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Isosceles Triangle 22">
            <a:extLst>
              <a:ext uri="{FF2B5EF4-FFF2-40B4-BE49-F238E27FC236}">
                <a16:creationId xmlns:a16="http://schemas.microsoft.com/office/drawing/2014/main" id="{96ACD2AB-85CD-4E65-891F-11DCA6CA515E}"/>
              </a:ext>
            </a:extLst>
          </p:cNvPr>
          <p:cNvSpPr/>
          <p:nvPr/>
        </p:nvSpPr>
        <p:spPr>
          <a:xfrm rot="19800000">
            <a:off x="7603184" y="3665564"/>
            <a:ext cx="3327758" cy="2697807"/>
          </a:xfrm>
          <a:custGeom>
            <a:avLst/>
            <a:gdLst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2863670 w 4995280"/>
              <a:gd name="connsiteY5" fmla="*/ 1075337 h 4221188"/>
              <a:gd name="connsiteX6" fmla="*/ 2476544 w 4995280"/>
              <a:gd name="connsiteY6" fmla="*/ 891386 h 4221188"/>
              <a:gd name="connsiteX7" fmla="*/ 2389121 w 4995280"/>
              <a:gd name="connsiteY7" fmla="*/ 874986 h 4221188"/>
              <a:gd name="connsiteX8" fmla="*/ 2317734 w 4995280"/>
              <a:gd name="connsiteY8" fmla="*/ 1082029 h 4221188"/>
              <a:gd name="connsiteX9" fmla="*/ 3205629 w 4995280"/>
              <a:gd name="connsiteY9" fmla="*/ 1594653 h 4221188"/>
              <a:gd name="connsiteX10" fmla="*/ 3357227 w 4995280"/>
              <a:gd name="connsiteY10" fmla="*/ 1446173 h 4221188"/>
              <a:gd name="connsiteX11" fmla="*/ 2863670 w 4995280"/>
              <a:gd name="connsiteY11" fmla="*/ 1075337 h 4221188"/>
              <a:gd name="connsiteX12" fmla="*/ 4568006 w 4995280"/>
              <a:gd name="connsiteY12" fmla="*/ 2045651 h 4221188"/>
              <a:gd name="connsiteX13" fmla="*/ 4524932 w 4995280"/>
              <a:gd name="connsiteY13" fmla="*/ 2024256 h 4221188"/>
              <a:gd name="connsiteX14" fmla="*/ 4376584 w 4995280"/>
              <a:gd name="connsiteY14" fmla="*/ 2109904 h 4221188"/>
              <a:gd name="connsiteX15" fmla="*/ 4462232 w 4995280"/>
              <a:gd name="connsiteY15" fmla="*/ 2258247 h 4221188"/>
              <a:gd name="connsiteX16" fmla="*/ 4610577 w 4995280"/>
              <a:gd name="connsiteY16" fmla="*/ 2172601 h 4221188"/>
              <a:gd name="connsiteX17" fmla="*/ 4568006 w 4995280"/>
              <a:gd name="connsiteY17" fmla="*/ 2045651 h 4221188"/>
              <a:gd name="connsiteX18" fmla="*/ 4995280 w 4995280"/>
              <a:gd name="connsiteY18" fmla="*/ 1981007 h 4221188"/>
              <a:gd name="connsiteX19" fmla="*/ 4937112 w 4995280"/>
              <a:gd name="connsiteY19" fmla="*/ 2070280 h 4221188"/>
              <a:gd name="connsiteX20" fmla="*/ 4678445 w 4995280"/>
              <a:gd name="connsiteY20" fmla="*/ 1985146 h 4221188"/>
              <a:gd name="connsiteX21" fmla="*/ 4727574 w 4995280"/>
              <a:gd name="connsiteY21" fmla="*/ 2203950 h 4221188"/>
              <a:gd name="connsiteX22" fmla="*/ 4430883 w 4995280"/>
              <a:gd name="connsiteY22" fmla="*/ 2375246 h 4221188"/>
              <a:gd name="connsiteX23" fmla="*/ 4259587 w 4995280"/>
              <a:gd name="connsiteY23" fmla="*/ 2078553 h 4221188"/>
              <a:gd name="connsiteX24" fmla="*/ 4378457 w 4995280"/>
              <a:gd name="connsiteY24" fmla="*/ 1928722 h 4221188"/>
              <a:gd name="connsiteX25" fmla="*/ 4281143 w 4995280"/>
              <a:gd name="connsiteY25" fmla="*/ 1925477 h 4221188"/>
              <a:gd name="connsiteX26" fmla="*/ 4111363 w 4995280"/>
              <a:gd name="connsiteY26" fmla="*/ 2010327 h 4221188"/>
              <a:gd name="connsiteX27" fmla="*/ 3937078 w 4995280"/>
              <a:gd name="connsiteY27" fmla="*/ 3001142 h 4221188"/>
              <a:gd name="connsiteX28" fmla="*/ 2864666 w 4995280"/>
              <a:gd name="connsiteY28" fmla="*/ 3621717 h 4221188"/>
              <a:gd name="connsiteX29" fmla="*/ 2346113 w 4995280"/>
              <a:gd name="connsiteY29" fmla="*/ 4221188 h 4221188"/>
              <a:gd name="connsiteX30" fmla="*/ 2043869 w 4995280"/>
              <a:gd name="connsiteY30" fmla="*/ 4046689 h 4221188"/>
              <a:gd name="connsiteX31" fmla="*/ 2232704 w 4995280"/>
              <a:gd name="connsiteY31" fmla="*/ 3502581 h 4221188"/>
              <a:gd name="connsiteX32" fmla="*/ 1545844 w 4995280"/>
              <a:gd name="connsiteY32" fmla="*/ 3182914 h 4221188"/>
              <a:gd name="connsiteX33" fmla="*/ 1187080 w 4995280"/>
              <a:gd name="connsiteY33" fmla="*/ 2940350 h 4221188"/>
              <a:gd name="connsiteX34" fmla="*/ 644563 w 4995280"/>
              <a:gd name="connsiteY34" fmla="*/ 3221269 h 4221188"/>
              <a:gd name="connsiteX35" fmla="*/ 313243 w 4995280"/>
              <a:gd name="connsiteY35" fmla="*/ 3021214 h 4221188"/>
              <a:gd name="connsiteX36" fmla="*/ 758618 w 4995280"/>
              <a:gd name="connsiteY36" fmla="*/ 2520701 h 4221188"/>
              <a:gd name="connsiteX37" fmla="*/ 220359 w 4995280"/>
              <a:gd name="connsiteY37" fmla="*/ 1559552 h 4221188"/>
              <a:gd name="connsiteX38" fmla="*/ 0 w 4995280"/>
              <a:gd name="connsiteY38" fmla="*/ 974235 h 4221188"/>
              <a:gd name="connsiteX39" fmla="*/ 136031 w 4995280"/>
              <a:gd name="connsiteY39" fmla="*/ 632342 h 4221188"/>
              <a:gd name="connsiteX40" fmla="*/ 441680 w 4995280"/>
              <a:gd name="connsiteY40" fmla="*/ 683821 h 4221188"/>
              <a:gd name="connsiteX41" fmla="*/ 615174 w 4995280"/>
              <a:gd name="connsiteY41" fmla="*/ 766457 h 4221188"/>
              <a:gd name="connsiteX42" fmla="*/ 1149669 w 4995280"/>
              <a:gd name="connsiteY42" fmla="*/ 564016 h 4221188"/>
              <a:gd name="connsiteX43" fmla="*/ 1235408 w 4995280"/>
              <a:gd name="connsiteY43" fmla="*/ 0 h 4221188"/>
              <a:gd name="connsiteX44" fmla="*/ 1757574 w 4995280"/>
              <a:gd name="connsiteY44" fmla="*/ 501984 h 4221188"/>
              <a:gd name="connsiteX45" fmla="*/ 2586293 w 4995280"/>
              <a:gd name="connsiteY45" fmla="*/ 651253 h 4221188"/>
              <a:gd name="connsiteX46" fmla="*/ 2586551 w 4995280"/>
              <a:gd name="connsiteY46" fmla="*/ 653057 h 4221188"/>
              <a:gd name="connsiteX47" fmla="*/ 2998334 w 4995280"/>
              <a:gd name="connsiteY47" fmla="*/ 842092 h 4221188"/>
              <a:gd name="connsiteX48" fmla="*/ 3507935 w 4995280"/>
              <a:gd name="connsiteY48" fmla="*/ 1190180 h 4221188"/>
              <a:gd name="connsiteX49" fmla="*/ 4078560 w 4995280"/>
              <a:gd name="connsiteY49" fmla="*/ 1897671 h 4221188"/>
              <a:gd name="connsiteX50" fmla="*/ 4265191 w 4995280"/>
              <a:gd name="connsiteY50" fmla="*/ 1816859 h 4221188"/>
              <a:gd name="connsiteX51" fmla="*/ 4559259 w 4995280"/>
              <a:gd name="connsiteY51" fmla="*/ 1882733 h 4221188"/>
              <a:gd name="connsiteX52" fmla="*/ 4843997 w 4995280"/>
              <a:gd name="connsiteY52" fmla="*/ 1908391 h 4221188"/>
              <a:gd name="connsiteX53" fmla="*/ 4995280 w 4995280"/>
              <a:gd name="connsiteY53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2863670 w 4995280"/>
              <a:gd name="connsiteY5" fmla="*/ 1075337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2863670 w 4995280"/>
              <a:gd name="connsiteY10" fmla="*/ 1075337 h 4221188"/>
              <a:gd name="connsiteX11" fmla="*/ 4568006 w 4995280"/>
              <a:gd name="connsiteY11" fmla="*/ 2045651 h 4221188"/>
              <a:gd name="connsiteX12" fmla="*/ 4524932 w 4995280"/>
              <a:gd name="connsiteY12" fmla="*/ 2024256 h 4221188"/>
              <a:gd name="connsiteX13" fmla="*/ 4376584 w 4995280"/>
              <a:gd name="connsiteY13" fmla="*/ 2109904 h 4221188"/>
              <a:gd name="connsiteX14" fmla="*/ 4462232 w 4995280"/>
              <a:gd name="connsiteY14" fmla="*/ 2258247 h 4221188"/>
              <a:gd name="connsiteX15" fmla="*/ 4610577 w 4995280"/>
              <a:gd name="connsiteY15" fmla="*/ 2172601 h 4221188"/>
              <a:gd name="connsiteX16" fmla="*/ 4568006 w 4995280"/>
              <a:gd name="connsiteY16" fmla="*/ 2045651 h 4221188"/>
              <a:gd name="connsiteX17" fmla="*/ 4995280 w 4995280"/>
              <a:gd name="connsiteY17" fmla="*/ 1981007 h 4221188"/>
              <a:gd name="connsiteX18" fmla="*/ 4937112 w 4995280"/>
              <a:gd name="connsiteY18" fmla="*/ 2070280 h 4221188"/>
              <a:gd name="connsiteX19" fmla="*/ 4678445 w 4995280"/>
              <a:gd name="connsiteY19" fmla="*/ 1985146 h 4221188"/>
              <a:gd name="connsiteX20" fmla="*/ 4727574 w 4995280"/>
              <a:gd name="connsiteY20" fmla="*/ 2203950 h 4221188"/>
              <a:gd name="connsiteX21" fmla="*/ 4430883 w 4995280"/>
              <a:gd name="connsiteY21" fmla="*/ 2375246 h 4221188"/>
              <a:gd name="connsiteX22" fmla="*/ 4259587 w 4995280"/>
              <a:gd name="connsiteY22" fmla="*/ 2078553 h 4221188"/>
              <a:gd name="connsiteX23" fmla="*/ 4378457 w 4995280"/>
              <a:gd name="connsiteY23" fmla="*/ 1928722 h 4221188"/>
              <a:gd name="connsiteX24" fmla="*/ 4281143 w 4995280"/>
              <a:gd name="connsiteY24" fmla="*/ 1925477 h 4221188"/>
              <a:gd name="connsiteX25" fmla="*/ 4111363 w 4995280"/>
              <a:gd name="connsiteY25" fmla="*/ 2010327 h 4221188"/>
              <a:gd name="connsiteX26" fmla="*/ 3937078 w 4995280"/>
              <a:gd name="connsiteY26" fmla="*/ 3001142 h 4221188"/>
              <a:gd name="connsiteX27" fmla="*/ 2864666 w 4995280"/>
              <a:gd name="connsiteY27" fmla="*/ 3621717 h 4221188"/>
              <a:gd name="connsiteX28" fmla="*/ 2346113 w 4995280"/>
              <a:gd name="connsiteY28" fmla="*/ 4221188 h 4221188"/>
              <a:gd name="connsiteX29" fmla="*/ 2043869 w 4995280"/>
              <a:gd name="connsiteY29" fmla="*/ 4046689 h 4221188"/>
              <a:gd name="connsiteX30" fmla="*/ 2232704 w 4995280"/>
              <a:gd name="connsiteY30" fmla="*/ 3502581 h 4221188"/>
              <a:gd name="connsiteX31" fmla="*/ 1545844 w 4995280"/>
              <a:gd name="connsiteY31" fmla="*/ 3182914 h 4221188"/>
              <a:gd name="connsiteX32" fmla="*/ 1187080 w 4995280"/>
              <a:gd name="connsiteY32" fmla="*/ 2940350 h 4221188"/>
              <a:gd name="connsiteX33" fmla="*/ 644563 w 4995280"/>
              <a:gd name="connsiteY33" fmla="*/ 3221269 h 4221188"/>
              <a:gd name="connsiteX34" fmla="*/ 313243 w 4995280"/>
              <a:gd name="connsiteY34" fmla="*/ 3021214 h 4221188"/>
              <a:gd name="connsiteX35" fmla="*/ 758618 w 4995280"/>
              <a:gd name="connsiteY35" fmla="*/ 2520701 h 4221188"/>
              <a:gd name="connsiteX36" fmla="*/ 220359 w 4995280"/>
              <a:gd name="connsiteY36" fmla="*/ 1559552 h 4221188"/>
              <a:gd name="connsiteX37" fmla="*/ 0 w 4995280"/>
              <a:gd name="connsiteY37" fmla="*/ 974235 h 4221188"/>
              <a:gd name="connsiteX38" fmla="*/ 136031 w 4995280"/>
              <a:gd name="connsiteY38" fmla="*/ 632342 h 4221188"/>
              <a:gd name="connsiteX39" fmla="*/ 441680 w 4995280"/>
              <a:gd name="connsiteY39" fmla="*/ 683821 h 4221188"/>
              <a:gd name="connsiteX40" fmla="*/ 615174 w 4995280"/>
              <a:gd name="connsiteY40" fmla="*/ 766457 h 4221188"/>
              <a:gd name="connsiteX41" fmla="*/ 1149669 w 4995280"/>
              <a:gd name="connsiteY41" fmla="*/ 564016 h 4221188"/>
              <a:gd name="connsiteX42" fmla="*/ 1235408 w 4995280"/>
              <a:gd name="connsiteY42" fmla="*/ 0 h 4221188"/>
              <a:gd name="connsiteX43" fmla="*/ 1757574 w 4995280"/>
              <a:gd name="connsiteY43" fmla="*/ 501984 h 4221188"/>
              <a:gd name="connsiteX44" fmla="*/ 2586293 w 4995280"/>
              <a:gd name="connsiteY44" fmla="*/ 651253 h 4221188"/>
              <a:gd name="connsiteX45" fmla="*/ 2586551 w 4995280"/>
              <a:gd name="connsiteY45" fmla="*/ 653057 h 4221188"/>
              <a:gd name="connsiteX46" fmla="*/ 2998334 w 4995280"/>
              <a:gd name="connsiteY46" fmla="*/ 842092 h 4221188"/>
              <a:gd name="connsiteX47" fmla="*/ 3507935 w 4995280"/>
              <a:gd name="connsiteY47" fmla="*/ 1190180 h 4221188"/>
              <a:gd name="connsiteX48" fmla="*/ 4078560 w 4995280"/>
              <a:gd name="connsiteY48" fmla="*/ 1897671 h 4221188"/>
              <a:gd name="connsiteX49" fmla="*/ 4265191 w 4995280"/>
              <a:gd name="connsiteY49" fmla="*/ 1816859 h 4221188"/>
              <a:gd name="connsiteX50" fmla="*/ 4559259 w 4995280"/>
              <a:gd name="connsiteY50" fmla="*/ 1882733 h 4221188"/>
              <a:gd name="connsiteX51" fmla="*/ 4843997 w 4995280"/>
              <a:gd name="connsiteY51" fmla="*/ 1908391 h 4221188"/>
              <a:gd name="connsiteX52" fmla="*/ 4995280 w 4995280"/>
              <a:gd name="connsiteY52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937112 w 5206857"/>
              <a:gd name="connsiteY17" fmla="*/ 2070280 h 4221188"/>
              <a:gd name="connsiteX18" fmla="*/ 4678445 w 5206857"/>
              <a:gd name="connsiteY18" fmla="*/ 1985146 h 4221188"/>
              <a:gd name="connsiteX19" fmla="*/ 4727574 w 5206857"/>
              <a:gd name="connsiteY19" fmla="*/ 2203950 h 4221188"/>
              <a:gd name="connsiteX20" fmla="*/ 4430883 w 5206857"/>
              <a:gd name="connsiteY20" fmla="*/ 2375246 h 4221188"/>
              <a:gd name="connsiteX21" fmla="*/ 4259587 w 5206857"/>
              <a:gd name="connsiteY21" fmla="*/ 2078553 h 4221188"/>
              <a:gd name="connsiteX22" fmla="*/ 4378457 w 5206857"/>
              <a:gd name="connsiteY22" fmla="*/ 1928722 h 4221188"/>
              <a:gd name="connsiteX23" fmla="*/ 4281143 w 5206857"/>
              <a:gd name="connsiteY23" fmla="*/ 1925477 h 4221188"/>
              <a:gd name="connsiteX24" fmla="*/ 4111363 w 5206857"/>
              <a:gd name="connsiteY24" fmla="*/ 2010327 h 4221188"/>
              <a:gd name="connsiteX25" fmla="*/ 3937078 w 5206857"/>
              <a:gd name="connsiteY25" fmla="*/ 3001142 h 4221188"/>
              <a:gd name="connsiteX26" fmla="*/ 2864666 w 5206857"/>
              <a:gd name="connsiteY26" fmla="*/ 3621717 h 4221188"/>
              <a:gd name="connsiteX27" fmla="*/ 2346113 w 5206857"/>
              <a:gd name="connsiteY27" fmla="*/ 4221188 h 4221188"/>
              <a:gd name="connsiteX28" fmla="*/ 2043869 w 5206857"/>
              <a:gd name="connsiteY28" fmla="*/ 4046689 h 4221188"/>
              <a:gd name="connsiteX29" fmla="*/ 2232704 w 5206857"/>
              <a:gd name="connsiteY29" fmla="*/ 3502581 h 4221188"/>
              <a:gd name="connsiteX30" fmla="*/ 1545844 w 5206857"/>
              <a:gd name="connsiteY30" fmla="*/ 3182914 h 4221188"/>
              <a:gd name="connsiteX31" fmla="*/ 1187080 w 5206857"/>
              <a:gd name="connsiteY31" fmla="*/ 2940350 h 4221188"/>
              <a:gd name="connsiteX32" fmla="*/ 644563 w 5206857"/>
              <a:gd name="connsiteY32" fmla="*/ 3221269 h 4221188"/>
              <a:gd name="connsiteX33" fmla="*/ 313243 w 5206857"/>
              <a:gd name="connsiteY33" fmla="*/ 3021214 h 4221188"/>
              <a:gd name="connsiteX34" fmla="*/ 758618 w 5206857"/>
              <a:gd name="connsiteY34" fmla="*/ 2520701 h 4221188"/>
              <a:gd name="connsiteX35" fmla="*/ 220359 w 5206857"/>
              <a:gd name="connsiteY35" fmla="*/ 1559552 h 4221188"/>
              <a:gd name="connsiteX36" fmla="*/ 0 w 5206857"/>
              <a:gd name="connsiteY36" fmla="*/ 974235 h 4221188"/>
              <a:gd name="connsiteX37" fmla="*/ 136031 w 5206857"/>
              <a:gd name="connsiteY37" fmla="*/ 632342 h 4221188"/>
              <a:gd name="connsiteX38" fmla="*/ 441680 w 5206857"/>
              <a:gd name="connsiteY38" fmla="*/ 683821 h 4221188"/>
              <a:gd name="connsiteX39" fmla="*/ 615174 w 5206857"/>
              <a:gd name="connsiteY39" fmla="*/ 766457 h 4221188"/>
              <a:gd name="connsiteX40" fmla="*/ 1149669 w 5206857"/>
              <a:gd name="connsiteY40" fmla="*/ 564016 h 4221188"/>
              <a:gd name="connsiteX41" fmla="*/ 1235408 w 5206857"/>
              <a:gd name="connsiteY41" fmla="*/ 0 h 4221188"/>
              <a:gd name="connsiteX42" fmla="*/ 1757574 w 5206857"/>
              <a:gd name="connsiteY42" fmla="*/ 501984 h 4221188"/>
              <a:gd name="connsiteX43" fmla="*/ 2586293 w 5206857"/>
              <a:gd name="connsiteY43" fmla="*/ 651253 h 4221188"/>
              <a:gd name="connsiteX44" fmla="*/ 2586551 w 5206857"/>
              <a:gd name="connsiteY44" fmla="*/ 653057 h 4221188"/>
              <a:gd name="connsiteX45" fmla="*/ 2998334 w 5206857"/>
              <a:gd name="connsiteY45" fmla="*/ 842092 h 4221188"/>
              <a:gd name="connsiteX46" fmla="*/ 3507935 w 5206857"/>
              <a:gd name="connsiteY46" fmla="*/ 1190180 h 4221188"/>
              <a:gd name="connsiteX47" fmla="*/ 4078560 w 5206857"/>
              <a:gd name="connsiteY47" fmla="*/ 1897671 h 4221188"/>
              <a:gd name="connsiteX48" fmla="*/ 4265191 w 5206857"/>
              <a:gd name="connsiteY48" fmla="*/ 1816859 h 4221188"/>
              <a:gd name="connsiteX49" fmla="*/ 4559259 w 5206857"/>
              <a:gd name="connsiteY49" fmla="*/ 1882733 h 4221188"/>
              <a:gd name="connsiteX50" fmla="*/ 4843997 w 5206857"/>
              <a:gd name="connsiteY50" fmla="*/ 1908391 h 4221188"/>
              <a:gd name="connsiteX51" fmla="*/ 5206857 w 5206857"/>
              <a:gd name="connsiteY51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937112 w 5206857"/>
              <a:gd name="connsiteY17" fmla="*/ 2070280 h 4221188"/>
              <a:gd name="connsiteX18" fmla="*/ 4678445 w 5206857"/>
              <a:gd name="connsiteY18" fmla="*/ 1985146 h 4221188"/>
              <a:gd name="connsiteX19" fmla="*/ 4727574 w 5206857"/>
              <a:gd name="connsiteY19" fmla="*/ 2203950 h 4221188"/>
              <a:gd name="connsiteX20" fmla="*/ 4430883 w 5206857"/>
              <a:gd name="connsiteY20" fmla="*/ 2375246 h 4221188"/>
              <a:gd name="connsiteX21" fmla="*/ 4259587 w 5206857"/>
              <a:gd name="connsiteY21" fmla="*/ 2078553 h 4221188"/>
              <a:gd name="connsiteX22" fmla="*/ 4378457 w 5206857"/>
              <a:gd name="connsiteY22" fmla="*/ 1928722 h 4221188"/>
              <a:gd name="connsiteX23" fmla="*/ 4281143 w 5206857"/>
              <a:gd name="connsiteY23" fmla="*/ 1925477 h 4221188"/>
              <a:gd name="connsiteX24" fmla="*/ 4111363 w 5206857"/>
              <a:gd name="connsiteY24" fmla="*/ 2010327 h 4221188"/>
              <a:gd name="connsiteX25" fmla="*/ 3937078 w 5206857"/>
              <a:gd name="connsiteY25" fmla="*/ 3001142 h 4221188"/>
              <a:gd name="connsiteX26" fmla="*/ 2864666 w 5206857"/>
              <a:gd name="connsiteY26" fmla="*/ 3621717 h 4221188"/>
              <a:gd name="connsiteX27" fmla="*/ 2346113 w 5206857"/>
              <a:gd name="connsiteY27" fmla="*/ 4221188 h 4221188"/>
              <a:gd name="connsiteX28" fmla="*/ 2043869 w 5206857"/>
              <a:gd name="connsiteY28" fmla="*/ 4046689 h 4221188"/>
              <a:gd name="connsiteX29" fmla="*/ 2232704 w 5206857"/>
              <a:gd name="connsiteY29" fmla="*/ 3502581 h 4221188"/>
              <a:gd name="connsiteX30" fmla="*/ 1545844 w 5206857"/>
              <a:gd name="connsiteY30" fmla="*/ 3182914 h 4221188"/>
              <a:gd name="connsiteX31" fmla="*/ 1187080 w 5206857"/>
              <a:gd name="connsiteY31" fmla="*/ 2940350 h 4221188"/>
              <a:gd name="connsiteX32" fmla="*/ 644563 w 5206857"/>
              <a:gd name="connsiteY32" fmla="*/ 3221269 h 4221188"/>
              <a:gd name="connsiteX33" fmla="*/ 313243 w 5206857"/>
              <a:gd name="connsiteY33" fmla="*/ 3021214 h 4221188"/>
              <a:gd name="connsiteX34" fmla="*/ 758618 w 5206857"/>
              <a:gd name="connsiteY34" fmla="*/ 2520701 h 4221188"/>
              <a:gd name="connsiteX35" fmla="*/ 220359 w 5206857"/>
              <a:gd name="connsiteY35" fmla="*/ 1559552 h 4221188"/>
              <a:gd name="connsiteX36" fmla="*/ 0 w 5206857"/>
              <a:gd name="connsiteY36" fmla="*/ 974235 h 4221188"/>
              <a:gd name="connsiteX37" fmla="*/ 136031 w 5206857"/>
              <a:gd name="connsiteY37" fmla="*/ 632342 h 4221188"/>
              <a:gd name="connsiteX38" fmla="*/ 441680 w 5206857"/>
              <a:gd name="connsiteY38" fmla="*/ 683821 h 4221188"/>
              <a:gd name="connsiteX39" fmla="*/ 615174 w 5206857"/>
              <a:gd name="connsiteY39" fmla="*/ 766457 h 4221188"/>
              <a:gd name="connsiteX40" fmla="*/ 1149669 w 5206857"/>
              <a:gd name="connsiteY40" fmla="*/ 564016 h 4221188"/>
              <a:gd name="connsiteX41" fmla="*/ 1235408 w 5206857"/>
              <a:gd name="connsiteY41" fmla="*/ 0 h 4221188"/>
              <a:gd name="connsiteX42" fmla="*/ 1757574 w 5206857"/>
              <a:gd name="connsiteY42" fmla="*/ 501984 h 4221188"/>
              <a:gd name="connsiteX43" fmla="*/ 2586293 w 5206857"/>
              <a:gd name="connsiteY43" fmla="*/ 651253 h 4221188"/>
              <a:gd name="connsiteX44" fmla="*/ 2586551 w 5206857"/>
              <a:gd name="connsiteY44" fmla="*/ 653057 h 4221188"/>
              <a:gd name="connsiteX45" fmla="*/ 2998334 w 5206857"/>
              <a:gd name="connsiteY45" fmla="*/ 842092 h 4221188"/>
              <a:gd name="connsiteX46" fmla="*/ 3507935 w 5206857"/>
              <a:gd name="connsiteY46" fmla="*/ 1190180 h 4221188"/>
              <a:gd name="connsiteX47" fmla="*/ 4078560 w 5206857"/>
              <a:gd name="connsiteY47" fmla="*/ 1897671 h 4221188"/>
              <a:gd name="connsiteX48" fmla="*/ 4265191 w 5206857"/>
              <a:gd name="connsiteY48" fmla="*/ 1816859 h 4221188"/>
              <a:gd name="connsiteX49" fmla="*/ 4559259 w 5206857"/>
              <a:gd name="connsiteY49" fmla="*/ 1882733 h 4221188"/>
              <a:gd name="connsiteX50" fmla="*/ 4843997 w 5206857"/>
              <a:gd name="connsiteY50" fmla="*/ 1908391 h 4221188"/>
              <a:gd name="connsiteX51" fmla="*/ 5206857 w 5206857"/>
              <a:gd name="connsiteY51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206857" h="4221188">
                <a:moveTo>
                  <a:pt x="1295747" y="905623"/>
                </a:moveTo>
                <a:cubicBezTo>
                  <a:pt x="1206908" y="854331"/>
                  <a:pt x="1093311" y="884770"/>
                  <a:pt x="1042019" y="973609"/>
                </a:cubicBezTo>
                <a:cubicBezTo>
                  <a:pt x="990727" y="1062448"/>
                  <a:pt x="1021167" y="1176045"/>
                  <a:pt x="1110004" y="1227337"/>
                </a:cubicBezTo>
                <a:cubicBezTo>
                  <a:pt x="1198843" y="1278629"/>
                  <a:pt x="1312442" y="1248188"/>
                  <a:pt x="1363734" y="1159349"/>
                </a:cubicBezTo>
                <a:cubicBezTo>
                  <a:pt x="1415024" y="1070510"/>
                  <a:pt x="1384586" y="956913"/>
                  <a:pt x="1295747" y="905623"/>
                </a:cubicBezTo>
                <a:close/>
                <a:moveTo>
                  <a:pt x="3357227" y="1446173"/>
                </a:moveTo>
                <a:cubicBezTo>
                  <a:pt x="3129812" y="1141517"/>
                  <a:pt x="2752436" y="968422"/>
                  <a:pt x="2389121" y="874986"/>
                </a:cubicBezTo>
                <a:lnTo>
                  <a:pt x="2317734" y="1082029"/>
                </a:lnTo>
                <a:cubicBezTo>
                  <a:pt x="2747544" y="1181755"/>
                  <a:pt x="2953061" y="1300410"/>
                  <a:pt x="3205629" y="1594653"/>
                </a:cubicBezTo>
                <a:lnTo>
                  <a:pt x="3357227" y="1446173"/>
                </a:lnTo>
                <a:close/>
                <a:moveTo>
                  <a:pt x="4568006" y="2045651"/>
                </a:moveTo>
                <a:cubicBezTo>
                  <a:pt x="4555595" y="2035980"/>
                  <a:pt x="4541085" y="2028583"/>
                  <a:pt x="4524932" y="2024256"/>
                </a:cubicBezTo>
                <a:cubicBezTo>
                  <a:pt x="4460315" y="2006940"/>
                  <a:pt x="4393897" y="2045287"/>
                  <a:pt x="4376584" y="2109904"/>
                </a:cubicBezTo>
                <a:cubicBezTo>
                  <a:pt x="4359270" y="2174518"/>
                  <a:pt x="4397618" y="2240934"/>
                  <a:pt x="4462232" y="2258247"/>
                </a:cubicBezTo>
                <a:cubicBezTo>
                  <a:pt x="4526848" y="2275560"/>
                  <a:pt x="4593264" y="2237215"/>
                  <a:pt x="4610577" y="2172601"/>
                </a:cubicBezTo>
                <a:cubicBezTo>
                  <a:pt x="4623563" y="2124139"/>
                  <a:pt x="4605240" y="2074663"/>
                  <a:pt x="4568006" y="2045651"/>
                </a:cubicBezTo>
                <a:close/>
                <a:moveTo>
                  <a:pt x="5206857" y="2224145"/>
                </a:moveTo>
                <a:cubicBezTo>
                  <a:pt x="4921274" y="2048294"/>
                  <a:pt x="4920915" y="2026120"/>
                  <a:pt x="4678445" y="1985146"/>
                </a:cubicBezTo>
                <a:cubicBezTo>
                  <a:pt x="4728023" y="2043477"/>
                  <a:pt x="4748889" y="2124397"/>
                  <a:pt x="4727574" y="2203950"/>
                </a:cubicBezTo>
                <a:cubicBezTo>
                  <a:pt x="4692947" y="2333181"/>
                  <a:pt x="4560113" y="2409872"/>
                  <a:pt x="4430883" y="2375246"/>
                </a:cubicBezTo>
                <a:cubicBezTo>
                  <a:pt x="4301653" y="2340617"/>
                  <a:pt x="4224961" y="2207783"/>
                  <a:pt x="4259587" y="2078553"/>
                </a:cubicBezTo>
                <a:cubicBezTo>
                  <a:pt x="4277514" y="2011651"/>
                  <a:pt x="4321758" y="1958831"/>
                  <a:pt x="4378457" y="1928722"/>
                </a:cubicBezTo>
                <a:cubicBezTo>
                  <a:pt x="4347097" y="1921171"/>
                  <a:pt x="4314157" y="1920631"/>
                  <a:pt x="4281143" y="1925477"/>
                </a:cubicBezTo>
                <a:cubicBezTo>
                  <a:pt x="4215467" y="1935122"/>
                  <a:pt x="4156203" y="1965111"/>
                  <a:pt x="4111363" y="2010327"/>
                </a:cubicBezTo>
                <a:cubicBezTo>
                  <a:pt x="4174707" y="2276774"/>
                  <a:pt x="4128182" y="2595919"/>
                  <a:pt x="3937078" y="3001142"/>
                </a:cubicBezTo>
                <a:cubicBezTo>
                  <a:pt x="3669544" y="3448889"/>
                  <a:pt x="3294666" y="3628704"/>
                  <a:pt x="2864666" y="3621717"/>
                </a:cubicBezTo>
                <a:lnTo>
                  <a:pt x="2346113" y="4221188"/>
                </a:lnTo>
                <a:lnTo>
                  <a:pt x="2043869" y="4046689"/>
                </a:lnTo>
                <a:lnTo>
                  <a:pt x="2232704" y="3502581"/>
                </a:lnTo>
                <a:cubicBezTo>
                  <a:pt x="2008768" y="3426591"/>
                  <a:pt x="1777979" y="3316937"/>
                  <a:pt x="1545844" y="3182914"/>
                </a:cubicBezTo>
                <a:cubicBezTo>
                  <a:pt x="1417311" y="3108706"/>
                  <a:pt x="1297174" y="3027587"/>
                  <a:pt x="1187080" y="2940350"/>
                </a:cubicBezTo>
                <a:lnTo>
                  <a:pt x="644563" y="3221269"/>
                </a:lnTo>
                <a:lnTo>
                  <a:pt x="313243" y="3021214"/>
                </a:lnTo>
                <a:lnTo>
                  <a:pt x="758618" y="2520701"/>
                </a:lnTo>
                <a:cubicBezTo>
                  <a:pt x="486809" y="2185364"/>
                  <a:pt x="366525" y="2001354"/>
                  <a:pt x="220359" y="1559552"/>
                </a:cubicBezTo>
                <a:lnTo>
                  <a:pt x="0" y="974235"/>
                </a:lnTo>
                <a:lnTo>
                  <a:pt x="136031" y="632342"/>
                </a:lnTo>
                <a:cubicBezTo>
                  <a:pt x="201560" y="518845"/>
                  <a:pt x="328181" y="618294"/>
                  <a:pt x="441680" y="683821"/>
                </a:cubicBezTo>
                <a:lnTo>
                  <a:pt x="615174" y="766457"/>
                </a:lnTo>
                <a:cubicBezTo>
                  <a:pt x="794799" y="679762"/>
                  <a:pt x="972030" y="610864"/>
                  <a:pt x="1149669" y="564016"/>
                </a:cubicBezTo>
                <a:cubicBezTo>
                  <a:pt x="1279669" y="425290"/>
                  <a:pt x="1292972" y="311951"/>
                  <a:pt x="1235408" y="0"/>
                </a:cubicBezTo>
                <a:cubicBezTo>
                  <a:pt x="1689387" y="260915"/>
                  <a:pt x="1677719" y="364303"/>
                  <a:pt x="1757574" y="501984"/>
                </a:cubicBezTo>
                <a:cubicBezTo>
                  <a:pt x="2034992" y="495023"/>
                  <a:pt x="2305491" y="544470"/>
                  <a:pt x="2586293" y="651253"/>
                </a:cubicBezTo>
                <a:lnTo>
                  <a:pt x="2586551" y="653057"/>
                </a:lnTo>
                <a:cubicBezTo>
                  <a:pt x="2720255" y="698863"/>
                  <a:pt x="2844770" y="752572"/>
                  <a:pt x="2998334" y="842092"/>
                </a:cubicBezTo>
                <a:cubicBezTo>
                  <a:pt x="3151898" y="931613"/>
                  <a:pt x="3327897" y="1014250"/>
                  <a:pt x="3507935" y="1190180"/>
                </a:cubicBezTo>
                <a:cubicBezTo>
                  <a:pt x="3763758" y="1398383"/>
                  <a:pt x="3991386" y="1651352"/>
                  <a:pt x="4078560" y="1897671"/>
                </a:cubicBezTo>
                <a:cubicBezTo>
                  <a:pt x="4130847" y="1854396"/>
                  <a:pt x="4195337" y="1827116"/>
                  <a:pt x="4265191" y="1816859"/>
                </a:cubicBezTo>
                <a:cubicBezTo>
                  <a:pt x="4370082" y="1801458"/>
                  <a:pt x="4474414" y="1826290"/>
                  <a:pt x="4559259" y="1882733"/>
                </a:cubicBezTo>
                <a:cubicBezTo>
                  <a:pt x="4654687" y="1869064"/>
                  <a:pt x="4752104" y="1878209"/>
                  <a:pt x="4843997" y="1908391"/>
                </a:cubicBezTo>
                <a:cubicBezTo>
                  <a:pt x="5016955" y="1984127"/>
                  <a:pt x="5035782" y="2044845"/>
                  <a:pt x="5206857" y="22241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C15BFF0-D1AC-4808-9C00-F54163EE829E}"/>
              </a:ext>
            </a:extLst>
          </p:cNvPr>
          <p:cNvSpPr/>
          <p:nvPr/>
        </p:nvSpPr>
        <p:spPr>
          <a:xfrm rot="3335692" flipH="1">
            <a:off x="9434921" y="-47377"/>
            <a:ext cx="2194600" cy="3643563"/>
          </a:xfrm>
          <a:custGeom>
            <a:avLst/>
            <a:gdLst>
              <a:gd name="connsiteX0" fmla="*/ 3404 w 1180796"/>
              <a:gd name="connsiteY0" fmla="*/ 196574 h 1438562"/>
              <a:gd name="connsiteX1" fmla="*/ 3657 w 1180796"/>
              <a:gd name="connsiteY1" fmla="*/ 197380 h 1438562"/>
              <a:gd name="connsiteX2" fmla="*/ 3404 w 1180796"/>
              <a:gd name="connsiteY2" fmla="*/ 196574 h 1438562"/>
              <a:gd name="connsiteX3" fmla="*/ 567269 w 1180796"/>
              <a:gd name="connsiteY3" fmla="*/ 0 h 1438562"/>
              <a:gd name="connsiteX4" fmla="*/ 568172 w 1180796"/>
              <a:gd name="connsiteY4" fmla="*/ 304800 h 1438562"/>
              <a:gd name="connsiteX5" fmla="*/ 779871 w 1180796"/>
              <a:gd name="connsiteY5" fmla="*/ 459344 h 1438562"/>
              <a:gd name="connsiteX6" fmla="*/ 930391 w 1180796"/>
              <a:gd name="connsiteY6" fmla="*/ 667912 h 1438562"/>
              <a:gd name="connsiteX7" fmla="*/ 929264 w 1180796"/>
              <a:gd name="connsiteY7" fmla="*/ 654877 h 1438562"/>
              <a:gd name="connsiteX8" fmla="*/ 1089331 w 1180796"/>
              <a:gd name="connsiteY8" fmla="*/ 830882 h 1438562"/>
              <a:gd name="connsiteX9" fmla="*/ 1176007 w 1180796"/>
              <a:gd name="connsiteY9" fmla="*/ 1299015 h 1438562"/>
              <a:gd name="connsiteX10" fmla="*/ 1106293 w 1180796"/>
              <a:gd name="connsiteY10" fmla="*/ 1261345 h 1438562"/>
              <a:gd name="connsiteX11" fmla="*/ 1093530 w 1180796"/>
              <a:gd name="connsiteY11" fmla="*/ 1409318 h 1438562"/>
              <a:gd name="connsiteX12" fmla="*/ 1016094 w 1180796"/>
              <a:gd name="connsiteY12" fmla="*/ 1334364 h 1438562"/>
              <a:gd name="connsiteX13" fmla="*/ 984981 w 1180796"/>
              <a:gd name="connsiteY13" fmla="*/ 1437195 h 1438562"/>
              <a:gd name="connsiteX14" fmla="*/ 873874 w 1180796"/>
              <a:gd name="connsiteY14" fmla="*/ 986314 h 1438562"/>
              <a:gd name="connsiteX15" fmla="*/ 541005 w 1180796"/>
              <a:gd name="connsiteY15" fmla="*/ 803357 h 1438562"/>
              <a:gd name="connsiteX16" fmla="*/ 504720 w 1180796"/>
              <a:gd name="connsiteY16" fmla="*/ 953956 h 1438562"/>
              <a:gd name="connsiteX17" fmla="*/ 541004 w 1180796"/>
              <a:gd name="connsiteY17" fmla="*/ 1175672 h 1438562"/>
              <a:gd name="connsiteX18" fmla="*/ 532632 w 1180796"/>
              <a:gd name="connsiteY18" fmla="*/ 1402288 h 1438562"/>
              <a:gd name="connsiteX19" fmla="*/ 243154 w 1180796"/>
              <a:gd name="connsiteY19" fmla="*/ 889736 h 1438562"/>
              <a:gd name="connsiteX20" fmla="*/ 174649 w 1180796"/>
              <a:gd name="connsiteY20" fmla="*/ 445938 h 1438562"/>
              <a:gd name="connsiteX21" fmla="*/ 0 w 1180796"/>
              <a:gd name="connsiteY21" fmla="*/ 74192 h 1438562"/>
              <a:gd name="connsiteX22" fmla="*/ 567269 w 1180796"/>
              <a:gd name="connsiteY22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30391 w 1180796"/>
              <a:gd name="connsiteY3" fmla="*/ 667912 h 1438562"/>
              <a:gd name="connsiteX4" fmla="*/ 929264 w 1180796"/>
              <a:gd name="connsiteY4" fmla="*/ 654877 h 1438562"/>
              <a:gd name="connsiteX5" fmla="*/ 1089331 w 1180796"/>
              <a:gd name="connsiteY5" fmla="*/ 830882 h 1438562"/>
              <a:gd name="connsiteX6" fmla="*/ 1176007 w 1180796"/>
              <a:gd name="connsiteY6" fmla="*/ 1299015 h 1438562"/>
              <a:gd name="connsiteX7" fmla="*/ 1106293 w 1180796"/>
              <a:gd name="connsiteY7" fmla="*/ 1261345 h 1438562"/>
              <a:gd name="connsiteX8" fmla="*/ 1093530 w 1180796"/>
              <a:gd name="connsiteY8" fmla="*/ 1409318 h 1438562"/>
              <a:gd name="connsiteX9" fmla="*/ 1016094 w 1180796"/>
              <a:gd name="connsiteY9" fmla="*/ 1334364 h 1438562"/>
              <a:gd name="connsiteX10" fmla="*/ 984981 w 1180796"/>
              <a:gd name="connsiteY10" fmla="*/ 1437195 h 1438562"/>
              <a:gd name="connsiteX11" fmla="*/ 873874 w 1180796"/>
              <a:gd name="connsiteY11" fmla="*/ 986314 h 1438562"/>
              <a:gd name="connsiteX12" fmla="*/ 541005 w 1180796"/>
              <a:gd name="connsiteY12" fmla="*/ 803357 h 1438562"/>
              <a:gd name="connsiteX13" fmla="*/ 504720 w 1180796"/>
              <a:gd name="connsiteY13" fmla="*/ 953956 h 1438562"/>
              <a:gd name="connsiteX14" fmla="*/ 541004 w 1180796"/>
              <a:gd name="connsiteY14" fmla="*/ 1175672 h 1438562"/>
              <a:gd name="connsiteX15" fmla="*/ 532632 w 1180796"/>
              <a:gd name="connsiteY15" fmla="*/ 1402288 h 1438562"/>
              <a:gd name="connsiteX16" fmla="*/ 243154 w 1180796"/>
              <a:gd name="connsiteY16" fmla="*/ 889736 h 1438562"/>
              <a:gd name="connsiteX17" fmla="*/ 174649 w 1180796"/>
              <a:gd name="connsiteY17" fmla="*/ 445938 h 1438562"/>
              <a:gd name="connsiteX18" fmla="*/ 0 w 1180796"/>
              <a:gd name="connsiteY18" fmla="*/ 74192 h 1438562"/>
              <a:gd name="connsiteX19" fmla="*/ 567269 w 1180796"/>
              <a:gd name="connsiteY19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29264 w 1180796"/>
              <a:gd name="connsiteY3" fmla="*/ 654877 h 1438562"/>
              <a:gd name="connsiteX4" fmla="*/ 1089331 w 1180796"/>
              <a:gd name="connsiteY4" fmla="*/ 830882 h 1438562"/>
              <a:gd name="connsiteX5" fmla="*/ 1176007 w 1180796"/>
              <a:gd name="connsiteY5" fmla="*/ 1299015 h 1438562"/>
              <a:gd name="connsiteX6" fmla="*/ 1106293 w 1180796"/>
              <a:gd name="connsiteY6" fmla="*/ 1261345 h 1438562"/>
              <a:gd name="connsiteX7" fmla="*/ 1093530 w 1180796"/>
              <a:gd name="connsiteY7" fmla="*/ 1409318 h 1438562"/>
              <a:gd name="connsiteX8" fmla="*/ 1016094 w 1180796"/>
              <a:gd name="connsiteY8" fmla="*/ 1334364 h 1438562"/>
              <a:gd name="connsiteX9" fmla="*/ 984981 w 1180796"/>
              <a:gd name="connsiteY9" fmla="*/ 1437195 h 1438562"/>
              <a:gd name="connsiteX10" fmla="*/ 873874 w 1180796"/>
              <a:gd name="connsiteY10" fmla="*/ 986314 h 1438562"/>
              <a:gd name="connsiteX11" fmla="*/ 541005 w 1180796"/>
              <a:gd name="connsiteY11" fmla="*/ 803357 h 1438562"/>
              <a:gd name="connsiteX12" fmla="*/ 504720 w 1180796"/>
              <a:gd name="connsiteY12" fmla="*/ 953956 h 1438562"/>
              <a:gd name="connsiteX13" fmla="*/ 541004 w 1180796"/>
              <a:gd name="connsiteY13" fmla="*/ 1175672 h 1438562"/>
              <a:gd name="connsiteX14" fmla="*/ 532632 w 1180796"/>
              <a:gd name="connsiteY14" fmla="*/ 1402288 h 1438562"/>
              <a:gd name="connsiteX15" fmla="*/ 243154 w 1180796"/>
              <a:gd name="connsiteY15" fmla="*/ 889736 h 1438562"/>
              <a:gd name="connsiteX16" fmla="*/ 174649 w 1180796"/>
              <a:gd name="connsiteY16" fmla="*/ 445938 h 1438562"/>
              <a:gd name="connsiteX17" fmla="*/ 0 w 1180796"/>
              <a:gd name="connsiteY17" fmla="*/ 74192 h 1438562"/>
              <a:gd name="connsiteX18" fmla="*/ 567269 w 1180796"/>
              <a:gd name="connsiteY18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1089331 w 1180796"/>
              <a:gd name="connsiteY3" fmla="*/ 830882 h 1438562"/>
              <a:gd name="connsiteX4" fmla="*/ 1176007 w 1180796"/>
              <a:gd name="connsiteY4" fmla="*/ 1299015 h 1438562"/>
              <a:gd name="connsiteX5" fmla="*/ 1106293 w 1180796"/>
              <a:gd name="connsiteY5" fmla="*/ 1261345 h 1438562"/>
              <a:gd name="connsiteX6" fmla="*/ 1093530 w 1180796"/>
              <a:gd name="connsiteY6" fmla="*/ 1409318 h 1438562"/>
              <a:gd name="connsiteX7" fmla="*/ 1016094 w 1180796"/>
              <a:gd name="connsiteY7" fmla="*/ 1334364 h 1438562"/>
              <a:gd name="connsiteX8" fmla="*/ 984981 w 1180796"/>
              <a:gd name="connsiteY8" fmla="*/ 1437195 h 1438562"/>
              <a:gd name="connsiteX9" fmla="*/ 873874 w 1180796"/>
              <a:gd name="connsiteY9" fmla="*/ 986314 h 1438562"/>
              <a:gd name="connsiteX10" fmla="*/ 541005 w 1180796"/>
              <a:gd name="connsiteY10" fmla="*/ 803357 h 1438562"/>
              <a:gd name="connsiteX11" fmla="*/ 504720 w 1180796"/>
              <a:gd name="connsiteY11" fmla="*/ 953956 h 1438562"/>
              <a:gd name="connsiteX12" fmla="*/ 541004 w 1180796"/>
              <a:gd name="connsiteY12" fmla="*/ 1175672 h 1438562"/>
              <a:gd name="connsiteX13" fmla="*/ 532632 w 1180796"/>
              <a:gd name="connsiteY13" fmla="*/ 1402288 h 1438562"/>
              <a:gd name="connsiteX14" fmla="*/ 243154 w 1180796"/>
              <a:gd name="connsiteY14" fmla="*/ 889736 h 1438562"/>
              <a:gd name="connsiteX15" fmla="*/ 174649 w 1180796"/>
              <a:gd name="connsiteY15" fmla="*/ 445938 h 1438562"/>
              <a:gd name="connsiteX16" fmla="*/ 0 w 1180796"/>
              <a:gd name="connsiteY16" fmla="*/ 74192 h 1438562"/>
              <a:gd name="connsiteX17" fmla="*/ 567269 w 1180796"/>
              <a:gd name="connsiteY17" fmla="*/ 0 h 1438562"/>
              <a:gd name="connsiteX0" fmla="*/ 587856 w 1201383"/>
              <a:gd name="connsiteY0" fmla="*/ 0 h 1438562"/>
              <a:gd name="connsiteX1" fmla="*/ 588759 w 1201383"/>
              <a:gd name="connsiteY1" fmla="*/ 304800 h 1438562"/>
              <a:gd name="connsiteX2" fmla="*/ 800458 w 1201383"/>
              <a:gd name="connsiteY2" fmla="*/ 459344 h 1438562"/>
              <a:gd name="connsiteX3" fmla="*/ 1109918 w 1201383"/>
              <a:gd name="connsiteY3" fmla="*/ 830882 h 1438562"/>
              <a:gd name="connsiteX4" fmla="*/ 1196594 w 1201383"/>
              <a:gd name="connsiteY4" fmla="*/ 1299015 h 1438562"/>
              <a:gd name="connsiteX5" fmla="*/ 1126880 w 1201383"/>
              <a:gd name="connsiteY5" fmla="*/ 1261345 h 1438562"/>
              <a:gd name="connsiteX6" fmla="*/ 1114117 w 1201383"/>
              <a:gd name="connsiteY6" fmla="*/ 1409318 h 1438562"/>
              <a:gd name="connsiteX7" fmla="*/ 1036681 w 1201383"/>
              <a:gd name="connsiteY7" fmla="*/ 1334364 h 1438562"/>
              <a:gd name="connsiteX8" fmla="*/ 1005568 w 1201383"/>
              <a:gd name="connsiteY8" fmla="*/ 1437195 h 1438562"/>
              <a:gd name="connsiteX9" fmla="*/ 894461 w 1201383"/>
              <a:gd name="connsiteY9" fmla="*/ 986314 h 1438562"/>
              <a:gd name="connsiteX10" fmla="*/ 561592 w 1201383"/>
              <a:gd name="connsiteY10" fmla="*/ 803357 h 1438562"/>
              <a:gd name="connsiteX11" fmla="*/ 525307 w 1201383"/>
              <a:gd name="connsiteY11" fmla="*/ 953956 h 1438562"/>
              <a:gd name="connsiteX12" fmla="*/ 561591 w 1201383"/>
              <a:gd name="connsiteY12" fmla="*/ 1175672 h 1438562"/>
              <a:gd name="connsiteX13" fmla="*/ 553219 w 1201383"/>
              <a:gd name="connsiteY13" fmla="*/ 1402288 h 1438562"/>
              <a:gd name="connsiteX14" fmla="*/ 263741 w 1201383"/>
              <a:gd name="connsiteY14" fmla="*/ 889736 h 1438562"/>
              <a:gd name="connsiteX15" fmla="*/ 195236 w 1201383"/>
              <a:gd name="connsiteY15" fmla="*/ 445938 h 1438562"/>
              <a:gd name="connsiteX16" fmla="*/ 0 w 1201383"/>
              <a:gd name="connsiteY16" fmla="*/ 5568 h 1438562"/>
              <a:gd name="connsiteX17" fmla="*/ 587856 w 1201383"/>
              <a:gd name="connsiteY17" fmla="*/ 0 h 1438562"/>
              <a:gd name="connsiteX0" fmla="*/ 512370 w 1201383"/>
              <a:gd name="connsiteY0" fmla="*/ 0 h 1438562"/>
              <a:gd name="connsiteX1" fmla="*/ 588759 w 1201383"/>
              <a:gd name="connsiteY1" fmla="*/ 304800 h 1438562"/>
              <a:gd name="connsiteX2" fmla="*/ 800458 w 1201383"/>
              <a:gd name="connsiteY2" fmla="*/ 459344 h 1438562"/>
              <a:gd name="connsiteX3" fmla="*/ 1109918 w 1201383"/>
              <a:gd name="connsiteY3" fmla="*/ 830882 h 1438562"/>
              <a:gd name="connsiteX4" fmla="*/ 1196594 w 1201383"/>
              <a:gd name="connsiteY4" fmla="*/ 1299015 h 1438562"/>
              <a:gd name="connsiteX5" fmla="*/ 1126880 w 1201383"/>
              <a:gd name="connsiteY5" fmla="*/ 1261345 h 1438562"/>
              <a:gd name="connsiteX6" fmla="*/ 1114117 w 1201383"/>
              <a:gd name="connsiteY6" fmla="*/ 1409318 h 1438562"/>
              <a:gd name="connsiteX7" fmla="*/ 1036681 w 1201383"/>
              <a:gd name="connsiteY7" fmla="*/ 1334364 h 1438562"/>
              <a:gd name="connsiteX8" fmla="*/ 1005568 w 1201383"/>
              <a:gd name="connsiteY8" fmla="*/ 1437195 h 1438562"/>
              <a:gd name="connsiteX9" fmla="*/ 894461 w 1201383"/>
              <a:gd name="connsiteY9" fmla="*/ 986314 h 1438562"/>
              <a:gd name="connsiteX10" fmla="*/ 561592 w 1201383"/>
              <a:gd name="connsiteY10" fmla="*/ 803357 h 1438562"/>
              <a:gd name="connsiteX11" fmla="*/ 525307 w 1201383"/>
              <a:gd name="connsiteY11" fmla="*/ 953956 h 1438562"/>
              <a:gd name="connsiteX12" fmla="*/ 561591 w 1201383"/>
              <a:gd name="connsiteY12" fmla="*/ 1175672 h 1438562"/>
              <a:gd name="connsiteX13" fmla="*/ 553219 w 1201383"/>
              <a:gd name="connsiteY13" fmla="*/ 1402288 h 1438562"/>
              <a:gd name="connsiteX14" fmla="*/ 263741 w 1201383"/>
              <a:gd name="connsiteY14" fmla="*/ 889736 h 1438562"/>
              <a:gd name="connsiteX15" fmla="*/ 195236 w 1201383"/>
              <a:gd name="connsiteY15" fmla="*/ 445938 h 1438562"/>
              <a:gd name="connsiteX16" fmla="*/ 0 w 1201383"/>
              <a:gd name="connsiteY16" fmla="*/ 5568 h 1438562"/>
              <a:gd name="connsiteX17" fmla="*/ 512370 w 1201383"/>
              <a:gd name="connsiteY17" fmla="*/ 0 h 1438562"/>
              <a:gd name="connsiteX0" fmla="*/ 386189 w 1075202"/>
              <a:gd name="connsiteY0" fmla="*/ 0 h 1438562"/>
              <a:gd name="connsiteX1" fmla="*/ 462578 w 1075202"/>
              <a:gd name="connsiteY1" fmla="*/ 304800 h 1438562"/>
              <a:gd name="connsiteX2" fmla="*/ 674277 w 1075202"/>
              <a:gd name="connsiteY2" fmla="*/ 459344 h 1438562"/>
              <a:gd name="connsiteX3" fmla="*/ 983737 w 1075202"/>
              <a:gd name="connsiteY3" fmla="*/ 830882 h 1438562"/>
              <a:gd name="connsiteX4" fmla="*/ 1070413 w 1075202"/>
              <a:gd name="connsiteY4" fmla="*/ 1299015 h 1438562"/>
              <a:gd name="connsiteX5" fmla="*/ 1000699 w 1075202"/>
              <a:gd name="connsiteY5" fmla="*/ 1261345 h 1438562"/>
              <a:gd name="connsiteX6" fmla="*/ 987936 w 1075202"/>
              <a:gd name="connsiteY6" fmla="*/ 1409318 h 1438562"/>
              <a:gd name="connsiteX7" fmla="*/ 910500 w 1075202"/>
              <a:gd name="connsiteY7" fmla="*/ 1334364 h 1438562"/>
              <a:gd name="connsiteX8" fmla="*/ 879387 w 1075202"/>
              <a:gd name="connsiteY8" fmla="*/ 1437195 h 1438562"/>
              <a:gd name="connsiteX9" fmla="*/ 768280 w 1075202"/>
              <a:gd name="connsiteY9" fmla="*/ 986314 h 1438562"/>
              <a:gd name="connsiteX10" fmla="*/ 435411 w 1075202"/>
              <a:gd name="connsiteY10" fmla="*/ 803357 h 1438562"/>
              <a:gd name="connsiteX11" fmla="*/ 399126 w 1075202"/>
              <a:gd name="connsiteY11" fmla="*/ 953956 h 1438562"/>
              <a:gd name="connsiteX12" fmla="*/ 435410 w 1075202"/>
              <a:gd name="connsiteY12" fmla="*/ 1175672 h 1438562"/>
              <a:gd name="connsiteX13" fmla="*/ 427038 w 1075202"/>
              <a:gd name="connsiteY13" fmla="*/ 1402288 h 1438562"/>
              <a:gd name="connsiteX14" fmla="*/ 137560 w 1075202"/>
              <a:gd name="connsiteY14" fmla="*/ 889736 h 1438562"/>
              <a:gd name="connsiteX15" fmla="*/ 69055 w 1075202"/>
              <a:gd name="connsiteY15" fmla="*/ 445938 h 1438562"/>
              <a:gd name="connsiteX16" fmla="*/ 0 w 1075202"/>
              <a:gd name="connsiteY16" fmla="*/ 240550 h 1438562"/>
              <a:gd name="connsiteX17" fmla="*/ 386189 w 1075202"/>
              <a:gd name="connsiteY17" fmla="*/ 0 h 1438562"/>
              <a:gd name="connsiteX0" fmla="*/ 225187 w 1075202"/>
              <a:gd name="connsiteY0" fmla="*/ 0 h 2195821"/>
              <a:gd name="connsiteX1" fmla="*/ 462578 w 1075202"/>
              <a:gd name="connsiteY1" fmla="*/ 1062059 h 2195821"/>
              <a:gd name="connsiteX2" fmla="*/ 674277 w 1075202"/>
              <a:gd name="connsiteY2" fmla="*/ 1216603 h 2195821"/>
              <a:gd name="connsiteX3" fmla="*/ 983737 w 1075202"/>
              <a:gd name="connsiteY3" fmla="*/ 1588141 h 2195821"/>
              <a:gd name="connsiteX4" fmla="*/ 1070413 w 1075202"/>
              <a:gd name="connsiteY4" fmla="*/ 2056274 h 2195821"/>
              <a:gd name="connsiteX5" fmla="*/ 1000699 w 1075202"/>
              <a:gd name="connsiteY5" fmla="*/ 2018604 h 2195821"/>
              <a:gd name="connsiteX6" fmla="*/ 987936 w 1075202"/>
              <a:gd name="connsiteY6" fmla="*/ 2166577 h 2195821"/>
              <a:gd name="connsiteX7" fmla="*/ 910500 w 1075202"/>
              <a:gd name="connsiteY7" fmla="*/ 2091623 h 2195821"/>
              <a:gd name="connsiteX8" fmla="*/ 879387 w 1075202"/>
              <a:gd name="connsiteY8" fmla="*/ 2194454 h 2195821"/>
              <a:gd name="connsiteX9" fmla="*/ 768280 w 1075202"/>
              <a:gd name="connsiteY9" fmla="*/ 1743573 h 2195821"/>
              <a:gd name="connsiteX10" fmla="*/ 435411 w 1075202"/>
              <a:gd name="connsiteY10" fmla="*/ 1560616 h 2195821"/>
              <a:gd name="connsiteX11" fmla="*/ 399126 w 1075202"/>
              <a:gd name="connsiteY11" fmla="*/ 1711215 h 2195821"/>
              <a:gd name="connsiteX12" fmla="*/ 435410 w 1075202"/>
              <a:gd name="connsiteY12" fmla="*/ 1932931 h 2195821"/>
              <a:gd name="connsiteX13" fmla="*/ 427038 w 1075202"/>
              <a:gd name="connsiteY13" fmla="*/ 2159547 h 2195821"/>
              <a:gd name="connsiteX14" fmla="*/ 137560 w 1075202"/>
              <a:gd name="connsiteY14" fmla="*/ 1646995 h 2195821"/>
              <a:gd name="connsiteX15" fmla="*/ 69055 w 1075202"/>
              <a:gd name="connsiteY15" fmla="*/ 1203197 h 2195821"/>
              <a:gd name="connsiteX16" fmla="*/ 0 w 1075202"/>
              <a:gd name="connsiteY16" fmla="*/ 997809 h 2195821"/>
              <a:gd name="connsiteX17" fmla="*/ 225187 w 1075202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8945 w 1324451"/>
              <a:gd name="connsiteY0" fmla="*/ 0 h 2198909"/>
              <a:gd name="connsiteX1" fmla="*/ 711827 w 1324451"/>
              <a:gd name="connsiteY1" fmla="*/ 1065147 h 2198909"/>
              <a:gd name="connsiteX2" fmla="*/ 923526 w 1324451"/>
              <a:gd name="connsiteY2" fmla="*/ 1219691 h 2198909"/>
              <a:gd name="connsiteX3" fmla="*/ 1232986 w 1324451"/>
              <a:gd name="connsiteY3" fmla="*/ 1591229 h 2198909"/>
              <a:gd name="connsiteX4" fmla="*/ 1319662 w 1324451"/>
              <a:gd name="connsiteY4" fmla="*/ 2059362 h 2198909"/>
              <a:gd name="connsiteX5" fmla="*/ 1249948 w 1324451"/>
              <a:gd name="connsiteY5" fmla="*/ 2021692 h 2198909"/>
              <a:gd name="connsiteX6" fmla="*/ 1237185 w 1324451"/>
              <a:gd name="connsiteY6" fmla="*/ 2169665 h 2198909"/>
              <a:gd name="connsiteX7" fmla="*/ 1159749 w 1324451"/>
              <a:gd name="connsiteY7" fmla="*/ 2094711 h 2198909"/>
              <a:gd name="connsiteX8" fmla="*/ 1128636 w 1324451"/>
              <a:gd name="connsiteY8" fmla="*/ 2197542 h 2198909"/>
              <a:gd name="connsiteX9" fmla="*/ 1017529 w 1324451"/>
              <a:gd name="connsiteY9" fmla="*/ 1746661 h 2198909"/>
              <a:gd name="connsiteX10" fmla="*/ 684660 w 1324451"/>
              <a:gd name="connsiteY10" fmla="*/ 1563704 h 2198909"/>
              <a:gd name="connsiteX11" fmla="*/ 648375 w 1324451"/>
              <a:gd name="connsiteY11" fmla="*/ 1714303 h 2198909"/>
              <a:gd name="connsiteX12" fmla="*/ 684659 w 1324451"/>
              <a:gd name="connsiteY12" fmla="*/ 1936019 h 2198909"/>
              <a:gd name="connsiteX13" fmla="*/ 676287 w 1324451"/>
              <a:gd name="connsiteY13" fmla="*/ 2162635 h 2198909"/>
              <a:gd name="connsiteX14" fmla="*/ 386809 w 1324451"/>
              <a:gd name="connsiteY14" fmla="*/ 1650083 h 2198909"/>
              <a:gd name="connsiteX15" fmla="*/ 318304 w 1324451"/>
              <a:gd name="connsiteY15" fmla="*/ 1206285 h 2198909"/>
              <a:gd name="connsiteX16" fmla="*/ 0 w 1324451"/>
              <a:gd name="connsiteY16" fmla="*/ 337185 h 2198909"/>
              <a:gd name="connsiteX17" fmla="*/ 478945 w 1324451"/>
              <a:gd name="connsiteY17" fmla="*/ 0 h 219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24451" h="2198909">
                <a:moveTo>
                  <a:pt x="478945" y="0"/>
                </a:moveTo>
                <a:cubicBezTo>
                  <a:pt x="504408" y="101600"/>
                  <a:pt x="610165" y="929642"/>
                  <a:pt x="711827" y="1065147"/>
                </a:cubicBezTo>
                <a:cubicBezTo>
                  <a:pt x="784379" y="1111697"/>
                  <a:pt x="809274" y="1131442"/>
                  <a:pt x="923526" y="1219691"/>
                </a:cubicBezTo>
                <a:cubicBezTo>
                  <a:pt x="1010386" y="1307371"/>
                  <a:pt x="1166963" y="1451284"/>
                  <a:pt x="1232986" y="1591229"/>
                </a:cubicBezTo>
                <a:cubicBezTo>
                  <a:pt x="1266275" y="1759409"/>
                  <a:pt x="1344499" y="2025354"/>
                  <a:pt x="1319662" y="2059362"/>
                </a:cubicBezTo>
                <a:cubicBezTo>
                  <a:pt x="1308006" y="2071424"/>
                  <a:pt x="1281384" y="2055131"/>
                  <a:pt x="1249948" y="2021692"/>
                </a:cubicBezTo>
                <a:cubicBezTo>
                  <a:pt x="1252388" y="2098272"/>
                  <a:pt x="1250403" y="2157099"/>
                  <a:pt x="1237185" y="2169665"/>
                </a:cubicBezTo>
                <a:cubicBezTo>
                  <a:pt x="1220788" y="2181435"/>
                  <a:pt x="1190417" y="2148933"/>
                  <a:pt x="1159749" y="2094711"/>
                </a:cubicBezTo>
                <a:cubicBezTo>
                  <a:pt x="1150966" y="2149824"/>
                  <a:pt x="1140903" y="2189287"/>
                  <a:pt x="1128636" y="2197542"/>
                </a:cubicBezTo>
                <a:cubicBezTo>
                  <a:pt x="1080680" y="2220994"/>
                  <a:pt x="1014851" y="1937661"/>
                  <a:pt x="1017529" y="1746661"/>
                </a:cubicBezTo>
                <a:cubicBezTo>
                  <a:pt x="943533" y="1601804"/>
                  <a:pt x="747088" y="1564411"/>
                  <a:pt x="684660" y="1563704"/>
                </a:cubicBezTo>
                <a:cubicBezTo>
                  <a:pt x="623631" y="1575189"/>
                  <a:pt x="641425" y="1641330"/>
                  <a:pt x="648375" y="1714303"/>
                </a:cubicBezTo>
                <a:cubicBezTo>
                  <a:pt x="664752" y="1797723"/>
                  <a:pt x="668094" y="1871721"/>
                  <a:pt x="684659" y="1936019"/>
                </a:cubicBezTo>
                <a:cubicBezTo>
                  <a:pt x="751859" y="2074779"/>
                  <a:pt x="728411" y="2210291"/>
                  <a:pt x="676287" y="2162635"/>
                </a:cubicBezTo>
                <a:cubicBezTo>
                  <a:pt x="642620" y="2161861"/>
                  <a:pt x="524231" y="1891785"/>
                  <a:pt x="386809" y="1650083"/>
                </a:cubicBezTo>
                <a:cubicBezTo>
                  <a:pt x="319203" y="1502109"/>
                  <a:pt x="343938" y="1348166"/>
                  <a:pt x="318304" y="1206285"/>
                </a:cubicBezTo>
                <a:cubicBezTo>
                  <a:pt x="327395" y="1047084"/>
                  <a:pt x="109427" y="532299"/>
                  <a:pt x="0" y="337185"/>
                </a:cubicBezTo>
                <a:lnTo>
                  <a:pt x="47894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A5918-C307-4423-9409-95F48F109CFE}"/>
              </a:ext>
            </a:extLst>
          </p:cNvPr>
          <p:cNvSpPr txBox="1"/>
          <p:nvPr/>
        </p:nvSpPr>
        <p:spPr>
          <a:xfrm>
            <a:off x="941680" y="183083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85K</a:t>
            </a:r>
            <a:endParaRPr lang="ko-KR" altLang="en-US" sz="40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63CEC-268A-4C29-B21D-02E9AD942181}"/>
              </a:ext>
            </a:extLst>
          </p:cNvPr>
          <p:cNvSpPr txBox="1"/>
          <p:nvPr/>
        </p:nvSpPr>
        <p:spPr>
          <a:xfrm>
            <a:off x="2110996" y="1769283"/>
            <a:ext cx="5148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8" name="Oval 21">
            <a:extLst>
              <a:ext uri="{FF2B5EF4-FFF2-40B4-BE49-F238E27FC236}">
                <a16:creationId xmlns:a16="http://schemas.microsoft.com/office/drawing/2014/main" id="{321393FE-B404-4EF1-9B31-C8079CB8B91B}"/>
              </a:ext>
            </a:extLst>
          </p:cNvPr>
          <p:cNvSpPr>
            <a:spLocks noChangeAspect="1"/>
          </p:cNvSpPr>
          <p:nvPr/>
        </p:nvSpPr>
        <p:spPr>
          <a:xfrm>
            <a:off x="1021351" y="3081366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" name="Rounded Rectangle 27">
            <a:extLst>
              <a:ext uri="{FF2B5EF4-FFF2-40B4-BE49-F238E27FC236}">
                <a16:creationId xmlns:a16="http://schemas.microsoft.com/office/drawing/2014/main" id="{0AD2985C-E009-490C-94EB-EECE70CFF06E}"/>
              </a:ext>
            </a:extLst>
          </p:cNvPr>
          <p:cNvSpPr/>
          <p:nvPr/>
        </p:nvSpPr>
        <p:spPr>
          <a:xfrm>
            <a:off x="1021383" y="5511318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B8EC26F6-5EAE-47E9-AEAB-EBF558BA0E12}"/>
              </a:ext>
            </a:extLst>
          </p:cNvPr>
          <p:cNvSpPr/>
          <p:nvPr/>
        </p:nvSpPr>
        <p:spPr>
          <a:xfrm>
            <a:off x="1033230" y="4337028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6E144AA-6734-4029-8407-DE9B19F5CC02}"/>
              </a:ext>
            </a:extLst>
          </p:cNvPr>
          <p:cNvSpPr/>
          <p:nvPr/>
        </p:nvSpPr>
        <p:spPr>
          <a:xfrm>
            <a:off x="4132527" y="5496015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84C044DA-A7D7-423D-978F-E18ABDF6A55F}"/>
              </a:ext>
            </a:extLst>
          </p:cNvPr>
          <p:cNvSpPr/>
          <p:nvPr/>
        </p:nvSpPr>
        <p:spPr>
          <a:xfrm>
            <a:off x="4205248" y="3092790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A399AF30-4CA2-4EF7-9AF7-6B06E32687A5}"/>
              </a:ext>
            </a:extLst>
          </p:cNvPr>
          <p:cNvSpPr/>
          <p:nvPr/>
        </p:nvSpPr>
        <p:spPr>
          <a:xfrm>
            <a:off x="4097461" y="4362793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40F0BD-4918-4C35-86A6-20E66DF42A40}"/>
              </a:ext>
            </a:extLst>
          </p:cNvPr>
          <p:cNvGrpSpPr/>
          <p:nvPr/>
        </p:nvGrpSpPr>
        <p:grpSpPr>
          <a:xfrm>
            <a:off x="1613807" y="2863359"/>
            <a:ext cx="2594207" cy="858180"/>
            <a:chOff x="2113657" y="4283314"/>
            <a:chExt cx="3647460" cy="85818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B821999-C4A6-46F1-9A42-26A4E88D5F55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BCB467E-CC04-4C30-86E5-794EEB5218E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D15AFF-15C0-4034-8323-8F4449F5F25B}"/>
              </a:ext>
            </a:extLst>
          </p:cNvPr>
          <p:cNvGrpSpPr/>
          <p:nvPr/>
        </p:nvGrpSpPr>
        <p:grpSpPr>
          <a:xfrm>
            <a:off x="4665234" y="2863359"/>
            <a:ext cx="2594207" cy="858180"/>
            <a:chOff x="2113657" y="4283314"/>
            <a:chExt cx="3647460" cy="85818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76CEED9-6BCE-4290-9814-A08CB16DEDE1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CFBDC54-F44C-4DDB-A866-B69EE91F7B03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42E36840-2C1F-4764-8A65-0E24E2CD308E}"/>
              </a:ext>
            </a:extLst>
          </p:cNvPr>
          <p:cNvSpPr>
            <a:spLocks noChangeAspect="1"/>
          </p:cNvSpPr>
          <p:nvPr/>
        </p:nvSpPr>
        <p:spPr>
          <a:xfrm>
            <a:off x="8980510" y="3278965"/>
            <a:ext cx="267037" cy="367567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1" name="Rectangle 41">
            <a:extLst>
              <a:ext uri="{FF2B5EF4-FFF2-40B4-BE49-F238E27FC236}">
                <a16:creationId xmlns:a16="http://schemas.microsoft.com/office/drawing/2014/main" id="{9CD03360-6320-4015-9E02-AA9254D1D8AF}"/>
              </a:ext>
            </a:extLst>
          </p:cNvPr>
          <p:cNvSpPr>
            <a:spLocks/>
          </p:cNvSpPr>
          <p:nvPr/>
        </p:nvSpPr>
        <p:spPr>
          <a:xfrm>
            <a:off x="9600365" y="3645542"/>
            <a:ext cx="305934" cy="305934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" name="Isosceles Triangle 3">
            <a:extLst>
              <a:ext uri="{FF2B5EF4-FFF2-40B4-BE49-F238E27FC236}">
                <a16:creationId xmlns:a16="http://schemas.microsoft.com/office/drawing/2014/main" id="{C4D446A1-5F18-4A99-BC64-6EAE56B0DB33}"/>
              </a:ext>
            </a:extLst>
          </p:cNvPr>
          <p:cNvSpPr>
            <a:spLocks noChangeAspect="1"/>
          </p:cNvSpPr>
          <p:nvPr/>
        </p:nvSpPr>
        <p:spPr>
          <a:xfrm>
            <a:off x="9031514" y="3802549"/>
            <a:ext cx="305645" cy="305933"/>
          </a:xfrm>
          <a:custGeom>
            <a:avLst/>
            <a:gdLst/>
            <a:ahLst/>
            <a:cxnLst/>
            <a:rect l="l" t="t" r="r" b="b"/>
            <a:pathLst>
              <a:path w="3935086" h="3938802">
                <a:moveTo>
                  <a:pt x="1861742" y="3314001"/>
                </a:moveTo>
                <a:cubicBezTo>
                  <a:pt x="1921395" y="3314001"/>
                  <a:pt x="1969754" y="3362360"/>
                  <a:pt x="1969754" y="3422013"/>
                </a:cubicBezTo>
                <a:cubicBezTo>
                  <a:pt x="1969754" y="3481666"/>
                  <a:pt x="1921395" y="3530025"/>
                  <a:pt x="1861742" y="3530025"/>
                </a:cubicBezTo>
                <a:cubicBezTo>
                  <a:pt x="1802089" y="3530025"/>
                  <a:pt x="1753730" y="3481666"/>
                  <a:pt x="1753730" y="3422013"/>
                </a:cubicBezTo>
                <a:cubicBezTo>
                  <a:pt x="1753730" y="3362360"/>
                  <a:pt x="1802089" y="3314001"/>
                  <a:pt x="1861742" y="3314001"/>
                </a:cubicBezTo>
                <a:close/>
                <a:moveTo>
                  <a:pt x="2097646" y="2118753"/>
                </a:moveTo>
                <a:lnTo>
                  <a:pt x="2097646" y="2478753"/>
                </a:lnTo>
                <a:lnTo>
                  <a:pt x="2457646" y="2478753"/>
                </a:lnTo>
                <a:lnTo>
                  <a:pt x="2457646" y="2118753"/>
                </a:lnTo>
                <a:close/>
                <a:moveTo>
                  <a:pt x="1476536" y="2118753"/>
                </a:moveTo>
                <a:lnTo>
                  <a:pt x="1476536" y="2478753"/>
                </a:lnTo>
                <a:lnTo>
                  <a:pt x="1836536" y="2478753"/>
                </a:lnTo>
                <a:lnTo>
                  <a:pt x="1836536" y="2118753"/>
                </a:lnTo>
                <a:close/>
                <a:moveTo>
                  <a:pt x="2097646" y="1539638"/>
                </a:moveTo>
                <a:lnTo>
                  <a:pt x="2097646" y="1899638"/>
                </a:lnTo>
                <a:lnTo>
                  <a:pt x="2457646" y="1899638"/>
                </a:lnTo>
                <a:lnTo>
                  <a:pt x="2457646" y="1539638"/>
                </a:lnTo>
                <a:close/>
                <a:moveTo>
                  <a:pt x="1476536" y="1539638"/>
                </a:moveTo>
                <a:lnTo>
                  <a:pt x="1476536" y="1899638"/>
                </a:lnTo>
                <a:lnTo>
                  <a:pt x="1836536" y="1899638"/>
                </a:lnTo>
                <a:lnTo>
                  <a:pt x="1836536" y="1539638"/>
                </a:lnTo>
                <a:close/>
                <a:moveTo>
                  <a:pt x="1989788" y="770570"/>
                </a:moveTo>
                <a:lnTo>
                  <a:pt x="3429788" y="1850570"/>
                </a:lnTo>
                <a:lnTo>
                  <a:pt x="3430108" y="1850570"/>
                </a:lnTo>
                <a:lnTo>
                  <a:pt x="3430108" y="3938802"/>
                </a:lnTo>
                <a:lnTo>
                  <a:pt x="2265771" y="3938802"/>
                </a:lnTo>
                <a:lnTo>
                  <a:pt x="2265771" y="2786674"/>
                </a:lnTo>
                <a:lnTo>
                  <a:pt x="1669844" y="2786674"/>
                </a:lnTo>
                <a:lnTo>
                  <a:pt x="1669844" y="3938802"/>
                </a:lnTo>
                <a:lnTo>
                  <a:pt x="549788" y="3938802"/>
                </a:lnTo>
                <a:lnTo>
                  <a:pt x="549788" y="1850570"/>
                </a:lnTo>
                <a:close/>
                <a:moveTo>
                  <a:pt x="1969233" y="1003"/>
                </a:moveTo>
                <a:cubicBezTo>
                  <a:pt x="1995162" y="-2644"/>
                  <a:pt x="2022483" y="3601"/>
                  <a:pt x="2045048" y="20601"/>
                </a:cubicBezTo>
                <a:lnTo>
                  <a:pt x="3894333" y="1413834"/>
                </a:lnTo>
                <a:cubicBezTo>
                  <a:pt x="3939464" y="1447835"/>
                  <a:pt x="3948486" y="1511986"/>
                  <a:pt x="3914485" y="1557117"/>
                </a:cubicBezTo>
                <a:lnTo>
                  <a:pt x="3756006" y="1767472"/>
                </a:lnTo>
                <a:cubicBezTo>
                  <a:pt x="3722004" y="1812603"/>
                  <a:pt x="3657854" y="1821626"/>
                  <a:pt x="3612722" y="1787625"/>
                </a:cubicBezTo>
                <a:lnTo>
                  <a:pt x="1967544" y="548164"/>
                </a:lnTo>
                <a:lnTo>
                  <a:pt x="322364" y="1787626"/>
                </a:lnTo>
                <a:cubicBezTo>
                  <a:pt x="277233" y="1821627"/>
                  <a:pt x="213082" y="1812604"/>
                  <a:pt x="179080" y="1767473"/>
                </a:cubicBezTo>
                <a:lnTo>
                  <a:pt x="20601" y="1557118"/>
                </a:lnTo>
                <a:cubicBezTo>
                  <a:pt x="-13400" y="1511987"/>
                  <a:pt x="-4378" y="1447836"/>
                  <a:pt x="40754" y="1413835"/>
                </a:cubicBezTo>
                <a:lnTo>
                  <a:pt x="1890038" y="20602"/>
                </a:lnTo>
                <a:cubicBezTo>
                  <a:pt x="1912604" y="3602"/>
                  <a:pt x="1939924" y="-2643"/>
                  <a:pt x="1965854" y="1004"/>
                </a:cubicBezTo>
                <a:lnTo>
                  <a:pt x="1967542" y="1586"/>
                </a:lnTo>
                <a:cubicBezTo>
                  <a:pt x="1968071" y="1171"/>
                  <a:pt x="1968652" y="1085"/>
                  <a:pt x="1969233" y="10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" name="Pie 2">
            <a:extLst>
              <a:ext uri="{FF2B5EF4-FFF2-40B4-BE49-F238E27FC236}">
                <a16:creationId xmlns:a16="http://schemas.microsoft.com/office/drawing/2014/main" id="{A4CE50CD-E3AD-4E07-82F9-4072B7B83834}"/>
              </a:ext>
            </a:extLst>
          </p:cNvPr>
          <p:cNvSpPr>
            <a:spLocks noChangeAspect="1"/>
          </p:cNvSpPr>
          <p:nvPr/>
        </p:nvSpPr>
        <p:spPr>
          <a:xfrm>
            <a:off x="8453774" y="3352510"/>
            <a:ext cx="348471" cy="342637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5C1B8D49-DD68-4390-AE5F-1A9AD2F4450B}"/>
              </a:ext>
            </a:extLst>
          </p:cNvPr>
          <p:cNvSpPr>
            <a:spLocks noChangeAspect="1"/>
          </p:cNvSpPr>
          <p:nvPr/>
        </p:nvSpPr>
        <p:spPr>
          <a:xfrm rot="1589284">
            <a:off x="8522533" y="4027883"/>
            <a:ext cx="389530" cy="276211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5" name="Round Same Side Corner Rectangle 3">
            <a:extLst>
              <a:ext uri="{FF2B5EF4-FFF2-40B4-BE49-F238E27FC236}">
                <a16:creationId xmlns:a16="http://schemas.microsoft.com/office/drawing/2014/main" id="{D8E0B05C-EA3A-4DCC-ACC6-F0C447CD034A}"/>
              </a:ext>
            </a:extLst>
          </p:cNvPr>
          <p:cNvSpPr>
            <a:spLocks noChangeAspect="1"/>
          </p:cNvSpPr>
          <p:nvPr/>
        </p:nvSpPr>
        <p:spPr>
          <a:xfrm rot="10800000">
            <a:off x="9393342" y="4063259"/>
            <a:ext cx="272246" cy="273762"/>
          </a:xfrm>
          <a:custGeom>
            <a:avLst/>
            <a:gdLst/>
            <a:ahLst/>
            <a:cxnLst/>
            <a:rect l="l" t="t" r="r" b="b"/>
            <a:pathLst>
              <a:path w="3935149" h="3957041">
                <a:moveTo>
                  <a:pt x="2899653" y="531993"/>
                </a:moveTo>
                <a:lnTo>
                  <a:pt x="2899653" y="423993"/>
                </a:lnTo>
                <a:lnTo>
                  <a:pt x="271653" y="423993"/>
                </a:lnTo>
                <a:lnTo>
                  <a:pt x="271653" y="531993"/>
                </a:lnTo>
                <a:close/>
                <a:moveTo>
                  <a:pt x="2899653" y="893649"/>
                </a:moveTo>
                <a:lnTo>
                  <a:pt x="2899653" y="785649"/>
                </a:lnTo>
                <a:lnTo>
                  <a:pt x="271653" y="785649"/>
                </a:lnTo>
                <a:lnTo>
                  <a:pt x="271653" y="893649"/>
                </a:lnTo>
                <a:close/>
                <a:moveTo>
                  <a:pt x="2899653" y="1255303"/>
                </a:moveTo>
                <a:lnTo>
                  <a:pt x="2899653" y="1147303"/>
                </a:lnTo>
                <a:lnTo>
                  <a:pt x="271653" y="1147303"/>
                </a:lnTo>
                <a:lnTo>
                  <a:pt x="271653" y="1255303"/>
                </a:lnTo>
                <a:close/>
                <a:moveTo>
                  <a:pt x="2899653" y="1616957"/>
                </a:moveTo>
                <a:lnTo>
                  <a:pt x="2899653" y="1508957"/>
                </a:lnTo>
                <a:lnTo>
                  <a:pt x="271653" y="1508957"/>
                </a:lnTo>
                <a:lnTo>
                  <a:pt x="271653" y="1616957"/>
                </a:lnTo>
                <a:close/>
                <a:moveTo>
                  <a:pt x="1315653" y="1999083"/>
                </a:moveTo>
                <a:lnTo>
                  <a:pt x="1315653" y="1891083"/>
                </a:lnTo>
                <a:lnTo>
                  <a:pt x="271653" y="1891083"/>
                </a:lnTo>
                <a:lnTo>
                  <a:pt x="271653" y="1999083"/>
                </a:lnTo>
                <a:close/>
                <a:moveTo>
                  <a:pt x="1315653" y="2360737"/>
                </a:moveTo>
                <a:lnTo>
                  <a:pt x="1315653" y="2252737"/>
                </a:lnTo>
                <a:lnTo>
                  <a:pt x="271653" y="2252737"/>
                </a:lnTo>
                <a:lnTo>
                  <a:pt x="271653" y="2360737"/>
                </a:lnTo>
                <a:close/>
                <a:moveTo>
                  <a:pt x="1315653" y="2722391"/>
                </a:moveTo>
                <a:lnTo>
                  <a:pt x="1315653" y="2614391"/>
                </a:lnTo>
                <a:lnTo>
                  <a:pt x="271653" y="2614391"/>
                </a:lnTo>
                <a:lnTo>
                  <a:pt x="271653" y="2722391"/>
                </a:lnTo>
                <a:close/>
                <a:moveTo>
                  <a:pt x="2900162" y="2797568"/>
                </a:moveTo>
                <a:lnTo>
                  <a:pt x="2900162" y="1844447"/>
                </a:lnTo>
                <a:lnTo>
                  <a:pt x="1629979" y="1844447"/>
                </a:lnTo>
                <a:lnTo>
                  <a:pt x="1629979" y="2797568"/>
                </a:lnTo>
                <a:close/>
                <a:moveTo>
                  <a:pt x="3810581" y="2815737"/>
                </a:moveTo>
                <a:lnTo>
                  <a:pt x="3810581" y="306661"/>
                </a:lnTo>
                <a:cubicBezTo>
                  <a:pt x="3810581" y="280746"/>
                  <a:pt x="3789572" y="259737"/>
                  <a:pt x="3763657" y="259737"/>
                </a:cubicBezTo>
                <a:cubicBezTo>
                  <a:pt x="3737742" y="259737"/>
                  <a:pt x="3716733" y="280746"/>
                  <a:pt x="3716733" y="306661"/>
                </a:cubicBezTo>
                <a:lnTo>
                  <a:pt x="3716733" y="2815737"/>
                </a:lnTo>
                <a:close/>
                <a:moveTo>
                  <a:pt x="3598887" y="2979130"/>
                </a:moveTo>
                <a:lnTo>
                  <a:pt x="3598887" y="218054"/>
                </a:lnTo>
                <a:cubicBezTo>
                  <a:pt x="3598887" y="192139"/>
                  <a:pt x="3577878" y="171130"/>
                  <a:pt x="3551963" y="171130"/>
                </a:cubicBezTo>
                <a:cubicBezTo>
                  <a:pt x="3526048" y="171130"/>
                  <a:pt x="3505039" y="192139"/>
                  <a:pt x="3505039" y="218054"/>
                </a:cubicBezTo>
                <a:lnTo>
                  <a:pt x="3505039" y="2979130"/>
                </a:lnTo>
                <a:close/>
                <a:moveTo>
                  <a:pt x="3355251" y="3231428"/>
                </a:moveTo>
                <a:lnTo>
                  <a:pt x="3355251" y="182352"/>
                </a:lnTo>
                <a:cubicBezTo>
                  <a:pt x="3355251" y="156437"/>
                  <a:pt x="3334242" y="135428"/>
                  <a:pt x="3308327" y="135428"/>
                </a:cubicBezTo>
                <a:cubicBezTo>
                  <a:pt x="3282412" y="135428"/>
                  <a:pt x="3261403" y="156437"/>
                  <a:pt x="3261403" y="182352"/>
                </a:cubicBezTo>
                <a:lnTo>
                  <a:pt x="3261403" y="3231428"/>
                </a:lnTo>
                <a:close/>
                <a:moveTo>
                  <a:pt x="689888" y="3532959"/>
                </a:moveTo>
                <a:cubicBezTo>
                  <a:pt x="817550" y="3530004"/>
                  <a:pt x="918251" y="3455702"/>
                  <a:pt x="916146" y="3366015"/>
                </a:cubicBezTo>
                <a:cubicBezTo>
                  <a:pt x="914042" y="3276328"/>
                  <a:pt x="809910" y="3204397"/>
                  <a:pt x="682179" y="3204397"/>
                </a:cubicBezTo>
                <a:lnTo>
                  <a:pt x="682179" y="3204473"/>
                </a:lnTo>
                <a:cubicBezTo>
                  <a:pt x="645571" y="3204473"/>
                  <a:pt x="615727" y="3183857"/>
                  <a:pt x="615124" y="3158153"/>
                </a:cubicBezTo>
                <a:cubicBezTo>
                  <a:pt x="614521" y="3132449"/>
                  <a:pt x="643381" y="3111154"/>
                  <a:pt x="679969" y="3110307"/>
                </a:cubicBezTo>
                <a:cubicBezTo>
                  <a:pt x="716557" y="3109460"/>
                  <a:pt x="747352" y="3129374"/>
                  <a:pt x="749161" y="3155050"/>
                </a:cubicBezTo>
                <a:lnTo>
                  <a:pt x="915893" y="3149258"/>
                </a:lnTo>
                <a:cubicBezTo>
                  <a:pt x="909582" y="3059669"/>
                  <a:pt x="802131" y="2990185"/>
                  <a:pt x="674469" y="2993141"/>
                </a:cubicBezTo>
                <a:cubicBezTo>
                  <a:pt x="546807" y="2996096"/>
                  <a:pt x="446107" y="3070398"/>
                  <a:pt x="448211" y="3160085"/>
                </a:cubicBezTo>
                <a:cubicBezTo>
                  <a:pt x="450316" y="3249772"/>
                  <a:pt x="554448" y="3321703"/>
                  <a:pt x="682179" y="3321703"/>
                </a:cubicBezTo>
                <a:lnTo>
                  <a:pt x="682179" y="3321627"/>
                </a:lnTo>
                <a:cubicBezTo>
                  <a:pt x="718786" y="3321627"/>
                  <a:pt x="748631" y="3342242"/>
                  <a:pt x="749234" y="3367946"/>
                </a:cubicBezTo>
                <a:cubicBezTo>
                  <a:pt x="749837" y="3393651"/>
                  <a:pt x="720976" y="3414946"/>
                  <a:pt x="684388" y="3415793"/>
                </a:cubicBezTo>
                <a:cubicBezTo>
                  <a:pt x="647800" y="3416640"/>
                  <a:pt x="617005" y="3396726"/>
                  <a:pt x="615196" y="3371049"/>
                </a:cubicBezTo>
                <a:lnTo>
                  <a:pt x="448465" y="3376842"/>
                </a:lnTo>
                <a:cubicBezTo>
                  <a:pt x="454776" y="3466431"/>
                  <a:pt x="562226" y="3535915"/>
                  <a:pt x="689888" y="3532959"/>
                </a:cubicBezTo>
                <a:close/>
                <a:moveTo>
                  <a:pt x="1563929" y="3533050"/>
                </a:moveTo>
                <a:lnTo>
                  <a:pt x="1450158" y="2995479"/>
                </a:lnTo>
                <a:cubicBezTo>
                  <a:pt x="1450329" y="2994669"/>
                  <a:pt x="1450501" y="2993860"/>
                  <a:pt x="1450672" y="2993050"/>
                </a:cubicBezTo>
                <a:lnTo>
                  <a:pt x="1449643" y="2993050"/>
                </a:lnTo>
                <a:lnTo>
                  <a:pt x="1303428" y="2993050"/>
                </a:lnTo>
                <a:lnTo>
                  <a:pt x="1302400" y="2993050"/>
                </a:lnTo>
                <a:cubicBezTo>
                  <a:pt x="1302571" y="2993860"/>
                  <a:pt x="1302743" y="2994669"/>
                  <a:pt x="1302914" y="2995479"/>
                </a:cubicBezTo>
                <a:lnTo>
                  <a:pt x="1260527" y="3195759"/>
                </a:lnTo>
                <a:lnTo>
                  <a:pt x="1218140" y="2995479"/>
                </a:lnTo>
                <a:cubicBezTo>
                  <a:pt x="1218311" y="2994669"/>
                  <a:pt x="1218483" y="2993860"/>
                  <a:pt x="1218654" y="2993050"/>
                </a:cubicBezTo>
                <a:lnTo>
                  <a:pt x="1217625" y="2993050"/>
                </a:lnTo>
                <a:lnTo>
                  <a:pt x="1071410" y="2993050"/>
                </a:lnTo>
                <a:lnTo>
                  <a:pt x="1070382" y="2993050"/>
                </a:lnTo>
                <a:cubicBezTo>
                  <a:pt x="1070553" y="2993860"/>
                  <a:pt x="1070725" y="2994669"/>
                  <a:pt x="1070896" y="2995479"/>
                </a:cubicBezTo>
                <a:lnTo>
                  <a:pt x="957124" y="3533050"/>
                </a:lnTo>
                <a:lnTo>
                  <a:pt x="1104368" y="3533050"/>
                </a:lnTo>
                <a:lnTo>
                  <a:pt x="1144518" y="3343342"/>
                </a:lnTo>
                <a:lnTo>
                  <a:pt x="1184667" y="3533050"/>
                </a:lnTo>
                <a:lnTo>
                  <a:pt x="1189142" y="3533050"/>
                </a:lnTo>
                <a:lnTo>
                  <a:pt x="1331911" y="3533050"/>
                </a:lnTo>
                <a:lnTo>
                  <a:pt x="1336386" y="3533050"/>
                </a:lnTo>
                <a:lnTo>
                  <a:pt x="1376536" y="3343342"/>
                </a:lnTo>
                <a:lnTo>
                  <a:pt x="1416686" y="3533050"/>
                </a:lnTo>
                <a:close/>
                <a:moveTo>
                  <a:pt x="2126028" y="3533050"/>
                </a:moveTo>
                <a:lnTo>
                  <a:pt x="2126028" y="3406155"/>
                </a:lnTo>
                <a:lnTo>
                  <a:pt x="2126028" y="3326497"/>
                </a:lnTo>
                <a:lnTo>
                  <a:pt x="2126028" y="3199602"/>
                </a:lnTo>
                <a:lnTo>
                  <a:pt x="2126028" y="3119945"/>
                </a:lnTo>
                <a:lnTo>
                  <a:pt x="2126028" y="2993050"/>
                </a:lnTo>
                <a:lnTo>
                  <a:pt x="1658028" y="2993050"/>
                </a:lnTo>
                <a:lnTo>
                  <a:pt x="1658028" y="3119945"/>
                </a:lnTo>
                <a:lnTo>
                  <a:pt x="1989309" y="3119945"/>
                </a:lnTo>
                <a:lnTo>
                  <a:pt x="1989309" y="3199602"/>
                </a:lnTo>
                <a:lnTo>
                  <a:pt x="1658028" y="3199602"/>
                </a:lnTo>
                <a:lnTo>
                  <a:pt x="1658028" y="3326497"/>
                </a:lnTo>
                <a:lnTo>
                  <a:pt x="1989309" y="3326497"/>
                </a:lnTo>
                <a:lnTo>
                  <a:pt x="1989309" y="3406155"/>
                </a:lnTo>
                <a:lnTo>
                  <a:pt x="1658028" y="3406155"/>
                </a:lnTo>
                <a:lnTo>
                  <a:pt x="1658028" y="3533050"/>
                </a:lnTo>
                <a:close/>
                <a:moveTo>
                  <a:pt x="2721509" y="3533050"/>
                </a:moveTo>
                <a:lnTo>
                  <a:pt x="2721509" y="2993050"/>
                </a:lnTo>
                <a:lnTo>
                  <a:pt x="2610374" y="2993050"/>
                </a:lnTo>
                <a:lnTo>
                  <a:pt x="2610374" y="3332072"/>
                </a:lnTo>
                <a:lnTo>
                  <a:pt x="2365383" y="2996750"/>
                </a:lnTo>
                <a:lnTo>
                  <a:pt x="2365383" y="2993050"/>
                </a:lnTo>
                <a:lnTo>
                  <a:pt x="2254248" y="2993050"/>
                </a:lnTo>
                <a:lnTo>
                  <a:pt x="2254248" y="3533050"/>
                </a:lnTo>
                <a:lnTo>
                  <a:pt x="2365383" y="3533050"/>
                </a:lnTo>
                <a:lnTo>
                  <a:pt x="2365383" y="3195316"/>
                </a:lnTo>
                <a:lnTo>
                  <a:pt x="2610374" y="3530639"/>
                </a:lnTo>
                <a:lnTo>
                  <a:pt x="2610374" y="3533050"/>
                </a:lnTo>
                <a:close/>
                <a:moveTo>
                  <a:pt x="3240360" y="3957041"/>
                </a:moveTo>
                <a:lnTo>
                  <a:pt x="0" y="3957041"/>
                </a:lnTo>
                <a:cubicBezTo>
                  <a:pt x="1236" y="2806695"/>
                  <a:pt x="2473" y="1669946"/>
                  <a:pt x="3709" y="519600"/>
                </a:cubicBezTo>
                <a:cubicBezTo>
                  <a:pt x="5872" y="183235"/>
                  <a:pt x="181397" y="16834"/>
                  <a:pt x="503091" y="0"/>
                </a:cubicBezTo>
                <a:lnTo>
                  <a:pt x="3441061" y="1"/>
                </a:lnTo>
                <a:cubicBezTo>
                  <a:pt x="3578904" y="24486"/>
                  <a:pt x="3655553" y="22411"/>
                  <a:pt x="3759198" y="79593"/>
                </a:cubicBezTo>
                <a:cubicBezTo>
                  <a:pt x="3885281" y="187263"/>
                  <a:pt x="3932832" y="263653"/>
                  <a:pt x="3933900" y="449681"/>
                </a:cubicBezTo>
                <a:cubicBezTo>
                  <a:pt x="3936712" y="939497"/>
                  <a:pt x="3933899" y="2112038"/>
                  <a:pt x="3933899" y="3013339"/>
                </a:cubicBezTo>
                <a:lnTo>
                  <a:pt x="3711125" y="3015171"/>
                </a:lnTo>
                <a:cubicBezTo>
                  <a:pt x="3710964" y="3066672"/>
                  <a:pt x="3710896" y="3117212"/>
                  <a:pt x="3710896" y="3166612"/>
                </a:cubicBezTo>
                <a:lnTo>
                  <a:pt x="3501148" y="3170775"/>
                </a:lnTo>
                <a:lnTo>
                  <a:pt x="3501148" y="3349247"/>
                </a:lnTo>
                <a:lnTo>
                  <a:pt x="3290598" y="3353687"/>
                </a:lnTo>
                <a:lnTo>
                  <a:pt x="3240846" y="33507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6" name="Isosceles Triangle 33">
            <a:extLst>
              <a:ext uri="{FF2B5EF4-FFF2-40B4-BE49-F238E27FC236}">
                <a16:creationId xmlns:a16="http://schemas.microsoft.com/office/drawing/2014/main" id="{B8D8FCC9-2A56-401A-8807-BD1C0552B444}"/>
              </a:ext>
            </a:extLst>
          </p:cNvPr>
          <p:cNvSpPr>
            <a:spLocks/>
          </p:cNvSpPr>
          <p:nvPr/>
        </p:nvSpPr>
        <p:spPr>
          <a:xfrm rot="10800000">
            <a:off x="9127377" y="2920772"/>
            <a:ext cx="314869" cy="314869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D5BAEFD9-C5FC-417C-92C8-26D0934F6F09}"/>
              </a:ext>
            </a:extLst>
          </p:cNvPr>
          <p:cNvSpPr>
            <a:spLocks noChangeAspect="1"/>
          </p:cNvSpPr>
          <p:nvPr/>
        </p:nvSpPr>
        <p:spPr>
          <a:xfrm>
            <a:off x="9417323" y="3118678"/>
            <a:ext cx="371699" cy="370986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8" name="Trapezoid 6">
            <a:extLst>
              <a:ext uri="{FF2B5EF4-FFF2-40B4-BE49-F238E27FC236}">
                <a16:creationId xmlns:a16="http://schemas.microsoft.com/office/drawing/2014/main" id="{C0340E6E-E01E-4A3D-8B02-56FBEA4083DC}"/>
              </a:ext>
            </a:extLst>
          </p:cNvPr>
          <p:cNvSpPr>
            <a:spLocks/>
          </p:cNvSpPr>
          <p:nvPr/>
        </p:nvSpPr>
        <p:spPr>
          <a:xfrm>
            <a:off x="8644130" y="2907977"/>
            <a:ext cx="370986" cy="370986"/>
          </a:xfrm>
          <a:custGeom>
            <a:avLst/>
            <a:gdLst/>
            <a:ahLst/>
            <a:cxnLst/>
            <a:rect l="l" t="t" r="r" b="b"/>
            <a:pathLst>
              <a:path w="2801488" h="2964099">
                <a:moveTo>
                  <a:pt x="1393788" y="2251706"/>
                </a:moveTo>
                <a:cubicBezTo>
                  <a:pt x="1338380" y="2251706"/>
                  <a:pt x="1293463" y="2296623"/>
                  <a:pt x="1293463" y="2352031"/>
                </a:cubicBezTo>
                <a:cubicBezTo>
                  <a:pt x="1293463" y="2407439"/>
                  <a:pt x="1338380" y="2452356"/>
                  <a:pt x="1393788" y="2452356"/>
                </a:cubicBezTo>
                <a:cubicBezTo>
                  <a:pt x="1449196" y="2452356"/>
                  <a:pt x="1494113" y="2407439"/>
                  <a:pt x="1494113" y="2352031"/>
                </a:cubicBezTo>
                <a:cubicBezTo>
                  <a:pt x="1494113" y="2296623"/>
                  <a:pt x="1449196" y="2251706"/>
                  <a:pt x="1393788" y="2251706"/>
                </a:cubicBezTo>
                <a:close/>
                <a:moveTo>
                  <a:pt x="2189420" y="1936547"/>
                </a:moveTo>
                <a:cubicBezTo>
                  <a:pt x="1959955" y="1936547"/>
                  <a:pt x="1773936" y="2122566"/>
                  <a:pt x="1773936" y="2352031"/>
                </a:cubicBezTo>
                <a:cubicBezTo>
                  <a:pt x="1773936" y="2581496"/>
                  <a:pt x="1959955" y="2767515"/>
                  <a:pt x="2189420" y="2767515"/>
                </a:cubicBezTo>
                <a:cubicBezTo>
                  <a:pt x="2418885" y="2767515"/>
                  <a:pt x="2604904" y="2581496"/>
                  <a:pt x="2604904" y="2352031"/>
                </a:cubicBezTo>
                <a:cubicBezTo>
                  <a:pt x="2604904" y="2122566"/>
                  <a:pt x="2418885" y="1936547"/>
                  <a:pt x="2189420" y="1936547"/>
                </a:cubicBezTo>
                <a:close/>
                <a:moveTo>
                  <a:pt x="612068" y="1936547"/>
                </a:moveTo>
                <a:cubicBezTo>
                  <a:pt x="382603" y="1936547"/>
                  <a:pt x="196584" y="2122566"/>
                  <a:pt x="196584" y="2352031"/>
                </a:cubicBezTo>
                <a:cubicBezTo>
                  <a:pt x="196584" y="2581496"/>
                  <a:pt x="382603" y="2767515"/>
                  <a:pt x="612068" y="2767515"/>
                </a:cubicBezTo>
                <a:cubicBezTo>
                  <a:pt x="841533" y="2767515"/>
                  <a:pt x="1027552" y="2581496"/>
                  <a:pt x="1027552" y="2352031"/>
                </a:cubicBezTo>
                <a:cubicBezTo>
                  <a:pt x="1027552" y="2122566"/>
                  <a:pt x="841533" y="1936547"/>
                  <a:pt x="612068" y="1936547"/>
                </a:cubicBezTo>
                <a:close/>
                <a:moveTo>
                  <a:pt x="845776" y="315"/>
                </a:moveTo>
                <a:cubicBezTo>
                  <a:pt x="1032101" y="7965"/>
                  <a:pt x="1181399" y="153129"/>
                  <a:pt x="1195696" y="335717"/>
                </a:cubicBezTo>
                <a:lnTo>
                  <a:pt x="1198885" y="335806"/>
                </a:lnTo>
                <a:lnTo>
                  <a:pt x="1198706" y="366401"/>
                </a:lnTo>
                <a:cubicBezTo>
                  <a:pt x="1198883" y="367005"/>
                  <a:pt x="1198884" y="367612"/>
                  <a:pt x="1198884" y="368218"/>
                </a:cubicBezTo>
                <a:lnTo>
                  <a:pt x="1198695" y="368210"/>
                </a:lnTo>
                <a:lnTo>
                  <a:pt x="1197421" y="585651"/>
                </a:lnTo>
                <a:cubicBezTo>
                  <a:pt x="1245519" y="531733"/>
                  <a:pt x="1316597" y="499778"/>
                  <a:pt x="1394104" y="502960"/>
                </a:cubicBezTo>
                <a:cubicBezTo>
                  <a:pt x="1472998" y="506199"/>
                  <a:pt x="1542269" y="545176"/>
                  <a:pt x="1585751" y="604519"/>
                </a:cubicBezTo>
                <a:cubicBezTo>
                  <a:pt x="1585226" y="514948"/>
                  <a:pt x="1584701" y="425377"/>
                  <a:pt x="1584176" y="335806"/>
                </a:cubicBezTo>
                <a:lnTo>
                  <a:pt x="1585829" y="335760"/>
                </a:lnTo>
                <a:cubicBezTo>
                  <a:pt x="1602915" y="140060"/>
                  <a:pt x="1770945" y="-7755"/>
                  <a:pt x="1967493" y="315"/>
                </a:cubicBezTo>
                <a:cubicBezTo>
                  <a:pt x="2146853" y="7679"/>
                  <a:pt x="2291902" y="142468"/>
                  <a:pt x="2315427" y="315465"/>
                </a:cubicBezTo>
                <a:lnTo>
                  <a:pt x="2320109" y="315335"/>
                </a:lnTo>
                <a:lnTo>
                  <a:pt x="2729306" y="2069418"/>
                </a:lnTo>
                <a:cubicBezTo>
                  <a:pt x="2776307" y="2152970"/>
                  <a:pt x="2801488" y="2249560"/>
                  <a:pt x="2801488" y="2352031"/>
                </a:cubicBezTo>
                <a:cubicBezTo>
                  <a:pt x="2801488" y="2690067"/>
                  <a:pt x="2527456" y="2964099"/>
                  <a:pt x="2189420" y="2964099"/>
                </a:cubicBezTo>
                <a:cubicBezTo>
                  <a:pt x="1922036" y="2964099"/>
                  <a:pt x="1694697" y="2792645"/>
                  <a:pt x="1613824" y="2552817"/>
                </a:cubicBezTo>
                <a:cubicBezTo>
                  <a:pt x="1559905" y="2613347"/>
                  <a:pt x="1481232" y="2650901"/>
                  <a:pt x="1393788" y="2650901"/>
                </a:cubicBezTo>
                <a:cubicBezTo>
                  <a:pt x="1311973" y="2650901"/>
                  <a:pt x="1237837" y="2618027"/>
                  <a:pt x="1183996" y="2564635"/>
                </a:cubicBezTo>
                <a:cubicBezTo>
                  <a:pt x="1099341" y="2798210"/>
                  <a:pt x="875077" y="2964099"/>
                  <a:pt x="612068" y="2964099"/>
                </a:cubicBezTo>
                <a:cubicBezTo>
                  <a:pt x="274032" y="2964099"/>
                  <a:pt x="0" y="2690067"/>
                  <a:pt x="0" y="2352031"/>
                </a:cubicBezTo>
                <a:cubicBezTo>
                  <a:pt x="0" y="2288533"/>
                  <a:pt x="9669" y="2227293"/>
                  <a:pt x="30466" y="2170591"/>
                </a:cubicBezTo>
                <a:lnTo>
                  <a:pt x="30153" y="2170591"/>
                </a:lnTo>
                <a:lnTo>
                  <a:pt x="462952" y="315335"/>
                </a:lnTo>
                <a:lnTo>
                  <a:pt x="467801" y="315470"/>
                </a:lnTo>
                <a:cubicBezTo>
                  <a:pt x="493068" y="129842"/>
                  <a:pt x="656149" y="-7470"/>
                  <a:pt x="845776" y="3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9" name="Rounded Rectangle 1">
            <a:extLst>
              <a:ext uri="{FF2B5EF4-FFF2-40B4-BE49-F238E27FC236}">
                <a16:creationId xmlns:a16="http://schemas.microsoft.com/office/drawing/2014/main" id="{22130206-CCC3-4AFE-B67C-862453BCACB9}"/>
              </a:ext>
            </a:extLst>
          </p:cNvPr>
          <p:cNvSpPr>
            <a:spLocks noChangeAspect="1"/>
          </p:cNvSpPr>
          <p:nvPr/>
        </p:nvSpPr>
        <p:spPr>
          <a:xfrm>
            <a:off x="9305943" y="3518108"/>
            <a:ext cx="219837" cy="370987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0" name="Rectangle 50">
            <a:extLst>
              <a:ext uri="{FF2B5EF4-FFF2-40B4-BE49-F238E27FC236}">
                <a16:creationId xmlns:a16="http://schemas.microsoft.com/office/drawing/2014/main" id="{D8410ACD-DCDE-48FA-B454-ABC729F35DCD}"/>
              </a:ext>
            </a:extLst>
          </p:cNvPr>
          <p:cNvSpPr>
            <a:spLocks noChangeAspect="1"/>
          </p:cNvSpPr>
          <p:nvPr/>
        </p:nvSpPr>
        <p:spPr>
          <a:xfrm rot="1429276">
            <a:off x="8660964" y="3767218"/>
            <a:ext cx="314869" cy="180346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Oval 21">
            <a:extLst>
              <a:ext uri="{FF2B5EF4-FFF2-40B4-BE49-F238E27FC236}">
                <a16:creationId xmlns:a16="http://schemas.microsoft.com/office/drawing/2014/main" id="{A7BF838D-63ED-44B7-B2FF-DD7CF90154D3}"/>
              </a:ext>
            </a:extLst>
          </p:cNvPr>
          <p:cNvSpPr/>
          <p:nvPr/>
        </p:nvSpPr>
        <p:spPr>
          <a:xfrm rot="3600000">
            <a:off x="8638520" y="1980406"/>
            <a:ext cx="543994" cy="913907"/>
          </a:xfrm>
          <a:custGeom>
            <a:avLst/>
            <a:gdLst/>
            <a:ahLst/>
            <a:cxnLst/>
            <a:rect l="l" t="t" r="r" b="b"/>
            <a:pathLst>
              <a:path w="1368152" h="2298537">
                <a:moveTo>
                  <a:pt x="684076" y="0"/>
                </a:moveTo>
                <a:cubicBezTo>
                  <a:pt x="803370" y="0"/>
                  <a:pt x="900076" y="96706"/>
                  <a:pt x="900076" y="216000"/>
                </a:cubicBezTo>
                <a:cubicBezTo>
                  <a:pt x="900076" y="287268"/>
                  <a:pt x="865561" y="350475"/>
                  <a:pt x="810076" y="386760"/>
                </a:cubicBezTo>
                <a:lnTo>
                  <a:pt x="810076" y="450517"/>
                </a:lnTo>
                <a:lnTo>
                  <a:pt x="1368152" y="450517"/>
                </a:lnTo>
                <a:lnTo>
                  <a:pt x="1368152" y="895744"/>
                </a:lnTo>
                <a:cubicBezTo>
                  <a:pt x="1331417" y="875468"/>
                  <a:pt x="1289090" y="864516"/>
                  <a:pt x="1244206" y="864516"/>
                </a:cubicBezTo>
                <a:cubicBezTo>
                  <a:pt x="1095089" y="864516"/>
                  <a:pt x="974206" y="985399"/>
                  <a:pt x="974206" y="1134516"/>
                </a:cubicBezTo>
                <a:cubicBezTo>
                  <a:pt x="974206" y="1283633"/>
                  <a:pt x="1095089" y="1404516"/>
                  <a:pt x="1244206" y="1404516"/>
                </a:cubicBezTo>
                <a:cubicBezTo>
                  <a:pt x="1289090" y="1404516"/>
                  <a:pt x="1331417" y="1393563"/>
                  <a:pt x="1368152" y="1373288"/>
                </a:cubicBezTo>
                <a:lnTo>
                  <a:pt x="1368152" y="1818517"/>
                </a:lnTo>
                <a:lnTo>
                  <a:pt x="810076" y="1818517"/>
                </a:lnTo>
                <a:lnTo>
                  <a:pt x="810076" y="1911777"/>
                </a:lnTo>
                <a:cubicBezTo>
                  <a:pt x="865561" y="1948062"/>
                  <a:pt x="900076" y="2011269"/>
                  <a:pt x="900076" y="2082537"/>
                </a:cubicBezTo>
                <a:cubicBezTo>
                  <a:pt x="900076" y="2201831"/>
                  <a:pt x="803370" y="2298537"/>
                  <a:pt x="684076" y="2298537"/>
                </a:cubicBezTo>
                <a:cubicBezTo>
                  <a:pt x="564782" y="2298537"/>
                  <a:pt x="468076" y="2201831"/>
                  <a:pt x="468076" y="2082537"/>
                </a:cubicBezTo>
                <a:cubicBezTo>
                  <a:pt x="468076" y="2011269"/>
                  <a:pt x="502591" y="1948062"/>
                  <a:pt x="558076" y="1911777"/>
                </a:cubicBezTo>
                <a:lnTo>
                  <a:pt x="558076" y="1818517"/>
                </a:lnTo>
                <a:lnTo>
                  <a:pt x="0" y="1818517"/>
                </a:lnTo>
                <a:lnTo>
                  <a:pt x="0" y="1368933"/>
                </a:lnTo>
                <a:cubicBezTo>
                  <a:pt x="39235" y="1391659"/>
                  <a:pt x="84862" y="1404516"/>
                  <a:pt x="133491" y="1404516"/>
                </a:cubicBezTo>
                <a:cubicBezTo>
                  <a:pt x="282608" y="1404516"/>
                  <a:pt x="403491" y="1283633"/>
                  <a:pt x="403491" y="1134516"/>
                </a:cubicBezTo>
                <a:cubicBezTo>
                  <a:pt x="403491" y="985399"/>
                  <a:pt x="282608" y="864516"/>
                  <a:pt x="133491" y="864516"/>
                </a:cubicBezTo>
                <a:cubicBezTo>
                  <a:pt x="84862" y="864516"/>
                  <a:pt x="39235" y="877372"/>
                  <a:pt x="0" y="900098"/>
                </a:cubicBezTo>
                <a:lnTo>
                  <a:pt x="0" y="450517"/>
                </a:lnTo>
                <a:lnTo>
                  <a:pt x="558076" y="450517"/>
                </a:lnTo>
                <a:lnTo>
                  <a:pt x="558076" y="386760"/>
                </a:lnTo>
                <a:cubicBezTo>
                  <a:pt x="502591" y="350475"/>
                  <a:pt x="468076" y="287268"/>
                  <a:pt x="468076" y="216000"/>
                </a:cubicBezTo>
                <a:cubicBezTo>
                  <a:pt x="468076" y="96706"/>
                  <a:pt x="564782" y="0"/>
                  <a:pt x="6840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F5FF37F-CE44-4CA5-8109-CDD9A8189B3A}"/>
              </a:ext>
            </a:extLst>
          </p:cNvPr>
          <p:cNvGrpSpPr/>
          <p:nvPr/>
        </p:nvGrpSpPr>
        <p:grpSpPr>
          <a:xfrm>
            <a:off x="1613807" y="4053180"/>
            <a:ext cx="2594207" cy="858180"/>
            <a:chOff x="2113657" y="4283314"/>
            <a:chExt cx="3647460" cy="85818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E242129-E3EE-4D77-B653-A8F3B064561E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A723489-A54D-4923-B904-983DB9BEB98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5202AF-A6C1-4ECD-BBD0-D1BB6D79C979}"/>
              </a:ext>
            </a:extLst>
          </p:cNvPr>
          <p:cNvGrpSpPr/>
          <p:nvPr/>
        </p:nvGrpSpPr>
        <p:grpSpPr>
          <a:xfrm>
            <a:off x="4665234" y="4053180"/>
            <a:ext cx="2594207" cy="858180"/>
            <a:chOff x="2113657" y="4283314"/>
            <a:chExt cx="3647460" cy="85818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2A3E59C-D52C-4D34-980F-2CBD05C000CB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1077255-3368-4CBF-956B-DA9F21FCA43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C5196E-2764-4548-8BF6-D6634DAED183}"/>
              </a:ext>
            </a:extLst>
          </p:cNvPr>
          <p:cNvGrpSpPr/>
          <p:nvPr/>
        </p:nvGrpSpPr>
        <p:grpSpPr>
          <a:xfrm>
            <a:off x="1613807" y="5242999"/>
            <a:ext cx="2594207" cy="858180"/>
            <a:chOff x="2113657" y="4283314"/>
            <a:chExt cx="3647460" cy="85818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4CA1B4F-6B2F-44F6-9E82-68A1DC7136EF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FCE39CA-9D90-496F-9E06-6BB98D128FB8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68CACAA-828B-4EEA-9951-9342C33EF5F0}"/>
              </a:ext>
            </a:extLst>
          </p:cNvPr>
          <p:cNvGrpSpPr/>
          <p:nvPr/>
        </p:nvGrpSpPr>
        <p:grpSpPr>
          <a:xfrm>
            <a:off x="4665234" y="5242999"/>
            <a:ext cx="2594207" cy="858180"/>
            <a:chOff x="2113657" y="4283314"/>
            <a:chExt cx="3647460" cy="85818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CBD0FD-F3F1-4450-A678-E331B2D28610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17AC47-1994-44CD-9250-B14F9CDBDEB8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187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2019-01-07T07:18:42Z</dcterms:modified>
</cp:coreProperties>
</file>