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18" d="100"/>
          <a:sy n="118" d="100"/>
        </p:scale>
        <p:origin x="125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312" name="TextBox 311">
            <a:extLst>
              <a:ext uri="{FF2B5EF4-FFF2-40B4-BE49-F238E27FC236}">
                <a16:creationId xmlns:a16="http://schemas.microsoft.com/office/drawing/2014/main" id="{CAD44532-CF3A-4B6F-AC49-00A12A4F3017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20" name="Oval 90">
            <a:extLst>
              <a:ext uri="{FF2B5EF4-FFF2-40B4-BE49-F238E27FC236}">
                <a16:creationId xmlns:a16="http://schemas.microsoft.com/office/drawing/2014/main" id="{335931C8-657A-49A5-9B51-C632C89FD244}"/>
              </a:ext>
            </a:extLst>
          </p:cNvPr>
          <p:cNvSpPr/>
          <p:nvPr/>
        </p:nvSpPr>
        <p:spPr>
          <a:xfrm>
            <a:off x="935118" y="1901490"/>
            <a:ext cx="693414" cy="69341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1" name="Group 92">
            <a:extLst>
              <a:ext uri="{FF2B5EF4-FFF2-40B4-BE49-F238E27FC236}">
                <a16:creationId xmlns:a16="http://schemas.microsoft.com/office/drawing/2014/main" id="{63E2A6F3-591F-4E4A-ADA4-2D25748624EB}"/>
              </a:ext>
            </a:extLst>
          </p:cNvPr>
          <p:cNvGrpSpPr/>
          <p:nvPr/>
        </p:nvGrpSpPr>
        <p:grpSpPr>
          <a:xfrm>
            <a:off x="1727206" y="1822981"/>
            <a:ext cx="5272236" cy="850432"/>
            <a:chOff x="1775729" y="2204864"/>
            <a:chExt cx="1716151" cy="850432"/>
          </a:xfrm>
        </p:grpSpPr>
        <p:sp>
          <p:nvSpPr>
            <p:cNvPr id="322" name="TextBox 321">
              <a:extLst>
                <a:ext uri="{FF2B5EF4-FFF2-40B4-BE49-F238E27FC236}">
                  <a16:creationId xmlns:a16="http://schemas.microsoft.com/office/drawing/2014/main" id="{7CCDAD20-4E03-4D83-B53D-5AC9B6558AA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3" name="TextBox 322">
              <a:extLst>
                <a:ext uri="{FF2B5EF4-FFF2-40B4-BE49-F238E27FC236}">
                  <a16:creationId xmlns:a16="http://schemas.microsoft.com/office/drawing/2014/main" id="{F8ECB144-1E7E-43E9-A091-FA2DE239E028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4" name="Oval 95">
            <a:extLst>
              <a:ext uri="{FF2B5EF4-FFF2-40B4-BE49-F238E27FC236}">
                <a16:creationId xmlns:a16="http://schemas.microsoft.com/office/drawing/2014/main" id="{BBC2C197-D59E-41C3-A391-ED4695A63E5C}"/>
              </a:ext>
            </a:extLst>
          </p:cNvPr>
          <p:cNvSpPr/>
          <p:nvPr/>
        </p:nvSpPr>
        <p:spPr>
          <a:xfrm>
            <a:off x="935118" y="3061401"/>
            <a:ext cx="693414" cy="69341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5" name="Group 97">
            <a:extLst>
              <a:ext uri="{FF2B5EF4-FFF2-40B4-BE49-F238E27FC236}">
                <a16:creationId xmlns:a16="http://schemas.microsoft.com/office/drawing/2014/main" id="{1024CDE4-CC6F-4EED-8581-8495C45CFF4D}"/>
              </a:ext>
            </a:extLst>
          </p:cNvPr>
          <p:cNvGrpSpPr/>
          <p:nvPr/>
        </p:nvGrpSpPr>
        <p:grpSpPr>
          <a:xfrm>
            <a:off x="1727206" y="2982892"/>
            <a:ext cx="5272236" cy="850432"/>
            <a:chOff x="1775729" y="2204864"/>
            <a:chExt cx="1716151" cy="850432"/>
          </a:xfrm>
        </p:grpSpPr>
        <p:sp>
          <p:nvSpPr>
            <p:cNvPr id="326" name="TextBox 325">
              <a:extLst>
                <a:ext uri="{FF2B5EF4-FFF2-40B4-BE49-F238E27FC236}">
                  <a16:creationId xmlns:a16="http://schemas.microsoft.com/office/drawing/2014/main" id="{7B9BC517-F616-48F6-BFDE-F123848718D1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27" name="TextBox 326">
              <a:extLst>
                <a:ext uri="{FF2B5EF4-FFF2-40B4-BE49-F238E27FC236}">
                  <a16:creationId xmlns:a16="http://schemas.microsoft.com/office/drawing/2014/main" id="{8721EF2F-F612-4DE1-A195-AF9B0D1885F4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28" name="Oval 117">
            <a:extLst>
              <a:ext uri="{FF2B5EF4-FFF2-40B4-BE49-F238E27FC236}">
                <a16:creationId xmlns:a16="http://schemas.microsoft.com/office/drawing/2014/main" id="{8484A6F9-DD97-440D-8154-94712A546C55}"/>
              </a:ext>
            </a:extLst>
          </p:cNvPr>
          <p:cNvSpPr/>
          <p:nvPr/>
        </p:nvSpPr>
        <p:spPr>
          <a:xfrm>
            <a:off x="935118" y="4221312"/>
            <a:ext cx="693414" cy="69341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29" name="Group 119">
            <a:extLst>
              <a:ext uri="{FF2B5EF4-FFF2-40B4-BE49-F238E27FC236}">
                <a16:creationId xmlns:a16="http://schemas.microsoft.com/office/drawing/2014/main" id="{B6FE9CD8-71DB-4C7A-8656-0F38262B59BB}"/>
              </a:ext>
            </a:extLst>
          </p:cNvPr>
          <p:cNvGrpSpPr/>
          <p:nvPr/>
        </p:nvGrpSpPr>
        <p:grpSpPr>
          <a:xfrm>
            <a:off x="1727206" y="4142803"/>
            <a:ext cx="5272236" cy="850432"/>
            <a:chOff x="1775729" y="2204864"/>
            <a:chExt cx="1716151" cy="850432"/>
          </a:xfrm>
        </p:grpSpPr>
        <p:sp>
          <p:nvSpPr>
            <p:cNvPr id="330" name="TextBox 329">
              <a:extLst>
                <a:ext uri="{FF2B5EF4-FFF2-40B4-BE49-F238E27FC236}">
                  <a16:creationId xmlns:a16="http://schemas.microsoft.com/office/drawing/2014/main" id="{9A3A9FA0-0943-41E8-BC0C-61A45508AA40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1" name="TextBox 330">
              <a:extLst>
                <a:ext uri="{FF2B5EF4-FFF2-40B4-BE49-F238E27FC236}">
                  <a16:creationId xmlns:a16="http://schemas.microsoft.com/office/drawing/2014/main" id="{70EE6989-7B6A-415B-820E-78F3C3F77DC0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2" name="Oval 122">
            <a:extLst>
              <a:ext uri="{FF2B5EF4-FFF2-40B4-BE49-F238E27FC236}">
                <a16:creationId xmlns:a16="http://schemas.microsoft.com/office/drawing/2014/main" id="{202A500A-5B90-490F-AF49-2CCAE7F4F865}"/>
              </a:ext>
            </a:extLst>
          </p:cNvPr>
          <p:cNvSpPr/>
          <p:nvPr/>
        </p:nvSpPr>
        <p:spPr>
          <a:xfrm>
            <a:off x="935118" y="5381223"/>
            <a:ext cx="693414" cy="69341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33" name="Group 124">
            <a:extLst>
              <a:ext uri="{FF2B5EF4-FFF2-40B4-BE49-F238E27FC236}">
                <a16:creationId xmlns:a16="http://schemas.microsoft.com/office/drawing/2014/main" id="{4C19B559-C7F3-43F1-8016-09BE4668E979}"/>
              </a:ext>
            </a:extLst>
          </p:cNvPr>
          <p:cNvGrpSpPr/>
          <p:nvPr/>
        </p:nvGrpSpPr>
        <p:grpSpPr>
          <a:xfrm>
            <a:off x="1727206" y="5302714"/>
            <a:ext cx="5272236" cy="850432"/>
            <a:chOff x="1775729" y="2204864"/>
            <a:chExt cx="1716151" cy="850432"/>
          </a:xfrm>
        </p:grpSpPr>
        <p:sp>
          <p:nvSpPr>
            <p:cNvPr id="334" name="TextBox 333">
              <a:extLst>
                <a:ext uri="{FF2B5EF4-FFF2-40B4-BE49-F238E27FC236}">
                  <a16:creationId xmlns:a16="http://schemas.microsoft.com/office/drawing/2014/main" id="{637475C1-A537-48EB-98B5-D314F8A971E3}"/>
                </a:ext>
              </a:extLst>
            </p:cNvPr>
            <p:cNvSpPr txBox="1"/>
            <p:nvPr/>
          </p:nvSpPr>
          <p:spPr>
            <a:xfrm>
              <a:off x="1775729" y="2408965"/>
              <a:ext cx="170946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Example Text : Get a modern PowerPoint  Presentation that is beautifully designed. I hope and I believe that this Template will your Time, Money and Reputation.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35" name="TextBox 334">
              <a:extLst>
                <a:ext uri="{FF2B5EF4-FFF2-40B4-BE49-F238E27FC236}">
                  <a16:creationId xmlns:a16="http://schemas.microsoft.com/office/drawing/2014/main" id="{2A74B6B2-2ACD-4EF2-9749-DE0D298BA6FD}"/>
                </a:ext>
              </a:extLst>
            </p:cNvPr>
            <p:cNvSpPr txBox="1"/>
            <p:nvPr/>
          </p:nvSpPr>
          <p:spPr>
            <a:xfrm>
              <a:off x="1777330" y="2204864"/>
              <a:ext cx="171455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36" name="Block Arc 5">
            <a:extLst>
              <a:ext uri="{FF2B5EF4-FFF2-40B4-BE49-F238E27FC236}">
                <a16:creationId xmlns:a16="http://schemas.microsoft.com/office/drawing/2014/main" id="{7FD50C8A-9210-45FC-A0A3-728E59CCA534}"/>
              </a:ext>
            </a:extLst>
          </p:cNvPr>
          <p:cNvSpPr>
            <a:spLocks noChangeAspect="1"/>
          </p:cNvSpPr>
          <p:nvPr/>
        </p:nvSpPr>
        <p:spPr>
          <a:xfrm rot="10800000">
            <a:off x="1120390" y="4382608"/>
            <a:ext cx="322870" cy="370822"/>
          </a:xfrm>
          <a:custGeom>
            <a:avLst/>
            <a:gdLst/>
            <a:ahLst/>
            <a:cxnLst/>
            <a:rect l="l" t="t" r="r" b="b"/>
            <a:pathLst>
              <a:path w="3672275" h="3963955">
                <a:moveTo>
                  <a:pt x="984766" y="3417555"/>
                </a:moveTo>
                <a:cubicBezTo>
                  <a:pt x="932254" y="3417555"/>
                  <a:pt x="882982" y="3403623"/>
                  <a:pt x="841068" y="3378104"/>
                </a:cubicBezTo>
                <a:lnTo>
                  <a:pt x="840676" y="3378710"/>
                </a:lnTo>
                <a:lnTo>
                  <a:pt x="835545" y="3375094"/>
                </a:lnTo>
                <a:cubicBezTo>
                  <a:pt x="823791" y="3369308"/>
                  <a:pt x="813094" y="3361844"/>
                  <a:pt x="803763" y="3352697"/>
                </a:cubicBezTo>
                <a:cubicBezTo>
                  <a:pt x="147868" y="2908007"/>
                  <a:pt x="-148746" y="2089941"/>
                  <a:pt x="72539" y="1325492"/>
                </a:cubicBezTo>
                <a:cubicBezTo>
                  <a:pt x="298018" y="546553"/>
                  <a:pt x="1007805" y="7791"/>
                  <a:pt x="1818686" y="83"/>
                </a:cubicBezTo>
                <a:cubicBezTo>
                  <a:pt x="2629567" y="-7624"/>
                  <a:pt x="3349467" y="517549"/>
                  <a:pt x="3589711" y="1292061"/>
                </a:cubicBezTo>
                <a:cubicBezTo>
                  <a:pt x="3828334" y="2061344"/>
                  <a:pt x="3537615" y="2895621"/>
                  <a:pt x="2873980" y="3349798"/>
                </a:cubicBezTo>
                <a:cubicBezTo>
                  <a:pt x="2824845" y="3391084"/>
                  <a:pt x="2761401" y="3415171"/>
                  <a:pt x="2692355" y="3415171"/>
                </a:cubicBezTo>
                <a:cubicBezTo>
                  <a:pt x="2531252" y="3415171"/>
                  <a:pt x="2400652" y="3284038"/>
                  <a:pt x="2400652" y="3122277"/>
                </a:cubicBezTo>
                <a:cubicBezTo>
                  <a:pt x="2400652" y="3018609"/>
                  <a:pt x="2454292" y="2927520"/>
                  <a:pt x="2535552" y="2875976"/>
                </a:cubicBezTo>
                <a:lnTo>
                  <a:pt x="2534959" y="2875094"/>
                </a:lnTo>
                <a:cubicBezTo>
                  <a:pt x="2993902" y="2566441"/>
                  <a:pt x="3196002" y="1993261"/>
                  <a:pt x="3032146" y="1465012"/>
                </a:cubicBezTo>
                <a:cubicBezTo>
                  <a:pt x="2868290" y="936764"/>
                  <a:pt x="2377289" y="578575"/>
                  <a:pt x="1824236" y="583831"/>
                </a:cubicBezTo>
                <a:cubicBezTo>
                  <a:pt x="1271183" y="589088"/>
                  <a:pt x="787080" y="956545"/>
                  <a:pt x="633294" y="1487812"/>
                </a:cubicBezTo>
                <a:cubicBezTo>
                  <a:pt x="479508" y="2019079"/>
                  <a:pt x="692467" y="2588315"/>
                  <a:pt x="1157194" y="2888188"/>
                </a:cubicBezTo>
                <a:lnTo>
                  <a:pt x="1156634" y="2889057"/>
                </a:lnTo>
                <a:cubicBezTo>
                  <a:pt x="1229500" y="2941659"/>
                  <a:pt x="1276469" y="3027652"/>
                  <a:pt x="1276469" y="3124661"/>
                </a:cubicBezTo>
                <a:cubicBezTo>
                  <a:pt x="1276469" y="3286422"/>
                  <a:pt x="1145869" y="3417555"/>
                  <a:pt x="984766" y="3417555"/>
                </a:cubicBezTo>
                <a:close/>
                <a:moveTo>
                  <a:pt x="1836138" y="3963955"/>
                </a:moveTo>
                <a:cubicBezTo>
                  <a:pt x="1677062" y="3963955"/>
                  <a:pt x="1548106" y="3834999"/>
                  <a:pt x="1548106" y="3675923"/>
                </a:cubicBezTo>
                <a:lnTo>
                  <a:pt x="1548106" y="1958036"/>
                </a:lnTo>
                <a:cubicBezTo>
                  <a:pt x="1548106" y="1798960"/>
                  <a:pt x="1677062" y="1670004"/>
                  <a:pt x="1836138" y="1670004"/>
                </a:cubicBezTo>
                <a:cubicBezTo>
                  <a:pt x="1995214" y="1670004"/>
                  <a:pt x="2124170" y="1798960"/>
                  <a:pt x="2124170" y="1958036"/>
                </a:cubicBezTo>
                <a:lnTo>
                  <a:pt x="2124170" y="3675923"/>
                </a:lnTo>
                <a:cubicBezTo>
                  <a:pt x="2124170" y="3834999"/>
                  <a:pt x="1995214" y="3963955"/>
                  <a:pt x="1836138" y="396395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7" name="Rectangle 6">
            <a:extLst>
              <a:ext uri="{FF2B5EF4-FFF2-40B4-BE49-F238E27FC236}">
                <a16:creationId xmlns:a16="http://schemas.microsoft.com/office/drawing/2014/main" id="{9E5B7871-D5A9-4E00-A5BA-7A06D6E2C9E7}"/>
              </a:ext>
            </a:extLst>
          </p:cNvPr>
          <p:cNvSpPr>
            <a:spLocks noChangeAspect="1"/>
          </p:cNvSpPr>
          <p:nvPr/>
        </p:nvSpPr>
        <p:spPr>
          <a:xfrm>
            <a:off x="1111238" y="3222697"/>
            <a:ext cx="341174" cy="370822"/>
          </a:xfrm>
          <a:custGeom>
            <a:avLst/>
            <a:gdLst/>
            <a:ahLst/>
            <a:cxnLst/>
            <a:rect l="l" t="t" r="r" b="b"/>
            <a:pathLst>
              <a:path w="3860876" h="3940019">
                <a:moveTo>
                  <a:pt x="3248876" y="1942264"/>
                </a:moveTo>
                <a:lnTo>
                  <a:pt x="3860876" y="1942264"/>
                </a:lnTo>
                <a:lnTo>
                  <a:pt x="3860876" y="2090815"/>
                </a:lnTo>
                <a:lnTo>
                  <a:pt x="3859023" y="2090815"/>
                </a:lnTo>
                <a:cubicBezTo>
                  <a:pt x="3817225" y="2949620"/>
                  <a:pt x="3215273" y="3679864"/>
                  <a:pt x="2378197" y="3884304"/>
                </a:cubicBezTo>
                <a:cubicBezTo>
                  <a:pt x="2219818" y="3922985"/>
                  <a:pt x="2060231" y="3941082"/>
                  <a:pt x="1902626" y="3939971"/>
                </a:cubicBezTo>
                <a:cubicBezTo>
                  <a:pt x="1286982" y="3935631"/>
                  <a:pt x="701577" y="3638194"/>
                  <a:pt x="337583" y="3128887"/>
                </a:cubicBezTo>
                <a:lnTo>
                  <a:pt x="30667" y="3435803"/>
                </a:lnTo>
                <a:lnTo>
                  <a:pt x="30667" y="2342045"/>
                </a:lnTo>
                <a:lnTo>
                  <a:pt x="1124425" y="2342045"/>
                </a:lnTo>
                <a:lnTo>
                  <a:pt x="781340" y="2685130"/>
                </a:lnTo>
                <a:cubicBezTo>
                  <a:pt x="1079782" y="3180935"/>
                  <a:pt x="1667379" y="3425841"/>
                  <a:pt x="2232517" y="3287817"/>
                </a:cubicBezTo>
                <a:cubicBezTo>
                  <a:pt x="2810639" y="3146622"/>
                  <a:pt x="3224897" y="2638979"/>
                  <a:pt x="3247291" y="2044286"/>
                </a:cubicBezTo>
                <a:lnTo>
                  <a:pt x="3248876" y="2044345"/>
                </a:lnTo>
                <a:close/>
                <a:moveTo>
                  <a:pt x="1958249" y="48"/>
                </a:moveTo>
                <a:cubicBezTo>
                  <a:pt x="2573893" y="4388"/>
                  <a:pt x="3159298" y="301825"/>
                  <a:pt x="3523293" y="811132"/>
                </a:cubicBezTo>
                <a:lnTo>
                  <a:pt x="3830209" y="504216"/>
                </a:lnTo>
                <a:lnTo>
                  <a:pt x="3830209" y="1597974"/>
                </a:lnTo>
                <a:lnTo>
                  <a:pt x="2736450" y="1597974"/>
                </a:lnTo>
                <a:lnTo>
                  <a:pt x="3079535" y="1254889"/>
                </a:lnTo>
                <a:cubicBezTo>
                  <a:pt x="2781093" y="759084"/>
                  <a:pt x="2193496" y="514178"/>
                  <a:pt x="1628358" y="652202"/>
                </a:cubicBezTo>
                <a:cubicBezTo>
                  <a:pt x="1050236" y="793397"/>
                  <a:pt x="635978" y="1301040"/>
                  <a:pt x="613584" y="1895733"/>
                </a:cubicBezTo>
                <a:lnTo>
                  <a:pt x="612000" y="1895674"/>
                </a:lnTo>
                <a:lnTo>
                  <a:pt x="612000" y="1985958"/>
                </a:lnTo>
                <a:lnTo>
                  <a:pt x="0" y="1985958"/>
                </a:lnTo>
                <a:lnTo>
                  <a:pt x="0" y="1837407"/>
                </a:lnTo>
                <a:lnTo>
                  <a:pt x="2787" y="1837407"/>
                </a:lnTo>
                <a:cubicBezTo>
                  <a:pt x="49183" y="983705"/>
                  <a:pt x="649445" y="259216"/>
                  <a:pt x="1482678" y="55715"/>
                </a:cubicBezTo>
                <a:cubicBezTo>
                  <a:pt x="1641057" y="17034"/>
                  <a:pt x="1800644" y="-1063"/>
                  <a:pt x="1958249" y="4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8" name="Rounded Rectangle 1">
            <a:extLst>
              <a:ext uri="{FF2B5EF4-FFF2-40B4-BE49-F238E27FC236}">
                <a16:creationId xmlns:a16="http://schemas.microsoft.com/office/drawing/2014/main" id="{2CE41430-01B9-4595-A697-04EABE83F1D8}"/>
              </a:ext>
            </a:extLst>
          </p:cNvPr>
          <p:cNvSpPr/>
          <p:nvPr/>
        </p:nvSpPr>
        <p:spPr>
          <a:xfrm>
            <a:off x="1179048" y="2074113"/>
            <a:ext cx="205555" cy="348168"/>
          </a:xfrm>
          <a:custGeom>
            <a:avLst/>
            <a:gdLst/>
            <a:ahLst/>
            <a:cxnLst/>
            <a:rect l="l" t="t" r="r" b="b"/>
            <a:pathLst>
              <a:path w="2337548" h="3944720">
                <a:moveTo>
                  <a:pt x="2013548" y="1242075"/>
                </a:moveTo>
                <a:lnTo>
                  <a:pt x="2337548" y="1242075"/>
                </a:lnTo>
                <a:lnTo>
                  <a:pt x="2337548" y="1945866"/>
                </a:lnTo>
                <a:lnTo>
                  <a:pt x="2337548" y="1962155"/>
                </a:lnTo>
                <a:lnTo>
                  <a:pt x="2336798" y="1962155"/>
                </a:lnTo>
                <a:cubicBezTo>
                  <a:pt x="2330129" y="2597501"/>
                  <a:pt x="1898450" y="3121603"/>
                  <a:pt x="1336990" y="3208701"/>
                </a:cubicBezTo>
                <a:lnTo>
                  <a:pt x="1336990" y="3620720"/>
                </a:lnTo>
                <a:lnTo>
                  <a:pt x="1895070" y="3620720"/>
                </a:lnTo>
                <a:lnTo>
                  <a:pt x="1895070" y="3944720"/>
                </a:lnTo>
                <a:lnTo>
                  <a:pt x="454910" y="3944720"/>
                </a:lnTo>
                <a:lnTo>
                  <a:pt x="454910" y="3620720"/>
                </a:lnTo>
                <a:lnTo>
                  <a:pt x="1012990" y="3620720"/>
                </a:lnTo>
                <a:lnTo>
                  <a:pt x="1012990" y="3210585"/>
                </a:lnTo>
                <a:cubicBezTo>
                  <a:pt x="447376" y="3129632"/>
                  <a:pt x="8655" y="2604919"/>
                  <a:pt x="389" y="1964536"/>
                </a:cubicBezTo>
                <a:lnTo>
                  <a:pt x="0" y="1964536"/>
                </a:lnTo>
                <a:lnTo>
                  <a:pt x="0" y="1244456"/>
                </a:lnTo>
                <a:lnTo>
                  <a:pt x="324000" y="1244456"/>
                </a:lnTo>
                <a:lnTo>
                  <a:pt x="324000" y="1964536"/>
                </a:lnTo>
                <a:lnTo>
                  <a:pt x="323361" y="1964536"/>
                </a:lnTo>
                <a:cubicBezTo>
                  <a:pt x="331926" y="2486037"/>
                  <a:pt x="710705" y="2903701"/>
                  <a:pt x="1173940" y="2900510"/>
                </a:cubicBezTo>
                <a:cubicBezTo>
                  <a:pt x="1634302" y="2897337"/>
                  <a:pt x="2006933" y="2479634"/>
                  <a:pt x="2014006" y="1962155"/>
                </a:cubicBezTo>
                <a:lnTo>
                  <a:pt x="2013548" y="1962155"/>
                </a:lnTo>
                <a:close/>
                <a:moveTo>
                  <a:pt x="1168773" y="0"/>
                </a:moveTo>
                <a:cubicBezTo>
                  <a:pt x="1546536" y="0"/>
                  <a:pt x="1852773" y="306237"/>
                  <a:pt x="1852773" y="684000"/>
                </a:cubicBezTo>
                <a:lnTo>
                  <a:pt x="1852773" y="1980000"/>
                </a:lnTo>
                <a:cubicBezTo>
                  <a:pt x="1852773" y="2357763"/>
                  <a:pt x="1546536" y="2664000"/>
                  <a:pt x="1168773" y="2664000"/>
                </a:cubicBezTo>
                <a:cubicBezTo>
                  <a:pt x="791010" y="2664000"/>
                  <a:pt x="484773" y="2357763"/>
                  <a:pt x="484773" y="1980000"/>
                </a:cubicBezTo>
                <a:lnTo>
                  <a:pt x="484773" y="684000"/>
                </a:lnTo>
                <a:cubicBezTo>
                  <a:pt x="484773" y="306237"/>
                  <a:pt x="791010" y="0"/>
                  <a:pt x="11687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9" name="Rounded Rectangle 5">
            <a:extLst>
              <a:ext uri="{FF2B5EF4-FFF2-40B4-BE49-F238E27FC236}">
                <a16:creationId xmlns:a16="http://schemas.microsoft.com/office/drawing/2014/main" id="{182F9BB3-6A3E-468A-9F56-5F6EDD454841}"/>
              </a:ext>
            </a:extLst>
          </p:cNvPr>
          <p:cNvSpPr>
            <a:spLocks/>
          </p:cNvSpPr>
          <p:nvPr/>
        </p:nvSpPr>
        <p:spPr>
          <a:xfrm>
            <a:off x="1121942" y="5557644"/>
            <a:ext cx="319767" cy="340573"/>
          </a:xfrm>
          <a:custGeom>
            <a:avLst/>
            <a:gdLst/>
            <a:ahLst/>
            <a:cxnLst/>
            <a:rect l="l" t="t" r="r" b="b"/>
            <a:pathLst>
              <a:path w="3928707" h="3954781">
                <a:moveTo>
                  <a:pt x="2773336" y="2238726"/>
                </a:moveTo>
                <a:cubicBezTo>
                  <a:pt x="2746826" y="2238726"/>
                  <a:pt x="2725335" y="2260217"/>
                  <a:pt x="2725335" y="2286727"/>
                </a:cubicBezTo>
                <a:lnTo>
                  <a:pt x="2725335" y="2478725"/>
                </a:lnTo>
                <a:cubicBezTo>
                  <a:pt x="2725335" y="2505235"/>
                  <a:pt x="2746826" y="2526726"/>
                  <a:pt x="2773336" y="2526726"/>
                </a:cubicBezTo>
                <a:lnTo>
                  <a:pt x="2965334" y="2526726"/>
                </a:lnTo>
                <a:cubicBezTo>
                  <a:pt x="2991844" y="2526726"/>
                  <a:pt x="3013335" y="2505235"/>
                  <a:pt x="3013335" y="2478725"/>
                </a:cubicBezTo>
                <a:lnTo>
                  <a:pt x="3013335" y="2286727"/>
                </a:lnTo>
                <a:cubicBezTo>
                  <a:pt x="3013335" y="2260217"/>
                  <a:pt x="2991844" y="2238726"/>
                  <a:pt x="2965334" y="2238726"/>
                </a:cubicBezTo>
                <a:close/>
                <a:moveTo>
                  <a:pt x="2313922" y="2238726"/>
                </a:moveTo>
                <a:cubicBezTo>
                  <a:pt x="2287412" y="2238726"/>
                  <a:pt x="2265921" y="2260217"/>
                  <a:pt x="2265921" y="2286727"/>
                </a:cubicBezTo>
                <a:lnTo>
                  <a:pt x="2265921" y="2478725"/>
                </a:lnTo>
                <a:cubicBezTo>
                  <a:pt x="2265921" y="2505235"/>
                  <a:pt x="2287412" y="2526726"/>
                  <a:pt x="2313922" y="2526726"/>
                </a:cubicBezTo>
                <a:lnTo>
                  <a:pt x="2505920" y="2526726"/>
                </a:lnTo>
                <a:cubicBezTo>
                  <a:pt x="2532430" y="2526726"/>
                  <a:pt x="2553921" y="2505235"/>
                  <a:pt x="2553921" y="2478725"/>
                </a:cubicBezTo>
                <a:lnTo>
                  <a:pt x="2553921" y="2286727"/>
                </a:lnTo>
                <a:cubicBezTo>
                  <a:pt x="2553921" y="2260217"/>
                  <a:pt x="2532430" y="2238726"/>
                  <a:pt x="2505920" y="2238726"/>
                </a:cubicBezTo>
                <a:close/>
                <a:moveTo>
                  <a:pt x="1854508" y="2238726"/>
                </a:moveTo>
                <a:cubicBezTo>
                  <a:pt x="1827998" y="2238726"/>
                  <a:pt x="1806507" y="2260217"/>
                  <a:pt x="1806507" y="2286727"/>
                </a:cubicBezTo>
                <a:lnTo>
                  <a:pt x="1806507" y="2478725"/>
                </a:lnTo>
                <a:cubicBezTo>
                  <a:pt x="1806507" y="2505235"/>
                  <a:pt x="1827998" y="2526726"/>
                  <a:pt x="1854508" y="2526726"/>
                </a:cubicBezTo>
                <a:lnTo>
                  <a:pt x="2046506" y="2526726"/>
                </a:lnTo>
                <a:cubicBezTo>
                  <a:pt x="2073016" y="2526726"/>
                  <a:pt x="2094507" y="2505235"/>
                  <a:pt x="2094507" y="2478725"/>
                </a:cubicBezTo>
                <a:lnTo>
                  <a:pt x="2094507" y="2286727"/>
                </a:lnTo>
                <a:cubicBezTo>
                  <a:pt x="2094507" y="2260217"/>
                  <a:pt x="2073016" y="2238726"/>
                  <a:pt x="2046506" y="2238726"/>
                </a:cubicBezTo>
                <a:close/>
                <a:moveTo>
                  <a:pt x="879732" y="2133675"/>
                </a:moveTo>
                <a:cubicBezTo>
                  <a:pt x="767330" y="2133675"/>
                  <a:pt x="676210" y="2224795"/>
                  <a:pt x="676210" y="2337197"/>
                </a:cubicBezTo>
                <a:cubicBezTo>
                  <a:pt x="676210" y="2449599"/>
                  <a:pt x="767330" y="2540719"/>
                  <a:pt x="879732" y="2540719"/>
                </a:cubicBezTo>
                <a:cubicBezTo>
                  <a:pt x="956121" y="2540719"/>
                  <a:pt x="1022681" y="2498634"/>
                  <a:pt x="1054808" y="2434886"/>
                </a:cubicBezTo>
                <a:lnTo>
                  <a:pt x="1469273" y="2434887"/>
                </a:lnTo>
                <a:cubicBezTo>
                  <a:pt x="1529381" y="2434887"/>
                  <a:pt x="1578108" y="2386160"/>
                  <a:pt x="1578108" y="2326052"/>
                </a:cubicBezTo>
                <a:cubicBezTo>
                  <a:pt x="1578108" y="2265944"/>
                  <a:pt x="1529381" y="2217217"/>
                  <a:pt x="1469273" y="2217217"/>
                </a:cubicBezTo>
                <a:lnTo>
                  <a:pt x="1039779" y="2217217"/>
                </a:lnTo>
                <a:cubicBezTo>
                  <a:pt x="1005455" y="2165662"/>
                  <a:pt x="946329" y="2133675"/>
                  <a:pt x="879732" y="2133675"/>
                </a:cubicBezTo>
                <a:close/>
                <a:moveTo>
                  <a:pt x="2773336" y="1699178"/>
                </a:moveTo>
                <a:cubicBezTo>
                  <a:pt x="2746826" y="1699178"/>
                  <a:pt x="2725335" y="1720669"/>
                  <a:pt x="2725335" y="1747179"/>
                </a:cubicBezTo>
                <a:lnTo>
                  <a:pt x="2725335" y="1939177"/>
                </a:lnTo>
                <a:cubicBezTo>
                  <a:pt x="2725335" y="1965687"/>
                  <a:pt x="2746826" y="1987178"/>
                  <a:pt x="2773336" y="1987178"/>
                </a:cubicBezTo>
                <a:lnTo>
                  <a:pt x="2965334" y="1987178"/>
                </a:lnTo>
                <a:cubicBezTo>
                  <a:pt x="2991844" y="1987178"/>
                  <a:pt x="3013335" y="1965687"/>
                  <a:pt x="3013335" y="1939177"/>
                </a:cubicBezTo>
                <a:lnTo>
                  <a:pt x="3013335" y="1747179"/>
                </a:lnTo>
                <a:cubicBezTo>
                  <a:pt x="3013335" y="1720669"/>
                  <a:pt x="2991844" y="1699178"/>
                  <a:pt x="2965334" y="1699178"/>
                </a:cubicBezTo>
                <a:close/>
                <a:moveTo>
                  <a:pt x="2313922" y="1699178"/>
                </a:moveTo>
                <a:cubicBezTo>
                  <a:pt x="2287412" y="1699178"/>
                  <a:pt x="2265921" y="1720669"/>
                  <a:pt x="2265921" y="1747179"/>
                </a:cubicBezTo>
                <a:lnTo>
                  <a:pt x="2265921" y="1939177"/>
                </a:lnTo>
                <a:cubicBezTo>
                  <a:pt x="2265921" y="1965687"/>
                  <a:pt x="2287412" y="1987178"/>
                  <a:pt x="2313922" y="1987178"/>
                </a:cubicBezTo>
                <a:lnTo>
                  <a:pt x="2505920" y="1987178"/>
                </a:lnTo>
                <a:cubicBezTo>
                  <a:pt x="2532430" y="1987178"/>
                  <a:pt x="2553921" y="1965687"/>
                  <a:pt x="2553921" y="1939177"/>
                </a:cubicBezTo>
                <a:lnTo>
                  <a:pt x="2553921" y="1747179"/>
                </a:lnTo>
                <a:cubicBezTo>
                  <a:pt x="2553921" y="1720669"/>
                  <a:pt x="2532430" y="1699178"/>
                  <a:pt x="2505920" y="1699178"/>
                </a:cubicBezTo>
                <a:close/>
                <a:moveTo>
                  <a:pt x="1854508" y="1699178"/>
                </a:moveTo>
                <a:cubicBezTo>
                  <a:pt x="1827998" y="1699178"/>
                  <a:pt x="1806507" y="1720669"/>
                  <a:pt x="1806507" y="1747179"/>
                </a:cubicBezTo>
                <a:lnTo>
                  <a:pt x="1806507" y="1939177"/>
                </a:lnTo>
                <a:cubicBezTo>
                  <a:pt x="1806507" y="1965687"/>
                  <a:pt x="1827998" y="1987178"/>
                  <a:pt x="1854508" y="1987178"/>
                </a:cubicBezTo>
                <a:lnTo>
                  <a:pt x="2046506" y="1987178"/>
                </a:lnTo>
                <a:cubicBezTo>
                  <a:pt x="2073016" y="1987178"/>
                  <a:pt x="2094507" y="1965687"/>
                  <a:pt x="2094507" y="1939177"/>
                </a:cubicBezTo>
                <a:lnTo>
                  <a:pt x="2094507" y="1747179"/>
                </a:lnTo>
                <a:cubicBezTo>
                  <a:pt x="2094507" y="1720669"/>
                  <a:pt x="2073016" y="1699178"/>
                  <a:pt x="2046506" y="1699178"/>
                </a:cubicBezTo>
                <a:close/>
                <a:moveTo>
                  <a:pt x="1035948" y="1186216"/>
                </a:moveTo>
                <a:cubicBezTo>
                  <a:pt x="1165960" y="1186216"/>
                  <a:pt x="1271356" y="1291612"/>
                  <a:pt x="1271356" y="1421624"/>
                </a:cubicBezTo>
                <a:cubicBezTo>
                  <a:pt x="1271356" y="1551636"/>
                  <a:pt x="1165960" y="1657032"/>
                  <a:pt x="1035948" y="1657032"/>
                </a:cubicBezTo>
                <a:cubicBezTo>
                  <a:pt x="905936" y="1657032"/>
                  <a:pt x="800540" y="1551636"/>
                  <a:pt x="800540" y="1421624"/>
                </a:cubicBezTo>
                <a:cubicBezTo>
                  <a:pt x="800540" y="1291612"/>
                  <a:pt x="905936" y="1186216"/>
                  <a:pt x="1035948" y="1186216"/>
                </a:cubicBezTo>
                <a:close/>
                <a:moveTo>
                  <a:pt x="2773336" y="1159631"/>
                </a:moveTo>
                <a:cubicBezTo>
                  <a:pt x="2746826" y="1159631"/>
                  <a:pt x="2725335" y="1181122"/>
                  <a:pt x="2725335" y="1207632"/>
                </a:cubicBezTo>
                <a:lnTo>
                  <a:pt x="2725335" y="1399630"/>
                </a:lnTo>
                <a:cubicBezTo>
                  <a:pt x="2725335" y="1426140"/>
                  <a:pt x="2746826" y="1447631"/>
                  <a:pt x="2773336" y="1447631"/>
                </a:cubicBezTo>
                <a:lnTo>
                  <a:pt x="2965334" y="1447631"/>
                </a:lnTo>
                <a:cubicBezTo>
                  <a:pt x="2991844" y="1447631"/>
                  <a:pt x="3013335" y="1426140"/>
                  <a:pt x="3013335" y="1399630"/>
                </a:cubicBezTo>
                <a:lnTo>
                  <a:pt x="3013335" y="1207632"/>
                </a:lnTo>
                <a:cubicBezTo>
                  <a:pt x="3013335" y="1181122"/>
                  <a:pt x="2991844" y="1159631"/>
                  <a:pt x="2965334" y="1159631"/>
                </a:cubicBezTo>
                <a:close/>
                <a:moveTo>
                  <a:pt x="2313922" y="1159631"/>
                </a:moveTo>
                <a:cubicBezTo>
                  <a:pt x="2287412" y="1159631"/>
                  <a:pt x="2265921" y="1181122"/>
                  <a:pt x="2265921" y="1207632"/>
                </a:cubicBezTo>
                <a:lnTo>
                  <a:pt x="2265921" y="1399630"/>
                </a:lnTo>
                <a:cubicBezTo>
                  <a:pt x="2265921" y="1426140"/>
                  <a:pt x="2287412" y="1447631"/>
                  <a:pt x="2313922" y="1447631"/>
                </a:cubicBezTo>
                <a:lnTo>
                  <a:pt x="2505920" y="1447631"/>
                </a:lnTo>
                <a:cubicBezTo>
                  <a:pt x="2532430" y="1447631"/>
                  <a:pt x="2553921" y="1426140"/>
                  <a:pt x="2553921" y="1399630"/>
                </a:cubicBezTo>
                <a:lnTo>
                  <a:pt x="2553921" y="1207632"/>
                </a:lnTo>
                <a:cubicBezTo>
                  <a:pt x="2553921" y="1181122"/>
                  <a:pt x="2532430" y="1159631"/>
                  <a:pt x="2505920" y="1159631"/>
                </a:cubicBezTo>
                <a:close/>
                <a:moveTo>
                  <a:pt x="1854508" y="1159631"/>
                </a:moveTo>
                <a:cubicBezTo>
                  <a:pt x="1827998" y="1159631"/>
                  <a:pt x="1806507" y="1181122"/>
                  <a:pt x="1806507" y="1207632"/>
                </a:cubicBezTo>
                <a:lnTo>
                  <a:pt x="1806507" y="1399630"/>
                </a:lnTo>
                <a:cubicBezTo>
                  <a:pt x="1806507" y="1426140"/>
                  <a:pt x="1827998" y="1447631"/>
                  <a:pt x="1854508" y="1447631"/>
                </a:cubicBezTo>
                <a:lnTo>
                  <a:pt x="2046506" y="1447631"/>
                </a:lnTo>
                <a:cubicBezTo>
                  <a:pt x="2073016" y="1447631"/>
                  <a:pt x="2094507" y="1426140"/>
                  <a:pt x="2094507" y="1399630"/>
                </a:cubicBezTo>
                <a:lnTo>
                  <a:pt x="2094507" y="1207632"/>
                </a:lnTo>
                <a:cubicBezTo>
                  <a:pt x="2094507" y="1181122"/>
                  <a:pt x="2073016" y="1159631"/>
                  <a:pt x="2046506" y="1159631"/>
                </a:cubicBezTo>
                <a:close/>
                <a:moveTo>
                  <a:pt x="1035947" y="1097587"/>
                </a:moveTo>
                <a:cubicBezTo>
                  <a:pt x="856987" y="1097587"/>
                  <a:pt x="711911" y="1242663"/>
                  <a:pt x="711911" y="1421623"/>
                </a:cubicBezTo>
                <a:cubicBezTo>
                  <a:pt x="711911" y="1600583"/>
                  <a:pt x="856987" y="1745659"/>
                  <a:pt x="1035947" y="1745659"/>
                </a:cubicBezTo>
                <a:cubicBezTo>
                  <a:pt x="1214907" y="1745659"/>
                  <a:pt x="1359983" y="1600583"/>
                  <a:pt x="1359983" y="1421623"/>
                </a:cubicBezTo>
                <a:cubicBezTo>
                  <a:pt x="1359983" y="1242663"/>
                  <a:pt x="1214907" y="1097587"/>
                  <a:pt x="1035947" y="1097587"/>
                </a:cubicBezTo>
                <a:close/>
                <a:moveTo>
                  <a:pt x="593124" y="376367"/>
                </a:moveTo>
                <a:lnTo>
                  <a:pt x="3225543" y="376367"/>
                </a:lnTo>
                <a:cubicBezTo>
                  <a:pt x="3328637" y="376367"/>
                  <a:pt x="3412211" y="459941"/>
                  <a:pt x="3412211" y="563035"/>
                </a:cubicBezTo>
                <a:lnTo>
                  <a:pt x="3412211" y="3074837"/>
                </a:lnTo>
                <a:cubicBezTo>
                  <a:pt x="3412211" y="3177931"/>
                  <a:pt x="3328637" y="3261505"/>
                  <a:pt x="3225543" y="3261505"/>
                </a:cubicBezTo>
                <a:lnTo>
                  <a:pt x="593124" y="3261505"/>
                </a:lnTo>
                <a:cubicBezTo>
                  <a:pt x="490030" y="3261505"/>
                  <a:pt x="406456" y="3177931"/>
                  <a:pt x="406456" y="3074837"/>
                </a:cubicBezTo>
                <a:lnTo>
                  <a:pt x="406456" y="563035"/>
                </a:lnTo>
                <a:cubicBezTo>
                  <a:pt x="406456" y="459941"/>
                  <a:pt x="490030" y="376367"/>
                  <a:pt x="593124" y="376367"/>
                </a:cubicBezTo>
                <a:close/>
                <a:moveTo>
                  <a:pt x="466365" y="263607"/>
                </a:moveTo>
                <a:cubicBezTo>
                  <a:pt x="353740" y="263607"/>
                  <a:pt x="262440" y="354907"/>
                  <a:pt x="262440" y="467532"/>
                </a:cubicBezTo>
                <a:lnTo>
                  <a:pt x="262440" y="3211530"/>
                </a:lnTo>
                <a:cubicBezTo>
                  <a:pt x="262440" y="3324155"/>
                  <a:pt x="353740" y="3415455"/>
                  <a:pt x="466365" y="3415455"/>
                </a:cubicBezTo>
                <a:lnTo>
                  <a:pt x="3352302" y="3415455"/>
                </a:lnTo>
                <a:cubicBezTo>
                  <a:pt x="3464927" y="3415455"/>
                  <a:pt x="3556227" y="3324155"/>
                  <a:pt x="3556227" y="3211530"/>
                </a:cubicBezTo>
                <a:lnTo>
                  <a:pt x="3556227" y="2945906"/>
                </a:lnTo>
                <a:lnTo>
                  <a:pt x="3604113" y="2945906"/>
                </a:lnTo>
                <a:cubicBezTo>
                  <a:pt x="3647262" y="2945906"/>
                  <a:pt x="3682241" y="2910927"/>
                  <a:pt x="3682241" y="2867778"/>
                </a:cubicBezTo>
                <a:lnTo>
                  <a:pt x="3682241" y="2555278"/>
                </a:lnTo>
                <a:cubicBezTo>
                  <a:pt x="3682241" y="2512129"/>
                  <a:pt x="3647262" y="2477150"/>
                  <a:pt x="3604113" y="2477150"/>
                </a:cubicBezTo>
                <a:lnTo>
                  <a:pt x="3556227" y="2477150"/>
                </a:lnTo>
                <a:lnTo>
                  <a:pt x="3556227" y="1181006"/>
                </a:lnTo>
                <a:lnTo>
                  <a:pt x="3604113" y="1181006"/>
                </a:lnTo>
                <a:cubicBezTo>
                  <a:pt x="3647262" y="1181006"/>
                  <a:pt x="3682241" y="1146027"/>
                  <a:pt x="3682241" y="1102878"/>
                </a:cubicBezTo>
                <a:lnTo>
                  <a:pt x="3682241" y="790378"/>
                </a:lnTo>
                <a:cubicBezTo>
                  <a:pt x="3682241" y="747229"/>
                  <a:pt x="3647262" y="712250"/>
                  <a:pt x="3604113" y="712250"/>
                </a:cubicBezTo>
                <a:lnTo>
                  <a:pt x="3556227" y="712250"/>
                </a:lnTo>
                <a:lnTo>
                  <a:pt x="3556227" y="467532"/>
                </a:lnTo>
                <a:cubicBezTo>
                  <a:pt x="3556227" y="354907"/>
                  <a:pt x="3464927" y="263607"/>
                  <a:pt x="3352302" y="263607"/>
                </a:cubicBezTo>
                <a:close/>
                <a:moveTo>
                  <a:pt x="235370" y="0"/>
                </a:moveTo>
                <a:lnTo>
                  <a:pt x="3693337" y="0"/>
                </a:lnTo>
                <a:cubicBezTo>
                  <a:pt x="3823328" y="0"/>
                  <a:pt x="3928707" y="105379"/>
                  <a:pt x="3928707" y="235370"/>
                </a:cubicBezTo>
                <a:lnTo>
                  <a:pt x="3928707" y="3402502"/>
                </a:lnTo>
                <a:cubicBezTo>
                  <a:pt x="3928707" y="3485210"/>
                  <a:pt x="3886047" y="3557954"/>
                  <a:pt x="3821334" y="3599629"/>
                </a:cubicBezTo>
                <a:lnTo>
                  <a:pt x="3732546" y="3954781"/>
                </a:lnTo>
                <a:lnTo>
                  <a:pt x="2998166" y="3954781"/>
                </a:lnTo>
                <a:lnTo>
                  <a:pt x="2918939" y="3637872"/>
                </a:lnTo>
                <a:lnTo>
                  <a:pt x="1025164" y="3637872"/>
                </a:lnTo>
                <a:lnTo>
                  <a:pt x="945937" y="3954781"/>
                </a:lnTo>
                <a:lnTo>
                  <a:pt x="211557" y="3954781"/>
                </a:lnTo>
                <a:lnTo>
                  <a:pt x="125186" y="3609298"/>
                </a:lnTo>
                <a:cubicBezTo>
                  <a:pt x="50483" y="3570656"/>
                  <a:pt x="0" y="3492475"/>
                  <a:pt x="0" y="3402502"/>
                </a:cubicBezTo>
                <a:lnTo>
                  <a:pt x="0" y="235370"/>
                </a:lnTo>
                <a:cubicBezTo>
                  <a:pt x="0" y="105379"/>
                  <a:pt x="105379" y="0"/>
                  <a:pt x="235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365371D-E441-4DAA-8E0D-AB7356DDCB61}"/>
              </a:ext>
            </a:extLst>
          </p:cNvPr>
          <p:cNvGrpSpPr/>
          <p:nvPr/>
        </p:nvGrpSpPr>
        <p:grpSpPr>
          <a:xfrm>
            <a:off x="7493739" y="1579184"/>
            <a:ext cx="4190438" cy="4618694"/>
            <a:chOff x="7354706" y="1233651"/>
            <a:chExt cx="4533240" cy="4996530"/>
          </a:xfrm>
        </p:grpSpPr>
        <p:grpSp>
          <p:nvGrpSpPr>
            <p:cNvPr id="340" name="그룹 86">
              <a:extLst>
                <a:ext uri="{FF2B5EF4-FFF2-40B4-BE49-F238E27FC236}">
                  <a16:creationId xmlns:a16="http://schemas.microsoft.com/office/drawing/2014/main" id="{BAA9D02E-840B-4B34-A5C3-8B1E5C77772C}"/>
                </a:ext>
              </a:extLst>
            </p:cNvPr>
            <p:cNvGrpSpPr/>
            <p:nvPr/>
          </p:nvGrpSpPr>
          <p:grpSpPr>
            <a:xfrm>
              <a:off x="8703049" y="5013103"/>
              <a:ext cx="1971274" cy="1217078"/>
              <a:chOff x="8566658" y="4660939"/>
              <a:chExt cx="1971274" cy="1217078"/>
            </a:xfrm>
            <a:solidFill>
              <a:schemeClr val="accent1"/>
            </a:solidFill>
          </p:grpSpPr>
          <p:sp>
            <p:nvSpPr>
              <p:cNvPr id="341" name="Freeform 5">
                <a:extLst>
                  <a:ext uri="{FF2B5EF4-FFF2-40B4-BE49-F238E27FC236}">
                    <a16:creationId xmlns:a16="http://schemas.microsoft.com/office/drawing/2014/main" id="{223DAD6D-5040-49A1-81D6-F49B588D124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66658" y="4660939"/>
                <a:ext cx="595298" cy="1217078"/>
              </a:xfrm>
              <a:custGeom>
                <a:avLst/>
                <a:gdLst>
                  <a:gd name="T0" fmla="*/ 508 w 1081"/>
                  <a:gd name="T1" fmla="*/ 340 h 2212"/>
                  <a:gd name="T2" fmla="*/ 533 w 1081"/>
                  <a:gd name="T3" fmla="*/ 1223 h 2212"/>
                  <a:gd name="T4" fmla="*/ 516 w 1081"/>
                  <a:gd name="T5" fmla="*/ 1223 h 2212"/>
                  <a:gd name="T6" fmla="*/ 516 w 1081"/>
                  <a:gd name="T7" fmla="*/ 1247 h 2212"/>
                  <a:gd name="T8" fmla="*/ 500 w 1081"/>
                  <a:gd name="T9" fmla="*/ 1362 h 2212"/>
                  <a:gd name="T10" fmla="*/ 426 w 1081"/>
                  <a:gd name="T11" fmla="*/ 1386 h 2212"/>
                  <a:gd name="T12" fmla="*/ 394 w 1081"/>
                  <a:gd name="T13" fmla="*/ 1443 h 2212"/>
                  <a:gd name="T14" fmla="*/ 336 w 1081"/>
                  <a:gd name="T15" fmla="*/ 1517 h 2212"/>
                  <a:gd name="T16" fmla="*/ 295 w 1081"/>
                  <a:gd name="T17" fmla="*/ 1623 h 2212"/>
                  <a:gd name="T18" fmla="*/ 279 w 1081"/>
                  <a:gd name="T19" fmla="*/ 1664 h 2212"/>
                  <a:gd name="T20" fmla="*/ 263 w 1081"/>
                  <a:gd name="T21" fmla="*/ 1713 h 2212"/>
                  <a:gd name="T22" fmla="*/ 230 w 1081"/>
                  <a:gd name="T23" fmla="*/ 1754 h 2212"/>
                  <a:gd name="T24" fmla="*/ 181 w 1081"/>
                  <a:gd name="T25" fmla="*/ 1787 h 2212"/>
                  <a:gd name="T26" fmla="*/ 58 w 1081"/>
                  <a:gd name="T27" fmla="*/ 1885 h 2212"/>
                  <a:gd name="T28" fmla="*/ 33 w 1081"/>
                  <a:gd name="T29" fmla="*/ 1926 h 2212"/>
                  <a:gd name="T30" fmla="*/ 9 w 1081"/>
                  <a:gd name="T31" fmla="*/ 1975 h 2212"/>
                  <a:gd name="T32" fmla="*/ 0 w 1081"/>
                  <a:gd name="T33" fmla="*/ 2024 h 2212"/>
                  <a:gd name="T34" fmla="*/ 344 w 1081"/>
                  <a:gd name="T35" fmla="*/ 2138 h 2212"/>
                  <a:gd name="T36" fmla="*/ 394 w 1081"/>
                  <a:gd name="T37" fmla="*/ 2122 h 2212"/>
                  <a:gd name="T38" fmla="*/ 443 w 1081"/>
                  <a:gd name="T39" fmla="*/ 2097 h 2212"/>
                  <a:gd name="T40" fmla="*/ 566 w 1081"/>
                  <a:gd name="T41" fmla="*/ 1991 h 2212"/>
                  <a:gd name="T42" fmla="*/ 607 w 1081"/>
                  <a:gd name="T43" fmla="*/ 1975 h 2212"/>
                  <a:gd name="T44" fmla="*/ 787 w 1081"/>
                  <a:gd name="T45" fmla="*/ 1893 h 2212"/>
                  <a:gd name="T46" fmla="*/ 828 w 1081"/>
                  <a:gd name="T47" fmla="*/ 1877 h 2212"/>
                  <a:gd name="T48" fmla="*/ 803 w 1081"/>
                  <a:gd name="T49" fmla="*/ 1558 h 2212"/>
                  <a:gd name="T50" fmla="*/ 795 w 1081"/>
                  <a:gd name="T51" fmla="*/ 1517 h 2212"/>
                  <a:gd name="T52" fmla="*/ 795 w 1081"/>
                  <a:gd name="T53" fmla="*/ 1468 h 2212"/>
                  <a:gd name="T54" fmla="*/ 787 w 1081"/>
                  <a:gd name="T55" fmla="*/ 1419 h 2212"/>
                  <a:gd name="T56" fmla="*/ 795 w 1081"/>
                  <a:gd name="T57" fmla="*/ 1378 h 2212"/>
                  <a:gd name="T58" fmla="*/ 795 w 1081"/>
                  <a:gd name="T59" fmla="*/ 1329 h 2212"/>
                  <a:gd name="T60" fmla="*/ 803 w 1081"/>
                  <a:gd name="T61" fmla="*/ 1272 h 2212"/>
                  <a:gd name="T62" fmla="*/ 795 w 1081"/>
                  <a:gd name="T63" fmla="*/ 1264 h 2212"/>
                  <a:gd name="T64" fmla="*/ 852 w 1081"/>
                  <a:gd name="T65" fmla="*/ 994 h 2212"/>
                  <a:gd name="T66" fmla="*/ 861 w 1081"/>
                  <a:gd name="T67" fmla="*/ 961 h 2212"/>
                  <a:gd name="T68" fmla="*/ 1065 w 1081"/>
                  <a:gd name="T69" fmla="*/ 373 h 2212"/>
                  <a:gd name="T70" fmla="*/ 1073 w 1081"/>
                  <a:gd name="T71" fmla="*/ 316 h 2212"/>
                  <a:gd name="T72" fmla="*/ 1081 w 1081"/>
                  <a:gd name="T73" fmla="*/ 0 h 2212"/>
                  <a:gd name="T74" fmla="*/ 589 w 1081"/>
                  <a:gd name="T75" fmla="*/ 0 h 2212"/>
                  <a:gd name="T76" fmla="*/ 508 w 1081"/>
                  <a:gd name="T77" fmla="*/ 340 h 22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1081" h="2212">
                    <a:moveTo>
                      <a:pt x="508" y="340"/>
                    </a:moveTo>
                    <a:cubicBezTo>
                      <a:pt x="484" y="586"/>
                      <a:pt x="533" y="1223"/>
                      <a:pt x="533" y="1223"/>
                    </a:cubicBezTo>
                    <a:lnTo>
                      <a:pt x="516" y="1223"/>
                    </a:lnTo>
                    <a:lnTo>
                      <a:pt x="516" y="1247"/>
                    </a:lnTo>
                    <a:cubicBezTo>
                      <a:pt x="508" y="1264"/>
                      <a:pt x="500" y="1362"/>
                      <a:pt x="500" y="1362"/>
                    </a:cubicBezTo>
                    <a:cubicBezTo>
                      <a:pt x="500" y="1362"/>
                      <a:pt x="459" y="1354"/>
                      <a:pt x="426" y="1386"/>
                    </a:cubicBezTo>
                    <a:cubicBezTo>
                      <a:pt x="402" y="1419"/>
                      <a:pt x="410" y="1435"/>
                      <a:pt x="394" y="1443"/>
                    </a:cubicBezTo>
                    <a:cubicBezTo>
                      <a:pt x="377" y="1460"/>
                      <a:pt x="353" y="1476"/>
                      <a:pt x="336" y="1517"/>
                    </a:cubicBezTo>
                    <a:cubicBezTo>
                      <a:pt x="328" y="1533"/>
                      <a:pt x="312" y="1582"/>
                      <a:pt x="295" y="1623"/>
                    </a:cubicBezTo>
                    <a:cubicBezTo>
                      <a:pt x="287" y="1640"/>
                      <a:pt x="287" y="1656"/>
                      <a:pt x="279" y="1664"/>
                    </a:cubicBezTo>
                    <a:cubicBezTo>
                      <a:pt x="271" y="1680"/>
                      <a:pt x="271" y="1697"/>
                      <a:pt x="263" y="1713"/>
                    </a:cubicBezTo>
                    <a:cubicBezTo>
                      <a:pt x="254" y="1729"/>
                      <a:pt x="238" y="1746"/>
                      <a:pt x="230" y="1754"/>
                    </a:cubicBezTo>
                    <a:cubicBezTo>
                      <a:pt x="213" y="1770"/>
                      <a:pt x="197" y="1778"/>
                      <a:pt x="181" y="1787"/>
                    </a:cubicBezTo>
                    <a:cubicBezTo>
                      <a:pt x="131" y="1811"/>
                      <a:pt x="91" y="1844"/>
                      <a:pt x="58" y="1885"/>
                    </a:cubicBezTo>
                    <a:cubicBezTo>
                      <a:pt x="50" y="1893"/>
                      <a:pt x="41" y="1909"/>
                      <a:pt x="33" y="1926"/>
                    </a:cubicBezTo>
                    <a:cubicBezTo>
                      <a:pt x="17" y="1942"/>
                      <a:pt x="9" y="1958"/>
                      <a:pt x="9" y="1975"/>
                    </a:cubicBezTo>
                    <a:cubicBezTo>
                      <a:pt x="0" y="1991"/>
                      <a:pt x="0" y="2007"/>
                      <a:pt x="0" y="2024"/>
                    </a:cubicBezTo>
                    <a:cubicBezTo>
                      <a:pt x="0" y="2212"/>
                      <a:pt x="230" y="2179"/>
                      <a:pt x="344" y="2138"/>
                    </a:cubicBezTo>
                    <a:cubicBezTo>
                      <a:pt x="361" y="2138"/>
                      <a:pt x="377" y="2130"/>
                      <a:pt x="394" y="2122"/>
                    </a:cubicBezTo>
                    <a:lnTo>
                      <a:pt x="443" y="2097"/>
                    </a:lnTo>
                    <a:cubicBezTo>
                      <a:pt x="484" y="2064"/>
                      <a:pt x="525" y="2032"/>
                      <a:pt x="566" y="1991"/>
                    </a:cubicBezTo>
                    <a:cubicBezTo>
                      <a:pt x="582" y="1991"/>
                      <a:pt x="590" y="1983"/>
                      <a:pt x="607" y="1975"/>
                    </a:cubicBezTo>
                    <a:cubicBezTo>
                      <a:pt x="664" y="1950"/>
                      <a:pt x="721" y="1926"/>
                      <a:pt x="787" y="1893"/>
                    </a:cubicBezTo>
                    <a:cubicBezTo>
                      <a:pt x="803" y="1893"/>
                      <a:pt x="820" y="1885"/>
                      <a:pt x="828" y="1877"/>
                    </a:cubicBezTo>
                    <a:cubicBezTo>
                      <a:pt x="926" y="1778"/>
                      <a:pt x="803" y="1672"/>
                      <a:pt x="803" y="1558"/>
                    </a:cubicBezTo>
                    <a:cubicBezTo>
                      <a:pt x="803" y="1542"/>
                      <a:pt x="795" y="1533"/>
                      <a:pt x="795" y="1517"/>
                    </a:cubicBezTo>
                    <a:lnTo>
                      <a:pt x="795" y="1468"/>
                    </a:lnTo>
                    <a:cubicBezTo>
                      <a:pt x="795" y="1452"/>
                      <a:pt x="795" y="1435"/>
                      <a:pt x="787" y="1419"/>
                    </a:cubicBezTo>
                    <a:cubicBezTo>
                      <a:pt x="787" y="1403"/>
                      <a:pt x="795" y="1394"/>
                      <a:pt x="795" y="1378"/>
                    </a:cubicBezTo>
                    <a:lnTo>
                      <a:pt x="795" y="1329"/>
                    </a:lnTo>
                    <a:cubicBezTo>
                      <a:pt x="803" y="1305"/>
                      <a:pt x="803" y="1280"/>
                      <a:pt x="803" y="1272"/>
                    </a:cubicBezTo>
                    <a:lnTo>
                      <a:pt x="795" y="1264"/>
                    </a:lnTo>
                    <a:cubicBezTo>
                      <a:pt x="795" y="1264"/>
                      <a:pt x="820" y="1125"/>
                      <a:pt x="852" y="994"/>
                    </a:cubicBezTo>
                    <a:cubicBezTo>
                      <a:pt x="852" y="978"/>
                      <a:pt x="852" y="970"/>
                      <a:pt x="861" y="961"/>
                    </a:cubicBezTo>
                    <a:cubicBezTo>
                      <a:pt x="959" y="765"/>
                      <a:pt x="1057" y="602"/>
                      <a:pt x="1065" y="373"/>
                    </a:cubicBezTo>
                    <a:cubicBezTo>
                      <a:pt x="1065" y="357"/>
                      <a:pt x="1073" y="340"/>
                      <a:pt x="1073" y="316"/>
                    </a:cubicBezTo>
                    <a:cubicBezTo>
                      <a:pt x="1079" y="209"/>
                      <a:pt x="1077" y="82"/>
                      <a:pt x="1081" y="0"/>
                    </a:cubicBezTo>
                    <a:lnTo>
                      <a:pt x="589" y="0"/>
                    </a:lnTo>
                    <a:cubicBezTo>
                      <a:pt x="554" y="103"/>
                      <a:pt x="521" y="217"/>
                      <a:pt x="508" y="34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  <p:sp>
            <p:nvSpPr>
              <p:cNvPr id="342" name="Freeform 6">
                <a:extLst>
                  <a:ext uri="{FF2B5EF4-FFF2-40B4-BE49-F238E27FC236}">
                    <a16:creationId xmlns:a16="http://schemas.microsoft.com/office/drawing/2014/main" id="{24AACE6E-EBA1-41E3-9FCB-25C56B7B249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932272" y="4660939"/>
                <a:ext cx="605660" cy="1158354"/>
              </a:xfrm>
              <a:custGeom>
                <a:avLst/>
                <a:gdLst>
                  <a:gd name="T0" fmla="*/ 18 w 1099"/>
                  <a:gd name="T1" fmla="*/ 373 h 2105"/>
                  <a:gd name="T2" fmla="*/ 26 w 1099"/>
                  <a:gd name="T3" fmla="*/ 422 h 2105"/>
                  <a:gd name="T4" fmla="*/ 59 w 1099"/>
                  <a:gd name="T5" fmla="*/ 561 h 2105"/>
                  <a:gd name="T6" fmla="*/ 83 w 1099"/>
                  <a:gd name="T7" fmla="*/ 610 h 2105"/>
                  <a:gd name="T8" fmla="*/ 231 w 1099"/>
                  <a:gd name="T9" fmla="*/ 986 h 2105"/>
                  <a:gd name="T10" fmla="*/ 239 w 1099"/>
                  <a:gd name="T11" fmla="*/ 1019 h 2105"/>
                  <a:gd name="T12" fmla="*/ 288 w 1099"/>
                  <a:gd name="T13" fmla="*/ 1256 h 2105"/>
                  <a:gd name="T14" fmla="*/ 280 w 1099"/>
                  <a:gd name="T15" fmla="*/ 1272 h 2105"/>
                  <a:gd name="T16" fmla="*/ 288 w 1099"/>
                  <a:gd name="T17" fmla="*/ 1329 h 2105"/>
                  <a:gd name="T18" fmla="*/ 280 w 1099"/>
                  <a:gd name="T19" fmla="*/ 1828 h 2105"/>
                  <a:gd name="T20" fmla="*/ 329 w 1099"/>
                  <a:gd name="T21" fmla="*/ 1901 h 2105"/>
                  <a:gd name="T22" fmla="*/ 436 w 1099"/>
                  <a:gd name="T23" fmla="*/ 1926 h 2105"/>
                  <a:gd name="T24" fmla="*/ 468 w 1099"/>
                  <a:gd name="T25" fmla="*/ 1942 h 2105"/>
                  <a:gd name="T26" fmla="*/ 509 w 1099"/>
                  <a:gd name="T27" fmla="*/ 1999 h 2105"/>
                  <a:gd name="T28" fmla="*/ 558 w 1099"/>
                  <a:gd name="T29" fmla="*/ 2024 h 2105"/>
                  <a:gd name="T30" fmla="*/ 673 w 1099"/>
                  <a:gd name="T31" fmla="*/ 2064 h 2105"/>
                  <a:gd name="T32" fmla="*/ 730 w 1099"/>
                  <a:gd name="T33" fmla="*/ 2081 h 2105"/>
                  <a:gd name="T34" fmla="*/ 780 w 1099"/>
                  <a:gd name="T35" fmla="*/ 2097 h 2105"/>
                  <a:gd name="T36" fmla="*/ 837 w 1099"/>
                  <a:gd name="T37" fmla="*/ 2105 h 2105"/>
                  <a:gd name="T38" fmla="*/ 1099 w 1099"/>
                  <a:gd name="T39" fmla="*/ 2007 h 2105"/>
                  <a:gd name="T40" fmla="*/ 878 w 1099"/>
                  <a:gd name="T41" fmla="*/ 1754 h 2105"/>
                  <a:gd name="T42" fmla="*/ 845 w 1099"/>
                  <a:gd name="T43" fmla="*/ 1721 h 2105"/>
                  <a:gd name="T44" fmla="*/ 829 w 1099"/>
                  <a:gd name="T45" fmla="*/ 1689 h 2105"/>
                  <a:gd name="T46" fmla="*/ 812 w 1099"/>
                  <a:gd name="T47" fmla="*/ 1648 h 2105"/>
                  <a:gd name="T48" fmla="*/ 771 w 1099"/>
                  <a:gd name="T49" fmla="*/ 1582 h 2105"/>
                  <a:gd name="T50" fmla="*/ 763 w 1099"/>
                  <a:gd name="T51" fmla="*/ 1550 h 2105"/>
                  <a:gd name="T52" fmla="*/ 747 w 1099"/>
                  <a:gd name="T53" fmla="*/ 1509 h 2105"/>
                  <a:gd name="T54" fmla="*/ 689 w 1099"/>
                  <a:gd name="T55" fmla="*/ 1435 h 2105"/>
                  <a:gd name="T56" fmla="*/ 657 w 1099"/>
                  <a:gd name="T57" fmla="*/ 1378 h 2105"/>
                  <a:gd name="T58" fmla="*/ 583 w 1099"/>
                  <a:gd name="T59" fmla="*/ 1354 h 2105"/>
                  <a:gd name="T60" fmla="*/ 575 w 1099"/>
                  <a:gd name="T61" fmla="*/ 1239 h 2105"/>
                  <a:gd name="T62" fmla="*/ 567 w 1099"/>
                  <a:gd name="T63" fmla="*/ 1223 h 2105"/>
                  <a:gd name="T64" fmla="*/ 558 w 1099"/>
                  <a:gd name="T65" fmla="*/ 1223 h 2105"/>
                  <a:gd name="T66" fmla="*/ 583 w 1099"/>
                  <a:gd name="T67" fmla="*/ 724 h 2105"/>
                  <a:gd name="T68" fmla="*/ 583 w 1099"/>
                  <a:gd name="T69" fmla="*/ 684 h 2105"/>
                  <a:gd name="T70" fmla="*/ 583 w 1099"/>
                  <a:gd name="T71" fmla="*/ 577 h 2105"/>
                  <a:gd name="T72" fmla="*/ 583 w 1099"/>
                  <a:gd name="T73" fmla="*/ 537 h 2105"/>
                  <a:gd name="T74" fmla="*/ 575 w 1099"/>
                  <a:gd name="T75" fmla="*/ 332 h 2105"/>
                  <a:gd name="T76" fmla="*/ 494 w 1099"/>
                  <a:gd name="T77" fmla="*/ 0 h 2105"/>
                  <a:gd name="T78" fmla="*/ 1 w 1099"/>
                  <a:gd name="T79" fmla="*/ 0 h 2105"/>
                  <a:gd name="T80" fmla="*/ 18 w 1099"/>
                  <a:gd name="T81" fmla="*/ 373 h 2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099" h="2105">
                    <a:moveTo>
                      <a:pt x="18" y="373"/>
                    </a:moveTo>
                    <a:cubicBezTo>
                      <a:pt x="18" y="389"/>
                      <a:pt x="26" y="406"/>
                      <a:pt x="26" y="422"/>
                    </a:cubicBezTo>
                    <a:cubicBezTo>
                      <a:pt x="34" y="471"/>
                      <a:pt x="42" y="520"/>
                      <a:pt x="59" y="561"/>
                    </a:cubicBezTo>
                    <a:cubicBezTo>
                      <a:pt x="67" y="577"/>
                      <a:pt x="75" y="594"/>
                      <a:pt x="83" y="610"/>
                    </a:cubicBezTo>
                    <a:cubicBezTo>
                      <a:pt x="116" y="724"/>
                      <a:pt x="247" y="823"/>
                      <a:pt x="231" y="986"/>
                    </a:cubicBezTo>
                    <a:cubicBezTo>
                      <a:pt x="239" y="994"/>
                      <a:pt x="239" y="1010"/>
                      <a:pt x="239" y="1019"/>
                    </a:cubicBezTo>
                    <a:cubicBezTo>
                      <a:pt x="272" y="1141"/>
                      <a:pt x="288" y="1256"/>
                      <a:pt x="288" y="1256"/>
                    </a:cubicBezTo>
                    <a:lnTo>
                      <a:pt x="280" y="1272"/>
                    </a:lnTo>
                    <a:cubicBezTo>
                      <a:pt x="280" y="1272"/>
                      <a:pt x="280" y="1296"/>
                      <a:pt x="288" y="1329"/>
                    </a:cubicBezTo>
                    <a:cubicBezTo>
                      <a:pt x="329" y="1501"/>
                      <a:pt x="272" y="1672"/>
                      <a:pt x="280" y="1828"/>
                    </a:cubicBezTo>
                    <a:cubicBezTo>
                      <a:pt x="288" y="1860"/>
                      <a:pt x="296" y="1885"/>
                      <a:pt x="329" y="1901"/>
                    </a:cubicBezTo>
                    <a:cubicBezTo>
                      <a:pt x="354" y="1917"/>
                      <a:pt x="386" y="1926"/>
                      <a:pt x="436" y="1926"/>
                    </a:cubicBezTo>
                    <a:cubicBezTo>
                      <a:pt x="452" y="1926"/>
                      <a:pt x="468" y="1934"/>
                      <a:pt x="468" y="1942"/>
                    </a:cubicBezTo>
                    <a:cubicBezTo>
                      <a:pt x="476" y="1950"/>
                      <a:pt x="485" y="1975"/>
                      <a:pt x="509" y="1999"/>
                    </a:cubicBezTo>
                    <a:cubicBezTo>
                      <a:pt x="517" y="2007"/>
                      <a:pt x="542" y="2015"/>
                      <a:pt x="558" y="2024"/>
                    </a:cubicBezTo>
                    <a:cubicBezTo>
                      <a:pt x="599" y="2040"/>
                      <a:pt x="640" y="2048"/>
                      <a:pt x="673" y="2064"/>
                    </a:cubicBezTo>
                    <a:cubicBezTo>
                      <a:pt x="689" y="2073"/>
                      <a:pt x="714" y="2073"/>
                      <a:pt x="730" y="2081"/>
                    </a:cubicBezTo>
                    <a:cubicBezTo>
                      <a:pt x="747" y="2089"/>
                      <a:pt x="763" y="2097"/>
                      <a:pt x="780" y="2097"/>
                    </a:cubicBezTo>
                    <a:cubicBezTo>
                      <a:pt x="796" y="2105"/>
                      <a:pt x="812" y="2105"/>
                      <a:pt x="837" y="2105"/>
                    </a:cubicBezTo>
                    <a:cubicBezTo>
                      <a:pt x="935" y="2105"/>
                      <a:pt x="1066" y="2105"/>
                      <a:pt x="1099" y="2007"/>
                    </a:cubicBezTo>
                    <a:cubicBezTo>
                      <a:pt x="1099" y="1877"/>
                      <a:pt x="960" y="1811"/>
                      <a:pt x="878" y="1754"/>
                    </a:cubicBezTo>
                    <a:cubicBezTo>
                      <a:pt x="870" y="1746"/>
                      <a:pt x="853" y="1729"/>
                      <a:pt x="845" y="1721"/>
                    </a:cubicBezTo>
                    <a:cubicBezTo>
                      <a:pt x="837" y="1713"/>
                      <a:pt x="837" y="1697"/>
                      <a:pt x="829" y="1689"/>
                    </a:cubicBezTo>
                    <a:cubicBezTo>
                      <a:pt x="821" y="1672"/>
                      <a:pt x="821" y="1664"/>
                      <a:pt x="812" y="1648"/>
                    </a:cubicBezTo>
                    <a:cubicBezTo>
                      <a:pt x="796" y="1631"/>
                      <a:pt x="788" y="1607"/>
                      <a:pt x="771" y="1582"/>
                    </a:cubicBezTo>
                    <a:cubicBezTo>
                      <a:pt x="771" y="1574"/>
                      <a:pt x="763" y="1566"/>
                      <a:pt x="763" y="1550"/>
                    </a:cubicBezTo>
                    <a:cubicBezTo>
                      <a:pt x="755" y="1533"/>
                      <a:pt x="747" y="1517"/>
                      <a:pt x="747" y="1509"/>
                    </a:cubicBezTo>
                    <a:cubicBezTo>
                      <a:pt x="730" y="1468"/>
                      <a:pt x="706" y="1452"/>
                      <a:pt x="689" y="1435"/>
                    </a:cubicBezTo>
                    <a:cubicBezTo>
                      <a:pt x="673" y="1427"/>
                      <a:pt x="681" y="1419"/>
                      <a:pt x="657" y="1378"/>
                    </a:cubicBezTo>
                    <a:cubicBezTo>
                      <a:pt x="632" y="1345"/>
                      <a:pt x="583" y="1354"/>
                      <a:pt x="583" y="1354"/>
                    </a:cubicBezTo>
                    <a:cubicBezTo>
                      <a:pt x="583" y="1354"/>
                      <a:pt x="575" y="1256"/>
                      <a:pt x="575" y="1239"/>
                    </a:cubicBezTo>
                    <a:lnTo>
                      <a:pt x="567" y="1223"/>
                    </a:lnTo>
                    <a:cubicBezTo>
                      <a:pt x="567" y="1215"/>
                      <a:pt x="558" y="1223"/>
                      <a:pt x="558" y="1223"/>
                    </a:cubicBezTo>
                    <a:cubicBezTo>
                      <a:pt x="558" y="1223"/>
                      <a:pt x="575" y="970"/>
                      <a:pt x="583" y="724"/>
                    </a:cubicBezTo>
                    <a:lnTo>
                      <a:pt x="583" y="684"/>
                    </a:lnTo>
                    <a:cubicBezTo>
                      <a:pt x="567" y="643"/>
                      <a:pt x="567" y="610"/>
                      <a:pt x="583" y="577"/>
                    </a:cubicBezTo>
                    <a:lnTo>
                      <a:pt x="583" y="537"/>
                    </a:lnTo>
                    <a:cubicBezTo>
                      <a:pt x="583" y="455"/>
                      <a:pt x="583" y="389"/>
                      <a:pt x="575" y="332"/>
                    </a:cubicBezTo>
                    <a:cubicBezTo>
                      <a:pt x="563" y="212"/>
                      <a:pt x="529" y="101"/>
                      <a:pt x="494" y="0"/>
                    </a:cubicBezTo>
                    <a:lnTo>
                      <a:pt x="1" y="0"/>
                    </a:lnTo>
                    <a:cubicBezTo>
                      <a:pt x="4" y="99"/>
                      <a:pt x="0" y="257"/>
                      <a:pt x="18" y="37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ko-KR" altLang="en-US"/>
              </a:p>
            </p:txBody>
          </p:sp>
        </p:grpSp>
        <p:sp>
          <p:nvSpPr>
            <p:cNvPr id="343" name="Freeform 7">
              <a:extLst>
                <a:ext uri="{FF2B5EF4-FFF2-40B4-BE49-F238E27FC236}">
                  <a16:creationId xmlns:a16="http://schemas.microsoft.com/office/drawing/2014/main" id="{B78225F0-8DD9-4916-9925-FA999130BBD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4706" y="1233651"/>
              <a:ext cx="4533240" cy="1240107"/>
            </a:xfrm>
            <a:custGeom>
              <a:avLst/>
              <a:gdLst>
                <a:gd name="T0" fmla="*/ 2540 w 8233"/>
                <a:gd name="T1" fmla="*/ 2042 h 2252"/>
                <a:gd name="T2" fmla="*/ 2605 w 8233"/>
                <a:gd name="T3" fmla="*/ 1634 h 2252"/>
                <a:gd name="T4" fmla="*/ 3244 w 8233"/>
                <a:gd name="T5" fmla="*/ 1527 h 2252"/>
                <a:gd name="T6" fmla="*/ 2785 w 8233"/>
                <a:gd name="T7" fmla="*/ 2067 h 2252"/>
                <a:gd name="T8" fmla="*/ 5669 w 8233"/>
                <a:gd name="T9" fmla="*/ 2067 h 2252"/>
                <a:gd name="T10" fmla="*/ 5210 w 8233"/>
                <a:gd name="T11" fmla="*/ 1527 h 2252"/>
                <a:gd name="T12" fmla="*/ 5988 w 8233"/>
                <a:gd name="T13" fmla="*/ 1707 h 2252"/>
                <a:gd name="T14" fmla="*/ 5778 w 8233"/>
                <a:gd name="T15" fmla="*/ 2248 h 2252"/>
                <a:gd name="T16" fmla="*/ 6332 w 8233"/>
                <a:gd name="T17" fmla="*/ 1593 h 2252"/>
                <a:gd name="T18" fmla="*/ 6766 w 8233"/>
                <a:gd name="T19" fmla="*/ 2042 h 2252"/>
                <a:gd name="T20" fmla="*/ 7061 w 8233"/>
                <a:gd name="T21" fmla="*/ 2042 h 2252"/>
                <a:gd name="T22" fmla="*/ 7069 w 8233"/>
                <a:gd name="T23" fmla="*/ 1952 h 2252"/>
                <a:gd name="T24" fmla="*/ 7315 w 8233"/>
                <a:gd name="T25" fmla="*/ 1952 h 2252"/>
                <a:gd name="T26" fmla="*/ 7618 w 8233"/>
                <a:gd name="T27" fmla="*/ 1764 h 2252"/>
                <a:gd name="T28" fmla="*/ 8175 w 8233"/>
                <a:gd name="T29" fmla="*/ 1527 h 2252"/>
                <a:gd name="T30" fmla="*/ 7618 w 8233"/>
                <a:gd name="T31" fmla="*/ 1413 h 2252"/>
                <a:gd name="T32" fmla="*/ 7315 w 8233"/>
                <a:gd name="T33" fmla="*/ 1078 h 2252"/>
                <a:gd name="T34" fmla="*/ 7135 w 8233"/>
                <a:gd name="T35" fmla="*/ 923 h 2252"/>
                <a:gd name="T36" fmla="*/ 7061 w 8233"/>
                <a:gd name="T37" fmla="*/ 1413 h 2252"/>
                <a:gd name="T38" fmla="*/ 6848 w 8233"/>
                <a:gd name="T39" fmla="*/ 817 h 2252"/>
                <a:gd name="T40" fmla="*/ 6308 w 8233"/>
                <a:gd name="T41" fmla="*/ 1413 h 2252"/>
                <a:gd name="T42" fmla="*/ 6193 w 8233"/>
                <a:gd name="T43" fmla="*/ 1364 h 2252"/>
                <a:gd name="T44" fmla="*/ 6037 w 8233"/>
                <a:gd name="T45" fmla="*/ 1299 h 2252"/>
                <a:gd name="T46" fmla="*/ 5882 w 8233"/>
                <a:gd name="T47" fmla="*/ 1364 h 2252"/>
                <a:gd name="T48" fmla="*/ 4899 w 8233"/>
                <a:gd name="T49" fmla="*/ 1413 h 2252"/>
                <a:gd name="T50" fmla="*/ 4776 w 8233"/>
                <a:gd name="T51" fmla="*/ 1421 h 2252"/>
                <a:gd name="T52" fmla="*/ 4522 w 8233"/>
                <a:gd name="T53" fmla="*/ 956 h 2252"/>
                <a:gd name="T54" fmla="*/ 4661 w 8233"/>
                <a:gd name="T55" fmla="*/ 710 h 2252"/>
                <a:gd name="T56" fmla="*/ 4620 w 8233"/>
                <a:gd name="T57" fmla="*/ 522 h 2252"/>
                <a:gd name="T58" fmla="*/ 4538 w 8233"/>
                <a:gd name="T59" fmla="*/ 237 h 2252"/>
                <a:gd name="T60" fmla="*/ 4424 w 8233"/>
                <a:gd name="T61" fmla="*/ 130 h 2252"/>
                <a:gd name="T62" fmla="*/ 4301 w 8233"/>
                <a:gd name="T63" fmla="*/ 89 h 2252"/>
                <a:gd name="T64" fmla="*/ 4186 w 8233"/>
                <a:gd name="T65" fmla="*/ 114 h 2252"/>
                <a:gd name="T66" fmla="*/ 4079 w 8233"/>
                <a:gd name="T67" fmla="*/ 114 h 2252"/>
                <a:gd name="T68" fmla="*/ 3948 w 8233"/>
                <a:gd name="T69" fmla="*/ 196 h 2252"/>
                <a:gd name="T70" fmla="*/ 3891 w 8233"/>
                <a:gd name="T71" fmla="*/ 245 h 2252"/>
                <a:gd name="T72" fmla="*/ 3842 w 8233"/>
                <a:gd name="T73" fmla="*/ 392 h 2252"/>
                <a:gd name="T74" fmla="*/ 3817 w 8233"/>
                <a:gd name="T75" fmla="*/ 596 h 2252"/>
                <a:gd name="T76" fmla="*/ 3809 w 8233"/>
                <a:gd name="T77" fmla="*/ 768 h 2252"/>
                <a:gd name="T78" fmla="*/ 3899 w 8233"/>
                <a:gd name="T79" fmla="*/ 923 h 2252"/>
                <a:gd name="T80" fmla="*/ 3645 w 8233"/>
                <a:gd name="T81" fmla="*/ 1413 h 2252"/>
                <a:gd name="T82" fmla="*/ 3563 w 8233"/>
                <a:gd name="T83" fmla="*/ 1413 h 2252"/>
                <a:gd name="T84" fmla="*/ 2187 w 8233"/>
                <a:gd name="T85" fmla="*/ 1364 h 2252"/>
                <a:gd name="T86" fmla="*/ 1696 w 8233"/>
                <a:gd name="T87" fmla="*/ 1413 h 2252"/>
                <a:gd name="T88" fmla="*/ 1483 w 8233"/>
                <a:gd name="T89" fmla="*/ 817 h 2252"/>
                <a:gd name="T90" fmla="*/ 1393 w 8233"/>
                <a:gd name="T91" fmla="*/ 1413 h 2252"/>
                <a:gd name="T92" fmla="*/ 1221 w 8233"/>
                <a:gd name="T93" fmla="*/ 923 h 2252"/>
                <a:gd name="T94" fmla="*/ 1000 w 8233"/>
                <a:gd name="T95" fmla="*/ 1029 h 2252"/>
                <a:gd name="T96" fmla="*/ 58 w 8233"/>
                <a:gd name="T97" fmla="*/ 1413 h 2252"/>
                <a:gd name="T98" fmla="*/ 590 w 8233"/>
                <a:gd name="T99" fmla="*/ 1527 h 2252"/>
                <a:gd name="T100" fmla="*/ 1000 w 8233"/>
                <a:gd name="T101" fmla="*/ 1961 h 2252"/>
                <a:gd name="T102" fmla="*/ 1221 w 8233"/>
                <a:gd name="T103" fmla="*/ 2018 h 2252"/>
                <a:gd name="T104" fmla="*/ 1393 w 8233"/>
                <a:gd name="T105" fmla="*/ 1527 h 2252"/>
                <a:gd name="T106" fmla="*/ 1483 w 8233"/>
                <a:gd name="T107" fmla="*/ 2124 h 2252"/>
                <a:gd name="T108" fmla="*/ 1696 w 8233"/>
                <a:gd name="T109" fmla="*/ 1527 h 2252"/>
                <a:gd name="T110" fmla="*/ 2155 w 8233"/>
                <a:gd name="T111" fmla="*/ 1724 h 2252"/>
                <a:gd name="T112" fmla="*/ 2254 w 8233"/>
                <a:gd name="T113" fmla="*/ 2252 h 2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8233" h="2252">
                  <a:moveTo>
                    <a:pt x="2654" y="2206"/>
                  </a:moveTo>
                  <a:cubicBezTo>
                    <a:pt x="2621" y="2165"/>
                    <a:pt x="2597" y="2140"/>
                    <a:pt x="2572" y="2108"/>
                  </a:cubicBezTo>
                  <a:cubicBezTo>
                    <a:pt x="2564" y="2091"/>
                    <a:pt x="2548" y="2067"/>
                    <a:pt x="2540" y="2042"/>
                  </a:cubicBezTo>
                  <a:cubicBezTo>
                    <a:pt x="2531" y="1944"/>
                    <a:pt x="2466" y="1879"/>
                    <a:pt x="2466" y="1789"/>
                  </a:cubicBezTo>
                  <a:cubicBezTo>
                    <a:pt x="2458" y="1756"/>
                    <a:pt x="2458" y="1740"/>
                    <a:pt x="2458" y="1724"/>
                  </a:cubicBezTo>
                  <a:cubicBezTo>
                    <a:pt x="2531" y="1683"/>
                    <a:pt x="2564" y="1650"/>
                    <a:pt x="2605" y="1634"/>
                  </a:cubicBezTo>
                  <a:cubicBezTo>
                    <a:pt x="2638" y="1617"/>
                    <a:pt x="2654" y="1601"/>
                    <a:pt x="2662" y="1585"/>
                  </a:cubicBezTo>
                  <a:cubicBezTo>
                    <a:pt x="2671" y="1568"/>
                    <a:pt x="2679" y="1544"/>
                    <a:pt x="2687" y="1527"/>
                  </a:cubicBezTo>
                  <a:lnTo>
                    <a:pt x="3244" y="1527"/>
                  </a:lnTo>
                  <a:cubicBezTo>
                    <a:pt x="3228" y="1536"/>
                    <a:pt x="3211" y="1552"/>
                    <a:pt x="3195" y="1568"/>
                  </a:cubicBezTo>
                  <a:cubicBezTo>
                    <a:pt x="3097" y="1658"/>
                    <a:pt x="3006" y="1871"/>
                    <a:pt x="2990" y="1895"/>
                  </a:cubicBezTo>
                  <a:cubicBezTo>
                    <a:pt x="2974" y="1912"/>
                    <a:pt x="2834" y="1985"/>
                    <a:pt x="2785" y="2067"/>
                  </a:cubicBezTo>
                  <a:cubicBezTo>
                    <a:pt x="2753" y="2116"/>
                    <a:pt x="2727" y="2200"/>
                    <a:pt x="2714" y="2252"/>
                  </a:cubicBezTo>
                  <a:lnTo>
                    <a:pt x="5739" y="2248"/>
                  </a:lnTo>
                  <a:cubicBezTo>
                    <a:pt x="5725" y="2196"/>
                    <a:pt x="5700" y="2114"/>
                    <a:pt x="5669" y="2067"/>
                  </a:cubicBezTo>
                  <a:cubicBezTo>
                    <a:pt x="5619" y="1985"/>
                    <a:pt x="5480" y="1912"/>
                    <a:pt x="5464" y="1895"/>
                  </a:cubicBezTo>
                  <a:cubicBezTo>
                    <a:pt x="5447" y="1871"/>
                    <a:pt x="5357" y="1658"/>
                    <a:pt x="5259" y="1568"/>
                  </a:cubicBezTo>
                  <a:cubicBezTo>
                    <a:pt x="5243" y="1552"/>
                    <a:pt x="5226" y="1536"/>
                    <a:pt x="5210" y="1527"/>
                  </a:cubicBezTo>
                  <a:lnTo>
                    <a:pt x="5767" y="1527"/>
                  </a:lnTo>
                  <a:cubicBezTo>
                    <a:pt x="5775" y="1560"/>
                    <a:pt x="5791" y="1609"/>
                    <a:pt x="5841" y="1634"/>
                  </a:cubicBezTo>
                  <a:cubicBezTo>
                    <a:pt x="5898" y="1658"/>
                    <a:pt x="5980" y="1691"/>
                    <a:pt x="5988" y="1707"/>
                  </a:cubicBezTo>
                  <a:cubicBezTo>
                    <a:pt x="5996" y="1724"/>
                    <a:pt x="6004" y="1732"/>
                    <a:pt x="5947" y="1928"/>
                  </a:cubicBezTo>
                  <a:cubicBezTo>
                    <a:pt x="5898" y="2124"/>
                    <a:pt x="5857" y="2116"/>
                    <a:pt x="5800" y="2206"/>
                  </a:cubicBezTo>
                  <a:cubicBezTo>
                    <a:pt x="5791" y="2223"/>
                    <a:pt x="5784" y="2237"/>
                    <a:pt x="5778" y="2248"/>
                  </a:cubicBezTo>
                  <a:lnTo>
                    <a:pt x="6220" y="2247"/>
                  </a:lnTo>
                  <a:cubicBezTo>
                    <a:pt x="6224" y="2097"/>
                    <a:pt x="6226" y="1947"/>
                    <a:pt x="6250" y="1862"/>
                  </a:cubicBezTo>
                  <a:cubicBezTo>
                    <a:pt x="6299" y="1691"/>
                    <a:pt x="6324" y="1634"/>
                    <a:pt x="6332" y="1593"/>
                  </a:cubicBezTo>
                  <a:cubicBezTo>
                    <a:pt x="6340" y="1577"/>
                    <a:pt x="6332" y="1552"/>
                    <a:pt x="6332" y="1527"/>
                  </a:cubicBezTo>
                  <a:lnTo>
                    <a:pt x="6766" y="1527"/>
                  </a:lnTo>
                  <a:lnTo>
                    <a:pt x="6766" y="2042"/>
                  </a:lnTo>
                  <a:cubicBezTo>
                    <a:pt x="6766" y="2091"/>
                    <a:pt x="6807" y="2124"/>
                    <a:pt x="6848" y="2124"/>
                  </a:cubicBezTo>
                  <a:lnTo>
                    <a:pt x="6979" y="2124"/>
                  </a:lnTo>
                  <a:cubicBezTo>
                    <a:pt x="7028" y="2124"/>
                    <a:pt x="7061" y="2091"/>
                    <a:pt x="7061" y="2042"/>
                  </a:cubicBezTo>
                  <a:lnTo>
                    <a:pt x="7061" y="1527"/>
                  </a:lnTo>
                  <a:lnTo>
                    <a:pt x="7069" y="1527"/>
                  </a:lnTo>
                  <a:lnTo>
                    <a:pt x="7069" y="1952"/>
                  </a:lnTo>
                  <a:cubicBezTo>
                    <a:pt x="7069" y="1985"/>
                    <a:pt x="7094" y="2018"/>
                    <a:pt x="7135" y="2018"/>
                  </a:cubicBezTo>
                  <a:lnTo>
                    <a:pt x="7241" y="2018"/>
                  </a:lnTo>
                  <a:cubicBezTo>
                    <a:pt x="7282" y="2018"/>
                    <a:pt x="7315" y="1985"/>
                    <a:pt x="7315" y="1952"/>
                  </a:cubicBezTo>
                  <a:lnTo>
                    <a:pt x="7315" y="1846"/>
                  </a:lnTo>
                  <a:cubicBezTo>
                    <a:pt x="7340" y="1895"/>
                    <a:pt x="7397" y="1928"/>
                    <a:pt x="7454" y="1928"/>
                  </a:cubicBezTo>
                  <a:cubicBezTo>
                    <a:pt x="7544" y="1928"/>
                    <a:pt x="7618" y="1854"/>
                    <a:pt x="7618" y="1764"/>
                  </a:cubicBezTo>
                  <a:lnTo>
                    <a:pt x="7618" y="1527"/>
                  </a:lnTo>
                  <a:lnTo>
                    <a:pt x="7872" y="1527"/>
                  </a:lnTo>
                  <a:lnTo>
                    <a:pt x="8175" y="1527"/>
                  </a:lnTo>
                  <a:cubicBezTo>
                    <a:pt x="8208" y="1527"/>
                    <a:pt x="8233" y="1503"/>
                    <a:pt x="8233" y="1470"/>
                  </a:cubicBezTo>
                  <a:cubicBezTo>
                    <a:pt x="8233" y="1438"/>
                    <a:pt x="8208" y="1413"/>
                    <a:pt x="8175" y="1413"/>
                  </a:cubicBezTo>
                  <a:lnTo>
                    <a:pt x="7618" y="1413"/>
                  </a:lnTo>
                  <a:lnTo>
                    <a:pt x="7618" y="1160"/>
                  </a:lnTo>
                  <a:cubicBezTo>
                    <a:pt x="7618" y="1070"/>
                    <a:pt x="7544" y="996"/>
                    <a:pt x="7454" y="996"/>
                  </a:cubicBezTo>
                  <a:cubicBezTo>
                    <a:pt x="7397" y="996"/>
                    <a:pt x="7340" y="1029"/>
                    <a:pt x="7315" y="1078"/>
                  </a:cubicBezTo>
                  <a:lnTo>
                    <a:pt x="7315" y="988"/>
                  </a:lnTo>
                  <a:cubicBezTo>
                    <a:pt x="7315" y="956"/>
                    <a:pt x="7282" y="923"/>
                    <a:pt x="7241" y="923"/>
                  </a:cubicBezTo>
                  <a:lnTo>
                    <a:pt x="7135" y="923"/>
                  </a:lnTo>
                  <a:cubicBezTo>
                    <a:pt x="7094" y="923"/>
                    <a:pt x="7069" y="956"/>
                    <a:pt x="7069" y="988"/>
                  </a:cubicBezTo>
                  <a:lnTo>
                    <a:pt x="7069" y="1413"/>
                  </a:lnTo>
                  <a:lnTo>
                    <a:pt x="7061" y="1413"/>
                  </a:lnTo>
                  <a:lnTo>
                    <a:pt x="7061" y="898"/>
                  </a:lnTo>
                  <a:cubicBezTo>
                    <a:pt x="7061" y="849"/>
                    <a:pt x="7028" y="817"/>
                    <a:pt x="6979" y="817"/>
                  </a:cubicBezTo>
                  <a:lnTo>
                    <a:pt x="6848" y="817"/>
                  </a:lnTo>
                  <a:cubicBezTo>
                    <a:pt x="6807" y="817"/>
                    <a:pt x="6766" y="849"/>
                    <a:pt x="6766" y="898"/>
                  </a:cubicBezTo>
                  <a:lnTo>
                    <a:pt x="6766" y="1413"/>
                  </a:lnTo>
                  <a:lnTo>
                    <a:pt x="6308" y="1413"/>
                  </a:lnTo>
                  <a:cubicBezTo>
                    <a:pt x="6299" y="1405"/>
                    <a:pt x="6299" y="1397"/>
                    <a:pt x="6299" y="1397"/>
                  </a:cubicBezTo>
                  <a:cubicBezTo>
                    <a:pt x="6291" y="1364"/>
                    <a:pt x="6250" y="1356"/>
                    <a:pt x="6234" y="1356"/>
                  </a:cubicBezTo>
                  <a:cubicBezTo>
                    <a:pt x="6209" y="1356"/>
                    <a:pt x="6193" y="1364"/>
                    <a:pt x="6193" y="1364"/>
                  </a:cubicBezTo>
                  <a:cubicBezTo>
                    <a:pt x="6193" y="1364"/>
                    <a:pt x="6168" y="1315"/>
                    <a:pt x="6144" y="1307"/>
                  </a:cubicBezTo>
                  <a:cubicBezTo>
                    <a:pt x="6111" y="1299"/>
                    <a:pt x="6086" y="1323"/>
                    <a:pt x="6086" y="1323"/>
                  </a:cubicBezTo>
                  <a:cubicBezTo>
                    <a:pt x="6086" y="1323"/>
                    <a:pt x="6078" y="1299"/>
                    <a:pt x="6037" y="1299"/>
                  </a:cubicBezTo>
                  <a:cubicBezTo>
                    <a:pt x="5988" y="1299"/>
                    <a:pt x="5988" y="1323"/>
                    <a:pt x="5988" y="1323"/>
                  </a:cubicBezTo>
                  <a:cubicBezTo>
                    <a:pt x="5988" y="1323"/>
                    <a:pt x="5955" y="1307"/>
                    <a:pt x="5923" y="1323"/>
                  </a:cubicBezTo>
                  <a:cubicBezTo>
                    <a:pt x="5898" y="1340"/>
                    <a:pt x="5890" y="1356"/>
                    <a:pt x="5882" y="1364"/>
                  </a:cubicBezTo>
                  <a:cubicBezTo>
                    <a:pt x="5882" y="1380"/>
                    <a:pt x="5873" y="1405"/>
                    <a:pt x="5873" y="1405"/>
                  </a:cubicBezTo>
                  <a:cubicBezTo>
                    <a:pt x="5873" y="1405"/>
                    <a:pt x="5857" y="1397"/>
                    <a:pt x="5832" y="1413"/>
                  </a:cubicBezTo>
                  <a:lnTo>
                    <a:pt x="4899" y="1413"/>
                  </a:lnTo>
                  <a:lnTo>
                    <a:pt x="4849" y="1413"/>
                  </a:lnTo>
                  <a:cubicBezTo>
                    <a:pt x="4833" y="1413"/>
                    <a:pt x="4817" y="1421"/>
                    <a:pt x="4792" y="1421"/>
                  </a:cubicBezTo>
                  <a:lnTo>
                    <a:pt x="4776" y="1421"/>
                  </a:lnTo>
                  <a:cubicBezTo>
                    <a:pt x="4759" y="1421"/>
                    <a:pt x="4751" y="1413"/>
                    <a:pt x="4735" y="1413"/>
                  </a:cubicBezTo>
                  <a:cubicBezTo>
                    <a:pt x="4546" y="1364"/>
                    <a:pt x="4424" y="1168"/>
                    <a:pt x="4522" y="972"/>
                  </a:cubicBezTo>
                  <a:lnTo>
                    <a:pt x="4522" y="956"/>
                  </a:lnTo>
                  <a:cubicBezTo>
                    <a:pt x="4530" y="882"/>
                    <a:pt x="4661" y="849"/>
                    <a:pt x="4645" y="751"/>
                  </a:cubicBezTo>
                  <a:lnTo>
                    <a:pt x="4645" y="743"/>
                  </a:lnTo>
                  <a:cubicBezTo>
                    <a:pt x="4645" y="735"/>
                    <a:pt x="4653" y="719"/>
                    <a:pt x="4661" y="710"/>
                  </a:cubicBezTo>
                  <a:cubicBezTo>
                    <a:pt x="4694" y="653"/>
                    <a:pt x="4694" y="588"/>
                    <a:pt x="4628" y="572"/>
                  </a:cubicBezTo>
                  <a:lnTo>
                    <a:pt x="4628" y="547"/>
                  </a:lnTo>
                  <a:cubicBezTo>
                    <a:pt x="4628" y="539"/>
                    <a:pt x="4628" y="531"/>
                    <a:pt x="4620" y="522"/>
                  </a:cubicBezTo>
                  <a:cubicBezTo>
                    <a:pt x="4620" y="498"/>
                    <a:pt x="4612" y="449"/>
                    <a:pt x="4604" y="392"/>
                  </a:cubicBezTo>
                  <a:cubicBezTo>
                    <a:pt x="4604" y="335"/>
                    <a:pt x="4596" y="326"/>
                    <a:pt x="4579" y="294"/>
                  </a:cubicBezTo>
                  <a:cubicBezTo>
                    <a:pt x="4571" y="277"/>
                    <a:pt x="4555" y="261"/>
                    <a:pt x="4538" y="237"/>
                  </a:cubicBezTo>
                  <a:cubicBezTo>
                    <a:pt x="4530" y="204"/>
                    <a:pt x="4514" y="171"/>
                    <a:pt x="4505" y="196"/>
                  </a:cubicBezTo>
                  <a:cubicBezTo>
                    <a:pt x="4489" y="138"/>
                    <a:pt x="4481" y="187"/>
                    <a:pt x="4464" y="163"/>
                  </a:cubicBezTo>
                  <a:cubicBezTo>
                    <a:pt x="4448" y="163"/>
                    <a:pt x="4432" y="228"/>
                    <a:pt x="4424" y="130"/>
                  </a:cubicBezTo>
                  <a:cubicBezTo>
                    <a:pt x="4407" y="106"/>
                    <a:pt x="4391" y="65"/>
                    <a:pt x="4374" y="114"/>
                  </a:cubicBezTo>
                  <a:cubicBezTo>
                    <a:pt x="4366" y="65"/>
                    <a:pt x="4350" y="65"/>
                    <a:pt x="4342" y="73"/>
                  </a:cubicBezTo>
                  <a:cubicBezTo>
                    <a:pt x="4325" y="40"/>
                    <a:pt x="4317" y="65"/>
                    <a:pt x="4301" y="89"/>
                  </a:cubicBezTo>
                  <a:cubicBezTo>
                    <a:pt x="4292" y="16"/>
                    <a:pt x="4276" y="81"/>
                    <a:pt x="4268" y="57"/>
                  </a:cubicBezTo>
                  <a:cubicBezTo>
                    <a:pt x="4252" y="0"/>
                    <a:pt x="4243" y="32"/>
                    <a:pt x="4227" y="81"/>
                  </a:cubicBezTo>
                  <a:cubicBezTo>
                    <a:pt x="4211" y="114"/>
                    <a:pt x="4202" y="98"/>
                    <a:pt x="4186" y="114"/>
                  </a:cubicBezTo>
                  <a:cubicBezTo>
                    <a:pt x="4178" y="106"/>
                    <a:pt x="4161" y="187"/>
                    <a:pt x="4153" y="89"/>
                  </a:cubicBezTo>
                  <a:cubicBezTo>
                    <a:pt x="4137" y="32"/>
                    <a:pt x="4129" y="73"/>
                    <a:pt x="4112" y="73"/>
                  </a:cubicBezTo>
                  <a:cubicBezTo>
                    <a:pt x="4104" y="89"/>
                    <a:pt x="4088" y="122"/>
                    <a:pt x="4079" y="114"/>
                  </a:cubicBezTo>
                  <a:cubicBezTo>
                    <a:pt x="4063" y="130"/>
                    <a:pt x="4047" y="114"/>
                    <a:pt x="4030" y="138"/>
                  </a:cubicBezTo>
                  <a:cubicBezTo>
                    <a:pt x="4014" y="163"/>
                    <a:pt x="4006" y="187"/>
                    <a:pt x="3989" y="163"/>
                  </a:cubicBezTo>
                  <a:cubicBezTo>
                    <a:pt x="3973" y="122"/>
                    <a:pt x="3965" y="130"/>
                    <a:pt x="3948" y="196"/>
                  </a:cubicBezTo>
                  <a:cubicBezTo>
                    <a:pt x="3940" y="237"/>
                    <a:pt x="3940" y="220"/>
                    <a:pt x="3932" y="253"/>
                  </a:cubicBezTo>
                  <a:cubicBezTo>
                    <a:pt x="3924" y="269"/>
                    <a:pt x="3924" y="237"/>
                    <a:pt x="3916" y="237"/>
                  </a:cubicBezTo>
                  <a:cubicBezTo>
                    <a:pt x="3907" y="196"/>
                    <a:pt x="3899" y="228"/>
                    <a:pt x="3891" y="245"/>
                  </a:cubicBezTo>
                  <a:cubicBezTo>
                    <a:pt x="3883" y="237"/>
                    <a:pt x="3875" y="253"/>
                    <a:pt x="3867" y="294"/>
                  </a:cubicBezTo>
                  <a:cubicBezTo>
                    <a:pt x="3867" y="310"/>
                    <a:pt x="3858" y="269"/>
                    <a:pt x="3858" y="335"/>
                  </a:cubicBezTo>
                  <a:cubicBezTo>
                    <a:pt x="3850" y="318"/>
                    <a:pt x="3850" y="375"/>
                    <a:pt x="3842" y="392"/>
                  </a:cubicBezTo>
                  <a:cubicBezTo>
                    <a:pt x="3842" y="424"/>
                    <a:pt x="3842" y="457"/>
                    <a:pt x="3834" y="457"/>
                  </a:cubicBezTo>
                  <a:cubicBezTo>
                    <a:pt x="3834" y="424"/>
                    <a:pt x="3834" y="506"/>
                    <a:pt x="3826" y="522"/>
                  </a:cubicBezTo>
                  <a:cubicBezTo>
                    <a:pt x="3826" y="563"/>
                    <a:pt x="3817" y="596"/>
                    <a:pt x="3817" y="596"/>
                  </a:cubicBezTo>
                  <a:lnTo>
                    <a:pt x="3801" y="604"/>
                  </a:lnTo>
                  <a:cubicBezTo>
                    <a:pt x="3801" y="604"/>
                    <a:pt x="3793" y="612"/>
                    <a:pt x="3785" y="612"/>
                  </a:cubicBezTo>
                  <a:cubicBezTo>
                    <a:pt x="3776" y="686"/>
                    <a:pt x="3776" y="719"/>
                    <a:pt x="3809" y="768"/>
                  </a:cubicBezTo>
                  <a:cubicBezTo>
                    <a:pt x="3817" y="776"/>
                    <a:pt x="3817" y="784"/>
                    <a:pt x="3826" y="792"/>
                  </a:cubicBezTo>
                  <a:cubicBezTo>
                    <a:pt x="3850" y="825"/>
                    <a:pt x="3875" y="857"/>
                    <a:pt x="3891" y="882"/>
                  </a:cubicBezTo>
                  <a:cubicBezTo>
                    <a:pt x="3899" y="890"/>
                    <a:pt x="3899" y="907"/>
                    <a:pt x="3899" y="923"/>
                  </a:cubicBezTo>
                  <a:cubicBezTo>
                    <a:pt x="3907" y="939"/>
                    <a:pt x="3907" y="947"/>
                    <a:pt x="3916" y="964"/>
                  </a:cubicBezTo>
                  <a:cubicBezTo>
                    <a:pt x="4006" y="1127"/>
                    <a:pt x="3907" y="1356"/>
                    <a:pt x="3703" y="1405"/>
                  </a:cubicBezTo>
                  <a:cubicBezTo>
                    <a:pt x="3686" y="1413"/>
                    <a:pt x="3662" y="1413"/>
                    <a:pt x="3645" y="1413"/>
                  </a:cubicBezTo>
                  <a:lnTo>
                    <a:pt x="3637" y="1413"/>
                  </a:lnTo>
                  <a:lnTo>
                    <a:pt x="3604" y="1413"/>
                  </a:lnTo>
                  <a:lnTo>
                    <a:pt x="3563" y="1413"/>
                  </a:lnTo>
                  <a:lnTo>
                    <a:pt x="2646" y="1413"/>
                  </a:lnTo>
                  <a:cubicBezTo>
                    <a:pt x="2531" y="1291"/>
                    <a:pt x="2400" y="1258"/>
                    <a:pt x="2220" y="1356"/>
                  </a:cubicBezTo>
                  <a:cubicBezTo>
                    <a:pt x="2212" y="1356"/>
                    <a:pt x="2195" y="1356"/>
                    <a:pt x="2187" y="1364"/>
                  </a:cubicBezTo>
                  <a:cubicBezTo>
                    <a:pt x="2171" y="1372"/>
                    <a:pt x="2155" y="1380"/>
                    <a:pt x="2155" y="1397"/>
                  </a:cubicBezTo>
                  <a:cubicBezTo>
                    <a:pt x="2155" y="1397"/>
                    <a:pt x="2146" y="1405"/>
                    <a:pt x="2146" y="1413"/>
                  </a:cubicBezTo>
                  <a:lnTo>
                    <a:pt x="1696" y="1413"/>
                  </a:lnTo>
                  <a:lnTo>
                    <a:pt x="1696" y="898"/>
                  </a:lnTo>
                  <a:cubicBezTo>
                    <a:pt x="1696" y="849"/>
                    <a:pt x="1655" y="817"/>
                    <a:pt x="1614" y="817"/>
                  </a:cubicBezTo>
                  <a:lnTo>
                    <a:pt x="1483" y="817"/>
                  </a:lnTo>
                  <a:cubicBezTo>
                    <a:pt x="1434" y="817"/>
                    <a:pt x="1401" y="849"/>
                    <a:pt x="1401" y="898"/>
                  </a:cubicBezTo>
                  <a:lnTo>
                    <a:pt x="1401" y="1413"/>
                  </a:lnTo>
                  <a:lnTo>
                    <a:pt x="1393" y="1413"/>
                  </a:lnTo>
                  <a:lnTo>
                    <a:pt x="1393" y="988"/>
                  </a:lnTo>
                  <a:cubicBezTo>
                    <a:pt x="1393" y="956"/>
                    <a:pt x="1360" y="923"/>
                    <a:pt x="1327" y="923"/>
                  </a:cubicBezTo>
                  <a:lnTo>
                    <a:pt x="1221" y="923"/>
                  </a:lnTo>
                  <a:cubicBezTo>
                    <a:pt x="1180" y="923"/>
                    <a:pt x="1147" y="956"/>
                    <a:pt x="1147" y="988"/>
                  </a:cubicBezTo>
                  <a:lnTo>
                    <a:pt x="1147" y="1119"/>
                  </a:lnTo>
                  <a:cubicBezTo>
                    <a:pt x="1122" y="1062"/>
                    <a:pt x="1065" y="1029"/>
                    <a:pt x="1000" y="1029"/>
                  </a:cubicBezTo>
                  <a:cubicBezTo>
                    <a:pt x="909" y="1029"/>
                    <a:pt x="836" y="1103"/>
                    <a:pt x="836" y="1192"/>
                  </a:cubicBezTo>
                  <a:lnTo>
                    <a:pt x="836" y="1413"/>
                  </a:lnTo>
                  <a:lnTo>
                    <a:pt x="58" y="1413"/>
                  </a:lnTo>
                  <a:cubicBezTo>
                    <a:pt x="25" y="1413"/>
                    <a:pt x="0" y="1438"/>
                    <a:pt x="0" y="1470"/>
                  </a:cubicBezTo>
                  <a:cubicBezTo>
                    <a:pt x="0" y="1503"/>
                    <a:pt x="25" y="1527"/>
                    <a:pt x="58" y="1527"/>
                  </a:cubicBezTo>
                  <a:lnTo>
                    <a:pt x="590" y="1527"/>
                  </a:lnTo>
                  <a:lnTo>
                    <a:pt x="836" y="1527"/>
                  </a:lnTo>
                  <a:lnTo>
                    <a:pt x="836" y="1797"/>
                  </a:lnTo>
                  <a:cubicBezTo>
                    <a:pt x="836" y="1887"/>
                    <a:pt x="909" y="1961"/>
                    <a:pt x="1000" y="1961"/>
                  </a:cubicBezTo>
                  <a:cubicBezTo>
                    <a:pt x="1065" y="1961"/>
                    <a:pt x="1122" y="1928"/>
                    <a:pt x="1147" y="1879"/>
                  </a:cubicBezTo>
                  <a:lnTo>
                    <a:pt x="1147" y="1952"/>
                  </a:lnTo>
                  <a:cubicBezTo>
                    <a:pt x="1147" y="1985"/>
                    <a:pt x="1180" y="2018"/>
                    <a:pt x="1221" y="2018"/>
                  </a:cubicBezTo>
                  <a:lnTo>
                    <a:pt x="1327" y="2018"/>
                  </a:lnTo>
                  <a:cubicBezTo>
                    <a:pt x="1360" y="2018"/>
                    <a:pt x="1393" y="1985"/>
                    <a:pt x="1393" y="1952"/>
                  </a:cubicBezTo>
                  <a:lnTo>
                    <a:pt x="1393" y="1527"/>
                  </a:lnTo>
                  <a:lnTo>
                    <a:pt x="1401" y="1527"/>
                  </a:lnTo>
                  <a:lnTo>
                    <a:pt x="1401" y="2042"/>
                  </a:lnTo>
                  <a:cubicBezTo>
                    <a:pt x="1401" y="2091"/>
                    <a:pt x="1434" y="2124"/>
                    <a:pt x="1483" y="2124"/>
                  </a:cubicBezTo>
                  <a:lnTo>
                    <a:pt x="1614" y="2124"/>
                  </a:lnTo>
                  <a:cubicBezTo>
                    <a:pt x="1655" y="2124"/>
                    <a:pt x="1696" y="2091"/>
                    <a:pt x="1696" y="2042"/>
                  </a:cubicBezTo>
                  <a:lnTo>
                    <a:pt x="1696" y="1527"/>
                  </a:lnTo>
                  <a:lnTo>
                    <a:pt x="2122" y="1527"/>
                  </a:lnTo>
                  <a:cubicBezTo>
                    <a:pt x="2114" y="1552"/>
                    <a:pt x="2114" y="1577"/>
                    <a:pt x="2122" y="1593"/>
                  </a:cubicBezTo>
                  <a:cubicBezTo>
                    <a:pt x="2130" y="1617"/>
                    <a:pt x="2138" y="1650"/>
                    <a:pt x="2155" y="1724"/>
                  </a:cubicBezTo>
                  <a:cubicBezTo>
                    <a:pt x="2163" y="1740"/>
                    <a:pt x="2171" y="1764"/>
                    <a:pt x="2179" y="1789"/>
                  </a:cubicBezTo>
                  <a:cubicBezTo>
                    <a:pt x="2236" y="1912"/>
                    <a:pt x="2204" y="2108"/>
                    <a:pt x="2253" y="2247"/>
                  </a:cubicBezTo>
                  <a:cubicBezTo>
                    <a:pt x="2253" y="2249"/>
                    <a:pt x="2254" y="2250"/>
                    <a:pt x="2254" y="2252"/>
                  </a:cubicBezTo>
                  <a:lnTo>
                    <a:pt x="2678" y="2252"/>
                  </a:lnTo>
                  <a:cubicBezTo>
                    <a:pt x="2672" y="2240"/>
                    <a:pt x="2664" y="2225"/>
                    <a:pt x="2654" y="2206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4" name="Freeform 8">
              <a:extLst>
                <a:ext uri="{FF2B5EF4-FFF2-40B4-BE49-F238E27FC236}">
                  <a16:creationId xmlns:a16="http://schemas.microsoft.com/office/drawing/2014/main" id="{8EC81CA9-ADDB-4E08-AC71-34C993E0F3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005878" y="3769023"/>
              <a:ext cx="1348343" cy="1195200"/>
            </a:xfrm>
            <a:custGeom>
              <a:avLst/>
              <a:gdLst>
                <a:gd name="T0" fmla="*/ 2294 w 2449"/>
                <a:gd name="T1" fmla="*/ 1277 h 2170"/>
                <a:gd name="T2" fmla="*/ 2425 w 2449"/>
                <a:gd name="T3" fmla="*/ 1146 h 2170"/>
                <a:gd name="T4" fmla="*/ 2441 w 2449"/>
                <a:gd name="T5" fmla="*/ 1007 h 2170"/>
                <a:gd name="T6" fmla="*/ 2376 w 2449"/>
                <a:gd name="T7" fmla="*/ 835 h 2170"/>
                <a:gd name="T8" fmla="*/ 2368 w 2449"/>
                <a:gd name="T9" fmla="*/ 713 h 2170"/>
                <a:gd name="T10" fmla="*/ 2310 w 2449"/>
                <a:gd name="T11" fmla="*/ 492 h 2170"/>
                <a:gd name="T12" fmla="*/ 2310 w 2449"/>
                <a:gd name="T13" fmla="*/ 460 h 2170"/>
                <a:gd name="T14" fmla="*/ 2294 w 2449"/>
                <a:gd name="T15" fmla="*/ 321 h 2170"/>
                <a:gd name="T16" fmla="*/ 2286 w 2449"/>
                <a:gd name="T17" fmla="*/ 198 h 2170"/>
                <a:gd name="T18" fmla="*/ 208 w 2449"/>
                <a:gd name="T19" fmla="*/ 3 h 2170"/>
                <a:gd name="T20" fmla="*/ 197 w 2449"/>
                <a:gd name="T21" fmla="*/ 133 h 2170"/>
                <a:gd name="T22" fmla="*/ 156 w 2449"/>
                <a:gd name="T23" fmla="*/ 353 h 2170"/>
                <a:gd name="T24" fmla="*/ 139 w 2449"/>
                <a:gd name="T25" fmla="*/ 517 h 2170"/>
                <a:gd name="T26" fmla="*/ 131 w 2449"/>
                <a:gd name="T27" fmla="*/ 647 h 2170"/>
                <a:gd name="T28" fmla="*/ 90 w 2449"/>
                <a:gd name="T29" fmla="*/ 835 h 2170"/>
                <a:gd name="T30" fmla="*/ 25 w 2449"/>
                <a:gd name="T31" fmla="*/ 933 h 2170"/>
                <a:gd name="T32" fmla="*/ 66 w 2449"/>
                <a:gd name="T33" fmla="*/ 1203 h 2170"/>
                <a:gd name="T34" fmla="*/ 164 w 2449"/>
                <a:gd name="T35" fmla="*/ 1277 h 2170"/>
                <a:gd name="T36" fmla="*/ 131 w 2449"/>
                <a:gd name="T37" fmla="*/ 1906 h 2170"/>
                <a:gd name="T38" fmla="*/ 532 w 2449"/>
                <a:gd name="T39" fmla="*/ 2170 h 2170"/>
                <a:gd name="T40" fmla="*/ 639 w 2449"/>
                <a:gd name="T41" fmla="*/ 1922 h 2170"/>
                <a:gd name="T42" fmla="*/ 729 w 2449"/>
                <a:gd name="T43" fmla="*/ 1530 h 2170"/>
                <a:gd name="T44" fmla="*/ 852 w 2449"/>
                <a:gd name="T45" fmla="*/ 1383 h 2170"/>
                <a:gd name="T46" fmla="*/ 991 w 2449"/>
                <a:gd name="T47" fmla="*/ 1113 h 2170"/>
                <a:gd name="T48" fmla="*/ 1237 w 2449"/>
                <a:gd name="T49" fmla="*/ 582 h 2170"/>
                <a:gd name="T50" fmla="*/ 1409 w 2449"/>
                <a:gd name="T51" fmla="*/ 999 h 2170"/>
                <a:gd name="T52" fmla="*/ 1450 w 2449"/>
                <a:gd name="T53" fmla="*/ 1072 h 2170"/>
                <a:gd name="T54" fmla="*/ 1516 w 2449"/>
                <a:gd name="T55" fmla="*/ 1195 h 2170"/>
                <a:gd name="T56" fmla="*/ 1540 w 2449"/>
                <a:gd name="T57" fmla="*/ 1309 h 2170"/>
                <a:gd name="T58" fmla="*/ 1647 w 2449"/>
                <a:gd name="T59" fmla="*/ 1367 h 2170"/>
                <a:gd name="T60" fmla="*/ 1770 w 2449"/>
                <a:gd name="T61" fmla="*/ 1636 h 2170"/>
                <a:gd name="T62" fmla="*/ 1925 w 2449"/>
                <a:gd name="T63" fmla="*/ 2086 h 2170"/>
                <a:gd name="T64" fmla="*/ 2426 w 2449"/>
                <a:gd name="T65" fmla="*/ 2170 h 2170"/>
                <a:gd name="T66" fmla="*/ 2294 w 2449"/>
                <a:gd name="T67" fmla="*/ 1375 h 2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2449" h="2170">
                  <a:moveTo>
                    <a:pt x="2294" y="1375"/>
                  </a:moveTo>
                  <a:cubicBezTo>
                    <a:pt x="2302" y="1293"/>
                    <a:pt x="2294" y="1277"/>
                    <a:pt x="2294" y="1277"/>
                  </a:cubicBezTo>
                  <a:cubicBezTo>
                    <a:pt x="2294" y="1277"/>
                    <a:pt x="2351" y="1277"/>
                    <a:pt x="2400" y="1195"/>
                  </a:cubicBezTo>
                  <a:cubicBezTo>
                    <a:pt x="2408" y="1179"/>
                    <a:pt x="2417" y="1162"/>
                    <a:pt x="2425" y="1146"/>
                  </a:cubicBezTo>
                  <a:cubicBezTo>
                    <a:pt x="2433" y="1130"/>
                    <a:pt x="2441" y="1113"/>
                    <a:pt x="2441" y="1097"/>
                  </a:cubicBezTo>
                  <a:cubicBezTo>
                    <a:pt x="2449" y="1072"/>
                    <a:pt x="2449" y="1040"/>
                    <a:pt x="2441" y="1007"/>
                  </a:cubicBezTo>
                  <a:cubicBezTo>
                    <a:pt x="2433" y="982"/>
                    <a:pt x="2425" y="950"/>
                    <a:pt x="2417" y="925"/>
                  </a:cubicBezTo>
                  <a:cubicBezTo>
                    <a:pt x="2400" y="893"/>
                    <a:pt x="2417" y="827"/>
                    <a:pt x="2376" y="835"/>
                  </a:cubicBezTo>
                  <a:cubicBezTo>
                    <a:pt x="2392" y="786"/>
                    <a:pt x="2400" y="754"/>
                    <a:pt x="2335" y="746"/>
                  </a:cubicBezTo>
                  <a:cubicBezTo>
                    <a:pt x="2351" y="737"/>
                    <a:pt x="2368" y="721"/>
                    <a:pt x="2368" y="713"/>
                  </a:cubicBezTo>
                  <a:lnTo>
                    <a:pt x="2368" y="696"/>
                  </a:lnTo>
                  <a:cubicBezTo>
                    <a:pt x="2318" y="647"/>
                    <a:pt x="2318" y="549"/>
                    <a:pt x="2310" y="492"/>
                  </a:cubicBezTo>
                  <a:lnTo>
                    <a:pt x="2310" y="476"/>
                  </a:lnTo>
                  <a:lnTo>
                    <a:pt x="2310" y="460"/>
                  </a:lnTo>
                  <a:lnTo>
                    <a:pt x="2310" y="411"/>
                  </a:lnTo>
                  <a:cubicBezTo>
                    <a:pt x="2310" y="378"/>
                    <a:pt x="2302" y="353"/>
                    <a:pt x="2294" y="321"/>
                  </a:cubicBezTo>
                  <a:cubicBezTo>
                    <a:pt x="2294" y="296"/>
                    <a:pt x="2302" y="247"/>
                    <a:pt x="2277" y="239"/>
                  </a:cubicBezTo>
                  <a:cubicBezTo>
                    <a:pt x="2277" y="223"/>
                    <a:pt x="2286" y="206"/>
                    <a:pt x="2286" y="198"/>
                  </a:cubicBezTo>
                  <a:cubicBezTo>
                    <a:pt x="2286" y="127"/>
                    <a:pt x="2255" y="63"/>
                    <a:pt x="2253" y="0"/>
                  </a:cubicBezTo>
                  <a:lnTo>
                    <a:pt x="208" y="3"/>
                  </a:lnTo>
                  <a:cubicBezTo>
                    <a:pt x="205" y="42"/>
                    <a:pt x="202" y="78"/>
                    <a:pt x="197" y="108"/>
                  </a:cubicBezTo>
                  <a:lnTo>
                    <a:pt x="197" y="133"/>
                  </a:lnTo>
                  <a:cubicBezTo>
                    <a:pt x="221" y="223"/>
                    <a:pt x="123" y="288"/>
                    <a:pt x="131" y="337"/>
                  </a:cubicBezTo>
                  <a:cubicBezTo>
                    <a:pt x="139" y="345"/>
                    <a:pt x="148" y="345"/>
                    <a:pt x="156" y="353"/>
                  </a:cubicBezTo>
                  <a:cubicBezTo>
                    <a:pt x="115" y="370"/>
                    <a:pt x="131" y="402"/>
                    <a:pt x="148" y="435"/>
                  </a:cubicBezTo>
                  <a:cubicBezTo>
                    <a:pt x="131" y="451"/>
                    <a:pt x="139" y="484"/>
                    <a:pt x="139" y="517"/>
                  </a:cubicBezTo>
                  <a:lnTo>
                    <a:pt x="139" y="598"/>
                  </a:lnTo>
                  <a:cubicBezTo>
                    <a:pt x="131" y="615"/>
                    <a:pt x="131" y="631"/>
                    <a:pt x="131" y="647"/>
                  </a:cubicBezTo>
                  <a:cubicBezTo>
                    <a:pt x="123" y="680"/>
                    <a:pt x="115" y="713"/>
                    <a:pt x="107" y="746"/>
                  </a:cubicBezTo>
                  <a:cubicBezTo>
                    <a:pt x="99" y="770"/>
                    <a:pt x="41" y="835"/>
                    <a:pt x="90" y="835"/>
                  </a:cubicBezTo>
                  <a:cubicBezTo>
                    <a:pt x="33" y="876"/>
                    <a:pt x="0" y="901"/>
                    <a:pt x="66" y="917"/>
                  </a:cubicBezTo>
                  <a:cubicBezTo>
                    <a:pt x="41" y="925"/>
                    <a:pt x="33" y="925"/>
                    <a:pt x="25" y="933"/>
                  </a:cubicBezTo>
                  <a:cubicBezTo>
                    <a:pt x="17" y="942"/>
                    <a:pt x="17" y="950"/>
                    <a:pt x="25" y="958"/>
                  </a:cubicBezTo>
                  <a:cubicBezTo>
                    <a:pt x="58" y="1040"/>
                    <a:pt x="25" y="1138"/>
                    <a:pt x="66" y="1203"/>
                  </a:cubicBezTo>
                  <a:cubicBezTo>
                    <a:pt x="66" y="1211"/>
                    <a:pt x="74" y="1211"/>
                    <a:pt x="74" y="1219"/>
                  </a:cubicBezTo>
                  <a:cubicBezTo>
                    <a:pt x="123" y="1277"/>
                    <a:pt x="164" y="1277"/>
                    <a:pt x="164" y="1277"/>
                  </a:cubicBezTo>
                  <a:cubicBezTo>
                    <a:pt x="164" y="1277"/>
                    <a:pt x="164" y="1301"/>
                    <a:pt x="172" y="1383"/>
                  </a:cubicBezTo>
                  <a:cubicBezTo>
                    <a:pt x="180" y="1465"/>
                    <a:pt x="172" y="1759"/>
                    <a:pt x="131" y="1906"/>
                  </a:cubicBezTo>
                  <a:cubicBezTo>
                    <a:pt x="111" y="1979"/>
                    <a:pt x="74" y="2069"/>
                    <a:pt x="40" y="2170"/>
                  </a:cubicBezTo>
                  <a:lnTo>
                    <a:pt x="532" y="2170"/>
                  </a:lnTo>
                  <a:cubicBezTo>
                    <a:pt x="533" y="2134"/>
                    <a:pt x="536" y="2106"/>
                    <a:pt x="541" y="2094"/>
                  </a:cubicBezTo>
                  <a:cubicBezTo>
                    <a:pt x="557" y="2037"/>
                    <a:pt x="582" y="2020"/>
                    <a:pt x="639" y="1922"/>
                  </a:cubicBezTo>
                  <a:cubicBezTo>
                    <a:pt x="672" y="1857"/>
                    <a:pt x="705" y="1677"/>
                    <a:pt x="729" y="1546"/>
                  </a:cubicBezTo>
                  <a:lnTo>
                    <a:pt x="729" y="1530"/>
                  </a:lnTo>
                  <a:cubicBezTo>
                    <a:pt x="746" y="1465"/>
                    <a:pt x="746" y="1399"/>
                    <a:pt x="836" y="1383"/>
                  </a:cubicBezTo>
                  <a:lnTo>
                    <a:pt x="852" y="1383"/>
                  </a:lnTo>
                  <a:cubicBezTo>
                    <a:pt x="967" y="1367"/>
                    <a:pt x="918" y="1203"/>
                    <a:pt x="975" y="1154"/>
                  </a:cubicBezTo>
                  <a:cubicBezTo>
                    <a:pt x="983" y="1138"/>
                    <a:pt x="983" y="1130"/>
                    <a:pt x="991" y="1113"/>
                  </a:cubicBezTo>
                  <a:cubicBezTo>
                    <a:pt x="1000" y="1097"/>
                    <a:pt x="1008" y="1089"/>
                    <a:pt x="1016" y="1072"/>
                  </a:cubicBezTo>
                  <a:cubicBezTo>
                    <a:pt x="1114" y="917"/>
                    <a:pt x="1172" y="746"/>
                    <a:pt x="1237" y="582"/>
                  </a:cubicBezTo>
                  <a:cubicBezTo>
                    <a:pt x="1368" y="680"/>
                    <a:pt x="1327" y="844"/>
                    <a:pt x="1393" y="950"/>
                  </a:cubicBezTo>
                  <a:cubicBezTo>
                    <a:pt x="1401" y="966"/>
                    <a:pt x="1401" y="982"/>
                    <a:pt x="1409" y="999"/>
                  </a:cubicBezTo>
                  <a:cubicBezTo>
                    <a:pt x="1417" y="1007"/>
                    <a:pt x="1426" y="1023"/>
                    <a:pt x="1434" y="1040"/>
                  </a:cubicBezTo>
                  <a:cubicBezTo>
                    <a:pt x="1434" y="1048"/>
                    <a:pt x="1442" y="1064"/>
                    <a:pt x="1450" y="1072"/>
                  </a:cubicBezTo>
                  <a:cubicBezTo>
                    <a:pt x="1475" y="1097"/>
                    <a:pt x="1491" y="1130"/>
                    <a:pt x="1499" y="1162"/>
                  </a:cubicBezTo>
                  <a:cubicBezTo>
                    <a:pt x="1507" y="1179"/>
                    <a:pt x="1507" y="1187"/>
                    <a:pt x="1516" y="1195"/>
                  </a:cubicBezTo>
                  <a:cubicBezTo>
                    <a:pt x="1507" y="1236"/>
                    <a:pt x="1516" y="1260"/>
                    <a:pt x="1532" y="1285"/>
                  </a:cubicBezTo>
                  <a:cubicBezTo>
                    <a:pt x="1532" y="1293"/>
                    <a:pt x="1540" y="1301"/>
                    <a:pt x="1540" y="1309"/>
                  </a:cubicBezTo>
                  <a:cubicBezTo>
                    <a:pt x="1565" y="1326"/>
                    <a:pt x="1598" y="1342"/>
                    <a:pt x="1622" y="1358"/>
                  </a:cubicBezTo>
                  <a:cubicBezTo>
                    <a:pt x="1630" y="1358"/>
                    <a:pt x="1639" y="1367"/>
                    <a:pt x="1647" y="1367"/>
                  </a:cubicBezTo>
                  <a:cubicBezTo>
                    <a:pt x="1761" y="1399"/>
                    <a:pt x="1729" y="1530"/>
                    <a:pt x="1770" y="1628"/>
                  </a:cubicBezTo>
                  <a:lnTo>
                    <a:pt x="1770" y="1636"/>
                  </a:lnTo>
                  <a:cubicBezTo>
                    <a:pt x="1786" y="1742"/>
                    <a:pt x="1811" y="1881"/>
                    <a:pt x="1827" y="1914"/>
                  </a:cubicBezTo>
                  <a:cubicBezTo>
                    <a:pt x="1884" y="2020"/>
                    <a:pt x="1909" y="2028"/>
                    <a:pt x="1925" y="2086"/>
                  </a:cubicBezTo>
                  <a:cubicBezTo>
                    <a:pt x="1930" y="2100"/>
                    <a:pt x="1932" y="2130"/>
                    <a:pt x="1933" y="2170"/>
                  </a:cubicBezTo>
                  <a:lnTo>
                    <a:pt x="2426" y="2170"/>
                  </a:lnTo>
                  <a:cubicBezTo>
                    <a:pt x="2390" y="2065"/>
                    <a:pt x="2352" y="1973"/>
                    <a:pt x="2335" y="1898"/>
                  </a:cubicBezTo>
                  <a:cubicBezTo>
                    <a:pt x="2294" y="1751"/>
                    <a:pt x="2286" y="1465"/>
                    <a:pt x="2294" y="13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5" name="Freeform 9">
              <a:extLst>
                <a:ext uri="{FF2B5EF4-FFF2-40B4-BE49-F238E27FC236}">
                  <a16:creationId xmlns:a16="http://schemas.microsoft.com/office/drawing/2014/main" id="{C9F8AD73-5149-496F-834A-C2479C573CA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5964" y="2522639"/>
              <a:ext cx="2183140" cy="1197503"/>
            </a:xfrm>
            <a:custGeom>
              <a:avLst/>
              <a:gdLst>
                <a:gd name="T0" fmla="*/ 2997 w 3966"/>
                <a:gd name="T1" fmla="*/ 2108 h 2174"/>
                <a:gd name="T2" fmla="*/ 2972 w 3966"/>
                <a:gd name="T3" fmla="*/ 1977 h 2174"/>
                <a:gd name="T4" fmla="*/ 2956 w 3966"/>
                <a:gd name="T5" fmla="*/ 1846 h 2174"/>
                <a:gd name="T6" fmla="*/ 2759 w 3966"/>
                <a:gd name="T7" fmla="*/ 1372 h 2174"/>
                <a:gd name="T8" fmla="*/ 2735 w 3966"/>
                <a:gd name="T9" fmla="*/ 1184 h 2174"/>
                <a:gd name="T10" fmla="*/ 2710 w 3966"/>
                <a:gd name="T11" fmla="*/ 1094 h 2174"/>
                <a:gd name="T12" fmla="*/ 2718 w 3966"/>
                <a:gd name="T13" fmla="*/ 849 h 2174"/>
                <a:gd name="T14" fmla="*/ 2718 w 3966"/>
                <a:gd name="T15" fmla="*/ 719 h 2174"/>
                <a:gd name="T16" fmla="*/ 2767 w 3966"/>
                <a:gd name="T17" fmla="*/ 449 h 2174"/>
                <a:gd name="T18" fmla="*/ 2817 w 3966"/>
                <a:gd name="T19" fmla="*/ 302 h 2174"/>
                <a:gd name="T20" fmla="*/ 2858 w 3966"/>
                <a:gd name="T21" fmla="*/ 179 h 2174"/>
                <a:gd name="T22" fmla="*/ 2964 w 3966"/>
                <a:gd name="T23" fmla="*/ 351 h 2174"/>
                <a:gd name="T24" fmla="*/ 3546 w 3966"/>
                <a:gd name="T25" fmla="*/ 776 h 2174"/>
                <a:gd name="T26" fmla="*/ 3922 w 3966"/>
                <a:gd name="T27" fmla="*/ 392 h 2174"/>
                <a:gd name="T28" fmla="*/ 3524 w 3966"/>
                <a:gd name="T29" fmla="*/ 1 h 2174"/>
                <a:gd name="T30" fmla="*/ 3485 w 3966"/>
                <a:gd name="T31" fmla="*/ 1 h 2174"/>
                <a:gd name="T32" fmla="*/ 449 w 3966"/>
                <a:gd name="T33" fmla="*/ 49 h 2174"/>
                <a:gd name="T34" fmla="*/ 0 w 3966"/>
                <a:gd name="T35" fmla="*/ 5 h 2174"/>
                <a:gd name="T36" fmla="*/ 73 w 3966"/>
                <a:gd name="T37" fmla="*/ 384 h 2174"/>
                <a:gd name="T38" fmla="*/ 441 w 3966"/>
                <a:gd name="T39" fmla="*/ 759 h 2174"/>
                <a:gd name="T40" fmla="*/ 982 w 3966"/>
                <a:gd name="T41" fmla="*/ 351 h 2174"/>
                <a:gd name="T42" fmla="*/ 1080 w 3966"/>
                <a:gd name="T43" fmla="*/ 179 h 2174"/>
                <a:gd name="T44" fmla="*/ 1121 w 3966"/>
                <a:gd name="T45" fmla="*/ 302 h 2174"/>
                <a:gd name="T46" fmla="*/ 1178 w 3966"/>
                <a:gd name="T47" fmla="*/ 449 h 2174"/>
                <a:gd name="T48" fmla="*/ 1228 w 3966"/>
                <a:gd name="T49" fmla="*/ 719 h 2174"/>
                <a:gd name="T50" fmla="*/ 1228 w 3966"/>
                <a:gd name="T51" fmla="*/ 915 h 2174"/>
                <a:gd name="T52" fmla="*/ 1228 w 3966"/>
                <a:gd name="T53" fmla="*/ 996 h 2174"/>
                <a:gd name="T54" fmla="*/ 1228 w 3966"/>
                <a:gd name="T55" fmla="*/ 1135 h 2174"/>
                <a:gd name="T56" fmla="*/ 1187 w 3966"/>
                <a:gd name="T57" fmla="*/ 1176 h 2174"/>
                <a:gd name="T58" fmla="*/ 1162 w 3966"/>
                <a:gd name="T59" fmla="*/ 1454 h 2174"/>
                <a:gd name="T60" fmla="*/ 1154 w 3966"/>
                <a:gd name="T61" fmla="*/ 1519 h 2174"/>
                <a:gd name="T62" fmla="*/ 1113 w 3966"/>
                <a:gd name="T63" fmla="*/ 1642 h 2174"/>
                <a:gd name="T64" fmla="*/ 1079 w 3966"/>
                <a:gd name="T65" fmla="*/ 1713 h 2174"/>
                <a:gd name="T66" fmla="*/ 1079 w 3966"/>
                <a:gd name="T67" fmla="*/ 1713 h 2174"/>
                <a:gd name="T68" fmla="*/ 1031 w 3966"/>
                <a:gd name="T69" fmla="*/ 1789 h 2174"/>
                <a:gd name="T70" fmla="*/ 982 w 3966"/>
                <a:gd name="T71" fmla="*/ 1920 h 2174"/>
                <a:gd name="T72" fmla="*/ 2997 w 3966"/>
                <a:gd name="T73" fmla="*/ 2171 h 2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966" h="2174">
                  <a:moveTo>
                    <a:pt x="2997" y="2165"/>
                  </a:moveTo>
                  <a:lnTo>
                    <a:pt x="2997" y="2108"/>
                  </a:lnTo>
                  <a:cubicBezTo>
                    <a:pt x="2989" y="2067"/>
                    <a:pt x="2980" y="2034"/>
                    <a:pt x="2980" y="2018"/>
                  </a:cubicBezTo>
                  <a:cubicBezTo>
                    <a:pt x="2989" y="2010"/>
                    <a:pt x="2980" y="1993"/>
                    <a:pt x="2972" y="1977"/>
                  </a:cubicBezTo>
                  <a:cubicBezTo>
                    <a:pt x="2972" y="1952"/>
                    <a:pt x="2972" y="1936"/>
                    <a:pt x="2964" y="1912"/>
                  </a:cubicBezTo>
                  <a:cubicBezTo>
                    <a:pt x="2964" y="1887"/>
                    <a:pt x="2964" y="1871"/>
                    <a:pt x="2956" y="1846"/>
                  </a:cubicBezTo>
                  <a:cubicBezTo>
                    <a:pt x="2948" y="1830"/>
                    <a:pt x="2940" y="1822"/>
                    <a:pt x="2931" y="1805"/>
                  </a:cubicBezTo>
                  <a:cubicBezTo>
                    <a:pt x="2735" y="1740"/>
                    <a:pt x="2866" y="1511"/>
                    <a:pt x="2759" y="1372"/>
                  </a:cubicBezTo>
                  <a:lnTo>
                    <a:pt x="2735" y="1323"/>
                  </a:lnTo>
                  <a:cubicBezTo>
                    <a:pt x="2718" y="1274"/>
                    <a:pt x="2710" y="1233"/>
                    <a:pt x="2735" y="1184"/>
                  </a:cubicBezTo>
                  <a:cubicBezTo>
                    <a:pt x="2727" y="1168"/>
                    <a:pt x="2718" y="1152"/>
                    <a:pt x="2710" y="1135"/>
                  </a:cubicBezTo>
                  <a:lnTo>
                    <a:pt x="2710" y="1094"/>
                  </a:lnTo>
                  <a:cubicBezTo>
                    <a:pt x="2710" y="1078"/>
                    <a:pt x="2702" y="1054"/>
                    <a:pt x="2702" y="1037"/>
                  </a:cubicBezTo>
                  <a:cubicBezTo>
                    <a:pt x="2702" y="972"/>
                    <a:pt x="2702" y="915"/>
                    <a:pt x="2718" y="849"/>
                  </a:cubicBezTo>
                  <a:lnTo>
                    <a:pt x="2718" y="800"/>
                  </a:lnTo>
                  <a:cubicBezTo>
                    <a:pt x="2718" y="768"/>
                    <a:pt x="2702" y="776"/>
                    <a:pt x="2718" y="719"/>
                  </a:cubicBezTo>
                  <a:cubicBezTo>
                    <a:pt x="2727" y="661"/>
                    <a:pt x="2735" y="629"/>
                    <a:pt x="2727" y="612"/>
                  </a:cubicBezTo>
                  <a:cubicBezTo>
                    <a:pt x="2727" y="604"/>
                    <a:pt x="2751" y="506"/>
                    <a:pt x="2767" y="449"/>
                  </a:cubicBezTo>
                  <a:cubicBezTo>
                    <a:pt x="2784" y="392"/>
                    <a:pt x="2784" y="392"/>
                    <a:pt x="2800" y="375"/>
                  </a:cubicBezTo>
                  <a:cubicBezTo>
                    <a:pt x="2808" y="351"/>
                    <a:pt x="2817" y="343"/>
                    <a:pt x="2817" y="302"/>
                  </a:cubicBezTo>
                  <a:cubicBezTo>
                    <a:pt x="2825" y="269"/>
                    <a:pt x="2866" y="212"/>
                    <a:pt x="2866" y="212"/>
                  </a:cubicBezTo>
                  <a:cubicBezTo>
                    <a:pt x="2866" y="204"/>
                    <a:pt x="2858" y="179"/>
                    <a:pt x="2858" y="179"/>
                  </a:cubicBezTo>
                  <a:lnTo>
                    <a:pt x="2882" y="147"/>
                  </a:lnTo>
                  <a:cubicBezTo>
                    <a:pt x="2882" y="147"/>
                    <a:pt x="2899" y="261"/>
                    <a:pt x="2964" y="351"/>
                  </a:cubicBezTo>
                  <a:cubicBezTo>
                    <a:pt x="3030" y="433"/>
                    <a:pt x="3251" y="604"/>
                    <a:pt x="3349" y="661"/>
                  </a:cubicBezTo>
                  <a:cubicBezTo>
                    <a:pt x="3439" y="727"/>
                    <a:pt x="3497" y="768"/>
                    <a:pt x="3546" y="776"/>
                  </a:cubicBezTo>
                  <a:cubicBezTo>
                    <a:pt x="3595" y="776"/>
                    <a:pt x="3677" y="808"/>
                    <a:pt x="3726" y="776"/>
                  </a:cubicBezTo>
                  <a:cubicBezTo>
                    <a:pt x="3775" y="751"/>
                    <a:pt x="3857" y="563"/>
                    <a:pt x="3922" y="392"/>
                  </a:cubicBezTo>
                  <a:cubicBezTo>
                    <a:pt x="3956" y="309"/>
                    <a:pt x="3962" y="155"/>
                    <a:pt x="3966" y="0"/>
                  </a:cubicBezTo>
                  <a:lnTo>
                    <a:pt x="3524" y="1"/>
                  </a:lnTo>
                  <a:cubicBezTo>
                    <a:pt x="3497" y="54"/>
                    <a:pt x="3497" y="49"/>
                    <a:pt x="3497" y="49"/>
                  </a:cubicBezTo>
                  <a:cubicBezTo>
                    <a:pt x="3497" y="49"/>
                    <a:pt x="3492" y="29"/>
                    <a:pt x="3485" y="1"/>
                  </a:cubicBezTo>
                  <a:lnTo>
                    <a:pt x="460" y="5"/>
                  </a:lnTo>
                  <a:cubicBezTo>
                    <a:pt x="453" y="31"/>
                    <a:pt x="449" y="49"/>
                    <a:pt x="449" y="49"/>
                  </a:cubicBezTo>
                  <a:cubicBezTo>
                    <a:pt x="449" y="49"/>
                    <a:pt x="449" y="54"/>
                    <a:pt x="424" y="5"/>
                  </a:cubicBezTo>
                  <a:lnTo>
                    <a:pt x="0" y="5"/>
                  </a:lnTo>
                  <a:cubicBezTo>
                    <a:pt x="7" y="28"/>
                    <a:pt x="7" y="50"/>
                    <a:pt x="7" y="65"/>
                  </a:cubicBezTo>
                  <a:cubicBezTo>
                    <a:pt x="23" y="196"/>
                    <a:pt x="40" y="310"/>
                    <a:pt x="73" y="384"/>
                  </a:cubicBezTo>
                  <a:cubicBezTo>
                    <a:pt x="138" y="555"/>
                    <a:pt x="220" y="743"/>
                    <a:pt x="269" y="768"/>
                  </a:cubicBezTo>
                  <a:cubicBezTo>
                    <a:pt x="318" y="792"/>
                    <a:pt x="400" y="768"/>
                    <a:pt x="441" y="759"/>
                  </a:cubicBezTo>
                  <a:cubicBezTo>
                    <a:pt x="490" y="759"/>
                    <a:pt x="548" y="710"/>
                    <a:pt x="646" y="653"/>
                  </a:cubicBezTo>
                  <a:cubicBezTo>
                    <a:pt x="736" y="596"/>
                    <a:pt x="916" y="433"/>
                    <a:pt x="982" y="351"/>
                  </a:cubicBezTo>
                  <a:cubicBezTo>
                    <a:pt x="1047" y="261"/>
                    <a:pt x="1064" y="147"/>
                    <a:pt x="1064" y="147"/>
                  </a:cubicBezTo>
                  <a:lnTo>
                    <a:pt x="1080" y="179"/>
                  </a:lnTo>
                  <a:lnTo>
                    <a:pt x="1080" y="212"/>
                  </a:lnTo>
                  <a:cubicBezTo>
                    <a:pt x="1080" y="212"/>
                    <a:pt x="1121" y="269"/>
                    <a:pt x="1121" y="302"/>
                  </a:cubicBezTo>
                  <a:cubicBezTo>
                    <a:pt x="1129" y="343"/>
                    <a:pt x="1129" y="351"/>
                    <a:pt x="1146" y="375"/>
                  </a:cubicBezTo>
                  <a:cubicBezTo>
                    <a:pt x="1154" y="392"/>
                    <a:pt x="1162" y="392"/>
                    <a:pt x="1178" y="449"/>
                  </a:cubicBezTo>
                  <a:cubicBezTo>
                    <a:pt x="1195" y="506"/>
                    <a:pt x="1211" y="604"/>
                    <a:pt x="1211" y="612"/>
                  </a:cubicBezTo>
                  <a:cubicBezTo>
                    <a:pt x="1211" y="629"/>
                    <a:pt x="1219" y="661"/>
                    <a:pt x="1228" y="719"/>
                  </a:cubicBezTo>
                  <a:cubicBezTo>
                    <a:pt x="1244" y="776"/>
                    <a:pt x="1228" y="768"/>
                    <a:pt x="1228" y="800"/>
                  </a:cubicBezTo>
                  <a:cubicBezTo>
                    <a:pt x="1219" y="833"/>
                    <a:pt x="1228" y="857"/>
                    <a:pt x="1228" y="915"/>
                  </a:cubicBezTo>
                  <a:lnTo>
                    <a:pt x="1228" y="956"/>
                  </a:lnTo>
                  <a:lnTo>
                    <a:pt x="1228" y="996"/>
                  </a:lnTo>
                  <a:cubicBezTo>
                    <a:pt x="1228" y="1013"/>
                    <a:pt x="1211" y="1037"/>
                    <a:pt x="1219" y="1037"/>
                  </a:cubicBezTo>
                  <a:cubicBezTo>
                    <a:pt x="1211" y="1078"/>
                    <a:pt x="1170" y="1119"/>
                    <a:pt x="1228" y="1135"/>
                  </a:cubicBezTo>
                  <a:cubicBezTo>
                    <a:pt x="1211" y="1143"/>
                    <a:pt x="1203" y="1152"/>
                    <a:pt x="1195" y="1160"/>
                  </a:cubicBezTo>
                  <a:cubicBezTo>
                    <a:pt x="1187" y="1160"/>
                    <a:pt x="1187" y="1168"/>
                    <a:pt x="1187" y="1176"/>
                  </a:cubicBezTo>
                  <a:cubicBezTo>
                    <a:pt x="1195" y="1250"/>
                    <a:pt x="1129" y="1315"/>
                    <a:pt x="1162" y="1380"/>
                  </a:cubicBezTo>
                  <a:lnTo>
                    <a:pt x="1162" y="1454"/>
                  </a:lnTo>
                  <a:cubicBezTo>
                    <a:pt x="1162" y="1462"/>
                    <a:pt x="1154" y="1470"/>
                    <a:pt x="1154" y="1478"/>
                  </a:cubicBezTo>
                  <a:lnTo>
                    <a:pt x="1154" y="1519"/>
                  </a:lnTo>
                  <a:cubicBezTo>
                    <a:pt x="1146" y="1536"/>
                    <a:pt x="1146" y="1552"/>
                    <a:pt x="1137" y="1560"/>
                  </a:cubicBezTo>
                  <a:cubicBezTo>
                    <a:pt x="1129" y="1593"/>
                    <a:pt x="1121" y="1617"/>
                    <a:pt x="1113" y="1642"/>
                  </a:cubicBezTo>
                  <a:cubicBezTo>
                    <a:pt x="1105" y="1650"/>
                    <a:pt x="1105" y="1658"/>
                    <a:pt x="1096" y="1675"/>
                  </a:cubicBezTo>
                  <a:cubicBezTo>
                    <a:pt x="1091" y="1686"/>
                    <a:pt x="1085" y="1698"/>
                    <a:pt x="1079" y="1713"/>
                  </a:cubicBezTo>
                  <a:cubicBezTo>
                    <a:pt x="1077" y="1718"/>
                    <a:pt x="1075" y="1724"/>
                    <a:pt x="1072" y="1732"/>
                  </a:cubicBezTo>
                  <a:cubicBezTo>
                    <a:pt x="1074" y="1725"/>
                    <a:pt x="1076" y="1719"/>
                    <a:pt x="1079" y="1713"/>
                  </a:cubicBezTo>
                  <a:cubicBezTo>
                    <a:pt x="1092" y="1674"/>
                    <a:pt x="1077" y="1706"/>
                    <a:pt x="1056" y="1756"/>
                  </a:cubicBezTo>
                  <a:cubicBezTo>
                    <a:pt x="1072" y="1715"/>
                    <a:pt x="1047" y="1756"/>
                    <a:pt x="1031" y="1789"/>
                  </a:cubicBezTo>
                  <a:cubicBezTo>
                    <a:pt x="1039" y="1781"/>
                    <a:pt x="1015" y="1813"/>
                    <a:pt x="1006" y="1822"/>
                  </a:cubicBezTo>
                  <a:cubicBezTo>
                    <a:pt x="998" y="1854"/>
                    <a:pt x="990" y="1887"/>
                    <a:pt x="982" y="1920"/>
                  </a:cubicBezTo>
                  <a:cubicBezTo>
                    <a:pt x="965" y="1982"/>
                    <a:pt x="959" y="2084"/>
                    <a:pt x="952" y="2174"/>
                  </a:cubicBezTo>
                  <a:lnTo>
                    <a:pt x="2997" y="2171"/>
                  </a:lnTo>
                  <a:cubicBezTo>
                    <a:pt x="2997" y="2169"/>
                    <a:pt x="2997" y="2167"/>
                    <a:pt x="2997" y="216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346" name="화살표: 위쪽/아래쪽 87">
              <a:extLst>
                <a:ext uri="{FF2B5EF4-FFF2-40B4-BE49-F238E27FC236}">
                  <a16:creationId xmlns:a16="http://schemas.microsoft.com/office/drawing/2014/main" id="{E15BA425-23F4-436E-A1D4-EFEDCFFF638A}"/>
                </a:ext>
              </a:extLst>
            </p:cNvPr>
            <p:cNvSpPr/>
            <p:nvPr/>
          </p:nvSpPr>
          <p:spPr>
            <a:xfrm>
              <a:off x="9439540" y="2045589"/>
              <a:ext cx="495985" cy="924482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7" name="화살표: 위쪽/아래쪽 88">
              <a:extLst>
                <a:ext uri="{FF2B5EF4-FFF2-40B4-BE49-F238E27FC236}">
                  <a16:creationId xmlns:a16="http://schemas.microsoft.com/office/drawing/2014/main" id="{04CBA27D-827E-47FB-809E-ACED817DE19A}"/>
                </a:ext>
              </a:extLst>
            </p:cNvPr>
            <p:cNvSpPr/>
            <p:nvPr/>
          </p:nvSpPr>
          <p:spPr>
            <a:xfrm>
              <a:off x="9439540" y="3271157"/>
              <a:ext cx="495985" cy="924482"/>
            </a:xfrm>
            <a:prstGeom prst="upDown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8" name="화살표: 위쪽/아래쪽 89">
              <a:extLst>
                <a:ext uri="{FF2B5EF4-FFF2-40B4-BE49-F238E27FC236}">
                  <a16:creationId xmlns:a16="http://schemas.microsoft.com/office/drawing/2014/main" id="{09F9FA32-A9BA-459B-94F6-4CB1BF995A66}"/>
                </a:ext>
              </a:extLst>
            </p:cNvPr>
            <p:cNvSpPr/>
            <p:nvPr/>
          </p:nvSpPr>
          <p:spPr>
            <a:xfrm>
              <a:off x="9439540" y="4511272"/>
              <a:ext cx="495985" cy="924482"/>
            </a:xfrm>
            <a:prstGeom prst="upDownArrow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176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31</cp:revision>
  <dcterms:created xsi:type="dcterms:W3CDTF">2018-02-18T19:39:47Z</dcterms:created>
  <dcterms:modified xsi:type="dcterms:W3CDTF">2019-01-08T02:21:31Z</dcterms:modified>
</cp:coreProperties>
</file>