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4846707671276E-2"/>
          <c:y val="9.7345064911807597E-2"/>
          <c:w val="0.95017082959476873"/>
          <c:h val="0.8053098701763847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680C3"/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EC03-4F0D-AC3B-D4A2E2BF043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EC03-4F0D-AC3B-D4A2E2BF043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5-EC03-4F0D-AC3B-D4A2E2BF0437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65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03-4F0D-AC3B-D4A2E2BF0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913355520"/>
        <c:axId val="918425600"/>
      </c:barChart>
      <c:catAx>
        <c:axId val="91335552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918425600"/>
        <c:crosses val="autoZero"/>
        <c:auto val="1"/>
        <c:lblAlgn val="ctr"/>
        <c:lblOffset val="100"/>
        <c:noMultiLvlLbl val="0"/>
      </c:catAx>
      <c:valAx>
        <c:axId val="918425600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1335552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21F67A5-7316-4ED8-BE67-BD4C553D1CB4}"/>
              </a:ext>
            </a:extLst>
          </p:cNvPr>
          <p:cNvGrpSpPr/>
          <p:nvPr/>
        </p:nvGrpSpPr>
        <p:grpSpPr>
          <a:xfrm>
            <a:off x="921050" y="1817219"/>
            <a:ext cx="3164498" cy="4333341"/>
            <a:chOff x="573992" y="1694129"/>
            <a:chExt cx="3164498" cy="4333341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40F232F-CF6A-470D-8D4D-4785AEACE1F8}"/>
                </a:ext>
              </a:extLst>
            </p:cNvPr>
            <p:cNvGrpSpPr/>
            <p:nvPr/>
          </p:nvGrpSpPr>
          <p:grpSpPr>
            <a:xfrm>
              <a:off x="1042740" y="1694129"/>
              <a:ext cx="989242" cy="4333341"/>
              <a:chOff x="3674096" y="1619710"/>
              <a:chExt cx="980481" cy="4294963"/>
            </a:xfrm>
          </p:grpSpPr>
          <p:sp>
            <p:nvSpPr>
              <p:cNvPr id="84" name="Round Same Side Corner Rectangle 8">
                <a:extLst>
                  <a:ext uri="{FF2B5EF4-FFF2-40B4-BE49-F238E27FC236}">
                    <a16:creationId xmlns:a16="http://schemas.microsoft.com/office/drawing/2014/main" id="{2D35ED64-4AF9-49BC-A0C7-4802D744805B}"/>
                  </a:ext>
                </a:extLst>
              </p:cNvPr>
              <p:cNvSpPr/>
              <p:nvPr/>
            </p:nvSpPr>
            <p:spPr>
              <a:xfrm>
                <a:off x="3674096" y="1619710"/>
                <a:ext cx="490240" cy="4294963"/>
              </a:xfrm>
              <a:custGeom>
                <a:avLst/>
                <a:gdLst>
                  <a:gd name="connsiteX0" fmla="*/ 0 w 456431"/>
                  <a:gd name="connsiteY0" fmla="*/ 821440 h 4294963"/>
                  <a:gd name="connsiteX1" fmla="*/ 456431 w 456431"/>
                  <a:gd name="connsiteY1" fmla="*/ 821440 h 4294963"/>
                  <a:gd name="connsiteX2" fmla="*/ 456431 w 456431"/>
                  <a:gd name="connsiteY2" fmla="*/ 2523008 h 4294963"/>
                  <a:gd name="connsiteX3" fmla="*/ 393929 w 456431"/>
                  <a:gd name="connsiteY3" fmla="*/ 2523008 h 4294963"/>
                  <a:gd name="connsiteX4" fmla="*/ 393929 w 456431"/>
                  <a:gd name="connsiteY4" fmla="*/ 4097911 h 4294963"/>
                  <a:gd name="connsiteX5" fmla="*/ 196878 w 456431"/>
                  <a:gd name="connsiteY5" fmla="*/ 4294963 h 4294963"/>
                  <a:gd name="connsiteX6" fmla="*/ 0 w 456431"/>
                  <a:gd name="connsiteY6" fmla="*/ 4099638 h 4294963"/>
                  <a:gd name="connsiteX7" fmla="*/ 0 w 456431"/>
                  <a:gd name="connsiteY7" fmla="*/ 4039674 h 4294963"/>
                  <a:gd name="connsiteX8" fmla="*/ 7525 w 456431"/>
                  <a:gd name="connsiteY8" fmla="*/ 1521985 h 4294963"/>
                  <a:gd name="connsiteX9" fmla="*/ 0 w 456431"/>
                  <a:gd name="connsiteY9" fmla="*/ 821440 h 4294963"/>
                  <a:gd name="connsiteX10" fmla="*/ 456431 w 456431"/>
                  <a:gd name="connsiteY10" fmla="*/ 0 h 4294963"/>
                  <a:gd name="connsiteX11" fmla="*/ 456431 w 456431"/>
                  <a:gd name="connsiteY11" fmla="*/ 737660 h 4294963"/>
                  <a:gd name="connsiteX12" fmla="*/ 91480 w 456431"/>
                  <a:gd name="connsiteY12" fmla="*/ 368830 h 4294963"/>
                  <a:gd name="connsiteX13" fmla="*/ 456431 w 456431"/>
                  <a:gd name="connsiteY13" fmla="*/ 0 h 4294963"/>
                  <a:gd name="connsiteX0" fmla="*/ 33809 w 490240"/>
                  <a:gd name="connsiteY0" fmla="*/ 821440 h 4294963"/>
                  <a:gd name="connsiteX1" fmla="*/ 490240 w 490240"/>
                  <a:gd name="connsiteY1" fmla="*/ 821440 h 4294963"/>
                  <a:gd name="connsiteX2" fmla="*/ 490240 w 490240"/>
                  <a:gd name="connsiteY2" fmla="*/ 2523008 h 4294963"/>
                  <a:gd name="connsiteX3" fmla="*/ 427738 w 490240"/>
                  <a:gd name="connsiteY3" fmla="*/ 2523008 h 4294963"/>
                  <a:gd name="connsiteX4" fmla="*/ 427738 w 490240"/>
                  <a:gd name="connsiteY4" fmla="*/ 4097911 h 4294963"/>
                  <a:gd name="connsiteX5" fmla="*/ 230687 w 490240"/>
                  <a:gd name="connsiteY5" fmla="*/ 4294963 h 4294963"/>
                  <a:gd name="connsiteX6" fmla="*/ 33809 w 490240"/>
                  <a:gd name="connsiteY6" fmla="*/ 4099638 h 4294963"/>
                  <a:gd name="connsiteX7" fmla="*/ 33809 w 490240"/>
                  <a:gd name="connsiteY7" fmla="*/ 4039674 h 4294963"/>
                  <a:gd name="connsiteX8" fmla="*/ 33809 w 490240"/>
                  <a:gd name="connsiteY8" fmla="*/ 821440 h 4294963"/>
                  <a:gd name="connsiteX9" fmla="*/ 490240 w 490240"/>
                  <a:gd name="connsiteY9" fmla="*/ 0 h 4294963"/>
                  <a:gd name="connsiteX10" fmla="*/ 490240 w 490240"/>
                  <a:gd name="connsiteY10" fmla="*/ 737660 h 4294963"/>
                  <a:gd name="connsiteX11" fmla="*/ 125289 w 490240"/>
                  <a:gd name="connsiteY11" fmla="*/ 368830 h 4294963"/>
                  <a:gd name="connsiteX12" fmla="*/ 490240 w 490240"/>
                  <a:gd name="connsiteY12" fmla="*/ 0 h 4294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90240" h="4294963">
                    <a:moveTo>
                      <a:pt x="33809" y="821440"/>
                    </a:moveTo>
                    <a:lnTo>
                      <a:pt x="490240" y="821440"/>
                    </a:lnTo>
                    <a:lnTo>
                      <a:pt x="490240" y="2523008"/>
                    </a:lnTo>
                    <a:lnTo>
                      <a:pt x="427738" y="2523008"/>
                    </a:lnTo>
                    <a:lnTo>
                      <a:pt x="427738" y="4097911"/>
                    </a:lnTo>
                    <a:cubicBezTo>
                      <a:pt x="427738" y="4206740"/>
                      <a:pt x="339515" y="4294963"/>
                      <a:pt x="230687" y="4294963"/>
                    </a:cubicBezTo>
                    <a:cubicBezTo>
                      <a:pt x="122435" y="4294963"/>
                      <a:pt x="34571" y="4207673"/>
                      <a:pt x="33809" y="4099638"/>
                    </a:cubicBezTo>
                    <a:lnTo>
                      <a:pt x="33809" y="4039674"/>
                    </a:lnTo>
                    <a:cubicBezTo>
                      <a:pt x="33809" y="3493308"/>
                      <a:pt x="-42263" y="1357812"/>
                      <a:pt x="33809" y="821440"/>
                    </a:cubicBezTo>
                    <a:close/>
                    <a:moveTo>
                      <a:pt x="490240" y="0"/>
                    </a:moveTo>
                    <a:lnTo>
                      <a:pt x="490240" y="737660"/>
                    </a:lnTo>
                    <a:cubicBezTo>
                      <a:pt x="288286" y="735756"/>
                      <a:pt x="125289" y="571329"/>
                      <a:pt x="125289" y="368830"/>
                    </a:cubicBezTo>
                    <a:cubicBezTo>
                      <a:pt x="125289" y="166332"/>
                      <a:pt x="288286" y="1904"/>
                      <a:pt x="49024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85" name="Round Same Side Corner Rectangle 8">
                <a:extLst>
                  <a:ext uri="{FF2B5EF4-FFF2-40B4-BE49-F238E27FC236}">
                    <a16:creationId xmlns:a16="http://schemas.microsoft.com/office/drawing/2014/main" id="{33723F23-C9A5-46BE-9398-831367DE67B8}"/>
                  </a:ext>
                </a:extLst>
              </p:cNvPr>
              <p:cNvSpPr/>
              <p:nvPr/>
            </p:nvSpPr>
            <p:spPr>
              <a:xfrm flipH="1">
                <a:off x="4164337" y="1619710"/>
                <a:ext cx="490240" cy="4294963"/>
              </a:xfrm>
              <a:custGeom>
                <a:avLst/>
                <a:gdLst>
                  <a:gd name="connsiteX0" fmla="*/ 0 w 456431"/>
                  <a:gd name="connsiteY0" fmla="*/ 821440 h 4294963"/>
                  <a:gd name="connsiteX1" fmla="*/ 456431 w 456431"/>
                  <a:gd name="connsiteY1" fmla="*/ 821440 h 4294963"/>
                  <a:gd name="connsiteX2" fmla="*/ 456431 w 456431"/>
                  <a:gd name="connsiteY2" fmla="*/ 2523008 h 4294963"/>
                  <a:gd name="connsiteX3" fmla="*/ 393929 w 456431"/>
                  <a:gd name="connsiteY3" fmla="*/ 2523008 h 4294963"/>
                  <a:gd name="connsiteX4" fmla="*/ 393929 w 456431"/>
                  <a:gd name="connsiteY4" fmla="*/ 4097911 h 4294963"/>
                  <a:gd name="connsiteX5" fmla="*/ 196878 w 456431"/>
                  <a:gd name="connsiteY5" fmla="*/ 4294963 h 4294963"/>
                  <a:gd name="connsiteX6" fmla="*/ 0 w 456431"/>
                  <a:gd name="connsiteY6" fmla="*/ 4099638 h 4294963"/>
                  <a:gd name="connsiteX7" fmla="*/ 0 w 456431"/>
                  <a:gd name="connsiteY7" fmla="*/ 4039674 h 4294963"/>
                  <a:gd name="connsiteX8" fmla="*/ 7525 w 456431"/>
                  <a:gd name="connsiteY8" fmla="*/ 1521985 h 4294963"/>
                  <a:gd name="connsiteX9" fmla="*/ 0 w 456431"/>
                  <a:gd name="connsiteY9" fmla="*/ 821440 h 4294963"/>
                  <a:gd name="connsiteX10" fmla="*/ 456431 w 456431"/>
                  <a:gd name="connsiteY10" fmla="*/ 0 h 4294963"/>
                  <a:gd name="connsiteX11" fmla="*/ 456431 w 456431"/>
                  <a:gd name="connsiteY11" fmla="*/ 737660 h 4294963"/>
                  <a:gd name="connsiteX12" fmla="*/ 91480 w 456431"/>
                  <a:gd name="connsiteY12" fmla="*/ 368830 h 4294963"/>
                  <a:gd name="connsiteX13" fmla="*/ 456431 w 456431"/>
                  <a:gd name="connsiteY13" fmla="*/ 0 h 4294963"/>
                  <a:gd name="connsiteX0" fmla="*/ 33809 w 490240"/>
                  <a:gd name="connsiteY0" fmla="*/ 821440 h 4294963"/>
                  <a:gd name="connsiteX1" fmla="*/ 490240 w 490240"/>
                  <a:gd name="connsiteY1" fmla="*/ 821440 h 4294963"/>
                  <a:gd name="connsiteX2" fmla="*/ 490240 w 490240"/>
                  <a:gd name="connsiteY2" fmla="*/ 2523008 h 4294963"/>
                  <a:gd name="connsiteX3" fmla="*/ 427738 w 490240"/>
                  <a:gd name="connsiteY3" fmla="*/ 2523008 h 4294963"/>
                  <a:gd name="connsiteX4" fmla="*/ 427738 w 490240"/>
                  <a:gd name="connsiteY4" fmla="*/ 4097911 h 4294963"/>
                  <a:gd name="connsiteX5" fmla="*/ 230687 w 490240"/>
                  <a:gd name="connsiteY5" fmla="*/ 4294963 h 4294963"/>
                  <a:gd name="connsiteX6" fmla="*/ 33809 w 490240"/>
                  <a:gd name="connsiteY6" fmla="*/ 4099638 h 4294963"/>
                  <a:gd name="connsiteX7" fmla="*/ 33809 w 490240"/>
                  <a:gd name="connsiteY7" fmla="*/ 4039674 h 4294963"/>
                  <a:gd name="connsiteX8" fmla="*/ 33809 w 490240"/>
                  <a:gd name="connsiteY8" fmla="*/ 821440 h 4294963"/>
                  <a:gd name="connsiteX9" fmla="*/ 490240 w 490240"/>
                  <a:gd name="connsiteY9" fmla="*/ 0 h 4294963"/>
                  <a:gd name="connsiteX10" fmla="*/ 490240 w 490240"/>
                  <a:gd name="connsiteY10" fmla="*/ 737660 h 4294963"/>
                  <a:gd name="connsiteX11" fmla="*/ 125289 w 490240"/>
                  <a:gd name="connsiteY11" fmla="*/ 368830 h 4294963"/>
                  <a:gd name="connsiteX12" fmla="*/ 490240 w 490240"/>
                  <a:gd name="connsiteY12" fmla="*/ 0 h 4294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90240" h="4294963">
                    <a:moveTo>
                      <a:pt x="33809" y="821440"/>
                    </a:moveTo>
                    <a:lnTo>
                      <a:pt x="490240" y="821440"/>
                    </a:lnTo>
                    <a:lnTo>
                      <a:pt x="490240" y="2523008"/>
                    </a:lnTo>
                    <a:lnTo>
                      <a:pt x="427738" y="2523008"/>
                    </a:lnTo>
                    <a:lnTo>
                      <a:pt x="427738" y="4097911"/>
                    </a:lnTo>
                    <a:cubicBezTo>
                      <a:pt x="427738" y="4206740"/>
                      <a:pt x="339515" y="4294963"/>
                      <a:pt x="230687" y="4294963"/>
                    </a:cubicBezTo>
                    <a:cubicBezTo>
                      <a:pt x="122435" y="4294963"/>
                      <a:pt x="34571" y="4207673"/>
                      <a:pt x="33809" y="4099638"/>
                    </a:cubicBezTo>
                    <a:lnTo>
                      <a:pt x="33809" y="4039674"/>
                    </a:lnTo>
                    <a:cubicBezTo>
                      <a:pt x="33809" y="3493308"/>
                      <a:pt x="-42263" y="1357812"/>
                      <a:pt x="33809" y="821440"/>
                    </a:cubicBezTo>
                    <a:close/>
                    <a:moveTo>
                      <a:pt x="490240" y="0"/>
                    </a:moveTo>
                    <a:lnTo>
                      <a:pt x="490240" y="737660"/>
                    </a:lnTo>
                    <a:cubicBezTo>
                      <a:pt x="288286" y="735756"/>
                      <a:pt x="125289" y="571329"/>
                      <a:pt x="125289" y="368830"/>
                    </a:cubicBezTo>
                    <a:cubicBezTo>
                      <a:pt x="125289" y="166332"/>
                      <a:pt x="288286" y="1904"/>
                      <a:pt x="490240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80000"/>
                    </a:schemeClr>
                  </a:gs>
                  <a:gs pos="100000">
                    <a:schemeClr val="accent4">
                      <a:lumMod val="8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E07EEF0-DF64-4FC9-B6F6-81CABEEFA3F1}"/>
                </a:ext>
              </a:extLst>
            </p:cNvPr>
            <p:cNvSpPr txBox="1"/>
            <p:nvPr/>
          </p:nvSpPr>
          <p:spPr>
            <a:xfrm>
              <a:off x="1976390" y="2550095"/>
              <a:ext cx="17621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200" b="1" dirty="0">
                  <a:solidFill>
                    <a:schemeClr val="accent4"/>
                  </a:solidFill>
                  <a:cs typeface="Arial" pitchFamily="34" charset="0"/>
                </a:rPr>
                <a:t>DESIGNED</a:t>
              </a:r>
              <a:endParaRPr lang="ko-KR" altLang="en-US" sz="2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D6F890B-2174-48F2-85D6-C3709C3369FF}"/>
                </a:ext>
              </a:extLst>
            </p:cNvPr>
            <p:cNvSpPr txBox="1"/>
            <p:nvPr/>
          </p:nvSpPr>
          <p:spPr>
            <a:xfrm rot="16200000">
              <a:off x="-384569" y="3508655"/>
              <a:ext cx="23480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200" b="1" dirty="0">
                  <a:solidFill>
                    <a:schemeClr val="accent4"/>
                  </a:solidFill>
                  <a:cs typeface="Arial" pitchFamily="34" charset="0"/>
                </a:rPr>
                <a:t>POWERPOINT</a:t>
              </a:r>
              <a:endParaRPr lang="ko-KR" altLang="en-US" sz="2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BBA07A64-E54C-491C-B22B-D25418389969}"/>
              </a:ext>
            </a:extLst>
          </p:cNvPr>
          <p:cNvSpPr/>
          <p:nvPr/>
        </p:nvSpPr>
        <p:spPr>
          <a:xfrm>
            <a:off x="4557740" y="2141436"/>
            <a:ext cx="6728600" cy="1301661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7" name="Chart 86">
            <a:extLst>
              <a:ext uri="{FF2B5EF4-FFF2-40B4-BE49-F238E27FC236}">
                <a16:creationId xmlns:a16="http://schemas.microsoft.com/office/drawing/2014/main" id="{D9EA52D7-6BDF-4606-B878-13A202B06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956468"/>
              </p:ext>
            </p:extLst>
          </p:nvPr>
        </p:nvGraphicFramePr>
        <p:xfrm>
          <a:off x="6058581" y="2073989"/>
          <a:ext cx="5140556" cy="1435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8" name="TextBox 87">
            <a:extLst>
              <a:ext uri="{FF2B5EF4-FFF2-40B4-BE49-F238E27FC236}">
                <a16:creationId xmlns:a16="http://schemas.microsoft.com/office/drawing/2014/main" id="{EF95AFF6-7929-4443-9048-ADF17037B84A}"/>
              </a:ext>
            </a:extLst>
          </p:cNvPr>
          <p:cNvSpPr txBox="1"/>
          <p:nvPr/>
        </p:nvSpPr>
        <p:spPr>
          <a:xfrm>
            <a:off x="10295375" y="221403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82%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A96D9E8-5326-44E5-AB52-EB539329CCBD}"/>
              </a:ext>
            </a:extLst>
          </p:cNvPr>
          <p:cNvSpPr txBox="1"/>
          <p:nvPr/>
        </p:nvSpPr>
        <p:spPr>
          <a:xfrm>
            <a:off x="9467098" y="2605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0852584-135E-4CA6-A613-5FE76B4F8734}"/>
              </a:ext>
            </a:extLst>
          </p:cNvPr>
          <p:cNvSpPr/>
          <p:nvPr/>
        </p:nvSpPr>
        <p:spPr>
          <a:xfrm>
            <a:off x="4557741" y="1796991"/>
            <a:ext cx="35301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52B8797-AEE7-4049-9B6F-9B7B2C86D587}"/>
              </a:ext>
            </a:extLst>
          </p:cNvPr>
          <p:cNvSpPr txBox="1"/>
          <p:nvPr/>
        </p:nvSpPr>
        <p:spPr>
          <a:xfrm>
            <a:off x="8966147" y="299598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08B5A4D-C282-4F6F-9ADC-CD2D397B8FCB}"/>
              </a:ext>
            </a:extLst>
          </p:cNvPr>
          <p:cNvSpPr txBox="1"/>
          <p:nvPr/>
        </p:nvSpPr>
        <p:spPr>
          <a:xfrm>
            <a:off x="4671168" y="2244808"/>
            <a:ext cx="144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A567033-A445-4500-ABD9-ECCCECB11DF7}"/>
              </a:ext>
            </a:extLst>
          </p:cNvPr>
          <p:cNvSpPr txBox="1"/>
          <p:nvPr/>
        </p:nvSpPr>
        <p:spPr>
          <a:xfrm>
            <a:off x="4671169" y="2635786"/>
            <a:ext cx="144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7B2FE33-2037-4AAC-9BF8-FCC28162F098}"/>
              </a:ext>
            </a:extLst>
          </p:cNvPr>
          <p:cNvSpPr txBox="1"/>
          <p:nvPr/>
        </p:nvSpPr>
        <p:spPr>
          <a:xfrm>
            <a:off x="4671168" y="3026764"/>
            <a:ext cx="144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031853F-6DE2-4E07-8A24-68EA0A14BC6C}"/>
              </a:ext>
            </a:extLst>
          </p:cNvPr>
          <p:cNvGrpSpPr/>
          <p:nvPr/>
        </p:nvGrpSpPr>
        <p:grpSpPr>
          <a:xfrm>
            <a:off x="4557739" y="3537837"/>
            <a:ext cx="6728600" cy="923330"/>
            <a:chOff x="5375474" y="2822446"/>
            <a:chExt cx="3312368" cy="923330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84ECF74-6C76-451E-827A-BBCBA5F18A61}"/>
                </a:ext>
              </a:extLst>
            </p:cNvPr>
            <p:cNvSpPr txBox="1"/>
            <p:nvPr/>
          </p:nvSpPr>
          <p:spPr>
            <a:xfrm>
              <a:off x="5375474" y="3099445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0131763-2845-4D45-9B79-2C0755A2CBB2}"/>
                </a:ext>
              </a:extLst>
            </p:cNvPr>
            <p:cNvSpPr txBox="1"/>
            <p:nvPr/>
          </p:nvSpPr>
          <p:spPr>
            <a:xfrm>
              <a:off x="5375474" y="2822446"/>
              <a:ext cx="3312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</a:t>
              </a:r>
              <a:r>
                <a: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" name="그룹 4">
            <a:extLst>
              <a:ext uri="{FF2B5EF4-FFF2-40B4-BE49-F238E27FC236}">
                <a16:creationId xmlns:a16="http://schemas.microsoft.com/office/drawing/2014/main" id="{8E49F8E7-8943-4ADF-A488-40E06461002A}"/>
              </a:ext>
            </a:extLst>
          </p:cNvPr>
          <p:cNvGrpSpPr/>
          <p:nvPr/>
        </p:nvGrpSpPr>
        <p:grpSpPr>
          <a:xfrm>
            <a:off x="6770147" y="5225739"/>
            <a:ext cx="2196001" cy="918532"/>
            <a:chOff x="6770146" y="5164195"/>
            <a:chExt cx="2196001" cy="91853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173427B-B849-4F76-A4D5-416F57119313}"/>
                </a:ext>
              </a:extLst>
            </p:cNvPr>
            <p:cNvSpPr txBox="1"/>
            <p:nvPr/>
          </p:nvSpPr>
          <p:spPr>
            <a:xfrm>
              <a:off x="6770147" y="5164195"/>
              <a:ext cx="2196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43EDB8F-2E66-4D10-876D-31E22819D239}"/>
                </a:ext>
              </a:extLst>
            </p:cNvPr>
            <p:cNvSpPr txBox="1"/>
            <p:nvPr/>
          </p:nvSpPr>
          <p:spPr>
            <a:xfrm>
              <a:off x="6770146" y="5436396"/>
              <a:ext cx="21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101" name="Oval 100">
            <a:extLst>
              <a:ext uri="{FF2B5EF4-FFF2-40B4-BE49-F238E27FC236}">
                <a16:creationId xmlns:a16="http://schemas.microsoft.com/office/drawing/2014/main" id="{07F72D5C-E1D8-4B15-BEF2-7BE582AE4EB5}"/>
              </a:ext>
            </a:extLst>
          </p:cNvPr>
          <p:cNvSpPr/>
          <p:nvPr/>
        </p:nvSpPr>
        <p:spPr>
          <a:xfrm>
            <a:off x="7585643" y="4586811"/>
            <a:ext cx="566192" cy="5661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02" name="그룹 3">
            <a:extLst>
              <a:ext uri="{FF2B5EF4-FFF2-40B4-BE49-F238E27FC236}">
                <a16:creationId xmlns:a16="http://schemas.microsoft.com/office/drawing/2014/main" id="{EDC455D6-FAF9-446F-9B12-6FE989D3479D}"/>
              </a:ext>
            </a:extLst>
          </p:cNvPr>
          <p:cNvGrpSpPr/>
          <p:nvPr/>
        </p:nvGrpSpPr>
        <p:grpSpPr>
          <a:xfrm>
            <a:off x="4445250" y="5225739"/>
            <a:ext cx="2196000" cy="918532"/>
            <a:chOff x="4445250" y="5164195"/>
            <a:chExt cx="2196000" cy="918532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86C38B3-D999-47A7-9AAA-493E3E4F05C1}"/>
                </a:ext>
              </a:extLst>
            </p:cNvPr>
            <p:cNvSpPr txBox="1"/>
            <p:nvPr/>
          </p:nvSpPr>
          <p:spPr>
            <a:xfrm>
              <a:off x="4445250" y="5164195"/>
              <a:ext cx="2196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92CD5E4-A101-4910-838D-5732A299FC10}"/>
                </a:ext>
              </a:extLst>
            </p:cNvPr>
            <p:cNvSpPr txBox="1"/>
            <p:nvPr/>
          </p:nvSpPr>
          <p:spPr>
            <a:xfrm>
              <a:off x="4445250" y="5436396"/>
              <a:ext cx="21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105" name="Oval 104">
            <a:extLst>
              <a:ext uri="{FF2B5EF4-FFF2-40B4-BE49-F238E27FC236}">
                <a16:creationId xmlns:a16="http://schemas.microsoft.com/office/drawing/2014/main" id="{C15DCEF7-ADC6-40AA-9CD0-7233C88BECD9}"/>
              </a:ext>
            </a:extLst>
          </p:cNvPr>
          <p:cNvSpPr/>
          <p:nvPr/>
        </p:nvSpPr>
        <p:spPr>
          <a:xfrm>
            <a:off x="5260747" y="4595704"/>
            <a:ext cx="566192" cy="5661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06" name="그룹 5">
            <a:extLst>
              <a:ext uri="{FF2B5EF4-FFF2-40B4-BE49-F238E27FC236}">
                <a16:creationId xmlns:a16="http://schemas.microsoft.com/office/drawing/2014/main" id="{826C91EA-68E5-4A60-9FC5-301B0A9AD35A}"/>
              </a:ext>
            </a:extLst>
          </p:cNvPr>
          <p:cNvGrpSpPr/>
          <p:nvPr/>
        </p:nvGrpSpPr>
        <p:grpSpPr>
          <a:xfrm>
            <a:off x="9095043" y="5225739"/>
            <a:ext cx="2196001" cy="918532"/>
            <a:chOff x="9095042" y="5164195"/>
            <a:chExt cx="2196001" cy="918532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504354E8-92DE-4C7E-8640-7378B92CFEFE}"/>
                </a:ext>
              </a:extLst>
            </p:cNvPr>
            <p:cNvSpPr txBox="1"/>
            <p:nvPr/>
          </p:nvSpPr>
          <p:spPr>
            <a:xfrm>
              <a:off x="9095043" y="5164195"/>
              <a:ext cx="2196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026AA20-AFB2-44BE-83BD-1F3ECDD818A6}"/>
                </a:ext>
              </a:extLst>
            </p:cNvPr>
            <p:cNvSpPr txBox="1"/>
            <p:nvPr/>
          </p:nvSpPr>
          <p:spPr>
            <a:xfrm>
              <a:off x="9095042" y="5436396"/>
              <a:ext cx="219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109" name="Oval 108">
            <a:extLst>
              <a:ext uri="{FF2B5EF4-FFF2-40B4-BE49-F238E27FC236}">
                <a16:creationId xmlns:a16="http://schemas.microsoft.com/office/drawing/2014/main" id="{4FFE9FC9-AEDC-4A6C-B061-4F49DFF1E6D7}"/>
              </a:ext>
            </a:extLst>
          </p:cNvPr>
          <p:cNvSpPr/>
          <p:nvPr/>
        </p:nvSpPr>
        <p:spPr>
          <a:xfrm>
            <a:off x="9910539" y="4585264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0" name="Parallelogram 30">
            <a:extLst>
              <a:ext uri="{FF2B5EF4-FFF2-40B4-BE49-F238E27FC236}">
                <a16:creationId xmlns:a16="http://schemas.microsoft.com/office/drawing/2014/main" id="{F322311D-3288-4F15-AD59-50CDEFD4272B}"/>
              </a:ext>
            </a:extLst>
          </p:cNvPr>
          <p:cNvSpPr/>
          <p:nvPr/>
        </p:nvSpPr>
        <p:spPr>
          <a:xfrm flipH="1">
            <a:off x="10063281" y="4727328"/>
            <a:ext cx="273047" cy="273722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1" name="Rounded Rectangle 6">
            <a:extLst>
              <a:ext uri="{FF2B5EF4-FFF2-40B4-BE49-F238E27FC236}">
                <a16:creationId xmlns:a16="http://schemas.microsoft.com/office/drawing/2014/main" id="{11300CE2-5992-492E-9B82-10708C075E90}"/>
              </a:ext>
            </a:extLst>
          </p:cNvPr>
          <p:cNvSpPr/>
          <p:nvPr/>
        </p:nvSpPr>
        <p:spPr>
          <a:xfrm>
            <a:off x="5408935" y="4748078"/>
            <a:ext cx="268631" cy="273114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2" name="Frame 17">
            <a:extLst>
              <a:ext uri="{FF2B5EF4-FFF2-40B4-BE49-F238E27FC236}">
                <a16:creationId xmlns:a16="http://schemas.microsoft.com/office/drawing/2014/main" id="{837DC82D-7737-4F2E-8CBF-3FC82F7478B9}"/>
              </a:ext>
            </a:extLst>
          </p:cNvPr>
          <p:cNvSpPr/>
          <p:nvPr/>
        </p:nvSpPr>
        <p:spPr>
          <a:xfrm>
            <a:off x="7722940" y="4727328"/>
            <a:ext cx="273722" cy="27372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11195</TotalTime>
  <Words>125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2019-01-03T04:48:40Z</dcterms:modified>
</cp:coreProperties>
</file>