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5" name="Freeform 18">
            <a:extLst>
              <a:ext uri="{FF2B5EF4-FFF2-40B4-BE49-F238E27FC236}">
                <a16:creationId xmlns:a16="http://schemas.microsoft.com/office/drawing/2014/main" id="{473E15B4-B458-46C4-93D3-669625FE18AE}"/>
              </a:ext>
            </a:extLst>
          </p:cNvPr>
          <p:cNvSpPr>
            <a:spLocks/>
          </p:cNvSpPr>
          <p:nvPr/>
        </p:nvSpPr>
        <p:spPr bwMode="auto">
          <a:xfrm>
            <a:off x="1317676" y="1825935"/>
            <a:ext cx="1136746" cy="4189789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ea typeface="+mj-ea"/>
            </a:endParaRPr>
          </a:p>
        </p:txBody>
      </p:sp>
      <p:sp>
        <p:nvSpPr>
          <p:cNvPr id="66" name="Oval 5">
            <a:extLst>
              <a:ext uri="{FF2B5EF4-FFF2-40B4-BE49-F238E27FC236}">
                <a16:creationId xmlns:a16="http://schemas.microsoft.com/office/drawing/2014/main" id="{B322E4B7-9B17-4FDB-B036-ED2D19EA6008}"/>
              </a:ext>
            </a:extLst>
          </p:cNvPr>
          <p:cNvSpPr/>
          <p:nvPr/>
        </p:nvSpPr>
        <p:spPr>
          <a:xfrm>
            <a:off x="7033138" y="1933604"/>
            <a:ext cx="704533" cy="704533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0252251-007C-41B2-BCCE-5E872D78B097}"/>
              </a:ext>
            </a:extLst>
          </p:cNvPr>
          <p:cNvSpPr txBox="1"/>
          <p:nvPr/>
        </p:nvSpPr>
        <p:spPr>
          <a:xfrm>
            <a:off x="7893982" y="1956294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68" name="Oval 8">
            <a:extLst>
              <a:ext uri="{FF2B5EF4-FFF2-40B4-BE49-F238E27FC236}">
                <a16:creationId xmlns:a16="http://schemas.microsoft.com/office/drawing/2014/main" id="{A2D2EED0-3326-40C3-A9BD-B04C62AC9A9E}"/>
              </a:ext>
            </a:extLst>
          </p:cNvPr>
          <p:cNvSpPr/>
          <p:nvPr/>
        </p:nvSpPr>
        <p:spPr>
          <a:xfrm>
            <a:off x="7033138" y="3028785"/>
            <a:ext cx="704533" cy="704533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A818FB-108A-4B1F-904E-A26DF76F6B78}"/>
              </a:ext>
            </a:extLst>
          </p:cNvPr>
          <p:cNvSpPr txBox="1"/>
          <p:nvPr/>
        </p:nvSpPr>
        <p:spPr>
          <a:xfrm>
            <a:off x="7893982" y="3051475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70" name="Oval 11">
            <a:extLst>
              <a:ext uri="{FF2B5EF4-FFF2-40B4-BE49-F238E27FC236}">
                <a16:creationId xmlns:a16="http://schemas.microsoft.com/office/drawing/2014/main" id="{3E324CD1-4CF1-4ECA-8C25-A8C217E446A2}"/>
              </a:ext>
            </a:extLst>
          </p:cNvPr>
          <p:cNvSpPr/>
          <p:nvPr/>
        </p:nvSpPr>
        <p:spPr>
          <a:xfrm>
            <a:off x="7033138" y="4123966"/>
            <a:ext cx="704533" cy="704533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B88807F-DDC1-4037-A9C2-8BA9E7CEE0B8}"/>
              </a:ext>
            </a:extLst>
          </p:cNvPr>
          <p:cNvSpPr txBox="1"/>
          <p:nvPr/>
        </p:nvSpPr>
        <p:spPr>
          <a:xfrm>
            <a:off x="7893982" y="4146656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cxnSp>
        <p:nvCxnSpPr>
          <p:cNvPr id="72" name="Straight Connector 16">
            <a:extLst>
              <a:ext uri="{FF2B5EF4-FFF2-40B4-BE49-F238E27FC236}">
                <a16:creationId xmlns:a16="http://schemas.microsoft.com/office/drawing/2014/main" id="{ABEC313C-549F-4CD5-895A-DD39AAF81E33}"/>
              </a:ext>
            </a:extLst>
          </p:cNvPr>
          <p:cNvCxnSpPr>
            <a:cxnSpLocks/>
            <a:stCxn id="70" idx="2"/>
            <a:endCxn id="77" idx="3"/>
          </p:cNvCxnSpPr>
          <p:nvPr/>
        </p:nvCxnSpPr>
        <p:spPr>
          <a:xfrm flipH="1" flipV="1">
            <a:off x="5611200" y="4471518"/>
            <a:ext cx="1421938" cy="471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7">
            <a:extLst>
              <a:ext uri="{FF2B5EF4-FFF2-40B4-BE49-F238E27FC236}">
                <a16:creationId xmlns:a16="http://schemas.microsoft.com/office/drawing/2014/main" id="{6FAC60BB-D541-4246-9619-E6E09D68AB12}"/>
              </a:ext>
            </a:extLst>
          </p:cNvPr>
          <p:cNvCxnSpPr>
            <a:cxnSpLocks/>
            <a:stCxn id="68" idx="2"/>
            <a:endCxn id="76" idx="3"/>
          </p:cNvCxnSpPr>
          <p:nvPr/>
        </p:nvCxnSpPr>
        <p:spPr>
          <a:xfrm flipH="1">
            <a:off x="5611200" y="3381052"/>
            <a:ext cx="1421938" cy="94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8">
            <a:extLst>
              <a:ext uri="{FF2B5EF4-FFF2-40B4-BE49-F238E27FC236}">
                <a16:creationId xmlns:a16="http://schemas.microsoft.com/office/drawing/2014/main" id="{7282C724-68FB-4849-B9DF-4307D61ECA8D}"/>
              </a:ext>
            </a:extLst>
          </p:cNvPr>
          <p:cNvCxnSpPr>
            <a:cxnSpLocks/>
            <a:stCxn id="66" idx="2"/>
            <a:endCxn id="75" idx="3"/>
          </p:cNvCxnSpPr>
          <p:nvPr/>
        </p:nvCxnSpPr>
        <p:spPr>
          <a:xfrm flipH="1">
            <a:off x="5611200" y="2285871"/>
            <a:ext cx="1421938" cy="659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C9AF0490-5CC7-43DA-BB8C-F6578715E716}"/>
              </a:ext>
            </a:extLst>
          </p:cNvPr>
          <p:cNvSpPr txBox="1"/>
          <p:nvPr/>
        </p:nvSpPr>
        <p:spPr>
          <a:xfrm>
            <a:off x="4035669" y="2138579"/>
            <a:ext cx="157553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C23C2E7-A1BA-44A4-8FAF-DF2CD716C3F6}"/>
              </a:ext>
            </a:extLst>
          </p:cNvPr>
          <p:cNvSpPr txBox="1"/>
          <p:nvPr/>
        </p:nvSpPr>
        <p:spPr>
          <a:xfrm>
            <a:off x="4035669" y="3228104"/>
            <a:ext cx="1575531" cy="307777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12A254F-B92F-4346-B169-28DEF5135699}"/>
              </a:ext>
            </a:extLst>
          </p:cNvPr>
          <p:cNvSpPr txBox="1"/>
          <p:nvPr/>
        </p:nvSpPr>
        <p:spPr>
          <a:xfrm>
            <a:off x="4035669" y="4317629"/>
            <a:ext cx="1575531" cy="30777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C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cxnSp>
        <p:nvCxnSpPr>
          <p:cNvPr id="78" name="Straight Connector 24">
            <a:extLst>
              <a:ext uri="{FF2B5EF4-FFF2-40B4-BE49-F238E27FC236}">
                <a16:creationId xmlns:a16="http://schemas.microsoft.com/office/drawing/2014/main" id="{57E547E0-92D2-4C52-8B87-206B0F3B55C8}"/>
              </a:ext>
            </a:extLst>
          </p:cNvPr>
          <p:cNvCxnSpPr>
            <a:cxnSpLocks/>
            <a:stCxn id="77" idx="1"/>
            <a:endCxn id="146" idx="5"/>
          </p:cNvCxnSpPr>
          <p:nvPr/>
        </p:nvCxnSpPr>
        <p:spPr>
          <a:xfrm flipH="1" flipV="1">
            <a:off x="2119865" y="2905021"/>
            <a:ext cx="1915804" cy="1566497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25">
            <a:extLst>
              <a:ext uri="{FF2B5EF4-FFF2-40B4-BE49-F238E27FC236}">
                <a16:creationId xmlns:a16="http://schemas.microsoft.com/office/drawing/2014/main" id="{FD4B6D9D-227D-47B6-A7F9-A0CA4329A3E5}"/>
              </a:ext>
            </a:extLst>
          </p:cNvPr>
          <p:cNvCxnSpPr>
            <a:cxnSpLocks/>
            <a:stCxn id="76" idx="1"/>
            <a:endCxn id="146" idx="6"/>
          </p:cNvCxnSpPr>
          <p:nvPr/>
        </p:nvCxnSpPr>
        <p:spPr>
          <a:xfrm flipH="1" flipV="1">
            <a:off x="2151017" y="2829815"/>
            <a:ext cx="1884652" cy="552178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26">
            <a:extLst>
              <a:ext uri="{FF2B5EF4-FFF2-40B4-BE49-F238E27FC236}">
                <a16:creationId xmlns:a16="http://schemas.microsoft.com/office/drawing/2014/main" id="{001C7904-31AE-43D5-BF1D-FED1A0306596}"/>
              </a:ext>
            </a:extLst>
          </p:cNvPr>
          <p:cNvCxnSpPr>
            <a:cxnSpLocks/>
            <a:stCxn id="75" idx="1"/>
            <a:endCxn id="146" idx="7"/>
          </p:cNvCxnSpPr>
          <p:nvPr/>
        </p:nvCxnSpPr>
        <p:spPr>
          <a:xfrm flipH="1">
            <a:off x="2119865" y="2292468"/>
            <a:ext cx="1915804" cy="46214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1">
            <a:extLst>
              <a:ext uri="{FF2B5EF4-FFF2-40B4-BE49-F238E27FC236}">
                <a16:creationId xmlns:a16="http://schemas.microsoft.com/office/drawing/2014/main" id="{90CDC02F-95CF-4F84-A316-EC68A6ABA6A9}"/>
              </a:ext>
            </a:extLst>
          </p:cNvPr>
          <p:cNvSpPr/>
          <p:nvPr/>
        </p:nvSpPr>
        <p:spPr>
          <a:xfrm>
            <a:off x="7033138" y="5219148"/>
            <a:ext cx="704533" cy="704533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95D17AE-D162-482A-A804-7CF2EBD9438C}"/>
              </a:ext>
            </a:extLst>
          </p:cNvPr>
          <p:cNvSpPr txBox="1"/>
          <p:nvPr/>
        </p:nvSpPr>
        <p:spPr>
          <a:xfrm>
            <a:off x="7893982" y="5241838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cxnSp>
        <p:nvCxnSpPr>
          <p:cNvPr id="143" name="Straight Connector 16">
            <a:extLst>
              <a:ext uri="{FF2B5EF4-FFF2-40B4-BE49-F238E27FC236}">
                <a16:creationId xmlns:a16="http://schemas.microsoft.com/office/drawing/2014/main" id="{89BECF7F-5454-47F0-A05A-9BD01B09C86D}"/>
              </a:ext>
            </a:extLst>
          </p:cNvPr>
          <p:cNvCxnSpPr>
            <a:cxnSpLocks/>
            <a:stCxn id="141" idx="2"/>
            <a:endCxn id="144" idx="3"/>
          </p:cNvCxnSpPr>
          <p:nvPr/>
        </p:nvCxnSpPr>
        <p:spPr>
          <a:xfrm flipH="1" flipV="1">
            <a:off x="5611200" y="5561044"/>
            <a:ext cx="1421938" cy="1037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BA968A74-2A61-4F39-9A45-A47F98C88552}"/>
              </a:ext>
            </a:extLst>
          </p:cNvPr>
          <p:cNvSpPr txBox="1"/>
          <p:nvPr/>
        </p:nvSpPr>
        <p:spPr>
          <a:xfrm>
            <a:off x="4035669" y="5407155"/>
            <a:ext cx="1575531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D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cxnSp>
        <p:nvCxnSpPr>
          <p:cNvPr id="145" name="Straight Connector 24">
            <a:extLst>
              <a:ext uri="{FF2B5EF4-FFF2-40B4-BE49-F238E27FC236}">
                <a16:creationId xmlns:a16="http://schemas.microsoft.com/office/drawing/2014/main" id="{84AB1537-1EA7-4405-9E1E-AD01AC4EA350}"/>
              </a:ext>
            </a:extLst>
          </p:cNvPr>
          <p:cNvCxnSpPr>
            <a:cxnSpLocks/>
            <a:stCxn id="144" idx="1"/>
            <a:endCxn id="146" idx="4"/>
          </p:cNvCxnSpPr>
          <p:nvPr/>
        </p:nvCxnSpPr>
        <p:spPr>
          <a:xfrm flipH="1" flipV="1">
            <a:off x="2044659" y="2936173"/>
            <a:ext cx="1991010" cy="262487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타원 6">
            <a:extLst>
              <a:ext uri="{FF2B5EF4-FFF2-40B4-BE49-F238E27FC236}">
                <a16:creationId xmlns:a16="http://schemas.microsoft.com/office/drawing/2014/main" id="{EE7A6118-4A1C-4827-ABE8-BCEB2843BD6A}"/>
              </a:ext>
            </a:extLst>
          </p:cNvPr>
          <p:cNvSpPr/>
          <p:nvPr/>
        </p:nvSpPr>
        <p:spPr>
          <a:xfrm>
            <a:off x="1938300" y="2723456"/>
            <a:ext cx="212717" cy="2127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7" name="그룹 258">
            <a:extLst>
              <a:ext uri="{FF2B5EF4-FFF2-40B4-BE49-F238E27FC236}">
                <a16:creationId xmlns:a16="http://schemas.microsoft.com/office/drawing/2014/main" id="{5BC72D88-D8B8-4F56-AB7B-DAC657529D97}"/>
              </a:ext>
            </a:extLst>
          </p:cNvPr>
          <p:cNvGrpSpPr/>
          <p:nvPr/>
        </p:nvGrpSpPr>
        <p:grpSpPr>
          <a:xfrm rot="2414567">
            <a:off x="7272673" y="4209916"/>
            <a:ext cx="251363" cy="532633"/>
            <a:chOff x="-287118" y="4952296"/>
            <a:chExt cx="1609427" cy="3410347"/>
          </a:xfrm>
          <a:solidFill>
            <a:schemeClr val="bg1"/>
          </a:solidFill>
        </p:grpSpPr>
        <p:sp>
          <p:nvSpPr>
            <p:cNvPr id="148" name="자유형: 도형 259">
              <a:extLst>
                <a:ext uri="{FF2B5EF4-FFF2-40B4-BE49-F238E27FC236}">
                  <a16:creationId xmlns:a16="http://schemas.microsoft.com/office/drawing/2014/main" id="{44D9A74E-3BD1-43BC-96EC-C6220C898B8F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자유형: 도형 260">
              <a:extLst>
                <a:ext uri="{FF2B5EF4-FFF2-40B4-BE49-F238E27FC236}">
                  <a16:creationId xmlns:a16="http://schemas.microsoft.com/office/drawing/2014/main" id="{15B46372-9815-4DF4-AA78-AD017A27F044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자유형: 도형 261">
              <a:extLst>
                <a:ext uri="{FF2B5EF4-FFF2-40B4-BE49-F238E27FC236}">
                  <a16:creationId xmlns:a16="http://schemas.microsoft.com/office/drawing/2014/main" id="{6B73A3B2-016A-43E6-B7E7-2C46B75BC5F1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" name="자유형: 도형 262">
              <a:extLst>
                <a:ext uri="{FF2B5EF4-FFF2-40B4-BE49-F238E27FC236}">
                  <a16:creationId xmlns:a16="http://schemas.microsoft.com/office/drawing/2014/main" id="{A96B5D45-72DA-46C2-8F0C-A55A2DB0232A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" name="그룹 263">
            <a:extLst>
              <a:ext uri="{FF2B5EF4-FFF2-40B4-BE49-F238E27FC236}">
                <a16:creationId xmlns:a16="http://schemas.microsoft.com/office/drawing/2014/main" id="{B806E68C-FCCD-4596-9CA6-6DFB09952967}"/>
              </a:ext>
            </a:extLst>
          </p:cNvPr>
          <p:cNvGrpSpPr/>
          <p:nvPr/>
        </p:nvGrpSpPr>
        <p:grpSpPr>
          <a:xfrm>
            <a:off x="7218933" y="2084561"/>
            <a:ext cx="364239" cy="415812"/>
            <a:chOff x="7322818" y="1544656"/>
            <a:chExt cx="2434437" cy="2779133"/>
          </a:xfrm>
          <a:solidFill>
            <a:schemeClr val="bg1"/>
          </a:solidFill>
        </p:grpSpPr>
        <p:sp>
          <p:nvSpPr>
            <p:cNvPr id="153" name="타원 264">
              <a:extLst>
                <a:ext uri="{FF2B5EF4-FFF2-40B4-BE49-F238E27FC236}">
                  <a16:creationId xmlns:a16="http://schemas.microsoft.com/office/drawing/2014/main" id="{EF4A3705-D5F7-439A-B4CE-D2D8FD9C08B6}"/>
                </a:ext>
              </a:extLst>
            </p:cNvPr>
            <p:cNvSpPr/>
            <p:nvPr/>
          </p:nvSpPr>
          <p:spPr>
            <a:xfrm rot="1023001">
              <a:off x="7882224" y="2424122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타원 265">
              <a:extLst>
                <a:ext uri="{FF2B5EF4-FFF2-40B4-BE49-F238E27FC236}">
                  <a16:creationId xmlns:a16="http://schemas.microsoft.com/office/drawing/2014/main" id="{DF22FA2C-5E7A-4356-8E72-CDC29858E40D}"/>
                </a:ext>
              </a:extLst>
            </p:cNvPr>
            <p:cNvSpPr/>
            <p:nvPr/>
          </p:nvSpPr>
          <p:spPr>
            <a:xfrm rot="1023001">
              <a:off x="8340738" y="2465286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자유형: 도형 266">
              <a:extLst>
                <a:ext uri="{FF2B5EF4-FFF2-40B4-BE49-F238E27FC236}">
                  <a16:creationId xmlns:a16="http://schemas.microsoft.com/office/drawing/2014/main" id="{46DEA43C-66C6-4A1A-8648-3F95B49B5DDC}"/>
                </a:ext>
              </a:extLst>
            </p:cNvPr>
            <p:cNvSpPr/>
            <p:nvPr/>
          </p:nvSpPr>
          <p:spPr>
            <a:xfrm>
              <a:off x="7870936" y="2805575"/>
              <a:ext cx="1345565" cy="1518214"/>
            </a:xfrm>
            <a:custGeom>
              <a:avLst/>
              <a:gdLst>
                <a:gd name="connsiteX0" fmla="*/ 854110 w 1396721"/>
                <a:gd name="connsiteY0" fmla="*/ 70339 h 1487156"/>
                <a:gd name="connsiteX1" fmla="*/ 854110 w 1396721"/>
                <a:gd name="connsiteY1" fmla="*/ 0 h 1487156"/>
                <a:gd name="connsiteX2" fmla="*/ 864158 w 1396721"/>
                <a:gd name="connsiteY2" fmla="*/ 472273 h 1487156"/>
                <a:gd name="connsiteX3" fmla="*/ 1165609 w 1396721"/>
                <a:gd name="connsiteY3" fmla="*/ 291403 h 1487156"/>
                <a:gd name="connsiteX4" fmla="*/ 1396721 w 1396721"/>
                <a:gd name="connsiteY4" fmla="*/ 462225 h 1487156"/>
                <a:gd name="connsiteX5" fmla="*/ 954593 w 1396721"/>
                <a:gd name="connsiteY5" fmla="*/ 693337 h 1487156"/>
                <a:gd name="connsiteX6" fmla="*/ 1034980 w 1396721"/>
                <a:gd name="connsiteY6" fmla="*/ 844062 h 1487156"/>
                <a:gd name="connsiteX7" fmla="*/ 813916 w 1396721"/>
                <a:gd name="connsiteY7" fmla="*/ 844062 h 1487156"/>
                <a:gd name="connsiteX8" fmla="*/ 793820 w 1396721"/>
                <a:gd name="connsiteY8" fmla="*/ 1165609 h 1487156"/>
                <a:gd name="connsiteX9" fmla="*/ 884255 w 1396721"/>
                <a:gd name="connsiteY9" fmla="*/ 1195754 h 1487156"/>
                <a:gd name="connsiteX10" fmla="*/ 763674 w 1396721"/>
                <a:gd name="connsiteY10" fmla="*/ 1487156 h 1487156"/>
                <a:gd name="connsiteX11" fmla="*/ 90435 w 1396721"/>
                <a:gd name="connsiteY11" fmla="*/ 1416818 h 1487156"/>
                <a:gd name="connsiteX12" fmla="*/ 60290 w 1396721"/>
                <a:gd name="connsiteY12" fmla="*/ 924449 h 1487156"/>
                <a:gd name="connsiteX13" fmla="*/ 180870 w 1396721"/>
                <a:gd name="connsiteY13" fmla="*/ 1024932 h 1487156"/>
                <a:gd name="connsiteX14" fmla="*/ 271305 w 1396721"/>
                <a:gd name="connsiteY14" fmla="*/ 703385 h 1487156"/>
                <a:gd name="connsiteX15" fmla="*/ 0 w 1396721"/>
                <a:gd name="connsiteY15" fmla="*/ 241161 h 1487156"/>
                <a:gd name="connsiteX16" fmla="*/ 301450 w 1396721"/>
                <a:gd name="connsiteY16" fmla="*/ 110532 h 1487156"/>
                <a:gd name="connsiteX17" fmla="*/ 452176 w 1396721"/>
                <a:gd name="connsiteY17" fmla="*/ 361741 h 1487156"/>
                <a:gd name="connsiteX18" fmla="*/ 522514 w 1396721"/>
                <a:gd name="connsiteY18" fmla="*/ 20097 h 1487156"/>
                <a:gd name="connsiteX19" fmla="*/ 823965 w 1396721"/>
                <a:gd name="connsiteY19" fmla="*/ 20097 h 1487156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18" fmla="*/ 823965 w 1396721"/>
                <a:gd name="connsiteY18" fmla="*/ 0 h 1467059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0" fmla="*/ 847716 w 1396721"/>
                <a:gd name="connsiteY0" fmla="*/ 0 h 1490352"/>
                <a:gd name="connsiteX1" fmla="*/ 864158 w 1396721"/>
                <a:gd name="connsiteY1" fmla="*/ 475469 h 1490352"/>
                <a:gd name="connsiteX2" fmla="*/ 1165609 w 1396721"/>
                <a:gd name="connsiteY2" fmla="*/ 294599 h 1490352"/>
                <a:gd name="connsiteX3" fmla="*/ 1396721 w 1396721"/>
                <a:gd name="connsiteY3" fmla="*/ 465421 h 1490352"/>
                <a:gd name="connsiteX4" fmla="*/ 954593 w 1396721"/>
                <a:gd name="connsiteY4" fmla="*/ 696533 h 1490352"/>
                <a:gd name="connsiteX5" fmla="*/ 1034980 w 1396721"/>
                <a:gd name="connsiteY5" fmla="*/ 847258 h 1490352"/>
                <a:gd name="connsiteX6" fmla="*/ 813916 w 1396721"/>
                <a:gd name="connsiteY6" fmla="*/ 847258 h 1490352"/>
                <a:gd name="connsiteX7" fmla="*/ 793820 w 1396721"/>
                <a:gd name="connsiteY7" fmla="*/ 1168805 h 1490352"/>
                <a:gd name="connsiteX8" fmla="*/ 884255 w 1396721"/>
                <a:gd name="connsiteY8" fmla="*/ 1198950 h 1490352"/>
                <a:gd name="connsiteX9" fmla="*/ 763674 w 1396721"/>
                <a:gd name="connsiteY9" fmla="*/ 1490352 h 1490352"/>
                <a:gd name="connsiteX10" fmla="*/ 90435 w 1396721"/>
                <a:gd name="connsiteY10" fmla="*/ 1420014 h 1490352"/>
                <a:gd name="connsiteX11" fmla="*/ 60290 w 1396721"/>
                <a:gd name="connsiteY11" fmla="*/ 927645 h 1490352"/>
                <a:gd name="connsiteX12" fmla="*/ 180870 w 1396721"/>
                <a:gd name="connsiteY12" fmla="*/ 1028128 h 1490352"/>
                <a:gd name="connsiteX13" fmla="*/ 271305 w 1396721"/>
                <a:gd name="connsiteY13" fmla="*/ 706581 h 1490352"/>
                <a:gd name="connsiteX14" fmla="*/ 0 w 1396721"/>
                <a:gd name="connsiteY14" fmla="*/ 244357 h 1490352"/>
                <a:gd name="connsiteX15" fmla="*/ 301450 w 1396721"/>
                <a:gd name="connsiteY15" fmla="*/ 113728 h 1490352"/>
                <a:gd name="connsiteX16" fmla="*/ 452176 w 1396721"/>
                <a:gd name="connsiteY16" fmla="*/ 364937 h 1490352"/>
                <a:gd name="connsiteX17" fmla="*/ 522514 w 1396721"/>
                <a:gd name="connsiteY17" fmla="*/ 23293 h 1490352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96829 w 1387129"/>
                <a:gd name="connsiteY10" fmla="*/ 1435087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6705 w 1387129"/>
                <a:gd name="connsiteY4" fmla="*/ 746776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565" h="1518214">
                  <a:moveTo>
                    <a:pt x="838124" y="40651"/>
                  </a:moveTo>
                  <a:cubicBezTo>
                    <a:pt x="836145" y="190615"/>
                    <a:pt x="834165" y="340578"/>
                    <a:pt x="832186" y="490542"/>
                  </a:cubicBezTo>
                  <a:cubicBezTo>
                    <a:pt x="940130" y="410003"/>
                    <a:pt x="1009707" y="358239"/>
                    <a:pt x="1156017" y="335250"/>
                  </a:cubicBezTo>
                  <a:cubicBezTo>
                    <a:pt x="1219200" y="385796"/>
                    <a:pt x="1269593" y="404371"/>
                    <a:pt x="1345565" y="486889"/>
                  </a:cubicBezTo>
                  <a:cubicBezTo>
                    <a:pt x="1037262" y="530888"/>
                    <a:pt x="904808" y="696382"/>
                    <a:pt x="823508" y="765960"/>
                  </a:cubicBezTo>
                  <a:cubicBezTo>
                    <a:pt x="837514" y="773572"/>
                    <a:pt x="854719" y="765197"/>
                    <a:pt x="910288" y="785598"/>
                  </a:cubicBezTo>
                  <a:cubicBezTo>
                    <a:pt x="837665" y="810110"/>
                    <a:pt x="848171" y="834622"/>
                    <a:pt x="813915" y="833556"/>
                  </a:cubicBezTo>
                  <a:lnTo>
                    <a:pt x="784228" y="1209456"/>
                  </a:lnTo>
                  <a:cubicBezTo>
                    <a:pt x="805847" y="1210979"/>
                    <a:pt x="814677" y="1209304"/>
                    <a:pt x="849085" y="1214024"/>
                  </a:cubicBezTo>
                  <a:cubicBezTo>
                    <a:pt x="768394" y="1328210"/>
                    <a:pt x="754844" y="1442395"/>
                    <a:pt x="741293" y="1518214"/>
                  </a:cubicBezTo>
                  <a:lnTo>
                    <a:pt x="208731" y="1505425"/>
                  </a:lnTo>
                  <a:cubicBezTo>
                    <a:pt x="209340" y="1346631"/>
                    <a:pt x="203554" y="1293344"/>
                    <a:pt x="146613" y="1166522"/>
                  </a:cubicBezTo>
                  <a:cubicBezTo>
                    <a:pt x="190002" y="1187227"/>
                    <a:pt x="191832" y="1182356"/>
                    <a:pt x="209645" y="1196667"/>
                  </a:cubicBezTo>
                  <a:cubicBezTo>
                    <a:pt x="223647" y="1048124"/>
                    <a:pt x="263228" y="800468"/>
                    <a:pt x="178117" y="715869"/>
                  </a:cubicBezTo>
                  <a:lnTo>
                    <a:pt x="261713" y="747232"/>
                  </a:lnTo>
                  <a:cubicBezTo>
                    <a:pt x="273589" y="660298"/>
                    <a:pt x="218324" y="506223"/>
                    <a:pt x="0" y="278613"/>
                  </a:cubicBezTo>
                  <a:lnTo>
                    <a:pt x="256689" y="154379"/>
                  </a:lnTo>
                  <a:cubicBezTo>
                    <a:pt x="357021" y="234918"/>
                    <a:pt x="380619" y="337838"/>
                    <a:pt x="442584" y="421574"/>
                  </a:cubicBezTo>
                  <a:lnTo>
                    <a:pt x="548091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타원 267">
              <a:extLst>
                <a:ext uri="{FF2B5EF4-FFF2-40B4-BE49-F238E27FC236}">
                  <a16:creationId xmlns:a16="http://schemas.microsoft.com/office/drawing/2014/main" id="{A2EFA4B9-2A5A-4FC2-A877-5B8CF715547E}"/>
                </a:ext>
              </a:extLst>
            </p:cNvPr>
            <p:cNvSpPr/>
            <p:nvPr/>
          </p:nvSpPr>
          <p:spPr>
            <a:xfrm rot="1023001">
              <a:off x="8872391" y="2752794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타원 268">
              <a:extLst>
                <a:ext uri="{FF2B5EF4-FFF2-40B4-BE49-F238E27FC236}">
                  <a16:creationId xmlns:a16="http://schemas.microsoft.com/office/drawing/2014/main" id="{0A087FA6-8641-4871-A0FC-3BA2A43BDF4D}"/>
                </a:ext>
              </a:extLst>
            </p:cNvPr>
            <p:cNvSpPr/>
            <p:nvPr/>
          </p:nvSpPr>
          <p:spPr>
            <a:xfrm rot="1023001">
              <a:off x="8739631" y="2136731"/>
              <a:ext cx="1017624" cy="956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타원 269">
              <a:extLst>
                <a:ext uri="{FF2B5EF4-FFF2-40B4-BE49-F238E27FC236}">
                  <a16:creationId xmlns:a16="http://schemas.microsoft.com/office/drawing/2014/main" id="{92A3E52B-1878-4E2C-87F9-45CB2B843DF6}"/>
                </a:ext>
              </a:extLst>
            </p:cNvPr>
            <p:cNvSpPr/>
            <p:nvPr/>
          </p:nvSpPr>
          <p:spPr>
            <a:xfrm rot="1023001">
              <a:off x="8781329" y="1841640"/>
              <a:ext cx="650363" cy="61159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타원 270">
              <a:extLst>
                <a:ext uri="{FF2B5EF4-FFF2-40B4-BE49-F238E27FC236}">
                  <a16:creationId xmlns:a16="http://schemas.microsoft.com/office/drawing/2014/main" id="{0A636A95-F455-4D28-ACEC-0021AD163BEF}"/>
                </a:ext>
              </a:extLst>
            </p:cNvPr>
            <p:cNvSpPr/>
            <p:nvPr/>
          </p:nvSpPr>
          <p:spPr>
            <a:xfrm rot="1023001">
              <a:off x="8227747" y="1544656"/>
              <a:ext cx="942587" cy="1019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0" name="타원 271">
              <a:extLst>
                <a:ext uri="{FF2B5EF4-FFF2-40B4-BE49-F238E27FC236}">
                  <a16:creationId xmlns:a16="http://schemas.microsoft.com/office/drawing/2014/main" id="{D235CAFF-3F9B-40DB-AC8B-D6B9B453A8B8}"/>
                </a:ext>
              </a:extLst>
            </p:cNvPr>
            <p:cNvSpPr/>
            <p:nvPr/>
          </p:nvSpPr>
          <p:spPr>
            <a:xfrm rot="1023001">
              <a:off x="7793056" y="1695490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타원 272">
              <a:extLst>
                <a:ext uri="{FF2B5EF4-FFF2-40B4-BE49-F238E27FC236}">
                  <a16:creationId xmlns:a16="http://schemas.microsoft.com/office/drawing/2014/main" id="{442065A8-E886-49C4-9134-07056506C2C3}"/>
                </a:ext>
              </a:extLst>
            </p:cNvPr>
            <p:cNvSpPr/>
            <p:nvPr/>
          </p:nvSpPr>
          <p:spPr>
            <a:xfrm rot="1023001">
              <a:off x="7329654" y="1926595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타원 273">
              <a:extLst>
                <a:ext uri="{FF2B5EF4-FFF2-40B4-BE49-F238E27FC236}">
                  <a16:creationId xmlns:a16="http://schemas.microsoft.com/office/drawing/2014/main" id="{9BD6E0B3-1E02-41A7-B4D0-1CC41BE4D34C}"/>
                </a:ext>
              </a:extLst>
            </p:cNvPr>
            <p:cNvSpPr/>
            <p:nvPr/>
          </p:nvSpPr>
          <p:spPr>
            <a:xfrm rot="1023001">
              <a:off x="7322818" y="2549785"/>
              <a:ext cx="782358" cy="7357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타원 274">
              <a:extLst>
                <a:ext uri="{FF2B5EF4-FFF2-40B4-BE49-F238E27FC236}">
                  <a16:creationId xmlns:a16="http://schemas.microsoft.com/office/drawing/2014/main" id="{BE017B01-AB7A-4FB9-98EF-60A44C9ACD1E}"/>
                </a:ext>
              </a:extLst>
            </p:cNvPr>
            <p:cNvSpPr/>
            <p:nvPr/>
          </p:nvSpPr>
          <p:spPr>
            <a:xfrm rot="1023001">
              <a:off x="8073501" y="2415555"/>
              <a:ext cx="797355" cy="6557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4" name="그룹 275">
            <a:extLst>
              <a:ext uri="{FF2B5EF4-FFF2-40B4-BE49-F238E27FC236}">
                <a16:creationId xmlns:a16="http://schemas.microsoft.com/office/drawing/2014/main" id="{2FCCD7E4-BA5F-47EF-9904-6CE740108D62}"/>
              </a:ext>
            </a:extLst>
          </p:cNvPr>
          <p:cNvGrpSpPr/>
          <p:nvPr/>
        </p:nvGrpSpPr>
        <p:grpSpPr>
          <a:xfrm>
            <a:off x="7267259" y="5379551"/>
            <a:ext cx="251363" cy="362984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165" name="눈물 방울 276">
              <a:extLst>
                <a:ext uri="{FF2B5EF4-FFF2-40B4-BE49-F238E27FC236}">
                  <a16:creationId xmlns:a16="http://schemas.microsoft.com/office/drawing/2014/main" id="{7FF5A11E-8A28-4A47-B9A8-F8B8B1B2C1AF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자유형: 도형 277">
              <a:extLst>
                <a:ext uri="{FF2B5EF4-FFF2-40B4-BE49-F238E27FC236}">
                  <a16:creationId xmlns:a16="http://schemas.microsoft.com/office/drawing/2014/main" id="{4C6EE8FF-E690-427B-BD74-BD7D4CF3EB1A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자유형: 도형 278">
              <a:extLst>
                <a:ext uri="{FF2B5EF4-FFF2-40B4-BE49-F238E27FC236}">
                  <a16:creationId xmlns:a16="http://schemas.microsoft.com/office/drawing/2014/main" id="{04E625FB-FE02-469D-8B13-A2C7B110DCB9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자유형: 도형 279">
              <a:extLst>
                <a:ext uri="{FF2B5EF4-FFF2-40B4-BE49-F238E27FC236}">
                  <a16:creationId xmlns:a16="http://schemas.microsoft.com/office/drawing/2014/main" id="{238C41E3-C0B1-4B71-9982-FAE13636831F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9" name="그룹 285">
            <a:extLst>
              <a:ext uri="{FF2B5EF4-FFF2-40B4-BE49-F238E27FC236}">
                <a16:creationId xmlns:a16="http://schemas.microsoft.com/office/drawing/2014/main" id="{E87B1CC0-2C80-477E-96DE-A346A03A70B2}"/>
              </a:ext>
            </a:extLst>
          </p:cNvPr>
          <p:cNvGrpSpPr/>
          <p:nvPr/>
        </p:nvGrpSpPr>
        <p:grpSpPr>
          <a:xfrm>
            <a:off x="7248998" y="3166488"/>
            <a:ext cx="297616" cy="416303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170" name="사각형: 둥근 모서리 132">
              <a:extLst>
                <a:ext uri="{FF2B5EF4-FFF2-40B4-BE49-F238E27FC236}">
                  <a16:creationId xmlns:a16="http://schemas.microsoft.com/office/drawing/2014/main" id="{B2BB38F4-C4C5-4E62-8484-A7CF006FDB5E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막힌 원호 135">
              <a:extLst>
                <a:ext uri="{FF2B5EF4-FFF2-40B4-BE49-F238E27FC236}">
                  <a16:creationId xmlns:a16="http://schemas.microsoft.com/office/drawing/2014/main" id="{AF2DFE6C-025F-40CB-9930-1D6F43385BBD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2" name="자유형: 도형 288">
              <a:extLst>
                <a:ext uri="{FF2B5EF4-FFF2-40B4-BE49-F238E27FC236}">
                  <a16:creationId xmlns:a16="http://schemas.microsoft.com/office/drawing/2014/main" id="{892C2278-AD92-49B5-9AAC-48DB45E22220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3" name="자유형: 도형 289">
              <a:extLst>
                <a:ext uri="{FF2B5EF4-FFF2-40B4-BE49-F238E27FC236}">
                  <a16:creationId xmlns:a16="http://schemas.microsoft.com/office/drawing/2014/main" id="{1A2AEB40-BAC2-4BEE-9118-0755958552CD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2019-01-03T04:08:36Z</dcterms:modified>
</cp:coreProperties>
</file>