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09" name="TextBox 608">
            <a:extLst>
              <a:ext uri="{FF2B5EF4-FFF2-40B4-BE49-F238E27FC236}">
                <a16:creationId xmlns:a16="http://schemas.microsoft.com/office/drawing/2014/main" id="{9399FDDD-C47D-4452-86E3-62140E031297}"/>
              </a:ext>
            </a:extLst>
          </p:cNvPr>
          <p:cNvSpPr txBox="1"/>
          <p:nvPr/>
        </p:nvSpPr>
        <p:spPr>
          <a:xfrm>
            <a:off x="7169022" y="1816507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610" name="Group 609">
            <a:extLst>
              <a:ext uri="{FF2B5EF4-FFF2-40B4-BE49-F238E27FC236}">
                <a16:creationId xmlns:a16="http://schemas.microsoft.com/office/drawing/2014/main" id="{19437410-71C6-4D89-9F40-4A99BC15E72B}"/>
              </a:ext>
            </a:extLst>
          </p:cNvPr>
          <p:cNvGrpSpPr/>
          <p:nvPr/>
        </p:nvGrpSpPr>
        <p:grpSpPr>
          <a:xfrm>
            <a:off x="7863488" y="1885054"/>
            <a:ext cx="3434878" cy="693904"/>
            <a:chOff x="4355975" y="1331342"/>
            <a:chExt cx="3012728" cy="693904"/>
          </a:xfrm>
        </p:grpSpPr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8DA728AF-C396-4D6E-AC3C-D63A6FEBFE7B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86507F11-6040-4BFD-83EF-961F9E69EA11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3" name="Rectangle 612">
            <a:extLst>
              <a:ext uri="{FF2B5EF4-FFF2-40B4-BE49-F238E27FC236}">
                <a16:creationId xmlns:a16="http://schemas.microsoft.com/office/drawing/2014/main" id="{CC3E37BC-09F1-4654-A995-506F50C33760}"/>
              </a:ext>
            </a:extLst>
          </p:cNvPr>
          <p:cNvSpPr/>
          <p:nvPr/>
        </p:nvSpPr>
        <p:spPr>
          <a:xfrm>
            <a:off x="7701358" y="1961997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14" name="TextBox 613">
            <a:extLst>
              <a:ext uri="{FF2B5EF4-FFF2-40B4-BE49-F238E27FC236}">
                <a16:creationId xmlns:a16="http://schemas.microsoft.com/office/drawing/2014/main" id="{E576DB45-1989-4327-A3A8-D2DD4177AADC}"/>
              </a:ext>
            </a:extLst>
          </p:cNvPr>
          <p:cNvSpPr txBox="1"/>
          <p:nvPr/>
        </p:nvSpPr>
        <p:spPr>
          <a:xfrm>
            <a:off x="7169022" y="2974831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2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615" name="Group 614">
            <a:extLst>
              <a:ext uri="{FF2B5EF4-FFF2-40B4-BE49-F238E27FC236}">
                <a16:creationId xmlns:a16="http://schemas.microsoft.com/office/drawing/2014/main" id="{51E219A7-7046-4602-B9DC-270C4CA1C7E5}"/>
              </a:ext>
            </a:extLst>
          </p:cNvPr>
          <p:cNvGrpSpPr/>
          <p:nvPr/>
        </p:nvGrpSpPr>
        <p:grpSpPr>
          <a:xfrm>
            <a:off x="7863488" y="3043378"/>
            <a:ext cx="3434878" cy="693904"/>
            <a:chOff x="4355975" y="1331342"/>
            <a:chExt cx="3012728" cy="693904"/>
          </a:xfrm>
        </p:grpSpPr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471E4246-A9BD-448C-9C2E-62CAB3F75523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6A25EF84-00BA-4FCB-8FE7-05986BB9B7C9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8" name="Rectangle 617">
            <a:extLst>
              <a:ext uri="{FF2B5EF4-FFF2-40B4-BE49-F238E27FC236}">
                <a16:creationId xmlns:a16="http://schemas.microsoft.com/office/drawing/2014/main" id="{8190B212-C691-43BB-BFC1-37E0E653FE24}"/>
              </a:ext>
            </a:extLst>
          </p:cNvPr>
          <p:cNvSpPr/>
          <p:nvPr/>
        </p:nvSpPr>
        <p:spPr>
          <a:xfrm>
            <a:off x="7701358" y="3120321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19" name="TextBox 618">
            <a:extLst>
              <a:ext uri="{FF2B5EF4-FFF2-40B4-BE49-F238E27FC236}">
                <a16:creationId xmlns:a16="http://schemas.microsoft.com/office/drawing/2014/main" id="{3F7C7C24-AE47-4B5C-90D8-803BC2186131}"/>
              </a:ext>
            </a:extLst>
          </p:cNvPr>
          <p:cNvSpPr txBox="1"/>
          <p:nvPr/>
        </p:nvSpPr>
        <p:spPr>
          <a:xfrm>
            <a:off x="7169022" y="4133155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620" name="Group 619">
            <a:extLst>
              <a:ext uri="{FF2B5EF4-FFF2-40B4-BE49-F238E27FC236}">
                <a16:creationId xmlns:a16="http://schemas.microsoft.com/office/drawing/2014/main" id="{70E34C63-1A53-4E8A-B914-FC38622410FA}"/>
              </a:ext>
            </a:extLst>
          </p:cNvPr>
          <p:cNvGrpSpPr/>
          <p:nvPr/>
        </p:nvGrpSpPr>
        <p:grpSpPr>
          <a:xfrm>
            <a:off x="7863488" y="4217091"/>
            <a:ext cx="3434878" cy="678515"/>
            <a:chOff x="4355975" y="1346731"/>
            <a:chExt cx="3012728" cy="678515"/>
          </a:xfrm>
        </p:grpSpPr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8366D42E-E494-4464-8CB1-0322238F5671}"/>
                </a:ext>
              </a:extLst>
            </p:cNvPr>
            <p:cNvSpPr txBox="1"/>
            <p:nvPr/>
          </p:nvSpPr>
          <p:spPr>
            <a:xfrm>
              <a:off x="4355975" y="1346731"/>
              <a:ext cx="30127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2" name="TextBox 621">
              <a:extLst>
                <a:ext uri="{FF2B5EF4-FFF2-40B4-BE49-F238E27FC236}">
                  <a16:creationId xmlns:a16="http://schemas.microsoft.com/office/drawing/2014/main" id="{A43FF476-78B5-473C-8668-4EABC4894948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3" name="Rectangle 622">
            <a:extLst>
              <a:ext uri="{FF2B5EF4-FFF2-40B4-BE49-F238E27FC236}">
                <a16:creationId xmlns:a16="http://schemas.microsoft.com/office/drawing/2014/main" id="{2C0A54A3-49EB-4054-A857-40EE288A695F}"/>
              </a:ext>
            </a:extLst>
          </p:cNvPr>
          <p:cNvSpPr/>
          <p:nvPr/>
        </p:nvSpPr>
        <p:spPr>
          <a:xfrm>
            <a:off x="7701358" y="4278645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24" name="TextBox 623">
            <a:extLst>
              <a:ext uri="{FF2B5EF4-FFF2-40B4-BE49-F238E27FC236}">
                <a16:creationId xmlns:a16="http://schemas.microsoft.com/office/drawing/2014/main" id="{5B469A84-BEF0-48E3-88D0-266E584E2519}"/>
              </a:ext>
            </a:extLst>
          </p:cNvPr>
          <p:cNvSpPr txBox="1"/>
          <p:nvPr/>
        </p:nvSpPr>
        <p:spPr>
          <a:xfrm>
            <a:off x="7169022" y="5291477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4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54673044-715E-4349-A1F7-ECA975CB889A}"/>
              </a:ext>
            </a:extLst>
          </p:cNvPr>
          <p:cNvGrpSpPr/>
          <p:nvPr/>
        </p:nvGrpSpPr>
        <p:grpSpPr>
          <a:xfrm>
            <a:off x="7863488" y="5360024"/>
            <a:ext cx="3434878" cy="693904"/>
            <a:chOff x="4355975" y="1331342"/>
            <a:chExt cx="3012728" cy="693904"/>
          </a:xfrm>
        </p:grpSpPr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1669EA0E-E8EA-4D3B-B955-030A03715654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7" name="TextBox 626">
              <a:extLst>
                <a:ext uri="{FF2B5EF4-FFF2-40B4-BE49-F238E27FC236}">
                  <a16:creationId xmlns:a16="http://schemas.microsoft.com/office/drawing/2014/main" id="{4D015C87-22F0-43BC-BF85-8E61BC7A1864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8" name="Rectangle 627">
            <a:extLst>
              <a:ext uri="{FF2B5EF4-FFF2-40B4-BE49-F238E27FC236}">
                <a16:creationId xmlns:a16="http://schemas.microsoft.com/office/drawing/2014/main" id="{BAB7B78D-8740-41AB-8F72-04D73FB40A22}"/>
              </a:ext>
            </a:extLst>
          </p:cNvPr>
          <p:cNvSpPr/>
          <p:nvPr/>
        </p:nvSpPr>
        <p:spPr>
          <a:xfrm>
            <a:off x="7701358" y="5436967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29" name="Rectangle 628">
            <a:extLst>
              <a:ext uri="{FF2B5EF4-FFF2-40B4-BE49-F238E27FC236}">
                <a16:creationId xmlns:a16="http://schemas.microsoft.com/office/drawing/2014/main" id="{C2E255AA-6FBF-4531-87D8-09A10B8F7AAE}"/>
              </a:ext>
            </a:extLst>
          </p:cNvPr>
          <p:cNvSpPr/>
          <p:nvPr/>
        </p:nvSpPr>
        <p:spPr>
          <a:xfrm>
            <a:off x="1909293" y="1831606"/>
            <a:ext cx="2700000" cy="710886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30" name="Rectangle 629">
            <a:extLst>
              <a:ext uri="{FF2B5EF4-FFF2-40B4-BE49-F238E27FC236}">
                <a16:creationId xmlns:a16="http://schemas.microsoft.com/office/drawing/2014/main" id="{E885E9C1-321A-45EB-89D5-AA780F8195D6}"/>
              </a:ext>
            </a:extLst>
          </p:cNvPr>
          <p:cNvSpPr/>
          <p:nvPr/>
        </p:nvSpPr>
        <p:spPr>
          <a:xfrm>
            <a:off x="3973934" y="2840121"/>
            <a:ext cx="2700000" cy="710886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B19E1323-262D-4F28-B16C-219440D97567}"/>
              </a:ext>
            </a:extLst>
          </p:cNvPr>
          <p:cNvSpPr/>
          <p:nvPr/>
        </p:nvSpPr>
        <p:spPr>
          <a:xfrm>
            <a:off x="894523" y="3272518"/>
            <a:ext cx="2700000" cy="710886"/>
          </a:xfrm>
          <a:prstGeom prst="rect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32" name="Rectangle 631">
            <a:extLst>
              <a:ext uri="{FF2B5EF4-FFF2-40B4-BE49-F238E27FC236}">
                <a16:creationId xmlns:a16="http://schemas.microsoft.com/office/drawing/2014/main" id="{B8477389-5A38-4CAE-8E1C-8BB946D0DC4A}"/>
              </a:ext>
            </a:extLst>
          </p:cNvPr>
          <p:cNvSpPr/>
          <p:nvPr/>
        </p:nvSpPr>
        <p:spPr>
          <a:xfrm>
            <a:off x="3018666" y="4284154"/>
            <a:ext cx="2700000" cy="623085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633" name="그룹 1">
            <a:extLst>
              <a:ext uri="{FF2B5EF4-FFF2-40B4-BE49-F238E27FC236}">
                <a16:creationId xmlns:a16="http://schemas.microsoft.com/office/drawing/2014/main" id="{71428BD1-D007-499E-AB8E-ED4C4288856F}"/>
              </a:ext>
            </a:extLst>
          </p:cNvPr>
          <p:cNvGrpSpPr/>
          <p:nvPr/>
        </p:nvGrpSpPr>
        <p:grpSpPr>
          <a:xfrm>
            <a:off x="2361328" y="1613096"/>
            <a:ext cx="2698118" cy="3783853"/>
            <a:chOff x="1424711" y="1905228"/>
            <a:chExt cx="2209824" cy="3099065"/>
          </a:xfrm>
        </p:grpSpPr>
        <p:sp>
          <p:nvSpPr>
            <p:cNvPr id="634" name="Isosceles Triangle 633">
              <a:extLst>
                <a:ext uri="{FF2B5EF4-FFF2-40B4-BE49-F238E27FC236}">
                  <a16:creationId xmlns:a16="http://schemas.microsoft.com/office/drawing/2014/main" id="{E806DE0A-A825-4A2B-BF04-11B1E204E306}"/>
                </a:ext>
              </a:extLst>
            </p:cNvPr>
            <p:cNvSpPr/>
            <p:nvPr/>
          </p:nvSpPr>
          <p:spPr>
            <a:xfrm rot="12941625">
              <a:off x="1424711" y="4433696"/>
              <a:ext cx="404735" cy="570597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5" name="Rounded Rectangle 3">
              <a:extLst>
                <a:ext uri="{FF2B5EF4-FFF2-40B4-BE49-F238E27FC236}">
                  <a16:creationId xmlns:a16="http://schemas.microsoft.com/office/drawing/2014/main" id="{5D90EE09-1DD0-4738-964C-F2DFC562CFC4}"/>
                </a:ext>
              </a:extLst>
            </p:cNvPr>
            <p:cNvSpPr/>
            <p:nvPr/>
          </p:nvSpPr>
          <p:spPr>
            <a:xfrm rot="12941625">
              <a:off x="1766893" y="3906380"/>
              <a:ext cx="403335" cy="685009"/>
            </a:xfrm>
            <a:custGeom>
              <a:avLst/>
              <a:gdLst/>
              <a:ahLst/>
              <a:cxnLst/>
              <a:rect l="l" t="t" r="r" b="b"/>
              <a:pathLst>
                <a:path w="720775" h="1224135">
                  <a:moveTo>
                    <a:pt x="720775" y="768849"/>
                  </a:moveTo>
                  <a:lnTo>
                    <a:pt x="720775" y="1224135"/>
                  </a:lnTo>
                  <a:lnTo>
                    <a:pt x="0" y="1224135"/>
                  </a:lnTo>
                  <a:lnTo>
                    <a:pt x="0" y="768850"/>
                  </a:lnTo>
                  <a:lnTo>
                    <a:pt x="0" y="120129"/>
                  </a:lnTo>
                  <a:cubicBezTo>
                    <a:pt x="0" y="53784"/>
                    <a:pt x="53784" y="0"/>
                    <a:pt x="120129" y="0"/>
                  </a:cubicBezTo>
                  <a:cubicBezTo>
                    <a:pt x="186474" y="0"/>
                    <a:pt x="240258" y="53784"/>
                    <a:pt x="240258" y="120129"/>
                  </a:cubicBezTo>
                  <a:lnTo>
                    <a:pt x="240258" y="120152"/>
                  </a:lnTo>
                  <a:cubicBezTo>
                    <a:pt x="240258" y="53807"/>
                    <a:pt x="294042" y="23"/>
                    <a:pt x="360387" y="23"/>
                  </a:cubicBezTo>
                  <a:cubicBezTo>
                    <a:pt x="426733" y="23"/>
                    <a:pt x="480516" y="53807"/>
                    <a:pt x="480516" y="120152"/>
                  </a:cubicBezTo>
                  <a:lnTo>
                    <a:pt x="480516" y="120175"/>
                  </a:lnTo>
                  <a:cubicBezTo>
                    <a:pt x="480516" y="53829"/>
                    <a:pt x="534300" y="45"/>
                    <a:pt x="600645" y="45"/>
                  </a:cubicBezTo>
                  <a:cubicBezTo>
                    <a:pt x="666991" y="45"/>
                    <a:pt x="720775" y="53829"/>
                    <a:pt x="720775" y="120175"/>
                  </a:cubicBezTo>
                  <a:lnTo>
                    <a:pt x="720775" y="7688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400B7A17-565D-4186-86DA-F8AB08298DC5}"/>
                </a:ext>
              </a:extLst>
            </p:cNvPr>
            <p:cNvSpPr/>
            <p:nvPr/>
          </p:nvSpPr>
          <p:spPr>
            <a:xfrm rot="18341625">
              <a:off x="2017334" y="3474526"/>
              <a:ext cx="725305" cy="40333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FFEFEF34-2276-499D-9D79-EFCE50C12DAC}"/>
                </a:ext>
              </a:extLst>
            </p:cNvPr>
            <p:cNvSpPr/>
            <p:nvPr/>
          </p:nvSpPr>
          <p:spPr>
            <a:xfrm rot="18341625">
              <a:off x="2440514" y="2885471"/>
              <a:ext cx="725305" cy="40333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8CB3BC1E-D5B7-440F-9261-BCE1C9E94B9B}"/>
                </a:ext>
              </a:extLst>
            </p:cNvPr>
            <p:cNvSpPr/>
            <p:nvPr/>
          </p:nvSpPr>
          <p:spPr>
            <a:xfrm rot="18341625">
              <a:off x="2860653" y="2294232"/>
              <a:ext cx="725305" cy="40333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9" name="Isosceles Triangle 37">
              <a:extLst>
                <a:ext uri="{FF2B5EF4-FFF2-40B4-BE49-F238E27FC236}">
                  <a16:creationId xmlns:a16="http://schemas.microsoft.com/office/drawing/2014/main" id="{64CD3F94-E544-4038-A204-A755BE5A86B3}"/>
                </a:ext>
              </a:extLst>
            </p:cNvPr>
            <p:cNvSpPr/>
            <p:nvPr/>
          </p:nvSpPr>
          <p:spPr>
            <a:xfrm rot="12941625">
              <a:off x="1459371" y="4842093"/>
              <a:ext cx="78768" cy="111048"/>
            </a:xfrm>
            <a:custGeom>
              <a:avLst/>
              <a:gdLst/>
              <a:ahLst/>
              <a:cxnLst/>
              <a:rect l="l" t="t" r="r" b="b"/>
              <a:pathLst>
                <a:path w="140762" h="198446">
                  <a:moveTo>
                    <a:pt x="140762" y="198446"/>
                  </a:moveTo>
                  <a:lnTo>
                    <a:pt x="0" y="198446"/>
                  </a:lnTo>
                  <a:lnTo>
                    <a:pt x="7038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40" name="Rounded Rectangle 3">
              <a:extLst>
                <a:ext uri="{FF2B5EF4-FFF2-40B4-BE49-F238E27FC236}">
                  <a16:creationId xmlns:a16="http://schemas.microsoft.com/office/drawing/2014/main" id="{3B0FF665-BFC1-4AE1-BC2B-60AD31433246}"/>
                </a:ext>
              </a:extLst>
            </p:cNvPr>
            <p:cNvSpPr/>
            <p:nvPr/>
          </p:nvSpPr>
          <p:spPr>
            <a:xfrm rot="12941625">
              <a:off x="2416025" y="1905228"/>
              <a:ext cx="407082" cy="2860923"/>
            </a:xfrm>
            <a:custGeom>
              <a:avLst/>
              <a:gdLst/>
              <a:ahLst/>
              <a:cxnLst/>
              <a:rect l="l" t="t" r="r" b="b"/>
              <a:pathLst>
                <a:path w="727470" h="5112569">
                  <a:moveTo>
                    <a:pt x="727470" y="3816423"/>
                  </a:moveTo>
                  <a:lnTo>
                    <a:pt x="727470" y="5112569"/>
                  </a:lnTo>
                  <a:lnTo>
                    <a:pt x="6695" y="5112569"/>
                  </a:lnTo>
                  <a:lnTo>
                    <a:pt x="6695" y="3816425"/>
                  </a:lnTo>
                  <a:lnTo>
                    <a:pt x="1" y="3816425"/>
                  </a:lnTo>
                  <a:lnTo>
                    <a:pt x="1" y="2520281"/>
                  </a:lnTo>
                  <a:lnTo>
                    <a:pt x="0" y="2520281"/>
                  </a:lnTo>
                  <a:lnTo>
                    <a:pt x="0" y="1224135"/>
                  </a:lnTo>
                  <a:lnTo>
                    <a:pt x="0" y="768850"/>
                  </a:lnTo>
                  <a:lnTo>
                    <a:pt x="0" y="120129"/>
                  </a:lnTo>
                  <a:cubicBezTo>
                    <a:pt x="0" y="53784"/>
                    <a:pt x="53784" y="0"/>
                    <a:pt x="120129" y="0"/>
                  </a:cubicBezTo>
                  <a:cubicBezTo>
                    <a:pt x="186474" y="0"/>
                    <a:pt x="240258" y="53784"/>
                    <a:pt x="240258" y="120129"/>
                  </a:cubicBezTo>
                  <a:lnTo>
                    <a:pt x="240258" y="120152"/>
                  </a:lnTo>
                  <a:cubicBezTo>
                    <a:pt x="240258" y="53807"/>
                    <a:pt x="294042" y="23"/>
                    <a:pt x="360387" y="23"/>
                  </a:cubicBezTo>
                  <a:cubicBezTo>
                    <a:pt x="426733" y="23"/>
                    <a:pt x="480516" y="53807"/>
                    <a:pt x="480516" y="120152"/>
                  </a:cubicBezTo>
                  <a:lnTo>
                    <a:pt x="480516" y="120175"/>
                  </a:lnTo>
                  <a:cubicBezTo>
                    <a:pt x="480516" y="53829"/>
                    <a:pt x="534300" y="45"/>
                    <a:pt x="600645" y="45"/>
                  </a:cubicBezTo>
                  <a:cubicBezTo>
                    <a:pt x="666991" y="45"/>
                    <a:pt x="720775" y="53829"/>
                    <a:pt x="720775" y="120175"/>
                  </a:cubicBezTo>
                  <a:lnTo>
                    <a:pt x="720775" y="768849"/>
                  </a:lnTo>
                  <a:lnTo>
                    <a:pt x="720775" y="1224135"/>
                  </a:lnTo>
                  <a:lnTo>
                    <a:pt x="720775" y="2520279"/>
                  </a:lnTo>
                  <a:lnTo>
                    <a:pt x="720776" y="2520279"/>
                  </a:lnTo>
                  <a:lnTo>
                    <a:pt x="720776" y="3816423"/>
                  </a:lnTo>
                  <a:close/>
                </a:path>
              </a:pathLst>
            </a:custGeom>
            <a:gradFill>
              <a:gsLst>
                <a:gs pos="48000">
                  <a:schemeClr val="tx1">
                    <a:alpha val="0"/>
                  </a:schemeClr>
                </a:gs>
                <a:gs pos="100000">
                  <a:schemeClr val="tx1">
                    <a:alpha val="39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641" name="Oval 640">
              <a:extLst>
                <a:ext uri="{FF2B5EF4-FFF2-40B4-BE49-F238E27FC236}">
                  <a16:creationId xmlns:a16="http://schemas.microsoft.com/office/drawing/2014/main" id="{0F402C49-96D7-46F0-985E-8245160F8688}"/>
                </a:ext>
              </a:extLst>
            </p:cNvPr>
            <p:cNvSpPr/>
            <p:nvPr/>
          </p:nvSpPr>
          <p:spPr>
            <a:xfrm rot="18341625">
              <a:off x="3393219" y="2003381"/>
              <a:ext cx="80589" cy="402043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42" name="Oval 641">
              <a:extLst>
                <a:ext uri="{FF2B5EF4-FFF2-40B4-BE49-F238E27FC236}">
                  <a16:creationId xmlns:a16="http://schemas.microsoft.com/office/drawing/2014/main" id="{0D0EB3D7-1FC8-4100-B7B6-A38591440F95}"/>
                </a:ext>
              </a:extLst>
            </p:cNvPr>
            <p:cNvSpPr/>
            <p:nvPr/>
          </p:nvSpPr>
          <p:spPr>
            <a:xfrm rot="18341625" flipH="1">
              <a:off x="3425271" y="2162553"/>
              <a:ext cx="26247" cy="9064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643" name="TextBox 642">
            <a:extLst>
              <a:ext uri="{FF2B5EF4-FFF2-40B4-BE49-F238E27FC236}">
                <a16:creationId xmlns:a16="http://schemas.microsoft.com/office/drawing/2014/main" id="{7005BC3A-3A56-4692-AAF0-DD0BA80B974D}"/>
              </a:ext>
            </a:extLst>
          </p:cNvPr>
          <p:cNvSpPr txBox="1"/>
          <p:nvPr/>
        </p:nvSpPr>
        <p:spPr>
          <a:xfrm>
            <a:off x="2668607" y="2079325"/>
            <a:ext cx="1480863" cy="215444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800" b="1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9463229D-1676-4591-BA8D-884C9D599088}"/>
              </a:ext>
            </a:extLst>
          </p:cNvPr>
          <p:cNvSpPr txBox="1"/>
          <p:nvPr/>
        </p:nvSpPr>
        <p:spPr>
          <a:xfrm>
            <a:off x="5184628" y="3087840"/>
            <a:ext cx="1317789" cy="215444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8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C232A91D-E305-4284-971E-E4441610FC51}"/>
              </a:ext>
            </a:extLst>
          </p:cNvPr>
          <p:cNvSpPr txBox="1"/>
          <p:nvPr/>
        </p:nvSpPr>
        <p:spPr>
          <a:xfrm>
            <a:off x="4128514" y="4487975"/>
            <a:ext cx="1317789" cy="215444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8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6" name="TextBox 645">
            <a:extLst>
              <a:ext uri="{FF2B5EF4-FFF2-40B4-BE49-F238E27FC236}">
                <a16:creationId xmlns:a16="http://schemas.microsoft.com/office/drawing/2014/main" id="{B43D9F1C-A9E5-4221-B773-D22660DABCB9}"/>
              </a:ext>
            </a:extLst>
          </p:cNvPr>
          <p:cNvSpPr txBox="1"/>
          <p:nvPr/>
        </p:nvSpPr>
        <p:spPr>
          <a:xfrm>
            <a:off x="1778086" y="3520237"/>
            <a:ext cx="1317789" cy="215444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8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7" name="자유형: 도형 54">
            <a:extLst>
              <a:ext uri="{FF2B5EF4-FFF2-40B4-BE49-F238E27FC236}">
                <a16:creationId xmlns:a16="http://schemas.microsoft.com/office/drawing/2014/main" id="{59AA2938-AD4B-4637-8AF5-5297F0A15151}"/>
              </a:ext>
            </a:extLst>
          </p:cNvPr>
          <p:cNvSpPr>
            <a:spLocks noChangeAspect="1"/>
          </p:cNvSpPr>
          <p:nvPr/>
        </p:nvSpPr>
        <p:spPr>
          <a:xfrm>
            <a:off x="2254974" y="1997372"/>
            <a:ext cx="234322" cy="379351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48" name="Block Arc 5">
            <a:extLst>
              <a:ext uri="{FF2B5EF4-FFF2-40B4-BE49-F238E27FC236}">
                <a16:creationId xmlns:a16="http://schemas.microsoft.com/office/drawing/2014/main" id="{0124343C-CD1B-4F94-93A7-E389D07F26F5}"/>
              </a:ext>
            </a:extLst>
          </p:cNvPr>
          <p:cNvSpPr>
            <a:spLocks noChangeAspect="1"/>
          </p:cNvSpPr>
          <p:nvPr/>
        </p:nvSpPr>
        <p:spPr>
          <a:xfrm rot="10800000">
            <a:off x="3596687" y="4406022"/>
            <a:ext cx="351787" cy="379351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649" name="자유형: 도형 61">
            <a:extLst>
              <a:ext uri="{FF2B5EF4-FFF2-40B4-BE49-F238E27FC236}">
                <a16:creationId xmlns:a16="http://schemas.microsoft.com/office/drawing/2014/main" id="{FA72A06F-AFAD-4512-86AF-8E923E417C50}"/>
              </a:ext>
            </a:extLst>
          </p:cNvPr>
          <p:cNvSpPr>
            <a:spLocks noChangeAspect="1"/>
          </p:cNvSpPr>
          <p:nvPr/>
        </p:nvSpPr>
        <p:spPr>
          <a:xfrm>
            <a:off x="1248195" y="3438284"/>
            <a:ext cx="319299" cy="379351"/>
          </a:xfrm>
          <a:custGeom>
            <a:avLst/>
            <a:gdLst>
              <a:gd name="connsiteX0" fmla="*/ 930704 w 1878694"/>
              <a:gd name="connsiteY0" fmla="*/ 1253732 h 2232028"/>
              <a:gd name="connsiteX1" fmla="*/ 810628 w 1878694"/>
              <a:gd name="connsiteY1" fmla="*/ 1373808 h 2232028"/>
              <a:gd name="connsiteX2" fmla="*/ 845798 w 1878694"/>
              <a:gd name="connsiteY2" fmla="*/ 1458715 h 2232028"/>
              <a:gd name="connsiteX3" fmla="*/ 846153 w 1878694"/>
              <a:gd name="connsiteY3" fmla="*/ 1458954 h 2232028"/>
              <a:gd name="connsiteX4" fmla="*/ 792156 w 1878694"/>
              <a:gd name="connsiteY4" fmla="*/ 1753258 h 2232028"/>
              <a:gd name="connsiteX5" fmla="*/ 1069252 w 1878694"/>
              <a:gd name="connsiteY5" fmla="*/ 1753258 h 2232028"/>
              <a:gd name="connsiteX6" fmla="*/ 1015255 w 1878694"/>
              <a:gd name="connsiteY6" fmla="*/ 1458954 h 2232028"/>
              <a:gd name="connsiteX7" fmla="*/ 1015611 w 1878694"/>
              <a:gd name="connsiteY7" fmla="*/ 1458715 h 2232028"/>
              <a:gd name="connsiteX8" fmla="*/ 1050780 w 1878694"/>
              <a:gd name="connsiteY8" fmla="*/ 1373808 h 2232028"/>
              <a:gd name="connsiteX9" fmla="*/ 930704 w 1878694"/>
              <a:gd name="connsiteY9" fmla="*/ 1253732 h 2232028"/>
              <a:gd name="connsiteX10" fmla="*/ 807360 w 1878694"/>
              <a:gd name="connsiteY10" fmla="*/ 244435 h 2232028"/>
              <a:gd name="connsiteX11" fmla="*/ 509333 w 1878694"/>
              <a:gd name="connsiteY11" fmla="*/ 542462 h 2232028"/>
              <a:gd name="connsiteX12" fmla="*/ 509333 w 1878694"/>
              <a:gd name="connsiteY12" fmla="*/ 853160 h 2232028"/>
              <a:gd name="connsiteX13" fmla="*/ 1352075 w 1878694"/>
              <a:gd name="connsiteY13" fmla="*/ 853160 h 2232028"/>
              <a:gd name="connsiteX14" fmla="*/ 1352075 w 1878694"/>
              <a:gd name="connsiteY14" fmla="*/ 542462 h 2232028"/>
              <a:gd name="connsiteX15" fmla="*/ 1054048 w 1878694"/>
              <a:gd name="connsiteY15" fmla="*/ 244435 h 2232028"/>
              <a:gd name="connsiteX16" fmla="*/ 766274 w 1878694"/>
              <a:gd name="connsiteY16" fmla="*/ 0 h 2232028"/>
              <a:gd name="connsiteX17" fmla="*/ 1095134 w 1878694"/>
              <a:gd name="connsiteY17" fmla="*/ 0 h 2232028"/>
              <a:gd name="connsiteX18" fmla="*/ 1591384 w 1878694"/>
              <a:gd name="connsiteY18" fmla="*/ 496250 h 2232028"/>
              <a:gd name="connsiteX19" fmla="*/ 1591384 w 1878694"/>
              <a:gd name="connsiteY19" fmla="*/ 853160 h 2232028"/>
              <a:gd name="connsiteX20" fmla="*/ 1704295 w 1878694"/>
              <a:gd name="connsiteY20" fmla="*/ 853160 h 2232028"/>
              <a:gd name="connsiteX21" fmla="*/ 1878694 w 1878694"/>
              <a:gd name="connsiteY21" fmla="*/ 1027559 h 2232028"/>
              <a:gd name="connsiteX22" fmla="*/ 1878694 w 1878694"/>
              <a:gd name="connsiteY22" fmla="*/ 2057629 h 2232028"/>
              <a:gd name="connsiteX23" fmla="*/ 1704295 w 1878694"/>
              <a:gd name="connsiteY23" fmla="*/ 2232028 h 2232028"/>
              <a:gd name="connsiteX24" fmla="*/ 174399 w 1878694"/>
              <a:gd name="connsiteY24" fmla="*/ 2232028 h 2232028"/>
              <a:gd name="connsiteX25" fmla="*/ 0 w 1878694"/>
              <a:gd name="connsiteY25" fmla="*/ 2057629 h 2232028"/>
              <a:gd name="connsiteX26" fmla="*/ 0 w 1878694"/>
              <a:gd name="connsiteY26" fmla="*/ 1027559 h 2232028"/>
              <a:gd name="connsiteX27" fmla="*/ 174399 w 1878694"/>
              <a:gd name="connsiteY27" fmla="*/ 853160 h 2232028"/>
              <a:gd name="connsiteX28" fmla="*/ 270024 w 1878694"/>
              <a:gd name="connsiteY28" fmla="*/ 853160 h 2232028"/>
              <a:gd name="connsiteX29" fmla="*/ 270024 w 1878694"/>
              <a:gd name="connsiteY29" fmla="*/ 496250 h 2232028"/>
              <a:gd name="connsiteX30" fmla="*/ 766274 w 1878694"/>
              <a:gd name="connsiteY30" fmla="*/ 0 h 2232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878694" h="2232028">
                <a:moveTo>
                  <a:pt x="930704" y="1253732"/>
                </a:moveTo>
                <a:cubicBezTo>
                  <a:pt x="864388" y="1253732"/>
                  <a:pt x="810628" y="1307492"/>
                  <a:pt x="810628" y="1373808"/>
                </a:cubicBezTo>
                <a:cubicBezTo>
                  <a:pt x="810628" y="1406966"/>
                  <a:pt x="824068" y="1436985"/>
                  <a:pt x="845798" y="1458715"/>
                </a:cubicBezTo>
                <a:lnTo>
                  <a:pt x="846153" y="1458954"/>
                </a:lnTo>
                <a:lnTo>
                  <a:pt x="792156" y="1753258"/>
                </a:lnTo>
                <a:lnTo>
                  <a:pt x="1069252" y="1753258"/>
                </a:lnTo>
                <a:lnTo>
                  <a:pt x="1015255" y="1458954"/>
                </a:lnTo>
                <a:lnTo>
                  <a:pt x="1015611" y="1458715"/>
                </a:lnTo>
                <a:cubicBezTo>
                  <a:pt x="1037340" y="1436985"/>
                  <a:pt x="1050780" y="1406966"/>
                  <a:pt x="1050780" y="1373808"/>
                </a:cubicBezTo>
                <a:cubicBezTo>
                  <a:pt x="1050780" y="1307492"/>
                  <a:pt x="997020" y="1253732"/>
                  <a:pt x="930704" y="1253732"/>
                </a:cubicBezTo>
                <a:close/>
                <a:moveTo>
                  <a:pt x="807360" y="244435"/>
                </a:moveTo>
                <a:cubicBezTo>
                  <a:pt x="642764" y="244435"/>
                  <a:pt x="509333" y="377866"/>
                  <a:pt x="509333" y="542462"/>
                </a:cubicBezTo>
                <a:lnTo>
                  <a:pt x="509333" y="853160"/>
                </a:lnTo>
                <a:lnTo>
                  <a:pt x="1352075" y="853160"/>
                </a:lnTo>
                <a:lnTo>
                  <a:pt x="1352075" y="542462"/>
                </a:lnTo>
                <a:cubicBezTo>
                  <a:pt x="1352075" y="377866"/>
                  <a:pt x="1218644" y="244435"/>
                  <a:pt x="1054048" y="244435"/>
                </a:cubicBezTo>
                <a:close/>
                <a:moveTo>
                  <a:pt x="766274" y="0"/>
                </a:moveTo>
                <a:lnTo>
                  <a:pt x="1095134" y="0"/>
                </a:lnTo>
                <a:cubicBezTo>
                  <a:pt x="1369205" y="0"/>
                  <a:pt x="1591384" y="222179"/>
                  <a:pt x="1591384" y="496250"/>
                </a:cubicBezTo>
                <a:lnTo>
                  <a:pt x="1591384" y="853160"/>
                </a:lnTo>
                <a:lnTo>
                  <a:pt x="1704295" y="853160"/>
                </a:lnTo>
                <a:cubicBezTo>
                  <a:pt x="1800613" y="853160"/>
                  <a:pt x="1878694" y="931241"/>
                  <a:pt x="1878694" y="1027559"/>
                </a:cubicBezTo>
                <a:lnTo>
                  <a:pt x="1878694" y="2057629"/>
                </a:lnTo>
                <a:cubicBezTo>
                  <a:pt x="1878694" y="2153947"/>
                  <a:pt x="1800613" y="2232028"/>
                  <a:pt x="1704295" y="2232028"/>
                </a:cubicBezTo>
                <a:lnTo>
                  <a:pt x="174399" y="2232028"/>
                </a:lnTo>
                <a:cubicBezTo>
                  <a:pt x="78081" y="2232028"/>
                  <a:pt x="0" y="2153947"/>
                  <a:pt x="0" y="2057629"/>
                </a:cubicBezTo>
                <a:lnTo>
                  <a:pt x="0" y="1027559"/>
                </a:lnTo>
                <a:cubicBezTo>
                  <a:pt x="0" y="931241"/>
                  <a:pt x="78081" y="853160"/>
                  <a:pt x="174399" y="853160"/>
                </a:cubicBezTo>
                <a:lnTo>
                  <a:pt x="270024" y="853160"/>
                </a:lnTo>
                <a:lnTo>
                  <a:pt x="270024" y="496250"/>
                </a:lnTo>
                <a:cubicBezTo>
                  <a:pt x="270024" y="222179"/>
                  <a:pt x="492203" y="0"/>
                  <a:pt x="7662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0" name="자유형: 도형 62">
            <a:extLst>
              <a:ext uri="{FF2B5EF4-FFF2-40B4-BE49-F238E27FC236}">
                <a16:creationId xmlns:a16="http://schemas.microsoft.com/office/drawing/2014/main" id="{E7C8D097-4FF7-48A6-A4CE-C3A2874F19BF}"/>
              </a:ext>
            </a:extLst>
          </p:cNvPr>
          <p:cNvSpPr>
            <a:spLocks noChangeAspect="1"/>
          </p:cNvSpPr>
          <p:nvPr/>
        </p:nvSpPr>
        <p:spPr>
          <a:xfrm>
            <a:off x="4644748" y="3027479"/>
            <a:ext cx="379352" cy="336175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1" name="Freeform 32">
            <a:extLst>
              <a:ext uri="{FF2B5EF4-FFF2-40B4-BE49-F238E27FC236}">
                <a16:creationId xmlns:a16="http://schemas.microsoft.com/office/drawing/2014/main" id="{A16245CE-2755-4D37-ABED-3E399EA28741}"/>
              </a:ext>
            </a:extLst>
          </p:cNvPr>
          <p:cNvSpPr/>
          <p:nvPr/>
        </p:nvSpPr>
        <p:spPr>
          <a:xfrm flipH="1">
            <a:off x="2206" y="5306386"/>
            <a:ext cx="2410675" cy="1239776"/>
          </a:xfrm>
          <a:custGeom>
            <a:avLst/>
            <a:gdLst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85725 w 4124325"/>
              <a:gd name="connsiteY2" fmla="*/ 9525 h 838200"/>
              <a:gd name="connsiteX3" fmla="*/ 123825 w 4124325"/>
              <a:gd name="connsiteY3" fmla="*/ 19050 h 838200"/>
              <a:gd name="connsiteX4" fmla="*/ 209550 w 4124325"/>
              <a:gd name="connsiteY4" fmla="*/ 28575 h 838200"/>
              <a:gd name="connsiteX5" fmla="*/ 285750 w 4124325"/>
              <a:gd name="connsiteY5" fmla="*/ 38100 h 838200"/>
              <a:gd name="connsiteX6" fmla="*/ 323850 w 4124325"/>
              <a:gd name="connsiteY6" fmla="*/ 57150 h 838200"/>
              <a:gd name="connsiteX7" fmla="*/ 323850 w 4124325"/>
              <a:gd name="connsiteY7" fmla="*/ 57150 h 838200"/>
              <a:gd name="connsiteX8" fmla="*/ 238125 w 4124325"/>
              <a:gd name="connsiteY8" fmla="*/ 352425 h 838200"/>
              <a:gd name="connsiteX9" fmla="*/ 971550 w 4124325"/>
              <a:gd name="connsiteY9" fmla="*/ 257175 h 838200"/>
              <a:gd name="connsiteX10" fmla="*/ 800100 w 4124325"/>
              <a:gd name="connsiteY10" fmla="*/ 609600 h 838200"/>
              <a:gd name="connsiteX11" fmla="*/ 2524125 w 4124325"/>
              <a:gd name="connsiteY11" fmla="*/ 495300 h 838200"/>
              <a:gd name="connsiteX12" fmla="*/ 2190750 w 4124325"/>
              <a:gd name="connsiteY12" fmla="*/ 838200 h 838200"/>
              <a:gd name="connsiteX13" fmla="*/ 4124325 w 4124325"/>
              <a:gd name="connsiteY13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85725 w 4124325"/>
              <a:gd name="connsiteY2" fmla="*/ 9525 h 838200"/>
              <a:gd name="connsiteX3" fmla="*/ 123825 w 4124325"/>
              <a:gd name="connsiteY3" fmla="*/ 19050 h 838200"/>
              <a:gd name="connsiteX4" fmla="*/ 285750 w 4124325"/>
              <a:gd name="connsiteY4" fmla="*/ 38100 h 838200"/>
              <a:gd name="connsiteX5" fmla="*/ 323850 w 4124325"/>
              <a:gd name="connsiteY5" fmla="*/ 57150 h 838200"/>
              <a:gd name="connsiteX6" fmla="*/ 323850 w 4124325"/>
              <a:gd name="connsiteY6" fmla="*/ 57150 h 838200"/>
              <a:gd name="connsiteX7" fmla="*/ 238125 w 4124325"/>
              <a:gd name="connsiteY7" fmla="*/ 352425 h 838200"/>
              <a:gd name="connsiteX8" fmla="*/ 971550 w 4124325"/>
              <a:gd name="connsiteY8" fmla="*/ 257175 h 838200"/>
              <a:gd name="connsiteX9" fmla="*/ 800100 w 4124325"/>
              <a:gd name="connsiteY9" fmla="*/ 609600 h 838200"/>
              <a:gd name="connsiteX10" fmla="*/ 2524125 w 4124325"/>
              <a:gd name="connsiteY10" fmla="*/ 495300 h 838200"/>
              <a:gd name="connsiteX11" fmla="*/ 2190750 w 4124325"/>
              <a:gd name="connsiteY11" fmla="*/ 838200 h 838200"/>
              <a:gd name="connsiteX12" fmla="*/ 4124325 w 4124325"/>
              <a:gd name="connsiteY12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85725 w 4124325"/>
              <a:gd name="connsiteY2" fmla="*/ 9525 h 838200"/>
              <a:gd name="connsiteX3" fmla="*/ 285750 w 4124325"/>
              <a:gd name="connsiteY3" fmla="*/ 38100 h 838200"/>
              <a:gd name="connsiteX4" fmla="*/ 323850 w 4124325"/>
              <a:gd name="connsiteY4" fmla="*/ 57150 h 838200"/>
              <a:gd name="connsiteX5" fmla="*/ 323850 w 4124325"/>
              <a:gd name="connsiteY5" fmla="*/ 57150 h 838200"/>
              <a:gd name="connsiteX6" fmla="*/ 238125 w 4124325"/>
              <a:gd name="connsiteY6" fmla="*/ 352425 h 838200"/>
              <a:gd name="connsiteX7" fmla="*/ 971550 w 4124325"/>
              <a:gd name="connsiteY7" fmla="*/ 257175 h 838200"/>
              <a:gd name="connsiteX8" fmla="*/ 800100 w 4124325"/>
              <a:gd name="connsiteY8" fmla="*/ 609600 h 838200"/>
              <a:gd name="connsiteX9" fmla="*/ 2524125 w 4124325"/>
              <a:gd name="connsiteY9" fmla="*/ 495300 h 838200"/>
              <a:gd name="connsiteX10" fmla="*/ 2190750 w 4124325"/>
              <a:gd name="connsiteY10" fmla="*/ 838200 h 838200"/>
              <a:gd name="connsiteX11" fmla="*/ 4124325 w 4124325"/>
              <a:gd name="connsiteY11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285750 w 4124325"/>
              <a:gd name="connsiteY2" fmla="*/ 38100 h 838200"/>
              <a:gd name="connsiteX3" fmla="*/ 323850 w 4124325"/>
              <a:gd name="connsiteY3" fmla="*/ 57150 h 838200"/>
              <a:gd name="connsiteX4" fmla="*/ 323850 w 4124325"/>
              <a:gd name="connsiteY4" fmla="*/ 57150 h 838200"/>
              <a:gd name="connsiteX5" fmla="*/ 238125 w 4124325"/>
              <a:gd name="connsiteY5" fmla="*/ 352425 h 838200"/>
              <a:gd name="connsiteX6" fmla="*/ 971550 w 4124325"/>
              <a:gd name="connsiteY6" fmla="*/ 257175 h 838200"/>
              <a:gd name="connsiteX7" fmla="*/ 800100 w 4124325"/>
              <a:gd name="connsiteY7" fmla="*/ 609600 h 838200"/>
              <a:gd name="connsiteX8" fmla="*/ 2524125 w 4124325"/>
              <a:gd name="connsiteY8" fmla="*/ 495300 h 838200"/>
              <a:gd name="connsiteX9" fmla="*/ 2190750 w 4124325"/>
              <a:gd name="connsiteY9" fmla="*/ 838200 h 838200"/>
              <a:gd name="connsiteX10" fmla="*/ 4124325 w 4124325"/>
              <a:gd name="connsiteY10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323850 w 4124325"/>
              <a:gd name="connsiteY3" fmla="*/ 57150 h 838200"/>
              <a:gd name="connsiteX4" fmla="*/ 238125 w 4124325"/>
              <a:gd name="connsiteY4" fmla="*/ 352425 h 838200"/>
              <a:gd name="connsiteX5" fmla="*/ 971550 w 4124325"/>
              <a:gd name="connsiteY5" fmla="*/ 257175 h 838200"/>
              <a:gd name="connsiteX6" fmla="*/ 800100 w 4124325"/>
              <a:gd name="connsiteY6" fmla="*/ 609600 h 838200"/>
              <a:gd name="connsiteX7" fmla="*/ 2524125 w 4124325"/>
              <a:gd name="connsiteY7" fmla="*/ 495300 h 838200"/>
              <a:gd name="connsiteX8" fmla="*/ 2190750 w 4124325"/>
              <a:gd name="connsiteY8" fmla="*/ 838200 h 838200"/>
              <a:gd name="connsiteX9" fmla="*/ 4124325 w 4124325"/>
              <a:gd name="connsiteY9" fmla="*/ 704850 h 838200"/>
              <a:gd name="connsiteX0" fmla="*/ 0 w 4124325"/>
              <a:gd name="connsiteY0" fmla="*/ 19050 h 857250"/>
              <a:gd name="connsiteX1" fmla="*/ 0 w 4124325"/>
              <a:gd name="connsiteY1" fmla="*/ 19050 h 857250"/>
              <a:gd name="connsiteX2" fmla="*/ 323850 w 4124325"/>
              <a:gd name="connsiteY2" fmla="*/ 76200 h 857250"/>
              <a:gd name="connsiteX3" fmla="*/ 400050 w 4124325"/>
              <a:gd name="connsiteY3" fmla="*/ 0 h 857250"/>
              <a:gd name="connsiteX4" fmla="*/ 238125 w 4124325"/>
              <a:gd name="connsiteY4" fmla="*/ 371475 h 857250"/>
              <a:gd name="connsiteX5" fmla="*/ 971550 w 4124325"/>
              <a:gd name="connsiteY5" fmla="*/ 276225 h 857250"/>
              <a:gd name="connsiteX6" fmla="*/ 800100 w 4124325"/>
              <a:gd name="connsiteY6" fmla="*/ 628650 h 857250"/>
              <a:gd name="connsiteX7" fmla="*/ 2524125 w 4124325"/>
              <a:gd name="connsiteY7" fmla="*/ 514350 h 857250"/>
              <a:gd name="connsiteX8" fmla="*/ 2190750 w 4124325"/>
              <a:gd name="connsiteY8" fmla="*/ 857250 h 857250"/>
              <a:gd name="connsiteX9" fmla="*/ 4124325 w 4124325"/>
              <a:gd name="connsiteY9" fmla="*/ 723900 h 85725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800100 w 4124325"/>
              <a:gd name="connsiteY5" fmla="*/ 609600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284758 w 4124325"/>
              <a:gd name="connsiteY6" fmla="*/ 437570 h 838200"/>
              <a:gd name="connsiteX7" fmla="*/ 2524125 w 4124325"/>
              <a:gd name="connsiteY7" fmla="*/ 495300 h 838200"/>
              <a:gd name="connsiteX8" fmla="*/ 2190750 w 4124325"/>
              <a:gd name="connsiteY8" fmla="*/ 838200 h 838200"/>
              <a:gd name="connsiteX9" fmla="*/ 4124325 w 4124325"/>
              <a:gd name="connsiteY9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200"/>
              <a:gd name="connsiteX1" fmla="*/ 0 w 4124325"/>
              <a:gd name="connsiteY1" fmla="*/ 0 h 838200"/>
              <a:gd name="connsiteX2" fmla="*/ 323850 w 4124325"/>
              <a:gd name="connsiteY2" fmla="*/ 57150 h 838200"/>
              <a:gd name="connsiteX3" fmla="*/ 238125 w 4124325"/>
              <a:gd name="connsiteY3" fmla="*/ 352425 h 838200"/>
              <a:gd name="connsiteX4" fmla="*/ 971550 w 4124325"/>
              <a:gd name="connsiteY4" fmla="*/ 257175 h 838200"/>
              <a:gd name="connsiteX5" fmla="*/ 704684 w 4124325"/>
              <a:gd name="connsiteY5" fmla="*/ 629478 h 838200"/>
              <a:gd name="connsiteX6" fmla="*/ 2524125 w 4124325"/>
              <a:gd name="connsiteY6" fmla="*/ 495300 h 838200"/>
              <a:gd name="connsiteX7" fmla="*/ 2190750 w 4124325"/>
              <a:gd name="connsiteY7" fmla="*/ 838200 h 838200"/>
              <a:gd name="connsiteX8" fmla="*/ 4124325 w 4124325"/>
              <a:gd name="connsiteY8" fmla="*/ 704850 h 838200"/>
              <a:gd name="connsiteX0" fmla="*/ 0 w 4124325"/>
              <a:gd name="connsiteY0" fmla="*/ 0 h 838698"/>
              <a:gd name="connsiteX1" fmla="*/ 0 w 4124325"/>
              <a:gd name="connsiteY1" fmla="*/ 0 h 838698"/>
              <a:gd name="connsiteX2" fmla="*/ 323850 w 4124325"/>
              <a:gd name="connsiteY2" fmla="*/ 57150 h 838698"/>
              <a:gd name="connsiteX3" fmla="*/ 238125 w 4124325"/>
              <a:gd name="connsiteY3" fmla="*/ 352425 h 838698"/>
              <a:gd name="connsiteX4" fmla="*/ 971550 w 4124325"/>
              <a:gd name="connsiteY4" fmla="*/ 257175 h 838698"/>
              <a:gd name="connsiteX5" fmla="*/ 704684 w 4124325"/>
              <a:gd name="connsiteY5" fmla="*/ 629478 h 838698"/>
              <a:gd name="connsiteX6" fmla="*/ 2524125 w 4124325"/>
              <a:gd name="connsiteY6" fmla="*/ 495300 h 838698"/>
              <a:gd name="connsiteX7" fmla="*/ 2190750 w 4124325"/>
              <a:gd name="connsiteY7" fmla="*/ 838200 h 838698"/>
              <a:gd name="connsiteX8" fmla="*/ 4124325 w 4124325"/>
              <a:gd name="connsiteY8" fmla="*/ 704850 h 838698"/>
              <a:gd name="connsiteX0" fmla="*/ 0 w 5281240"/>
              <a:gd name="connsiteY0" fmla="*/ 0 h 838698"/>
              <a:gd name="connsiteX1" fmla="*/ 0 w 5281240"/>
              <a:gd name="connsiteY1" fmla="*/ 0 h 838698"/>
              <a:gd name="connsiteX2" fmla="*/ 323850 w 5281240"/>
              <a:gd name="connsiteY2" fmla="*/ 57150 h 838698"/>
              <a:gd name="connsiteX3" fmla="*/ 238125 w 5281240"/>
              <a:gd name="connsiteY3" fmla="*/ 352425 h 838698"/>
              <a:gd name="connsiteX4" fmla="*/ 971550 w 5281240"/>
              <a:gd name="connsiteY4" fmla="*/ 257175 h 838698"/>
              <a:gd name="connsiteX5" fmla="*/ 704684 w 5281240"/>
              <a:gd name="connsiteY5" fmla="*/ 629478 h 838698"/>
              <a:gd name="connsiteX6" fmla="*/ 2524125 w 5281240"/>
              <a:gd name="connsiteY6" fmla="*/ 495300 h 838698"/>
              <a:gd name="connsiteX7" fmla="*/ 2190750 w 5281240"/>
              <a:gd name="connsiteY7" fmla="*/ 838200 h 838698"/>
              <a:gd name="connsiteX8" fmla="*/ 5281240 w 5281240"/>
              <a:gd name="connsiteY8" fmla="*/ 617385 h 838698"/>
              <a:gd name="connsiteX0" fmla="*/ 0 w 5281240"/>
              <a:gd name="connsiteY0" fmla="*/ 0 h 838698"/>
              <a:gd name="connsiteX1" fmla="*/ 0 w 5281240"/>
              <a:gd name="connsiteY1" fmla="*/ 0 h 838698"/>
              <a:gd name="connsiteX2" fmla="*/ 323850 w 5281240"/>
              <a:gd name="connsiteY2" fmla="*/ 57150 h 838698"/>
              <a:gd name="connsiteX3" fmla="*/ 238125 w 5281240"/>
              <a:gd name="connsiteY3" fmla="*/ 352425 h 838698"/>
              <a:gd name="connsiteX4" fmla="*/ 971550 w 5281240"/>
              <a:gd name="connsiteY4" fmla="*/ 257175 h 838698"/>
              <a:gd name="connsiteX5" fmla="*/ 396571 w 5281240"/>
              <a:gd name="connsiteY5" fmla="*/ 798444 h 838698"/>
              <a:gd name="connsiteX6" fmla="*/ 2524125 w 5281240"/>
              <a:gd name="connsiteY6" fmla="*/ 495300 h 838698"/>
              <a:gd name="connsiteX7" fmla="*/ 2190750 w 5281240"/>
              <a:gd name="connsiteY7" fmla="*/ 838200 h 838698"/>
              <a:gd name="connsiteX8" fmla="*/ 5281240 w 5281240"/>
              <a:gd name="connsiteY8" fmla="*/ 617385 h 838698"/>
              <a:gd name="connsiteX0" fmla="*/ 0 w 5281240"/>
              <a:gd name="connsiteY0" fmla="*/ 0 h 838698"/>
              <a:gd name="connsiteX1" fmla="*/ 0 w 5281240"/>
              <a:gd name="connsiteY1" fmla="*/ 0 h 838698"/>
              <a:gd name="connsiteX2" fmla="*/ 323850 w 5281240"/>
              <a:gd name="connsiteY2" fmla="*/ 57150 h 838698"/>
              <a:gd name="connsiteX3" fmla="*/ 238125 w 5281240"/>
              <a:gd name="connsiteY3" fmla="*/ 352425 h 838698"/>
              <a:gd name="connsiteX4" fmla="*/ 971550 w 5281240"/>
              <a:gd name="connsiteY4" fmla="*/ 257175 h 838698"/>
              <a:gd name="connsiteX5" fmla="*/ 396571 w 5281240"/>
              <a:gd name="connsiteY5" fmla="*/ 798444 h 838698"/>
              <a:gd name="connsiteX6" fmla="*/ 2524125 w 5281240"/>
              <a:gd name="connsiteY6" fmla="*/ 495300 h 838698"/>
              <a:gd name="connsiteX7" fmla="*/ 2190750 w 5281240"/>
              <a:gd name="connsiteY7" fmla="*/ 838200 h 838698"/>
              <a:gd name="connsiteX8" fmla="*/ 5281240 w 5281240"/>
              <a:gd name="connsiteY8" fmla="*/ 617385 h 838698"/>
              <a:gd name="connsiteX0" fmla="*/ 0 w 5281240"/>
              <a:gd name="connsiteY0" fmla="*/ 0 h 838698"/>
              <a:gd name="connsiteX1" fmla="*/ 0 w 5281240"/>
              <a:gd name="connsiteY1" fmla="*/ 0 h 838698"/>
              <a:gd name="connsiteX2" fmla="*/ 323850 w 5281240"/>
              <a:gd name="connsiteY2" fmla="*/ 57150 h 838698"/>
              <a:gd name="connsiteX3" fmla="*/ 238125 w 5281240"/>
              <a:gd name="connsiteY3" fmla="*/ 352425 h 838698"/>
              <a:gd name="connsiteX4" fmla="*/ 971550 w 5281240"/>
              <a:gd name="connsiteY4" fmla="*/ 257175 h 838698"/>
              <a:gd name="connsiteX5" fmla="*/ 396571 w 5281240"/>
              <a:gd name="connsiteY5" fmla="*/ 798444 h 838698"/>
              <a:gd name="connsiteX6" fmla="*/ 2524125 w 5281240"/>
              <a:gd name="connsiteY6" fmla="*/ 495300 h 838698"/>
              <a:gd name="connsiteX7" fmla="*/ 2190750 w 5281240"/>
              <a:gd name="connsiteY7" fmla="*/ 838200 h 838698"/>
              <a:gd name="connsiteX8" fmla="*/ 5281240 w 5281240"/>
              <a:gd name="connsiteY8" fmla="*/ 617385 h 838698"/>
              <a:gd name="connsiteX0" fmla="*/ 0 w 5281240"/>
              <a:gd name="connsiteY0" fmla="*/ 0 h 839532"/>
              <a:gd name="connsiteX1" fmla="*/ 0 w 5281240"/>
              <a:gd name="connsiteY1" fmla="*/ 0 h 839532"/>
              <a:gd name="connsiteX2" fmla="*/ 323850 w 5281240"/>
              <a:gd name="connsiteY2" fmla="*/ 57150 h 839532"/>
              <a:gd name="connsiteX3" fmla="*/ 238125 w 5281240"/>
              <a:gd name="connsiteY3" fmla="*/ 352425 h 839532"/>
              <a:gd name="connsiteX4" fmla="*/ 971550 w 5281240"/>
              <a:gd name="connsiteY4" fmla="*/ 257175 h 839532"/>
              <a:gd name="connsiteX5" fmla="*/ 396571 w 5281240"/>
              <a:gd name="connsiteY5" fmla="*/ 798444 h 839532"/>
              <a:gd name="connsiteX6" fmla="*/ 2295525 w 5281240"/>
              <a:gd name="connsiteY6" fmla="*/ 654326 h 839532"/>
              <a:gd name="connsiteX7" fmla="*/ 2190750 w 5281240"/>
              <a:gd name="connsiteY7" fmla="*/ 838200 h 839532"/>
              <a:gd name="connsiteX8" fmla="*/ 5281240 w 5281240"/>
              <a:gd name="connsiteY8" fmla="*/ 617385 h 839532"/>
              <a:gd name="connsiteX0" fmla="*/ 0 w 5281240"/>
              <a:gd name="connsiteY0" fmla="*/ 0 h 839532"/>
              <a:gd name="connsiteX1" fmla="*/ 0 w 5281240"/>
              <a:gd name="connsiteY1" fmla="*/ 0 h 839532"/>
              <a:gd name="connsiteX2" fmla="*/ 323850 w 5281240"/>
              <a:gd name="connsiteY2" fmla="*/ 57150 h 839532"/>
              <a:gd name="connsiteX3" fmla="*/ 238125 w 5281240"/>
              <a:gd name="connsiteY3" fmla="*/ 352425 h 839532"/>
              <a:gd name="connsiteX4" fmla="*/ 971550 w 5281240"/>
              <a:gd name="connsiteY4" fmla="*/ 257175 h 839532"/>
              <a:gd name="connsiteX5" fmla="*/ 396571 w 5281240"/>
              <a:gd name="connsiteY5" fmla="*/ 798444 h 839532"/>
              <a:gd name="connsiteX6" fmla="*/ 2295525 w 5281240"/>
              <a:gd name="connsiteY6" fmla="*/ 654326 h 839532"/>
              <a:gd name="connsiteX7" fmla="*/ 2190750 w 5281240"/>
              <a:gd name="connsiteY7" fmla="*/ 838200 h 839532"/>
              <a:gd name="connsiteX8" fmla="*/ 5281240 w 5281240"/>
              <a:gd name="connsiteY8" fmla="*/ 617385 h 839532"/>
              <a:gd name="connsiteX0" fmla="*/ 0 w 5281240"/>
              <a:gd name="connsiteY0" fmla="*/ 0 h 1146626"/>
              <a:gd name="connsiteX1" fmla="*/ 0 w 5281240"/>
              <a:gd name="connsiteY1" fmla="*/ 0 h 1146626"/>
              <a:gd name="connsiteX2" fmla="*/ 323850 w 5281240"/>
              <a:gd name="connsiteY2" fmla="*/ 57150 h 1146626"/>
              <a:gd name="connsiteX3" fmla="*/ 238125 w 5281240"/>
              <a:gd name="connsiteY3" fmla="*/ 352425 h 1146626"/>
              <a:gd name="connsiteX4" fmla="*/ 971550 w 5281240"/>
              <a:gd name="connsiteY4" fmla="*/ 257175 h 1146626"/>
              <a:gd name="connsiteX5" fmla="*/ 396571 w 5281240"/>
              <a:gd name="connsiteY5" fmla="*/ 798444 h 1146626"/>
              <a:gd name="connsiteX6" fmla="*/ 2295525 w 5281240"/>
              <a:gd name="connsiteY6" fmla="*/ 654326 h 1146626"/>
              <a:gd name="connsiteX7" fmla="*/ 1773307 w 5281240"/>
              <a:gd name="connsiteY7" fmla="*/ 1146313 h 1146626"/>
              <a:gd name="connsiteX8" fmla="*/ 5281240 w 5281240"/>
              <a:gd name="connsiteY8" fmla="*/ 617385 h 1146626"/>
              <a:gd name="connsiteX0" fmla="*/ 0 w 5281240"/>
              <a:gd name="connsiteY0" fmla="*/ 0 h 1146626"/>
              <a:gd name="connsiteX1" fmla="*/ 0 w 5281240"/>
              <a:gd name="connsiteY1" fmla="*/ 0 h 1146626"/>
              <a:gd name="connsiteX2" fmla="*/ 323850 w 5281240"/>
              <a:gd name="connsiteY2" fmla="*/ 57150 h 1146626"/>
              <a:gd name="connsiteX3" fmla="*/ 238125 w 5281240"/>
              <a:gd name="connsiteY3" fmla="*/ 352425 h 1146626"/>
              <a:gd name="connsiteX4" fmla="*/ 971550 w 5281240"/>
              <a:gd name="connsiteY4" fmla="*/ 257175 h 1146626"/>
              <a:gd name="connsiteX5" fmla="*/ 545658 w 5281240"/>
              <a:gd name="connsiteY5" fmla="*/ 778565 h 1146626"/>
              <a:gd name="connsiteX6" fmla="*/ 2295525 w 5281240"/>
              <a:gd name="connsiteY6" fmla="*/ 654326 h 1146626"/>
              <a:gd name="connsiteX7" fmla="*/ 1773307 w 5281240"/>
              <a:gd name="connsiteY7" fmla="*/ 1146313 h 1146626"/>
              <a:gd name="connsiteX8" fmla="*/ 5281240 w 5281240"/>
              <a:gd name="connsiteY8" fmla="*/ 617385 h 1146626"/>
              <a:gd name="connsiteX0" fmla="*/ 0 w 5281240"/>
              <a:gd name="connsiteY0" fmla="*/ 0 h 1146775"/>
              <a:gd name="connsiteX1" fmla="*/ 0 w 5281240"/>
              <a:gd name="connsiteY1" fmla="*/ 0 h 1146775"/>
              <a:gd name="connsiteX2" fmla="*/ 323850 w 5281240"/>
              <a:gd name="connsiteY2" fmla="*/ 57150 h 1146775"/>
              <a:gd name="connsiteX3" fmla="*/ 238125 w 5281240"/>
              <a:gd name="connsiteY3" fmla="*/ 352425 h 1146775"/>
              <a:gd name="connsiteX4" fmla="*/ 971550 w 5281240"/>
              <a:gd name="connsiteY4" fmla="*/ 257175 h 1146775"/>
              <a:gd name="connsiteX5" fmla="*/ 545658 w 5281240"/>
              <a:gd name="connsiteY5" fmla="*/ 778565 h 1146775"/>
              <a:gd name="connsiteX6" fmla="*/ 2255768 w 5281240"/>
              <a:gd name="connsiteY6" fmla="*/ 783534 h 1146775"/>
              <a:gd name="connsiteX7" fmla="*/ 1773307 w 5281240"/>
              <a:gd name="connsiteY7" fmla="*/ 1146313 h 1146775"/>
              <a:gd name="connsiteX8" fmla="*/ 5281240 w 5281240"/>
              <a:gd name="connsiteY8" fmla="*/ 617385 h 1146775"/>
              <a:gd name="connsiteX0" fmla="*/ 0 w 5281240"/>
              <a:gd name="connsiteY0" fmla="*/ 0 h 1246043"/>
              <a:gd name="connsiteX1" fmla="*/ 0 w 5281240"/>
              <a:gd name="connsiteY1" fmla="*/ 0 h 1246043"/>
              <a:gd name="connsiteX2" fmla="*/ 323850 w 5281240"/>
              <a:gd name="connsiteY2" fmla="*/ 57150 h 1246043"/>
              <a:gd name="connsiteX3" fmla="*/ 238125 w 5281240"/>
              <a:gd name="connsiteY3" fmla="*/ 352425 h 1246043"/>
              <a:gd name="connsiteX4" fmla="*/ 971550 w 5281240"/>
              <a:gd name="connsiteY4" fmla="*/ 257175 h 1246043"/>
              <a:gd name="connsiteX5" fmla="*/ 545658 w 5281240"/>
              <a:gd name="connsiteY5" fmla="*/ 778565 h 1246043"/>
              <a:gd name="connsiteX6" fmla="*/ 2255768 w 5281240"/>
              <a:gd name="connsiteY6" fmla="*/ 783534 h 1246043"/>
              <a:gd name="connsiteX7" fmla="*/ 1663976 w 5281240"/>
              <a:gd name="connsiteY7" fmla="*/ 1245705 h 1246043"/>
              <a:gd name="connsiteX8" fmla="*/ 5281240 w 5281240"/>
              <a:gd name="connsiteY8" fmla="*/ 617385 h 1246043"/>
              <a:gd name="connsiteX0" fmla="*/ 0 w 5281240"/>
              <a:gd name="connsiteY0" fmla="*/ 0 h 797420"/>
              <a:gd name="connsiteX1" fmla="*/ 0 w 5281240"/>
              <a:gd name="connsiteY1" fmla="*/ 0 h 797420"/>
              <a:gd name="connsiteX2" fmla="*/ 323850 w 5281240"/>
              <a:gd name="connsiteY2" fmla="*/ 57150 h 797420"/>
              <a:gd name="connsiteX3" fmla="*/ 238125 w 5281240"/>
              <a:gd name="connsiteY3" fmla="*/ 352425 h 797420"/>
              <a:gd name="connsiteX4" fmla="*/ 971550 w 5281240"/>
              <a:gd name="connsiteY4" fmla="*/ 257175 h 797420"/>
              <a:gd name="connsiteX5" fmla="*/ 545658 w 5281240"/>
              <a:gd name="connsiteY5" fmla="*/ 778565 h 797420"/>
              <a:gd name="connsiteX6" fmla="*/ 2255768 w 5281240"/>
              <a:gd name="connsiteY6" fmla="*/ 783534 h 797420"/>
              <a:gd name="connsiteX7" fmla="*/ 5281240 w 5281240"/>
              <a:gd name="connsiteY7" fmla="*/ 617385 h 797420"/>
              <a:gd name="connsiteX0" fmla="*/ 0 w 2256166"/>
              <a:gd name="connsiteY0" fmla="*/ 0 h 797420"/>
              <a:gd name="connsiteX1" fmla="*/ 0 w 2256166"/>
              <a:gd name="connsiteY1" fmla="*/ 0 h 797420"/>
              <a:gd name="connsiteX2" fmla="*/ 323850 w 2256166"/>
              <a:gd name="connsiteY2" fmla="*/ 57150 h 797420"/>
              <a:gd name="connsiteX3" fmla="*/ 238125 w 2256166"/>
              <a:gd name="connsiteY3" fmla="*/ 352425 h 797420"/>
              <a:gd name="connsiteX4" fmla="*/ 971550 w 2256166"/>
              <a:gd name="connsiteY4" fmla="*/ 257175 h 797420"/>
              <a:gd name="connsiteX5" fmla="*/ 545658 w 2256166"/>
              <a:gd name="connsiteY5" fmla="*/ 778565 h 797420"/>
              <a:gd name="connsiteX6" fmla="*/ 2255768 w 2256166"/>
              <a:gd name="connsiteY6" fmla="*/ 783534 h 797420"/>
              <a:gd name="connsiteX0" fmla="*/ 0 w 2255768"/>
              <a:gd name="connsiteY0" fmla="*/ 0 h 825368"/>
              <a:gd name="connsiteX1" fmla="*/ 0 w 2255768"/>
              <a:gd name="connsiteY1" fmla="*/ 0 h 825368"/>
              <a:gd name="connsiteX2" fmla="*/ 323850 w 2255768"/>
              <a:gd name="connsiteY2" fmla="*/ 57150 h 825368"/>
              <a:gd name="connsiteX3" fmla="*/ 238125 w 2255768"/>
              <a:gd name="connsiteY3" fmla="*/ 352425 h 825368"/>
              <a:gd name="connsiteX4" fmla="*/ 971550 w 2255768"/>
              <a:gd name="connsiteY4" fmla="*/ 257175 h 825368"/>
              <a:gd name="connsiteX5" fmla="*/ 545658 w 2255768"/>
              <a:gd name="connsiteY5" fmla="*/ 778565 h 825368"/>
              <a:gd name="connsiteX6" fmla="*/ 2255768 w 2255768"/>
              <a:gd name="connsiteY6" fmla="*/ 783534 h 825368"/>
              <a:gd name="connsiteX0" fmla="*/ 0 w 3100594"/>
              <a:gd name="connsiteY0" fmla="*/ 0 h 909785"/>
              <a:gd name="connsiteX1" fmla="*/ 0 w 3100594"/>
              <a:gd name="connsiteY1" fmla="*/ 0 h 909785"/>
              <a:gd name="connsiteX2" fmla="*/ 323850 w 3100594"/>
              <a:gd name="connsiteY2" fmla="*/ 57150 h 909785"/>
              <a:gd name="connsiteX3" fmla="*/ 238125 w 3100594"/>
              <a:gd name="connsiteY3" fmla="*/ 352425 h 909785"/>
              <a:gd name="connsiteX4" fmla="*/ 971550 w 3100594"/>
              <a:gd name="connsiteY4" fmla="*/ 257175 h 909785"/>
              <a:gd name="connsiteX5" fmla="*/ 545658 w 3100594"/>
              <a:gd name="connsiteY5" fmla="*/ 778565 h 909785"/>
              <a:gd name="connsiteX6" fmla="*/ 3100594 w 3100594"/>
              <a:gd name="connsiteY6" fmla="*/ 902803 h 909785"/>
              <a:gd name="connsiteX0" fmla="*/ 0 w 2683151"/>
              <a:gd name="connsiteY0" fmla="*/ 0 h 1153011"/>
              <a:gd name="connsiteX1" fmla="*/ 0 w 2683151"/>
              <a:gd name="connsiteY1" fmla="*/ 0 h 1153011"/>
              <a:gd name="connsiteX2" fmla="*/ 323850 w 2683151"/>
              <a:gd name="connsiteY2" fmla="*/ 57150 h 1153011"/>
              <a:gd name="connsiteX3" fmla="*/ 238125 w 2683151"/>
              <a:gd name="connsiteY3" fmla="*/ 352425 h 1153011"/>
              <a:gd name="connsiteX4" fmla="*/ 971550 w 2683151"/>
              <a:gd name="connsiteY4" fmla="*/ 257175 h 1153011"/>
              <a:gd name="connsiteX5" fmla="*/ 545658 w 2683151"/>
              <a:gd name="connsiteY5" fmla="*/ 778565 h 1153011"/>
              <a:gd name="connsiteX6" fmla="*/ 2683151 w 2683151"/>
              <a:gd name="connsiteY6" fmla="*/ 1151281 h 115301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323850 w 2683151"/>
              <a:gd name="connsiteY2" fmla="*/ 57150 h 1151281"/>
              <a:gd name="connsiteX3" fmla="*/ 238125 w 2683151"/>
              <a:gd name="connsiteY3" fmla="*/ 352425 h 1151281"/>
              <a:gd name="connsiteX4" fmla="*/ 971550 w 2683151"/>
              <a:gd name="connsiteY4" fmla="*/ 257175 h 1151281"/>
              <a:gd name="connsiteX5" fmla="*/ 545658 w 2683151"/>
              <a:gd name="connsiteY5" fmla="*/ 778565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323850 w 2683151"/>
              <a:gd name="connsiteY2" fmla="*/ 57150 h 1151281"/>
              <a:gd name="connsiteX3" fmla="*/ 238125 w 2683151"/>
              <a:gd name="connsiteY3" fmla="*/ 352425 h 1151281"/>
              <a:gd name="connsiteX4" fmla="*/ 971550 w 2683151"/>
              <a:gd name="connsiteY4" fmla="*/ 257175 h 1151281"/>
              <a:gd name="connsiteX5" fmla="*/ 545658 w 2683151"/>
              <a:gd name="connsiteY5" fmla="*/ 778565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323850 w 2683151"/>
              <a:gd name="connsiteY2" fmla="*/ 57150 h 1151281"/>
              <a:gd name="connsiteX3" fmla="*/ 238125 w 2683151"/>
              <a:gd name="connsiteY3" fmla="*/ 352425 h 1151281"/>
              <a:gd name="connsiteX4" fmla="*/ 971550 w 2683151"/>
              <a:gd name="connsiteY4" fmla="*/ 257175 h 1151281"/>
              <a:gd name="connsiteX5" fmla="*/ 386632 w 2683151"/>
              <a:gd name="connsiteY5" fmla="*/ 887896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323850 w 2683151"/>
              <a:gd name="connsiteY2" fmla="*/ 57150 h 1151281"/>
              <a:gd name="connsiteX3" fmla="*/ 238125 w 2683151"/>
              <a:gd name="connsiteY3" fmla="*/ 352425 h 1151281"/>
              <a:gd name="connsiteX4" fmla="*/ 1220028 w 2683151"/>
              <a:gd name="connsiteY4" fmla="*/ 386384 h 1151281"/>
              <a:gd name="connsiteX5" fmla="*/ 386632 w 2683151"/>
              <a:gd name="connsiteY5" fmla="*/ 887896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323850 w 2683151"/>
              <a:gd name="connsiteY2" fmla="*/ 57150 h 1151281"/>
              <a:gd name="connsiteX3" fmla="*/ 168551 w 2683151"/>
              <a:gd name="connsiteY3" fmla="*/ 421999 h 1151281"/>
              <a:gd name="connsiteX4" fmla="*/ 1220028 w 2683151"/>
              <a:gd name="connsiteY4" fmla="*/ 386384 h 1151281"/>
              <a:gd name="connsiteX5" fmla="*/ 386632 w 2683151"/>
              <a:gd name="connsiteY5" fmla="*/ 887896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413302 w 2683151"/>
              <a:gd name="connsiteY2" fmla="*/ 47211 h 1151281"/>
              <a:gd name="connsiteX3" fmla="*/ 168551 w 2683151"/>
              <a:gd name="connsiteY3" fmla="*/ 421999 h 1151281"/>
              <a:gd name="connsiteX4" fmla="*/ 1220028 w 2683151"/>
              <a:gd name="connsiteY4" fmla="*/ 386384 h 1151281"/>
              <a:gd name="connsiteX5" fmla="*/ 386632 w 2683151"/>
              <a:gd name="connsiteY5" fmla="*/ 887896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413302 w 2683151"/>
              <a:gd name="connsiteY2" fmla="*/ 47211 h 1151281"/>
              <a:gd name="connsiteX3" fmla="*/ 168551 w 2683151"/>
              <a:gd name="connsiteY3" fmla="*/ 421999 h 1151281"/>
              <a:gd name="connsiteX4" fmla="*/ 1220028 w 2683151"/>
              <a:gd name="connsiteY4" fmla="*/ 386384 h 1151281"/>
              <a:gd name="connsiteX5" fmla="*/ 366753 w 2683151"/>
              <a:gd name="connsiteY5" fmla="*/ 838200 h 1151281"/>
              <a:gd name="connsiteX6" fmla="*/ 2683151 w 2683151"/>
              <a:gd name="connsiteY6" fmla="*/ 1151281 h 1151281"/>
              <a:gd name="connsiteX0" fmla="*/ 0 w 2683151"/>
              <a:gd name="connsiteY0" fmla="*/ 0 h 1151281"/>
              <a:gd name="connsiteX1" fmla="*/ 0 w 2683151"/>
              <a:gd name="connsiteY1" fmla="*/ 0 h 1151281"/>
              <a:gd name="connsiteX2" fmla="*/ 413302 w 2683151"/>
              <a:gd name="connsiteY2" fmla="*/ 47211 h 1151281"/>
              <a:gd name="connsiteX3" fmla="*/ 168551 w 2683151"/>
              <a:gd name="connsiteY3" fmla="*/ 421999 h 1151281"/>
              <a:gd name="connsiteX4" fmla="*/ 1220028 w 2683151"/>
              <a:gd name="connsiteY4" fmla="*/ 386384 h 1151281"/>
              <a:gd name="connsiteX5" fmla="*/ 376692 w 2683151"/>
              <a:gd name="connsiteY5" fmla="*/ 947530 h 1151281"/>
              <a:gd name="connsiteX6" fmla="*/ 2683151 w 2683151"/>
              <a:gd name="connsiteY6" fmla="*/ 1151281 h 1151281"/>
              <a:gd name="connsiteX0" fmla="*/ 0 w 2683151"/>
              <a:gd name="connsiteY0" fmla="*/ 7216 h 1158497"/>
              <a:gd name="connsiteX1" fmla="*/ 0 w 2683151"/>
              <a:gd name="connsiteY1" fmla="*/ 7216 h 1158497"/>
              <a:gd name="connsiteX2" fmla="*/ 433181 w 2683151"/>
              <a:gd name="connsiteY2" fmla="*/ 34549 h 1158497"/>
              <a:gd name="connsiteX3" fmla="*/ 168551 w 2683151"/>
              <a:gd name="connsiteY3" fmla="*/ 429215 h 1158497"/>
              <a:gd name="connsiteX4" fmla="*/ 1220028 w 2683151"/>
              <a:gd name="connsiteY4" fmla="*/ 393600 h 1158497"/>
              <a:gd name="connsiteX5" fmla="*/ 376692 w 2683151"/>
              <a:gd name="connsiteY5" fmla="*/ 954746 h 1158497"/>
              <a:gd name="connsiteX6" fmla="*/ 2683151 w 2683151"/>
              <a:gd name="connsiteY6" fmla="*/ 1158497 h 1158497"/>
              <a:gd name="connsiteX0" fmla="*/ 0 w 2683151"/>
              <a:gd name="connsiteY0" fmla="*/ 14163 h 1165444"/>
              <a:gd name="connsiteX1" fmla="*/ 0 w 2683151"/>
              <a:gd name="connsiteY1" fmla="*/ 14163 h 1165444"/>
              <a:gd name="connsiteX2" fmla="*/ 353668 w 2683151"/>
              <a:gd name="connsiteY2" fmla="*/ 31557 h 1165444"/>
              <a:gd name="connsiteX3" fmla="*/ 168551 w 2683151"/>
              <a:gd name="connsiteY3" fmla="*/ 436162 h 1165444"/>
              <a:gd name="connsiteX4" fmla="*/ 1220028 w 2683151"/>
              <a:gd name="connsiteY4" fmla="*/ 400547 h 1165444"/>
              <a:gd name="connsiteX5" fmla="*/ 376692 w 2683151"/>
              <a:gd name="connsiteY5" fmla="*/ 961693 h 1165444"/>
              <a:gd name="connsiteX6" fmla="*/ 2683151 w 2683151"/>
              <a:gd name="connsiteY6" fmla="*/ 1165444 h 1165444"/>
              <a:gd name="connsiteX0" fmla="*/ 0 w 2683151"/>
              <a:gd name="connsiteY0" fmla="*/ 8280 h 1159561"/>
              <a:gd name="connsiteX1" fmla="*/ 0 w 2683151"/>
              <a:gd name="connsiteY1" fmla="*/ 8280 h 1159561"/>
              <a:gd name="connsiteX2" fmla="*/ 353668 w 2683151"/>
              <a:gd name="connsiteY2" fmla="*/ 25674 h 1159561"/>
              <a:gd name="connsiteX3" fmla="*/ 89038 w 2683151"/>
              <a:gd name="connsiteY3" fmla="*/ 350766 h 1159561"/>
              <a:gd name="connsiteX4" fmla="*/ 1220028 w 2683151"/>
              <a:gd name="connsiteY4" fmla="*/ 394664 h 1159561"/>
              <a:gd name="connsiteX5" fmla="*/ 376692 w 2683151"/>
              <a:gd name="connsiteY5" fmla="*/ 955810 h 1159561"/>
              <a:gd name="connsiteX6" fmla="*/ 2683151 w 2683151"/>
              <a:gd name="connsiteY6" fmla="*/ 1159561 h 1159561"/>
              <a:gd name="connsiteX0" fmla="*/ 0 w 2683151"/>
              <a:gd name="connsiteY0" fmla="*/ 8280 h 1159561"/>
              <a:gd name="connsiteX1" fmla="*/ 0 w 2683151"/>
              <a:gd name="connsiteY1" fmla="*/ 8280 h 1159561"/>
              <a:gd name="connsiteX2" fmla="*/ 353668 w 2683151"/>
              <a:gd name="connsiteY2" fmla="*/ 25674 h 1159561"/>
              <a:gd name="connsiteX3" fmla="*/ 89038 w 2683151"/>
              <a:gd name="connsiteY3" fmla="*/ 350766 h 1159561"/>
              <a:gd name="connsiteX4" fmla="*/ 1279663 w 2683151"/>
              <a:gd name="connsiteY4" fmla="*/ 335029 h 1159561"/>
              <a:gd name="connsiteX5" fmla="*/ 376692 w 2683151"/>
              <a:gd name="connsiteY5" fmla="*/ 955810 h 1159561"/>
              <a:gd name="connsiteX6" fmla="*/ 2683151 w 2683151"/>
              <a:gd name="connsiteY6" fmla="*/ 1159561 h 1159561"/>
              <a:gd name="connsiteX0" fmla="*/ 0 w 2683151"/>
              <a:gd name="connsiteY0" fmla="*/ 8280 h 1159561"/>
              <a:gd name="connsiteX1" fmla="*/ 0 w 2683151"/>
              <a:gd name="connsiteY1" fmla="*/ 8280 h 1159561"/>
              <a:gd name="connsiteX2" fmla="*/ 353668 w 2683151"/>
              <a:gd name="connsiteY2" fmla="*/ 25674 h 1159561"/>
              <a:gd name="connsiteX3" fmla="*/ 89038 w 2683151"/>
              <a:gd name="connsiteY3" fmla="*/ 350766 h 1159561"/>
              <a:gd name="connsiteX4" fmla="*/ 1279663 w 2683151"/>
              <a:gd name="connsiteY4" fmla="*/ 335029 h 1159561"/>
              <a:gd name="connsiteX5" fmla="*/ 575475 w 2683151"/>
              <a:gd name="connsiteY5" fmla="*/ 965749 h 1159561"/>
              <a:gd name="connsiteX6" fmla="*/ 2683151 w 2683151"/>
              <a:gd name="connsiteY6" fmla="*/ 1159561 h 1159561"/>
              <a:gd name="connsiteX0" fmla="*/ 0 w 2683151"/>
              <a:gd name="connsiteY0" fmla="*/ 8280 h 1159561"/>
              <a:gd name="connsiteX1" fmla="*/ 0 w 2683151"/>
              <a:gd name="connsiteY1" fmla="*/ 8280 h 1159561"/>
              <a:gd name="connsiteX2" fmla="*/ 353668 w 2683151"/>
              <a:gd name="connsiteY2" fmla="*/ 25674 h 1159561"/>
              <a:gd name="connsiteX3" fmla="*/ 89038 w 2683151"/>
              <a:gd name="connsiteY3" fmla="*/ 350766 h 1159561"/>
              <a:gd name="connsiteX4" fmla="*/ 1279663 w 2683151"/>
              <a:gd name="connsiteY4" fmla="*/ 335029 h 1159561"/>
              <a:gd name="connsiteX5" fmla="*/ 714623 w 2683151"/>
              <a:gd name="connsiteY5" fmla="*/ 955810 h 1159561"/>
              <a:gd name="connsiteX6" fmla="*/ 2683151 w 2683151"/>
              <a:gd name="connsiteY6" fmla="*/ 1159561 h 1159561"/>
              <a:gd name="connsiteX0" fmla="*/ 0 w 2732846"/>
              <a:gd name="connsiteY0" fmla="*/ 8280 h 1149622"/>
              <a:gd name="connsiteX1" fmla="*/ 0 w 2732846"/>
              <a:gd name="connsiteY1" fmla="*/ 8280 h 1149622"/>
              <a:gd name="connsiteX2" fmla="*/ 353668 w 2732846"/>
              <a:gd name="connsiteY2" fmla="*/ 25674 h 1149622"/>
              <a:gd name="connsiteX3" fmla="*/ 89038 w 2732846"/>
              <a:gd name="connsiteY3" fmla="*/ 350766 h 1149622"/>
              <a:gd name="connsiteX4" fmla="*/ 1279663 w 2732846"/>
              <a:gd name="connsiteY4" fmla="*/ 335029 h 1149622"/>
              <a:gd name="connsiteX5" fmla="*/ 714623 w 2732846"/>
              <a:gd name="connsiteY5" fmla="*/ 955810 h 1149622"/>
              <a:gd name="connsiteX6" fmla="*/ 2732846 w 2732846"/>
              <a:gd name="connsiteY6" fmla="*/ 1149622 h 1149622"/>
              <a:gd name="connsiteX0" fmla="*/ 0 w 2732846"/>
              <a:gd name="connsiteY0" fmla="*/ 8280 h 1149894"/>
              <a:gd name="connsiteX1" fmla="*/ 0 w 2732846"/>
              <a:gd name="connsiteY1" fmla="*/ 8280 h 1149894"/>
              <a:gd name="connsiteX2" fmla="*/ 353668 w 2732846"/>
              <a:gd name="connsiteY2" fmla="*/ 25674 h 1149894"/>
              <a:gd name="connsiteX3" fmla="*/ 89038 w 2732846"/>
              <a:gd name="connsiteY3" fmla="*/ 350766 h 1149894"/>
              <a:gd name="connsiteX4" fmla="*/ 1279663 w 2732846"/>
              <a:gd name="connsiteY4" fmla="*/ 335029 h 1149894"/>
              <a:gd name="connsiteX5" fmla="*/ 714623 w 2732846"/>
              <a:gd name="connsiteY5" fmla="*/ 955810 h 1149894"/>
              <a:gd name="connsiteX6" fmla="*/ 2732846 w 2732846"/>
              <a:gd name="connsiteY6" fmla="*/ 1149622 h 1149894"/>
              <a:gd name="connsiteX0" fmla="*/ 0 w 2732846"/>
              <a:gd name="connsiteY0" fmla="*/ 8280 h 1149826"/>
              <a:gd name="connsiteX1" fmla="*/ 0 w 2732846"/>
              <a:gd name="connsiteY1" fmla="*/ 8280 h 1149826"/>
              <a:gd name="connsiteX2" fmla="*/ 353668 w 2732846"/>
              <a:gd name="connsiteY2" fmla="*/ 25674 h 1149826"/>
              <a:gd name="connsiteX3" fmla="*/ 89038 w 2732846"/>
              <a:gd name="connsiteY3" fmla="*/ 350766 h 1149826"/>
              <a:gd name="connsiteX4" fmla="*/ 1319420 w 2732846"/>
              <a:gd name="connsiteY4" fmla="*/ 474177 h 1149826"/>
              <a:gd name="connsiteX5" fmla="*/ 714623 w 2732846"/>
              <a:gd name="connsiteY5" fmla="*/ 955810 h 1149826"/>
              <a:gd name="connsiteX6" fmla="*/ 2732846 w 2732846"/>
              <a:gd name="connsiteY6" fmla="*/ 1149622 h 1149826"/>
              <a:gd name="connsiteX0" fmla="*/ 0 w 2732846"/>
              <a:gd name="connsiteY0" fmla="*/ 8280 h 1149826"/>
              <a:gd name="connsiteX1" fmla="*/ 0 w 2732846"/>
              <a:gd name="connsiteY1" fmla="*/ 8280 h 1149826"/>
              <a:gd name="connsiteX2" fmla="*/ 353668 w 2732846"/>
              <a:gd name="connsiteY2" fmla="*/ 25674 h 1149826"/>
              <a:gd name="connsiteX3" fmla="*/ 89038 w 2732846"/>
              <a:gd name="connsiteY3" fmla="*/ 350766 h 1149826"/>
              <a:gd name="connsiteX4" fmla="*/ 1319420 w 2732846"/>
              <a:gd name="connsiteY4" fmla="*/ 474177 h 1149826"/>
              <a:gd name="connsiteX5" fmla="*/ 714623 w 2732846"/>
              <a:gd name="connsiteY5" fmla="*/ 955810 h 1149826"/>
              <a:gd name="connsiteX6" fmla="*/ 2732846 w 2732846"/>
              <a:gd name="connsiteY6" fmla="*/ 1149622 h 1149826"/>
              <a:gd name="connsiteX0" fmla="*/ 0 w 2732846"/>
              <a:gd name="connsiteY0" fmla="*/ 8280 h 1149826"/>
              <a:gd name="connsiteX1" fmla="*/ 0 w 2732846"/>
              <a:gd name="connsiteY1" fmla="*/ 8280 h 1149826"/>
              <a:gd name="connsiteX2" fmla="*/ 353668 w 2732846"/>
              <a:gd name="connsiteY2" fmla="*/ 25674 h 1149826"/>
              <a:gd name="connsiteX3" fmla="*/ 89038 w 2732846"/>
              <a:gd name="connsiteY3" fmla="*/ 350766 h 1149826"/>
              <a:gd name="connsiteX4" fmla="*/ 1319420 w 2732846"/>
              <a:gd name="connsiteY4" fmla="*/ 474177 h 1149826"/>
              <a:gd name="connsiteX5" fmla="*/ 714623 w 2732846"/>
              <a:gd name="connsiteY5" fmla="*/ 955810 h 1149826"/>
              <a:gd name="connsiteX6" fmla="*/ 2732846 w 2732846"/>
              <a:gd name="connsiteY6" fmla="*/ 1149622 h 1149826"/>
              <a:gd name="connsiteX0" fmla="*/ 0 w 2732846"/>
              <a:gd name="connsiteY0" fmla="*/ 8280 h 1149826"/>
              <a:gd name="connsiteX1" fmla="*/ 0 w 2732846"/>
              <a:gd name="connsiteY1" fmla="*/ 8280 h 1149826"/>
              <a:gd name="connsiteX2" fmla="*/ 353668 w 2732846"/>
              <a:gd name="connsiteY2" fmla="*/ 25674 h 1149826"/>
              <a:gd name="connsiteX3" fmla="*/ 89038 w 2732846"/>
              <a:gd name="connsiteY3" fmla="*/ 350766 h 1149826"/>
              <a:gd name="connsiteX4" fmla="*/ 1319420 w 2732846"/>
              <a:gd name="connsiteY4" fmla="*/ 474177 h 1149826"/>
              <a:gd name="connsiteX5" fmla="*/ 714623 w 2732846"/>
              <a:gd name="connsiteY5" fmla="*/ 955810 h 1149826"/>
              <a:gd name="connsiteX6" fmla="*/ 2732846 w 2732846"/>
              <a:gd name="connsiteY6" fmla="*/ 1149622 h 1149826"/>
              <a:gd name="connsiteX0" fmla="*/ 0 w 2732846"/>
              <a:gd name="connsiteY0" fmla="*/ 8280 h 1149826"/>
              <a:gd name="connsiteX1" fmla="*/ 0 w 2732846"/>
              <a:gd name="connsiteY1" fmla="*/ 8280 h 1149826"/>
              <a:gd name="connsiteX2" fmla="*/ 353668 w 2732846"/>
              <a:gd name="connsiteY2" fmla="*/ 25674 h 1149826"/>
              <a:gd name="connsiteX3" fmla="*/ 89038 w 2732846"/>
              <a:gd name="connsiteY3" fmla="*/ 350766 h 1149826"/>
              <a:gd name="connsiteX4" fmla="*/ 1319420 w 2732846"/>
              <a:gd name="connsiteY4" fmla="*/ 474177 h 1149826"/>
              <a:gd name="connsiteX5" fmla="*/ 714623 w 2732846"/>
              <a:gd name="connsiteY5" fmla="*/ 955810 h 1149826"/>
              <a:gd name="connsiteX6" fmla="*/ 2732846 w 2732846"/>
              <a:gd name="connsiteY6" fmla="*/ 1149622 h 1149826"/>
              <a:gd name="connsiteX0" fmla="*/ 0 w 2732846"/>
              <a:gd name="connsiteY0" fmla="*/ 8280 h 1149976"/>
              <a:gd name="connsiteX1" fmla="*/ 0 w 2732846"/>
              <a:gd name="connsiteY1" fmla="*/ 8280 h 1149976"/>
              <a:gd name="connsiteX2" fmla="*/ 353668 w 2732846"/>
              <a:gd name="connsiteY2" fmla="*/ 25674 h 1149976"/>
              <a:gd name="connsiteX3" fmla="*/ 89038 w 2732846"/>
              <a:gd name="connsiteY3" fmla="*/ 350766 h 1149976"/>
              <a:gd name="connsiteX4" fmla="*/ 1319420 w 2732846"/>
              <a:gd name="connsiteY4" fmla="*/ 474177 h 1149976"/>
              <a:gd name="connsiteX5" fmla="*/ 714623 w 2732846"/>
              <a:gd name="connsiteY5" fmla="*/ 955810 h 1149976"/>
              <a:gd name="connsiteX6" fmla="*/ 2732846 w 2732846"/>
              <a:gd name="connsiteY6" fmla="*/ 1149622 h 1149976"/>
              <a:gd name="connsiteX0" fmla="*/ 0 w 2732846"/>
              <a:gd name="connsiteY0" fmla="*/ 8280 h 1150350"/>
              <a:gd name="connsiteX1" fmla="*/ 0 w 2732846"/>
              <a:gd name="connsiteY1" fmla="*/ 8280 h 1150350"/>
              <a:gd name="connsiteX2" fmla="*/ 353668 w 2732846"/>
              <a:gd name="connsiteY2" fmla="*/ 25674 h 1150350"/>
              <a:gd name="connsiteX3" fmla="*/ 89038 w 2732846"/>
              <a:gd name="connsiteY3" fmla="*/ 350766 h 1150350"/>
              <a:gd name="connsiteX4" fmla="*/ 1319420 w 2732846"/>
              <a:gd name="connsiteY4" fmla="*/ 474177 h 1150350"/>
              <a:gd name="connsiteX5" fmla="*/ 714623 w 2732846"/>
              <a:gd name="connsiteY5" fmla="*/ 955810 h 1150350"/>
              <a:gd name="connsiteX6" fmla="*/ 2732846 w 2732846"/>
              <a:gd name="connsiteY6" fmla="*/ 1149622 h 1150350"/>
              <a:gd name="connsiteX0" fmla="*/ 0 w 2732846"/>
              <a:gd name="connsiteY0" fmla="*/ 8280 h 1150350"/>
              <a:gd name="connsiteX1" fmla="*/ 0 w 2732846"/>
              <a:gd name="connsiteY1" fmla="*/ 8280 h 1150350"/>
              <a:gd name="connsiteX2" fmla="*/ 353668 w 2732846"/>
              <a:gd name="connsiteY2" fmla="*/ 25674 h 1150350"/>
              <a:gd name="connsiteX3" fmla="*/ 89038 w 2732846"/>
              <a:gd name="connsiteY3" fmla="*/ 350766 h 1150350"/>
              <a:gd name="connsiteX4" fmla="*/ 1319420 w 2732846"/>
              <a:gd name="connsiteY4" fmla="*/ 474177 h 1150350"/>
              <a:gd name="connsiteX5" fmla="*/ 714623 w 2732846"/>
              <a:gd name="connsiteY5" fmla="*/ 955810 h 1150350"/>
              <a:gd name="connsiteX6" fmla="*/ 2732846 w 2732846"/>
              <a:gd name="connsiteY6" fmla="*/ 1149622 h 1150350"/>
              <a:gd name="connsiteX0" fmla="*/ 0 w 2732846"/>
              <a:gd name="connsiteY0" fmla="*/ 8280 h 1150350"/>
              <a:gd name="connsiteX1" fmla="*/ 0 w 2732846"/>
              <a:gd name="connsiteY1" fmla="*/ 8280 h 1150350"/>
              <a:gd name="connsiteX2" fmla="*/ 353668 w 2732846"/>
              <a:gd name="connsiteY2" fmla="*/ 25674 h 1150350"/>
              <a:gd name="connsiteX3" fmla="*/ 89038 w 2732846"/>
              <a:gd name="connsiteY3" fmla="*/ 350766 h 1150350"/>
              <a:gd name="connsiteX4" fmla="*/ 1319420 w 2732846"/>
              <a:gd name="connsiteY4" fmla="*/ 474177 h 1150350"/>
              <a:gd name="connsiteX5" fmla="*/ 714623 w 2732846"/>
              <a:gd name="connsiteY5" fmla="*/ 955810 h 1150350"/>
              <a:gd name="connsiteX6" fmla="*/ 2732846 w 2732846"/>
              <a:gd name="connsiteY6" fmla="*/ 1149622 h 1150350"/>
              <a:gd name="connsiteX0" fmla="*/ 0 w 2732846"/>
              <a:gd name="connsiteY0" fmla="*/ 8280 h 1150350"/>
              <a:gd name="connsiteX1" fmla="*/ 0 w 2732846"/>
              <a:gd name="connsiteY1" fmla="*/ 8280 h 1150350"/>
              <a:gd name="connsiteX2" fmla="*/ 353668 w 2732846"/>
              <a:gd name="connsiteY2" fmla="*/ 25674 h 1150350"/>
              <a:gd name="connsiteX3" fmla="*/ 89038 w 2732846"/>
              <a:gd name="connsiteY3" fmla="*/ 350766 h 1150350"/>
              <a:gd name="connsiteX4" fmla="*/ 1319420 w 2732846"/>
              <a:gd name="connsiteY4" fmla="*/ 474177 h 1150350"/>
              <a:gd name="connsiteX5" fmla="*/ 714623 w 2732846"/>
              <a:gd name="connsiteY5" fmla="*/ 955810 h 1150350"/>
              <a:gd name="connsiteX6" fmla="*/ 2732846 w 2732846"/>
              <a:gd name="connsiteY6" fmla="*/ 1149622 h 1150350"/>
              <a:gd name="connsiteX0" fmla="*/ 0 w 2732846"/>
              <a:gd name="connsiteY0" fmla="*/ 8280 h 1150350"/>
              <a:gd name="connsiteX1" fmla="*/ 0 w 2732846"/>
              <a:gd name="connsiteY1" fmla="*/ 8280 h 1150350"/>
              <a:gd name="connsiteX2" fmla="*/ 353668 w 2732846"/>
              <a:gd name="connsiteY2" fmla="*/ 25674 h 1150350"/>
              <a:gd name="connsiteX3" fmla="*/ 89038 w 2732846"/>
              <a:gd name="connsiteY3" fmla="*/ 350766 h 1150350"/>
              <a:gd name="connsiteX4" fmla="*/ 1319420 w 2732846"/>
              <a:gd name="connsiteY4" fmla="*/ 474177 h 1150350"/>
              <a:gd name="connsiteX5" fmla="*/ 714623 w 2732846"/>
              <a:gd name="connsiteY5" fmla="*/ 955810 h 1150350"/>
              <a:gd name="connsiteX6" fmla="*/ 2732846 w 2732846"/>
              <a:gd name="connsiteY6" fmla="*/ 1149622 h 1150350"/>
              <a:gd name="connsiteX0" fmla="*/ 0 w 2732846"/>
              <a:gd name="connsiteY0" fmla="*/ 8280 h 1150350"/>
              <a:gd name="connsiteX1" fmla="*/ 0 w 2732846"/>
              <a:gd name="connsiteY1" fmla="*/ 8280 h 1150350"/>
              <a:gd name="connsiteX2" fmla="*/ 353668 w 2732846"/>
              <a:gd name="connsiteY2" fmla="*/ 25674 h 1150350"/>
              <a:gd name="connsiteX3" fmla="*/ 89038 w 2732846"/>
              <a:gd name="connsiteY3" fmla="*/ 350766 h 1150350"/>
              <a:gd name="connsiteX4" fmla="*/ 1319420 w 2732846"/>
              <a:gd name="connsiteY4" fmla="*/ 474177 h 1150350"/>
              <a:gd name="connsiteX5" fmla="*/ 714623 w 2732846"/>
              <a:gd name="connsiteY5" fmla="*/ 955810 h 1150350"/>
              <a:gd name="connsiteX6" fmla="*/ 2732846 w 2732846"/>
              <a:gd name="connsiteY6" fmla="*/ 1149622 h 1150350"/>
              <a:gd name="connsiteX0" fmla="*/ 0 w 2732846"/>
              <a:gd name="connsiteY0" fmla="*/ 34768 h 1176838"/>
              <a:gd name="connsiteX1" fmla="*/ 0 w 2732846"/>
              <a:gd name="connsiteY1" fmla="*/ 34768 h 1176838"/>
              <a:gd name="connsiteX2" fmla="*/ 353668 w 2732846"/>
              <a:gd name="connsiteY2" fmla="*/ 52162 h 1176838"/>
              <a:gd name="connsiteX3" fmla="*/ 89038 w 2732846"/>
              <a:gd name="connsiteY3" fmla="*/ 377254 h 1176838"/>
              <a:gd name="connsiteX4" fmla="*/ 1319420 w 2732846"/>
              <a:gd name="connsiteY4" fmla="*/ 500665 h 1176838"/>
              <a:gd name="connsiteX5" fmla="*/ 714623 w 2732846"/>
              <a:gd name="connsiteY5" fmla="*/ 982298 h 1176838"/>
              <a:gd name="connsiteX6" fmla="*/ 2732846 w 2732846"/>
              <a:gd name="connsiteY6" fmla="*/ 1176110 h 1176838"/>
              <a:gd name="connsiteX0" fmla="*/ 0 w 2732846"/>
              <a:gd name="connsiteY0" fmla="*/ 27158 h 1169228"/>
              <a:gd name="connsiteX1" fmla="*/ 0 w 2732846"/>
              <a:gd name="connsiteY1" fmla="*/ 27158 h 1169228"/>
              <a:gd name="connsiteX2" fmla="*/ 353668 w 2732846"/>
              <a:gd name="connsiteY2" fmla="*/ 44552 h 1169228"/>
              <a:gd name="connsiteX3" fmla="*/ 89038 w 2732846"/>
              <a:gd name="connsiteY3" fmla="*/ 369644 h 1169228"/>
              <a:gd name="connsiteX4" fmla="*/ 1319420 w 2732846"/>
              <a:gd name="connsiteY4" fmla="*/ 493055 h 1169228"/>
              <a:gd name="connsiteX5" fmla="*/ 714623 w 2732846"/>
              <a:gd name="connsiteY5" fmla="*/ 974688 h 1169228"/>
              <a:gd name="connsiteX6" fmla="*/ 2732846 w 2732846"/>
              <a:gd name="connsiteY6" fmla="*/ 1168500 h 1169228"/>
              <a:gd name="connsiteX0" fmla="*/ 0 w 2732846"/>
              <a:gd name="connsiteY0" fmla="*/ 13166 h 1155236"/>
              <a:gd name="connsiteX1" fmla="*/ 24714 w 2732846"/>
              <a:gd name="connsiteY1" fmla="*/ 809 h 1155236"/>
              <a:gd name="connsiteX2" fmla="*/ 353668 w 2732846"/>
              <a:gd name="connsiteY2" fmla="*/ 30560 h 1155236"/>
              <a:gd name="connsiteX3" fmla="*/ 89038 w 2732846"/>
              <a:gd name="connsiteY3" fmla="*/ 355652 h 1155236"/>
              <a:gd name="connsiteX4" fmla="*/ 1319420 w 2732846"/>
              <a:gd name="connsiteY4" fmla="*/ 479063 h 1155236"/>
              <a:gd name="connsiteX5" fmla="*/ 714623 w 2732846"/>
              <a:gd name="connsiteY5" fmla="*/ 960696 h 1155236"/>
              <a:gd name="connsiteX6" fmla="*/ 2732846 w 2732846"/>
              <a:gd name="connsiteY6" fmla="*/ 1154508 h 1155236"/>
              <a:gd name="connsiteX0" fmla="*/ 0 w 2732846"/>
              <a:gd name="connsiteY0" fmla="*/ 0 h 1142070"/>
              <a:gd name="connsiteX1" fmla="*/ 353668 w 2732846"/>
              <a:gd name="connsiteY1" fmla="*/ 17394 h 1142070"/>
              <a:gd name="connsiteX2" fmla="*/ 89038 w 2732846"/>
              <a:gd name="connsiteY2" fmla="*/ 342486 h 1142070"/>
              <a:gd name="connsiteX3" fmla="*/ 1319420 w 2732846"/>
              <a:gd name="connsiteY3" fmla="*/ 465897 h 1142070"/>
              <a:gd name="connsiteX4" fmla="*/ 714623 w 2732846"/>
              <a:gd name="connsiteY4" fmla="*/ 947530 h 1142070"/>
              <a:gd name="connsiteX5" fmla="*/ 2732846 w 2732846"/>
              <a:gd name="connsiteY5" fmla="*/ 1141342 h 1142070"/>
              <a:gd name="connsiteX0" fmla="*/ 0 w 2732846"/>
              <a:gd name="connsiteY0" fmla="*/ 0 h 1142070"/>
              <a:gd name="connsiteX1" fmla="*/ 353668 w 2732846"/>
              <a:gd name="connsiteY1" fmla="*/ 17394 h 1142070"/>
              <a:gd name="connsiteX2" fmla="*/ 89038 w 2732846"/>
              <a:gd name="connsiteY2" fmla="*/ 342486 h 1142070"/>
              <a:gd name="connsiteX3" fmla="*/ 1319420 w 2732846"/>
              <a:gd name="connsiteY3" fmla="*/ 465897 h 1142070"/>
              <a:gd name="connsiteX4" fmla="*/ 714623 w 2732846"/>
              <a:gd name="connsiteY4" fmla="*/ 947530 h 1142070"/>
              <a:gd name="connsiteX5" fmla="*/ 2732846 w 2732846"/>
              <a:gd name="connsiteY5" fmla="*/ 1141342 h 1142070"/>
              <a:gd name="connsiteX0" fmla="*/ 0 w 2732846"/>
              <a:gd name="connsiteY0" fmla="*/ 13890 h 1155960"/>
              <a:gd name="connsiteX1" fmla="*/ 353668 w 2732846"/>
              <a:gd name="connsiteY1" fmla="*/ 31284 h 1155960"/>
              <a:gd name="connsiteX2" fmla="*/ 89038 w 2732846"/>
              <a:gd name="connsiteY2" fmla="*/ 356376 h 1155960"/>
              <a:gd name="connsiteX3" fmla="*/ 1319420 w 2732846"/>
              <a:gd name="connsiteY3" fmla="*/ 479787 h 1155960"/>
              <a:gd name="connsiteX4" fmla="*/ 714623 w 2732846"/>
              <a:gd name="connsiteY4" fmla="*/ 961420 h 1155960"/>
              <a:gd name="connsiteX5" fmla="*/ 2732846 w 2732846"/>
              <a:gd name="connsiteY5" fmla="*/ 1155232 h 1155960"/>
              <a:gd name="connsiteX0" fmla="*/ 0 w 2732846"/>
              <a:gd name="connsiteY0" fmla="*/ 10746 h 1152816"/>
              <a:gd name="connsiteX1" fmla="*/ 353668 w 2732846"/>
              <a:gd name="connsiteY1" fmla="*/ 28140 h 1152816"/>
              <a:gd name="connsiteX2" fmla="*/ 89038 w 2732846"/>
              <a:gd name="connsiteY2" fmla="*/ 353232 h 1152816"/>
              <a:gd name="connsiteX3" fmla="*/ 1319420 w 2732846"/>
              <a:gd name="connsiteY3" fmla="*/ 476643 h 1152816"/>
              <a:gd name="connsiteX4" fmla="*/ 714623 w 2732846"/>
              <a:gd name="connsiteY4" fmla="*/ 958276 h 1152816"/>
              <a:gd name="connsiteX5" fmla="*/ 2732846 w 2732846"/>
              <a:gd name="connsiteY5" fmla="*/ 1152088 h 1152816"/>
              <a:gd name="connsiteX0" fmla="*/ 0 w 2732846"/>
              <a:gd name="connsiteY0" fmla="*/ 10746 h 1152816"/>
              <a:gd name="connsiteX1" fmla="*/ 353668 w 2732846"/>
              <a:gd name="connsiteY1" fmla="*/ 28140 h 1152816"/>
              <a:gd name="connsiteX2" fmla="*/ 89038 w 2732846"/>
              <a:gd name="connsiteY2" fmla="*/ 353232 h 1152816"/>
              <a:gd name="connsiteX3" fmla="*/ 1319420 w 2732846"/>
              <a:gd name="connsiteY3" fmla="*/ 476643 h 1152816"/>
              <a:gd name="connsiteX4" fmla="*/ 714623 w 2732846"/>
              <a:gd name="connsiteY4" fmla="*/ 958276 h 1152816"/>
              <a:gd name="connsiteX5" fmla="*/ 2732846 w 2732846"/>
              <a:gd name="connsiteY5" fmla="*/ 1152088 h 1152816"/>
              <a:gd name="connsiteX0" fmla="*/ 16003 w 2748849"/>
              <a:gd name="connsiteY0" fmla="*/ 10875 h 1152945"/>
              <a:gd name="connsiteX1" fmla="*/ 369671 w 2748849"/>
              <a:gd name="connsiteY1" fmla="*/ 28269 h 1152945"/>
              <a:gd name="connsiteX2" fmla="*/ 67971 w 2748849"/>
              <a:gd name="connsiteY2" fmla="*/ 324528 h 1152945"/>
              <a:gd name="connsiteX3" fmla="*/ 1335423 w 2748849"/>
              <a:gd name="connsiteY3" fmla="*/ 476772 h 1152945"/>
              <a:gd name="connsiteX4" fmla="*/ 730626 w 2748849"/>
              <a:gd name="connsiteY4" fmla="*/ 958405 h 1152945"/>
              <a:gd name="connsiteX5" fmla="*/ 2748849 w 2748849"/>
              <a:gd name="connsiteY5" fmla="*/ 1152217 h 1152945"/>
              <a:gd name="connsiteX0" fmla="*/ 0 w 2732846"/>
              <a:gd name="connsiteY0" fmla="*/ 10875 h 1152945"/>
              <a:gd name="connsiteX1" fmla="*/ 353668 w 2732846"/>
              <a:gd name="connsiteY1" fmla="*/ 28269 h 1152945"/>
              <a:gd name="connsiteX2" fmla="*/ 51968 w 2732846"/>
              <a:gd name="connsiteY2" fmla="*/ 324528 h 1152945"/>
              <a:gd name="connsiteX3" fmla="*/ 1319420 w 2732846"/>
              <a:gd name="connsiteY3" fmla="*/ 476772 h 1152945"/>
              <a:gd name="connsiteX4" fmla="*/ 714623 w 2732846"/>
              <a:gd name="connsiteY4" fmla="*/ 958405 h 1152945"/>
              <a:gd name="connsiteX5" fmla="*/ 2732846 w 2732846"/>
              <a:gd name="connsiteY5" fmla="*/ 1152217 h 1152945"/>
              <a:gd name="connsiteX0" fmla="*/ 0 w 2732846"/>
              <a:gd name="connsiteY0" fmla="*/ 10179 h 1152249"/>
              <a:gd name="connsiteX1" fmla="*/ 353668 w 2732846"/>
              <a:gd name="connsiteY1" fmla="*/ 27573 h 1152249"/>
              <a:gd name="connsiteX2" fmla="*/ 51968 w 2732846"/>
              <a:gd name="connsiteY2" fmla="*/ 323832 h 1152249"/>
              <a:gd name="connsiteX3" fmla="*/ 1319420 w 2732846"/>
              <a:gd name="connsiteY3" fmla="*/ 476076 h 1152249"/>
              <a:gd name="connsiteX4" fmla="*/ 714623 w 2732846"/>
              <a:gd name="connsiteY4" fmla="*/ 957709 h 1152249"/>
              <a:gd name="connsiteX5" fmla="*/ 2732846 w 2732846"/>
              <a:gd name="connsiteY5" fmla="*/ 1151521 h 1152249"/>
              <a:gd name="connsiteX0" fmla="*/ 0 w 2732846"/>
              <a:gd name="connsiteY0" fmla="*/ 19019 h 1161089"/>
              <a:gd name="connsiteX1" fmla="*/ 353668 w 2732846"/>
              <a:gd name="connsiteY1" fmla="*/ 36413 h 1161089"/>
              <a:gd name="connsiteX2" fmla="*/ 51968 w 2732846"/>
              <a:gd name="connsiteY2" fmla="*/ 332672 h 1161089"/>
              <a:gd name="connsiteX3" fmla="*/ 1319420 w 2732846"/>
              <a:gd name="connsiteY3" fmla="*/ 484916 h 1161089"/>
              <a:gd name="connsiteX4" fmla="*/ 714623 w 2732846"/>
              <a:gd name="connsiteY4" fmla="*/ 966549 h 1161089"/>
              <a:gd name="connsiteX5" fmla="*/ 2732846 w 2732846"/>
              <a:gd name="connsiteY5" fmla="*/ 1160361 h 1161089"/>
              <a:gd name="connsiteX0" fmla="*/ 0 w 2732846"/>
              <a:gd name="connsiteY0" fmla="*/ 17544 h 1159614"/>
              <a:gd name="connsiteX1" fmla="*/ 353668 w 2732846"/>
              <a:gd name="connsiteY1" fmla="*/ 34938 h 1159614"/>
              <a:gd name="connsiteX2" fmla="*/ 51968 w 2732846"/>
              <a:gd name="connsiteY2" fmla="*/ 331197 h 1159614"/>
              <a:gd name="connsiteX3" fmla="*/ 1319420 w 2732846"/>
              <a:gd name="connsiteY3" fmla="*/ 483441 h 1159614"/>
              <a:gd name="connsiteX4" fmla="*/ 714623 w 2732846"/>
              <a:gd name="connsiteY4" fmla="*/ 965074 h 1159614"/>
              <a:gd name="connsiteX5" fmla="*/ 2732846 w 2732846"/>
              <a:gd name="connsiteY5" fmla="*/ 1158886 h 1159614"/>
              <a:gd name="connsiteX0" fmla="*/ 0 w 2732846"/>
              <a:gd name="connsiteY0" fmla="*/ 19330 h 1161400"/>
              <a:gd name="connsiteX1" fmla="*/ 353668 w 2732846"/>
              <a:gd name="connsiteY1" fmla="*/ 36724 h 1161400"/>
              <a:gd name="connsiteX2" fmla="*/ 51968 w 2732846"/>
              <a:gd name="connsiteY2" fmla="*/ 332983 h 1161400"/>
              <a:gd name="connsiteX3" fmla="*/ 1319420 w 2732846"/>
              <a:gd name="connsiteY3" fmla="*/ 485227 h 1161400"/>
              <a:gd name="connsiteX4" fmla="*/ 714623 w 2732846"/>
              <a:gd name="connsiteY4" fmla="*/ 966860 h 1161400"/>
              <a:gd name="connsiteX5" fmla="*/ 2732846 w 2732846"/>
              <a:gd name="connsiteY5" fmla="*/ 1160672 h 1161400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3193"/>
              <a:gd name="connsiteX1" fmla="*/ 353668 w 2732846"/>
              <a:gd name="connsiteY1" fmla="*/ 38517 h 1163193"/>
              <a:gd name="connsiteX2" fmla="*/ 51968 w 2732846"/>
              <a:gd name="connsiteY2" fmla="*/ 334776 h 1163193"/>
              <a:gd name="connsiteX3" fmla="*/ 1319420 w 2732846"/>
              <a:gd name="connsiteY3" fmla="*/ 487020 h 1163193"/>
              <a:gd name="connsiteX4" fmla="*/ 714623 w 2732846"/>
              <a:gd name="connsiteY4" fmla="*/ 968653 h 1163193"/>
              <a:gd name="connsiteX5" fmla="*/ 2732846 w 2732846"/>
              <a:gd name="connsiteY5" fmla="*/ 1162465 h 1163193"/>
              <a:gd name="connsiteX0" fmla="*/ 0 w 2732846"/>
              <a:gd name="connsiteY0" fmla="*/ 21123 h 1168643"/>
              <a:gd name="connsiteX1" fmla="*/ 353668 w 2732846"/>
              <a:gd name="connsiteY1" fmla="*/ 38517 h 1168643"/>
              <a:gd name="connsiteX2" fmla="*/ 51968 w 2732846"/>
              <a:gd name="connsiteY2" fmla="*/ 334776 h 1168643"/>
              <a:gd name="connsiteX3" fmla="*/ 1319420 w 2732846"/>
              <a:gd name="connsiteY3" fmla="*/ 487020 h 1168643"/>
              <a:gd name="connsiteX4" fmla="*/ 714623 w 2732846"/>
              <a:gd name="connsiteY4" fmla="*/ 968653 h 1168643"/>
              <a:gd name="connsiteX5" fmla="*/ 2732846 w 2732846"/>
              <a:gd name="connsiteY5" fmla="*/ 1162465 h 1168643"/>
              <a:gd name="connsiteX0" fmla="*/ 0 w 2732846"/>
              <a:gd name="connsiteY0" fmla="*/ 21123 h 1164454"/>
              <a:gd name="connsiteX1" fmla="*/ 353668 w 2732846"/>
              <a:gd name="connsiteY1" fmla="*/ 38517 h 1164454"/>
              <a:gd name="connsiteX2" fmla="*/ 51968 w 2732846"/>
              <a:gd name="connsiteY2" fmla="*/ 334776 h 1164454"/>
              <a:gd name="connsiteX3" fmla="*/ 1319420 w 2732846"/>
              <a:gd name="connsiteY3" fmla="*/ 487020 h 1164454"/>
              <a:gd name="connsiteX4" fmla="*/ 714623 w 2732846"/>
              <a:gd name="connsiteY4" fmla="*/ 968653 h 1164454"/>
              <a:gd name="connsiteX5" fmla="*/ 2732846 w 2732846"/>
              <a:gd name="connsiteY5" fmla="*/ 1162465 h 1164454"/>
              <a:gd name="connsiteX0" fmla="*/ 0 w 2732846"/>
              <a:gd name="connsiteY0" fmla="*/ 21123 h 1163162"/>
              <a:gd name="connsiteX1" fmla="*/ 353668 w 2732846"/>
              <a:gd name="connsiteY1" fmla="*/ 38517 h 1163162"/>
              <a:gd name="connsiteX2" fmla="*/ 51968 w 2732846"/>
              <a:gd name="connsiteY2" fmla="*/ 334776 h 1163162"/>
              <a:gd name="connsiteX3" fmla="*/ 1319420 w 2732846"/>
              <a:gd name="connsiteY3" fmla="*/ 487020 h 1163162"/>
              <a:gd name="connsiteX4" fmla="*/ 714623 w 2732846"/>
              <a:gd name="connsiteY4" fmla="*/ 968653 h 1163162"/>
              <a:gd name="connsiteX5" fmla="*/ 2732846 w 2732846"/>
              <a:gd name="connsiteY5" fmla="*/ 1162465 h 1163162"/>
              <a:gd name="connsiteX0" fmla="*/ 0 w 2732846"/>
              <a:gd name="connsiteY0" fmla="*/ 21123 h 1163261"/>
              <a:gd name="connsiteX1" fmla="*/ 353668 w 2732846"/>
              <a:gd name="connsiteY1" fmla="*/ 38517 h 1163261"/>
              <a:gd name="connsiteX2" fmla="*/ 51968 w 2732846"/>
              <a:gd name="connsiteY2" fmla="*/ 334776 h 1163261"/>
              <a:gd name="connsiteX3" fmla="*/ 1319420 w 2732846"/>
              <a:gd name="connsiteY3" fmla="*/ 487020 h 1163261"/>
              <a:gd name="connsiteX4" fmla="*/ 813478 w 2732846"/>
              <a:gd name="connsiteY4" fmla="*/ 972771 h 1163261"/>
              <a:gd name="connsiteX5" fmla="*/ 2732846 w 2732846"/>
              <a:gd name="connsiteY5" fmla="*/ 1162465 h 1163261"/>
              <a:gd name="connsiteX0" fmla="*/ 0 w 2732846"/>
              <a:gd name="connsiteY0" fmla="*/ 12921 h 1155059"/>
              <a:gd name="connsiteX1" fmla="*/ 353668 w 2732846"/>
              <a:gd name="connsiteY1" fmla="*/ 30315 h 1155059"/>
              <a:gd name="connsiteX2" fmla="*/ 113752 w 2732846"/>
              <a:gd name="connsiteY2" fmla="*/ 355407 h 1155059"/>
              <a:gd name="connsiteX3" fmla="*/ 1319420 w 2732846"/>
              <a:gd name="connsiteY3" fmla="*/ 478818 h 1155059"/>
              <a:gd name="connsiteX4" fmla="*/ 813478 w 2732846"/>
              <a:gd name="connsiteY4" fmla="*/ 964569 h 1155059"/>
              <a:gd name="connsiteX5" fmla="*/ 2732846 w 2732846"/>
              <a:gd name="connsiteY5" fmla="*/ 1154263 h 1155059"/>
              <a:gd name="connsiteX0" fmla="*/ 0 w 2728727"/>
              <a:gd name="connsiteY0" fmla="*/ 12921 h 1269694"/>
              <a:gd name="connsiteX1" fmla="*/ 353668 w 2728727"/>
              <a:gd name="connsiteY1" fmla="*/ 30315 h 1269694"/>
              <a:gd name="connsiteX2" fmla="*/ 113752 w 2728727"/>
              <a:gd name="connsiteY2" fmla="*/ 355407 h 1269694"/>
              <a:gd name="connsiteX3" fmla="*/ 1319420 w 2728727"/>
              <a:gd name="connsiteY3" fmla="*/ 478818 h 1269694"/>
              <a:gd name="connsiteX4" fmla="*/ 813478 w 2728727"/>
              <a:gd name="connsiteY4" fmla="*/ 964569 h 1269694"/>
              <a:gd name="connsiteX5" fmla="*/ 2728727 w 2728727"/>
              <a:gd name="connsiteY5" fmla="*/ 1269593 h 1269694"/>
              <a:gd name="connsiteX0" fmla="*/ 0 w 2728727"/>
              <a:gd name="connsiteY0" fmla="*/ 12921 h 1269593"/>
              <a:gd name="connsiteX1" fmla="*/ 353668 w 2728727"/>
              <a:gd name="connsiteY1" fmla="*/ 30315 h 1269593"/>
              <a:gd name="connsiteX2" fmla="*/ 113752 w 2728727"/>
              <a:gd name="connsiteY2" fmla="*/ 355407 h 1269593"/>
              <a:gd name="connsiteX3" fmla="*/ 1319420 w 2728727"/>
              <a:gd name="connsiteY3" fmla="*/ 478818 h 1269593"/>
              <a:gd name="connsiteX4" fmla="*/ 813478 w 2728727"/>
              <a:gd name="connsiteY4" fmla="*/ 964569 h 1269593"/>
              <a:gd name="connsiteX5" fmla="*/ 2728727 w 2728727"/>
              <a:gd name="connsiteY5" fmla="*/ 1269593 h 1269593"/>
              <a:gd name="connsiteX0" fmla="*/ 0 w 2728727"/>
              <a:gd name="connsiteY0" fmla="*/ 12921 h 1269593"/>
              <a:gd name="connsiteX1" fmla="*/ 353668 w 2728727"/>
              <a:gd name="connsiteY1" fmla="*/ 30315 h 1269593"/>
              <a:gd name="connsiteX2" fmla="*/ 113752 w 2728727"/>
              <a:gd name="connsiteY2" fmla="*/ 355407 h 1269593"/>
              <a:gd name="connsiteX3" fmla="*/ 1319420 w 2728727"/>
              <a:gd name="connsiteY3" fmla="*/ 478818 h 1269593"/>
              <a:gd name="connsiteX4" fmla="*/ 813478 w 2728727"/>
              <a:gd name="connsiteY4" fmla="*/ 964569 h 1269593"/>
              <a:gd name="connsiteX5" fmla="*/ 2728727 w 2728727"/>
              <a:gd name="connsiteY5" fmla="*/ 1269593 h 1269593"/>
              <a:gd name="connsiteX0" fmla="*/ 0 w 2410675"/>
              <a:gd name="connsiteY0" fmla="*/ 12921 h 1239776"/>
              <a:gd name="connsiteX1" fmla="*/ 353668 w 2410675"/>
              <a:gd name="connsiteY1" fmla="*/ 30315 h 1239776"/>
              <a:gd name="connsiteX2" fmla="*/ 113752 w 2410675"/>
              <a:gd name="connsiteY2" fmla="*/ 355407 h 1239776"/>
              <a:gd name="connsiteX3" fmla="*/ 1319420 w 2410675"/>
              <a:gd name="connsiteY3" fmla="*/ 478818 h 1239776"/>
              <a:gd name="connsiteX4" fmla="*/ 813478 w 2410675"/>
              <a:gd name="connsiteY4" fmla="*/ 964569 h 1239776"/>
              <a:gd name="connsiteX5" fmla="*/ 2410675 w 2410675"/>
              <a:gd name="connsiteY5" fmla="*/ 1239776 h 123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0675" h="1239776">
                <a:moveTo>
                  <a:pt x="0" y="12921"/>
                </a:moveTo>
                <a:cubicBezTo>
                  <a:pt x="138484" y="14600"/>
                  <a:pt x="334709" y="-26766"/>
                  <a:pt x="353668" y="30315"/>
                </a:cubicBezTo>
                <a:cubicBezTo>
                  <a:pt x="372627" y="87396"/>
                  <a:pt x="-3918" y="286589"/>
                  <a:pt x="113752" y="355407"/>
                </a:cubicBezTo>
                <a:cubicBezTo>
                  <a:pt x="296985" y="462569"/>
                  <a:pt x="1202799" y="377291"/>
                  <a:pt x="1319420" y="478818"/>
                </a:cubicBezTo>
                <a:cubicBezTo>
                  <a:pt x="1436041" y="580345"/>
                  <a:pt x="631602" y="837743"/>
                  <a:pt x="813478" y="964569"/>
                </a:cubicBezTo>
                <a:cubicBezTo>
                  <a:pt x="995354" y="1091395"/>
                  <a:pt x="1904649" y="1178843"/>
                  <a:pt x="2410675" y="1239776"/>
                </a:cubicBezTo>
              </a:path>
            </a:pathLst>
          </a:cu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108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2019-01-03T04:31:53Z</dcterms:modified>
</cp:coreProperties>
</file>