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202" name="Straight Arrow Connector 201">
            <a:extLst>
              <a:ext uri="{FF2B5EF4-FFF2-40B4-BE49-F238E27FC236}">
                <a16:creationId xmlns:a16="http://schemas.microsoft.com/office/drawing/2014/main" id="{C548B15E-F25A-4CF1-838A-9B10F67C3CB2}"/>
              </a:ext>
            </a:extLst>
          </p:cNvPr>
          <p:cNvCxnSpPr/>
          <p:nvPr/>
        </p:nvCxnSpPr>
        <p:spPr>
          <a:xfrm>
            <a:off x="4837921" y="3931621"/>
            <a:ext cx="897411" cy="2204084"/>
          </a:xfrm>
          <a:prstGeom prst="straightConnector1">
            <a:avLst/>
          </a:prstGeom>
          <a:ln w="508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E3AFA7E0-FB18-484A-A8B8-7E0325777D64}"/>
              </a:ext>
            </a:extLst>
          </p:cNvPr>
          <p:cNvCxnSpPr/>
          <p:nvPr/>
        </p:nvCxnSpPr>
        <p:spPr>
          <a:xfrm>
            <a:off x="7678965" y="3941697"/>
            <a:ext cx="749879" cy="2204009"/>
          </a:xfrm>
          <a:prstGeom prst="straightConnector1">
            <a:avLst/>
          </a:prstGeom>
          <a:ln w="508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ADEA8504-5499-494E-8036-2E5EFBCAA35C}"/>
              </a:ext>
            </a:extLst>
          </p:cNvPr>
          <p:cNvCxnSpPr/>
          <p:nvPr/>
        </p:nvCxnSpPr>
        <p:spPr>
          <a:xfrm>
            <a:off x="10501839" y="3951772"/>
            <a:ext cx="749879" cy="2204009"/>
          </a:xfrm>
          <a:prstGeom prst="straightConnector1">
            <a:avLst/>
          </a:prstGeom>
          <a:ln w="508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>
            <a:extLst>
              <a:ext uri="{FF2B5EF4-FFF2-40B4-BE49-F238E27FC236}">
                <a16:creationId xmlns:a16="http://schemas.microsoft.com/office/drawing/2014/main" id="{F32B222A-BF70-406B-BDD7-8E12036070D8}"/>
              </a:ext>
            </a:extLst>
          </p:cNvPr>
          <p:cNvCxnSpPr/>
          <p:nvPr/>
        </p:nvCxnSpPr>
        <p:spPr>
          <a:xfrm>
            <a:off x="5372301" y="1749839"/>
            <a:ext cx="897411" cy="2204084"/>
          </a:xfrm>
          <a:prstGeom prst="straightConnector1">
            <a:avLst/>
          </a:prstGeom>
          <a:ln w="50800">
            <a:solidFill>
              <a:schemeClr val="accent2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05">
            <a:extLst>
              <a:ext uri="{FF2B5EF4-FFF2-40B4-BE49-F238E27FC236}">
                <a16:creationId xmlns:a16="http://schemas.microsoft.com/office/drawing/2014/main" id="{AADCB36A-137A-4C39-8F86-88469CA0223B}"/>
              </a:ext>
            </a:extLst>
          </p:cNvPr>
          <p:cNvCxnSpPr/>
          <p:nvPr/>
        </p:nvCxnSpPr>
        <p:spPr>
          <a:xfrm>
            <a:off x="8180884" y="1707377"/>
            <a:ext cx="897411" cy="2204084"/>
          </a:xfrm>
          <a:prstGeom prst="straightConnector1">
            <a:avLst/>
          </a:prstGeom>
          <a:ln w="50800">
            <a:solidFill>
              <a:schemeClr val="accent4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Parallelogram 206">
            <a:extLst>
              <a:ext uri="{FF2B5EF4-FFF2-40B4-BE49-F238E27FC236}">
                <a16:creationId xmlns:a16="http://schemas.microsoft.com/office/drawing/2014/main" id="{BBE3E60C-0A71-42B8-8DD4-AAE222CA3744}"/>
              </a:ext>
            </a:extLst>
          </p:cNvPr>
          <p:cNvSpPr/>
          <p:nvPr/>
        </p:nvSpPr>
        <p:spPr>
          <a:xfrm rot="4185827">
            <a:off x="3709962" y="3293114"/>
            <a:ext cx="962103" cy="1285157"/>
          </a:xfrm>
          <a:prstGeom prst="parallelogram">
            <a:avLst>
              <a:gd name="adj" fmla="val 4834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08" name="Parallelogram 207">
            <a:extLst>
              <a:ext uri="{FF2B5EF4-FFF2-40B4-BE49-F238E27FC236}">
                <a16:creationId xmlns:a16="http://schemas.microsoft.com/office/drawing/2014/main" id="{D614839C-CD3A-469B-AE09-1F8F713E3983}"/>
              </a:ext>
            </a:extLst>
          </p:cNvPr>
          <p:cNvSpPr/>
          <p:nvPr/>
        </p:nvSpPr>
        <p:spPr>
          <a:xfrm rot="4185827">
            <a:off x="5118677" y="3293115"/>
            <a:ext cx="962103" cy="1285157"/>
          </a:xfrm>
          <a:prstGeom prst="parallelogram">
            <a:avLst>
              <a:gd name="adj" fmla="val 4834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09" name="Parallelogram 208">
            <a:extLst>
              <a:ext uri="{FF2B5EF4-FFF2-40B4-BE49-F238E27FC236}">
                <a16:creationId xmlns:a16="http://schemas.microsoft.com/office/drawing/2014/main" id="{B0B15025-F0D0-423B-A5B4-5463B8906697}"/>
              </a:ext>
            </a:extLst>
          </p:cNvPr>
          <p:cNvSpPr/>
          <p:nvPr/>
        </p:nvSpPr>
        <p:spPr>
          <a:xfrm rot="4185827">
            <a:off x="6530627" y="3293115"/>
            <a:ext cx="962103" cy="1285157"/>
          </a:xfrm>
          <a:prstGeom prst="parallelogram">
            <a:avLst>
              <a:gd name="adj" fmla="val 4834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10" name="Parallelogram 209">
            <a:extLst>
              <a:ext uri="{FF2B5EF4-FFF2-40B4-BE49-F238E27FC236}">
                <a16:creationId xmlns:a16="http://schemas.microsoft.com/office/drawing/2014/main" id="{9EE5E229-94EC-4149-9D16-A4C6F40E5D9C}"/>
              </a:ext>
            </a:extLst>
          </p:cNvPr>
          <p:cNvSpPr/>
          <p:nvPr/>
        </p:nvSpPr>
        <p:spPr>
          <a:xfrm rot="4185827">
            <a:off x="7942576" y="3293115"/>
            <a:ext cx="962103" cy="1285157"/>
          </a:xfrm>
          <a:prstGeom prst="parallelogram">
            <a:avLst>
              <a:gd name="adj" fmla="val 4834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11" name="Parallelogram 210">
            <a:extLst>
              <a:ext uri="{FF2B5EF4-FFF2-40B4-BE49-F238E27FC236}">
                <a16:creationId xmlns:a16="http://schemas.microsoft.com/office/drawing/2014/main" id="{4A413383-654B-4457-AED4-7E569571B957}"/>
              </a:ext>
            </a:extLst>
          </p:cNvPr>
          <p:cNvSpPr/>
          <p:nvPr/>
        </p:nvSpPr>
        <p:spPr>
          <a:xfrm rot="4185827">
            <a:off x="9354526" y="3293115"/>
            <a:ext cx="962103" cy="1285157"/>
          </a:xfrm>
          <a:prstGeom prst="parallelogram">
            <a:avLst>
              <a:gd name="adj" fmla="val 4834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12" name="직사각형 113">
            <a:extLst>
              <a:ext uri="{FF2B5EF4-FFF2-40B4-BE49-F238E27FC236}">
                <a16:creationId xmlns:a16="http://schemas.microsoft.com/office/drawing/2014/main" id="{1BDFAAC2-A371-44C0-95A5-A391FB68E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3874" y="3747146"/>
            <a:ext cx="84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bg1"/>
                </a:solidFill>
                <a:cs typeface="Arial" charset="0"/>
              </a:rPr>
              <a:t>2015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028DAA13-0FC1-45AC-9A27-F744ACE976AD}"/>
              </a:ext>
            </a:extLst>
          </p:cNvPr>
          <p:cNvSpPr txBox="1"/>
          <p:nvPr/>
        </p:nvSpPr>
        <p:spPr>
          <a:xfrm>
            <a:off x="5169317" y="3747146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50BFCE71-D390-4855-9854-56E1A138E713}"/>
              </a:ext>
            </a:extLst>
          </p:cNvPr>
          <p:cNvSpPr txBox="1"/>
          <p:nvPr/>
        </p:nvSpPr>
        <p:spPr>
          <a:xfrm>
            <a:off x="6587336" y="3747146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96547A50-8141-4027-A341-3418B12956DA}"/>
              </a:ext>
            </a:extLst>
          </p:cNvPr>
          <p:cNvSpPr txBox="1"/>
          <p:nvPr/>
        </p:nvSpPr>
        <p:spPr>
          <a:xfrm>
            <a:off x="8005355" y="3747146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25AE7D42-9E8B-41A0-8FCF-21785B956EBF}"/>
              </a:ext>
            </a:extLst>
          </p:cNvPr>
          <p:cNvSpPr txBox="1"/>
          <p:nvPr/>
        </p:nvSpPr>
        <p:spPr>
          <a:xfrm>
            <a:off x="9423375" y="3747146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17" name="Group 216">
            <a:extLst>
              <a:ext uri="{FF2B5EF4-FFF2-40B4-BE49-F238E27FC236}">
                <a16:creationId xmlns:a16="http://schemas.microsoft.com/office/drawing/2014/main" id="{07F793BD-8200-4984-ACCB-62DEC401A493}"/>
              </a:ext>
            </a:extLst>
          </p:cNvPr>
          <p:cNvGrpSpPr/>
          <p:nvPr/>
        </p:nvGrpSpPr>
        <p:grpSpPr>
          <a:xfrm rot="20305078">
            <a:off x="6447413" y="2052407"/>
            <a:ext cx="1926715" cy="1477329"/>
            <a:chOff x="3017858" y="4283314"/>
            <a:chExt cx="1890850" cy="1477329"/>
          </a:xfrm>
        </p:grpSpPr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12314D3D-4ACA-44C2-B614-DF579A2369FF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8BE2D02A-4A6D-4577-B228-A8527F4C2FE2}"/>
                </a:ext>
              </a:extLst>
            </p:cNvPr>
            <p:cNvSpPr txBox="1"/>
            <p:nvPr/>
          </p:nvSpPr>
          <p:spPr>
            <a:xfrm>
              <a:off x="3017858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8778D4B2-29E2-4A5D-B21A-C38EDA314D41}"/>
              </a:ext>
            </a:extLst>
          </p:cNvPr>
          <p:cNvGrpSpPr/>
          <p:nvPr/>
        </p:nvGrpSpPr>
        <p:grpSpPr>
          <a:xfrm rot="20305078">
            <a:off x="3652247" y="2052407"/>
            <a:ext cx="1926715" cy="1477329"/>
            <a:chOff x="3017858" y="4283314"/>
            <a:chExt cx="1890850" cy="1477329"/>
          </a:xfrm>
        </p:grpSpPr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1D804489-D2B7-4312-98A9-23D003CD15B5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ED63E137-EAF4-4794-943D-62E6BFD20036}"/>
                </a:ext>
              </a:extLst>
            </p:cNvPr>
            <p:cNvSpPr txBox="1"/>
            <p:nvPr/>
          </p:nvSpPr>
          <p:spPr>
            <a:xfrm>
              <a:off x="3017858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F3BDD2CF-4381-409E-AB6B-A5FB5EB3607A}"/>
              </a:ext>
            </a:extLst>
          </p:cNvPr>
          <p:cNvGrpSpPr/>
          <p:nvPr/>
        </p:nvGrpSpPr>
        <p:grpSpPr>
          <a:xfrm rot="20498458">
            <a:off x="6112495" y="4561264"/>
            <a:ext cx="1926714" cy="1477328"/>
            <a:chOff x="3017859" y="4283315"/>
            <a:chExt cx="1890849" cy="1477328"/>
          </a:xfrm>
        </p:grpSpPr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FA836DAD-B9A1-425A-8CB6-E2B9CD241CEC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B4045C8B-F0D5-4ED1-9D31-929CEB063CCB}"/>
                </a:ext>
              </a:extLst>
            </p:cNvPr>
            <p:cNvSpPr txBox="1"/>
            <p:nvPr/>
          </p:nvSpPr>
          <p:spPr>
            <a:xfrm>
              <a:off x="3017859" y="4283315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5C3BAE87-9820-441F-AA37-22925DECB53C}"/>
              </a:ext>
            </a:extLst>
          </p:cNvPr>
          <p:cNvGrpSpPr/>
          <p:nvPr/>
        </p:nvGrpSpPr>
        <p:grpSpPr>
          <a:xfrm rot="20286555">
            <a:off x="3317328" y="4601347"/>
            <a:ext cx="1926715" cy="1477329"/>
            <a:chOff x="3017858" y="4283314"/>
            <a:chExt cx="1890850" cy="1477329"/>
          </a:xfrm>
        </p:grpSpPr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BDAFCE93-F307-40CE-B86E-76D8E1369A6B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8F9E1847-0DF7-4EC7-A66B-E0B2F4F4F811}"/>
                </a:ext>
              </a:extLst>
            </p:cNvPr>
            <p:cNvSpPr txBox="1"/>
            <p:nvPr/>
          </p:nvSpPr>
          <p:spPr>
            <a:xfrm>
              <a:off x="3017858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DB8FC0F4-315A-490B-A19F-D28EB900FD95}"/>
              </a:ext>
            </a:extLst>
          </p:cNvPr>
          <p:cNvGrpSpPr/>
          <p:nvPr/>
        </p:nvGrpSpPr>
        <p:grpSpPr>
          <a:xfrm rot="20498458">
            <a:off x="8842245" y="4561264"/>
            <a:ext cx="1926714" cy="1477328"/>
            <a:chOff x="3017859" y="4283315"/>
            <a:chExt cx="1890849" cy="1477328"/>
          </a:xfrm>
        </p:grpSpPr>
        <p:sp>
          <p:nvSpPr>
            <p:cNvPr id="230" name="TextBox 229">
              <a:extLst>
                <a:ext uri="{FF2B5EF4-FFF2-40B4-BE49-F238E27FC236}">
                  <a16:creationId xmlns:a16="http://schemas.microsoft.com/office/drawing/2014/main" id="{382284B6-A96C-4A4C-A5CB-1000380EE8F9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87976286-7F4E-40B9-ADD1-C796253BB78A}"/>
                </a:ext>
              </a:extLst>
            </p:cNvPr>
            <p:cNvSpPr txBox="1"/>
            <p:nvPr/>
          </p:nvSpPr>
          <p:spPr>
            <a:xfrm>
              <a:off x="3017859" y="4283315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cxnSp>
        <p:nvCxnSpPr>
          <p:cNvPr id="232" name="Straight Arrow Connector 43">
            <a:extLst>
              <a:ext uri="{FF2B5EF4-FFF2-40B4-BE49-F238E27FC236}">
                <a16:creationId xmlns:a16="http://schemas.microsoft.com/office/drawing/2014/main" id="{EBFC8521-7DA7-4266-BDBC-7220AC633889}"/>
              </a:ext>
            </a:extLst>
          </p:cNvPr>
          <p:cNvCxnSpPr/>
          <p:nvPr/>
        </p:nvCxnSpPr>
        <p:spPr>
          <a:xfrm>
            <a:off x="2550818" y="1755843"/>
            <a:ext cx="897411" cy="2204084"/>
          </a:xfrm>
          <a:prstGeom prst="straightConnector1">
            <a:avLst/>
          </a:prstGeom>
          <a:ln w="50800">
            <a:solidFill>
              <a:schemeClr val="accent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Parallelogram 36">
            <a:extLst>
              <a:ext uri="{FF2B5EF4-FFF2-40B4-BE49-F238E27FC236}">
                <a16:creationId xmlns:a16="http://schemas.microsoft.com/office/drawing/2014/main" id="{96F575AB-7284-4D90-9E5B-3AE5DCCCBC91}"/>
              </a:ext>
            </a:extLst>
          </p:cNvPr>
          <p:cNvSpPr/>
          <p:nvPr/>
        </p:nvSpPr>
        <p:spPr>
          <a:xfrm rot="4185827">
            <a:off x="2297194" y="3299119"/>
            <a:ext cx="962103" cy="1285157"/>
          </a:xfrm>
          <a:prstGeom prst="parallelogram">
            <a:avLst>
              <a:gd name="adj" fmla="val 48341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DD68542B-B1BA-4AAB-AD56-EBCCA37D9A97}"/>
              </a:ext>
            </a:extLst>
          </p:cNvPr>
          <p:cNvSpPr txBox="1"/>
          <p:nvPr/>
        </p:nvSpPr>
        <p:spPr>
          <a:xfrm>
            <a:off x="2347834" y="3753150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2014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35" name="Group 56">
            <a:extLst>
              <a:ext uri="{FF2B5EF4-FFF2-40B4-BE49-F238E27FC236}">
                <a16:creationId xmlns:a16="http://schemas.microsoft.com/office/drawing/2014/main" id="{B7063049-6E43-46CF-A41E-538A1FCC3965}"/>
              </a:ext>
            </a:extLst>
          </p:cNvPr>
          <p:cNvGrpSpPr/>
          <p:nvPr/>
        </p:nvGrpSpPr>
        <p:grpSpPr>
          <a:xfrm rot="20305078">
            <a:off x="830764" y="2052407"/>
            <a:ext cx="1926715" cy="1477329"/>
            <a:chOff x="3017858" y="4283314"/>
            <a:chExt cx="1890850" cy="1477329"/>
          </a:xfrm>
        </p:grpSpPr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858CD7AD-B522-4A89-9664-4A94DA5FB43B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3F88031E-21DD-42DB-8787-A195F2466F89}"/>
                </a:ext>
              </a:extLst>
            </p:cNvPr>
            <p:cNvSpPr txBox="1"/>
            <p:nvPr/>
          </p:nvSpPr>
          <p:spPr>
            <a:xfrm>
              <a:off x="3017858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6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11208</TotalTime>
  <Words>194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21</cp:revision>
  <dcterms:created xsi:type="dcterms:W3CDTF">2018-02-18T19:39:47Z</dcterms:created>
  <dcterms:modified xsi:type="dcterms:W3CDTF">2019-01-03T05:01:50Z</dcterms:modified>
</cp:coreProperties>
</file>