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5679D"/>
            </a:solidFill>
            <a:ln w="31750" cap="rnd" cmpd="sng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1-65D8-4A45-BB46-20B510BDAF6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3-65D8-4A45-BB46-20B510BDAF6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5-65D8-4A45-BB46-20B510BDAF6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7-65D8-4A45-BB46-20B510BDAF6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9-65D8-4A45-BB46-20B510BDAF68}"/>
              </c:ext>
            </c:extLst>
          </c:dPt>
          <c:cat>
            <c:strRef>
              <c:f>Sheet1!$A$2:$A$6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45</c:v>
                </c:pt>
                <c:pt idx="2">
                  <c:v>60</c:v>
                </c:pt>
                <c:pt idx="3">
                  <c:v>80</c:v>
                </c:pt>
                <c:pt idx="4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5D8-4A45-BB46-20B510BDAF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0"/>
        <c:overlap val="100"/>
        <c:axId val="179076480"/>
        <c:axId val="179086464"/>
      </c:barChart>
      <c:catAx>
        <c:axId val="17907648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79086464"/>
        <c:crosses val="autoZero"/>
        <c:auto val="1"/>
        <c:lblAlgn val="ctr"/>
        <c:lblOffset val="100"/>
        <c:noMultiLvlLbl val="0"/>
      </c:catAx>
      <c:valAx>
        <c:axId val="17908646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79076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" name="Rounded Rectangle 58">
            <a:extLst>
              <a:ext uri="{FF2B5EF4-FFF2-40B4-BE49-F238E27FC236}">
                <a16:creationId xmlns:a16="http://schemas.microsoft.com/office/drawing/2014/main" id="{2FE45D57-57D5-41A0-A910-435FDA379365}"/>
              </a:ext>
            </a:extLst>
          </p:cNvPr>
          <p:cNvSpPr/>
          <p:nvPr/>
        </p:nvSpPr>
        <p:spPr>
          <a:xfrm rot="10800000">
            <a:off x="9595313" y="1832170"/>
            <a:ext cx="557156" cy="4068000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" name="Rounded Rectangle 60">
            <a:extLst>
              <a:ext uri="{FF2B5EF4-FFF2-40B4-BE49-F238E27FC236}">
                <a16:creationId xmlns:a16="http://schemas.microsoft.com/office/drawing/2014/main" id="{69B08FC5-613B-48EA-8139-420F318D8938}"/>
              </a:ext>
            </a:extLst>
          </p:cNvPr>
          <p:cNvSpPr/>
          <p:nvPr/>
        </p:nvSpPr>
        <p:spPr>
          <a:xfrm rot="10800000">
            <a:off x="6308692" y="1832170"/>
            <a:ext cx="557156" cy="4068000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" name="Rounded Rectangle 61">
            <a:extLst>
              <a:ext uri="{FF2B5EF4-FFF2-40B4-BE49-F238E27FC236}">
                <a16:creationId xmlns:a16="http://schemas.microsoft.com/office/drawing/2014/main" id="{C5A20E61-5A62-48AF-B611-F19D74C9CDAD}"/>
              </a:ext>
            </a:extLst>
          </p:cNvPr>
          <p:cNvSpPr/>
          <p:nvPr/>
        </p:nvSpPr>
        <p:spPr>
          <a:xfrm rot="10800000">
            <a:off x="7404232" y="1832170"/>
            <a:ext cx="557156" cy="4068000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5" name="Rounded Rectangle 62">
            <a:extLst>
              <a:ext uri="{FF2B5EF4-FFF2-40B4-BE49-F238E27FC236}">
                <a16:creationId xmlns:a16="http://schemas.microsoft.com/office/drawing/2014/main" id="{2B65642B-4F0E-4D44-AF25-C6DF29CD1BB0}"/>
              </a:ext>
            </a:extLst>
          </p:cNvPr>
          <p:cNvSpPr/>
          <p:nvPr/>
        </p:nvSpPr>
        <p:spPr>
          <a:xfrm rot="10800000">
            <a:off x="8499772" y="1832170"/>
            <a:ext cx="557156" cy="4068000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6" name="Rounded Rectangle 63">
            <a:extLst>
              <a:ext uri="{FF2B5EF4-FFF2-40B4-BE49-F238E27FC236}">
                <a16:creationId xmlns:a16="http://schemas.microsoft.com/office/drawing/2014/main" id="{C52F3ADE-6147-43E1-A1AF-20C6F1FABEEA}"/>
              </a:ext>
            </a:extLst>
          </p:cNvPr>
          <p:cNvSpPr/>
          <p:nvPr/>
        </p:nvSpPr>
        <p:spPr>
          <a:xfrm rot="10800000">
            <a:off x="10690854" y="1832170"/>
            <a:ext cx="557156" cy="4068000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303595DE-4CBB-4B70-957F-31F72951C4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3804627"/>
              </p:ext>
            </p:extLst>
          </p:nvPr>
        </p:nvGraphicFramePr>
        <p:xfrm>
          <a:off x="5902412" y="2189339"/>
          <a:ext cx="5754130" cy="3526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Oval 27">
            <a:extLst>
              <a:ext uri="{FF2B5EF4-FFF2-40B4-BE49-F238E27FC236}">
                <a16:creationId xmlns:a16="http://schemas.microsoft.com/office/drawing/2014/main" id="{31757517-D17F-4A9F-9640-DBDD09315CA1}"/>
              </a:ext>
            </a:extLst>
          </p:cNvPr>
          <p:cNvSpPr/>
          <p:nvPr/>
        </p:nvSpPr>
        <p:spPr>
          <a:xfrm>
            <a:off x="7437078" y="3655854"/>
            <a:ext cx="492846" cy="49284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D9C7FED-5D77-47AA-AD48-7D912039C42D}"/>
              </a:ext>
            </a:extLst>
          </p:cNvPr>
          <p:cNvSpPr/>
          <p:nvPr/>
        </p:nvSpPr>
        <p:spPr>
          <a:xfrm>
            <a:off x="8532716" y="3164698"/>
            <a:ext cx="492846" cy="49284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0052AEC-B107-4497-81EB-BFAB9AB7DA86}"/>
              </a:ext>
            </a:extLst>
          </p:cNvPr>
          <p:cNvSpPr/>
          <p:nvPr/>
        </p:nvSpPr>
        <p:spPr>
          <a:xfrm>
            <a:off x="9628354" y="2519458"/>
            <a:ext cx="492846" cy="49284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B4CC697-21EA-4107-84A0-418189C1D508}"/>
              </a:ext>
            </a:extLst>
          </p:cNvPr>
          <p:cNvSpPr/>
          <p:nvPr/>
        </p:nvSpPr>
        <p:spPr>
          <a:xfrm>
            <a:off x="6341440" y="4141606"/>
            <a:ext cx="492846" cy="49284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C17172A-E15A-4D45-9CCC-3A69A869E1DB}"/>
              </a:ext>
            </a:extLst>
          </p:cNvPr>
          <p:cNvSpPr/>
          <p:nvPr/>
        </p:nvSpPr>
        <p:spPr>
          <a:xfrm>
            <a:off x="6466669" y="5469072"/>
            <a:ext cx="241200" cy="241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F398BBD-9181-4AE7-AE51-7E2183A5658D}"/>
              </a:ext>
            </a:extLst>
          </p:cNvPr>
          <p:cNvSpPr/>
          <p:nvPr/>
        </p:nvSpPr>
        <p:spPr>
          <a:xfrm>
            <a:off x="7562210" y="5469072"/>
            <a:ext cx="241200" cy="241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462DC80-05B5-478B-92C9-E5CE072DDF36}"/>
              </a:ext>
            </a:extLst>
          </p:cNvPr>
          <p:cNvSpPr/>
          <p:nvPr/>
        </p:nvSpPr>
        <p:spPr>
          <a:xfrm>
            <a:off x="8657751" y="5469072"/>
            <a:ext cx="241200" cy="2412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EC29F5E-829B-42FC-9919-10D406193039}"/>
              </a:ext>
            </a:extLst>
          </p:cNvPr>
          <p:cNvSpPr/>
          <p:nvPr/>
        </p:nvSpPr>
        <p:spPr>
          <a:xfrm>
            <a:off x="9753292" y="5469072"/>
            <a:ext cx="241200" cy="241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AFF0318-3ABB-4671-968C-1347DD0ADDB8}"/>
              </a:ext>
            </a:extLst>
          </p:cNvPr>
          <p:cNvSpPr txBox="1"/>
          <p:nvPr/>
        </p:nvSpPr>
        <p:spPr>
          <a:xfrm>
            <a:off x="6330957" y="4249530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30%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00499B7-ABFA-48F5-ADF2-84D80EDE6BA5}"/>
              </a:ext>
            </a:extLst>
          </p:cNvPr>
          <p:cNvSpPr txBox="1"/>
          <p:nvPr/>
        </p:nvSpPr>
        <p:spPr>
          <a:xfrm>
            <a:off x="7426595" y="3763780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45%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D63E708-1BDE-4284-B461-5CD81CAA9B1E}"/>
              </a:ext>
            </a:extLst>
          </p:cNvPr>
          <p:cNvSpPr txBox="1"/>
          <p:nvPr/>
        </p:nvSpPr>
        <p:spPr>
          <a:xfrm>
            <a:off x="8522233" y="3272623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60%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9CEC8B2-0BEF-4CEB-B237-C7B47F6E7818}"/>
              </a:ext>
            </a:extLst>
          </p:cNvPr>
          <p:cNvSpPr txBox="1"/>
          <p:nvPr/>
        </p:nvSpPr>
        <p:spPr>
          <a:xfrm>
            <a:off x="9617871" y="2627383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63801F9-30B8-465A-9735-5CC447391790}"/>
              </a:ext>
            </a:extLst>
          </p:cNvPr>
          <p:cNvSpPr txBox="1"/>
          <p:nvPr/>
        </p:nvSpPr>
        <p:spPr>
          <a:xfrm>
            <a:off x="6194231" y="5903731"/>
            <a:ext cx="78607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E526D25-90BD-4863-8C87-6A0BC6C21B69}"/>
              </a:ext>
            </a:extLst>
          </p:cNvPr>
          <p:cNvSpPr txBox="1"/>
          <p:nvPr/>
        </p:nvSpPr>
        <p:spPr>
          <a:xfrm>
            <a:off x="7289772" y="5903731"/>
            <a:ext cx="78607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C2CD980-E433-4B20-A68B-DEF997AFC43C}"/>
              </a:ext>
            </a:extLst>
          </p:cNvPr>
          <p:cNvSpPr txBox="1"/>
          <p:nvPr/>
        </p:nvSpPr>
        <p:spPr>
          <a:xfrm>
            <a:off x="8385313" y="5903731"/>
            <a:ext cx="78607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46C74B1-65BD-4AC4-A641-0301385B2E68}"/>
              </a:ext>
            </a:extLst>
          </p:cNvPr>
          <p:cNvSpPr txBox="1"/>
          <p:nvPr/>
        </p:nvSpPr>
        <p:spPr>
          <a:xfrm>
            <a:off x="9480854" y="5903731"/>
            <a:ext cx="78607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65EAF07-86B0-4707-BDB1-5BABACCE3095}"/>
              </a:ext>
            </a:extLst>
          </p:cNvPr>
          <p:cNvSpPr/>
          <p:nvPr/>
        </p:nvSpPr>
        <p:spPr>
          <a:xfrm>
            <a:off x="10848832" y="5469072"/>
            <a:ext cx="241200" cy="2412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9B541E4-7171-4722-A46B-9D1DDD4C2A37}"/>
              </a:ext>
            </a:extLst>
          </p:cNvPr>
          <p:cNvSpPr/>
          <p:nvPr/>
        </p:nvSpPr>
        <p:spPr>
          <a:xfrm>
            <a:off x="10723992" y="2193398"/>
            <a:ext cx="492846" cy="49284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4131D55-51BB-4956-9E5F-5D5BD85BB9F5}"/>
              </a:ext>
            </a:extLst>
          </p:cNvPr>
          <p:cNvSpPr txBox="1"/>
          <p:nvPr/>
        </p:nvSpPr>
        <p:spPr>
          <a:xfrm>
            <a:off x="10713509" y="2301323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90%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4B75212-C7DD-4984-A0D2-749CFCC92FF6}"/>
              </a:ext>
            </a:extLst>
          </p:cNvPr>
          <p:cNvSpPr txBox="1"/>
          <p:nvPr/>
        </p:nvSpPr>
        <p:spPr>
          <a:xfrm>
            <a:off x="10576394" y="5903731"/>
            <a:ext cx="78607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A8B9CA7-4F8C-4BD7-99D3-1529A083F2EB}"/>
              </a:ext>
            </a:extLst>
          </p:cNvPr>
          <p:cNvGrpSpPr/>
          <p:nvPr/>
        </p:nvGrpSpPr>
        <p:grpSpPr>
          <a:xfrm>
            <a:off x="940743" y="1870238"/>
            <a:ext cx="207464" cy="206152"/>
            <a:chOff x="2411760" y="3708613"/>
            <a:chExt cx="206152" cy="206152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D3D80C07-FE40-41AD-8C9D-320CE772BBA7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Chevron 91">
              <a:extLst>
                <a:ext uri="{FF2B5EF4-FFF2-40B4-BE49-F238E27FC236}">
                  <a16:creationId xmlns:a16="http://schemas.microsoft.com/office/drawing/2014/main" id="{E90E5707-4E08-4618-8D8E-AE206E1DE1A5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1" name="그룹 4">
            <a:extLst>
              <a:ext uri="{FF2B5EF4-FFF2-40B4-BE49-F238E27FC236}">
                <a16:creationId xmlns:a16="http://schemas.microsoft.com/office/drawing/2014/main" id="{853DF9AA-3F68-42CC-ADF9-1A57443BFC0E}"/>
              </a:ext>
            </a:extLst>
          </p:cNvPr>
          <p:cNvGrpSpPr/>
          <p:nvPr/>
        </p:nvGrpSpPr>
        <p:grpSpPr>
          <a:xfrm>
            <a:off x="1201729" y="1817616"/>
            <a:ext cx="4738195" cy="754955"/>
            <a:chOff x="1201728" y="1756072"/>
            <a:chExt cx="4738195" cy="754955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5264AD1B-B181-4077-878E-C4698F3841B4}"/>
                </a:ext>
              </a:extLst>
            </p:cNvPr>
            <p:cNvSpPr txBox="1"/>
            <p:nvPr/>
          </p:nvSpPr>
          <p:spPr>
            <a:xfrm>
              <a:off x="1201728" y="175607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4B600142-EBCA-411D-B17D-391BD48C36C3}"/>
                </a:ext>
              </a:extLst>
            </p:cNvPr>
            <p:cNvSpPr txBox="1"/>
            <p:nvPr/>
          </p:nvSpPr>
          <p:spPr>
            <a:xfrm>
              <a:off x="1201728" y="204936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E836C3E-711F-4DF8-862E-3315A7E9E411}"/>
              </a:ext>
            </a:extLst>
          </p:cNvPr>
          <p:cNvGrpSpPr/>
          <p:nvPr/>
        </p:nvGrpSpPr>
        <p:grpSpPr>
          <a:xfrm>
            <a:off x="940743" y="2760613"/>
            <a:ext cx="207464" cy="206152"/>
            <a:chOff x="2411760" y="3708613"/>
            <a:chExt cx="206152" cy="206152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BA571061-8C79-4049-B7C7-A8C301E73036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Chevron 98">
              <a:extLst>
                <a:ext uri="{FF2B5EF4-FFF2-40B4-BE49-F238E27FC236}">
                  <a16:creationId xmlns:a16="http://schemas.microsoft.com/office/drawing/2014/main" id="{30840575-633D-48AB-9FF1-3C2D4F34BDFC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9" name="그룹 5">
            <a:extLst>
              <a:ext uri="{FF2B5EF4-FFF2-40B4-BE49-F238E27FC236}">
                <a16:creationId xmlns:a16="http://schemas.microsoft.com/office/drawing/2014/main" id="{F68BEED6-F6CC-4B5C-A751-CC810AA2ED68}"/>
              </a:ext>
            </a:extLst>
          </p:cNvPr>
          <p:cNvGrpSpPr/>
          <p:nvPr/>
        </p:nvGrpSpPr>
        <p:grpSpPr>
          <a:xfrm>
            <a:off x="1201729" y="2707992"/>
            <a:ext cx="4738195" cy="754955"/>
            <a:chOff x="1201728" y="2646447"/>
            <a:chExt cx="4738195" cy="754955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B58C08E1-C4DE-4993-B2FE-612375372F29}"/>
                </a:ext>
              </a:extLst>
            </p:cNvPr>
            <p:cNvSpPr txBox="1"/>
            <p:nvPr/>
          </p:nvSpPr>
          <p:spPr>
            <a:xfrm>
              <a:off x="1201728" y="2646447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4473603A-38F3-4E01-8DD4-AA8E22FA6E03}"/>
                </a:ext>
              </a:extLst>
            </p:cNvPr>
            <p:cNvSpPr txBox="1"/>
            <p:nvPr/>
          </p:nvSpPr>
          <p:spPr>
            <a:xfrm>
              <a:off x="1201728" y="2939737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69CA1554-9FD7-4B6F-A582-D083A6B49487}"/>
              </a:ext>
            </a:extLst>
          </p:cNvPr>
          <p:cNvGrpSpPr/>
          <p:nvPr/>
        </p:nvGrpSpPr>
        <p:grpSpPr>
          <a:xfrm>
            <a:off x="940743" y="3650988"/>
            <a:ext cx="207464" cy="206152"/>
            <a:chOff x="2411760" y="3708613"/>
            <a:chExt cx="206152" cy="206152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52D10F64-81D8-4D05-A2D8-966413C7C607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Chevron 105">
              <a:extLst>
                <a:ext uri="{FF2B5EF4-FFF2-40B4-BE49-F238E27FC236}">
                  <a16:creationId xmlns:a16="http://schemas.microsoft.com/office/drawing/2014/main" id="{21E5B6E1-F06D-4DFE-BA04-ACA3B82C81B9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5" name="그룹 6">
            <a:extLst>
              <a:ext uri="{FF2B5EF4-FFF2-40B4-BE49-F238E27FC236}">
                <a16:creationId xmlns:a16="http://schemas.microsoft.com/office/drawing/2014/main" id="{0D16A9D0-C5F8-4ADF-96B0-CD156041D897}"/>
              </a:ext>
            </a:extLst>
          </p:cNvPr>
          <p:cNvGrpSpPr/>
          <p:nvPr/>
        </p:nvGrpSpPr>
        <p:grpSpPr>
          <a:xfrm>
            <a:off x="1201729" y="3598366"/>
            <a:ext cx="4738195" cy="754955"/>
            <a:chOff x="1201728" y="3536822"/>
            <a:chExt cx="4738195" cy="754955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3B87F9D8-2CE9-4B0A-B1CD-19A5BB039681}"/>
                </a:ext>
              </a:extLst>
            </p:cNvPr>
            <p:cNvSpPr txBox="1"/>
            <p:nvPr/>
          </p:nvSpPr>
          <p:spPr>
            <a:xfrm>
              <a:off x="1201728" y="353682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67A88825-7AB6-47B5-B8FC-277CD6E6B1D8}"/>
                </a:ext>
              </a:extLst>
            </p:cNvPr>
            <p:cNvSpPr txBox="1"/>
            <p:nvPr/>
          </p:nvSpPr>
          <p:spPr>
            <a:xfrm>
              <a:off x="1201728" y="383011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EC1AC41-8C80-4FDE-AD1B-C95B5B919CA1}"/>
              </a:ext>
            </a:extLst>
          </p:cNvPr>
          <p:cNvGrpSpPr/>
          <p:nvPr/>
        </p:nvGrpSpPr>
        <p:grpSpPr>
          <a:xfrm>
            <a:off x="940743" y="4541363"/>
            <a:ext cx="207464" cy="206152"/>
            <a:chOff x="2411760" y="3708613"/>
            <a:chExt cx="206152" cy="206152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7AE4660E-8FB8-4B6C-81DD-D9F2E0EDFE32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Chevron 112">
              <a:extLst>
                <a:ext uri="{FF2B5EF4-FFF2-40B4-BE49-F238E27FC236}">
                  <a16:creationId xmlns:a16="http://schemas.microsoft.com/office/drawing/2014/main" id="{84AD3395-C41E-48A0-A9F8-122A70643443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1" name="그룹 7">
            <a:extLst>
              <a:ext uri="{FF2B5EF4-FFF2-40B4-BE49-F238E27FC236}">
                <a16:creationId xmlns:a16="http://schemas.microsoft.com/office/drawing/2014/main" id="{ACA74A96-AB0C-4A46-8422-E9551C0011D9}"/>
              </a:ext>
            </a:extLst>
          </p:cNvPr>
          <p:cNvGrpSpPr/>
          <p:nvPr/>
        </p:nvGrpSpPr>
        <p:grpSpPr>
          <a:xfrm>
            <a:off x="1201729" y="4488741"/>
            <a:ext cx="4738195" cy="754955"/>
            <a:chOff x="1201728" y="4427197"/>
            <a:chExt cx="4738195" cy="754955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7944F2B9-A279-4029-BDBE-E63D3D1C0C18}"/>
                </a:ext>
              </a:extLst>
            </p:cNvPr>
            <p:cNvSpPr txBox="1"/>
            <p:nvPr/>
          </p:nvSpPr>
          <p:spPr>
            <a:xfrm>
              <a:off x="1201728" y="4427197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2F09BA6C-482A-47F2-9273-9EE0A40C7F8C}"/>
                </a:ext>
              </a:extLst>
            </p:cNvPr>
            <p:cNvSpPr txBox="1"/>
            <p:nvPr/>
          </p:nvSpPr>
          <p:spPr>
            <a:xfrm>
              <a:off x="1201728" y="4720487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CA5E9940-8F8E-4100-90B1-B9545846F40F}"/>
              </a:ext>
            </a:extLst>
          </p:cNvPr>
          <p:cNvGrpSpPr/>
          <p:nvPr/>
        </p:nvGrpSpPr>
        <p:grpSpPr>
          <a:xfrm>
            <a:off x="940743" y="5431738"/>
            <a:ext cx="207464" cy="206152"/>
            <a:chOff x="2411760" y="3708613"/>
            <a:chExt cx="206152" cy="206152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8DE30DEA-5CAA-41C1-9DC5-B2D61FB8948B}"/>
                </a:ext>
              </a:extLst>
            </p:cNvPr>
            <p:cNvSpPr/>
            <p:nvPr/>
          </p:nvSpPr>
          <p:spPr>
            <a:xfrm>
              <a:off x="2411760" y="3708613"/>
              <a:ext cx="206152" cy="20615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Chevron 119">
              <a:extLst>
                <a:ext uri="{FF2B5EF4-FFF2-40B4-BE49-F238E27FC236}">
                  <a16:creationId xmlns:a16="http://schemas.microsoft.com/office/drawing/2014/main" id="{EEEC43AF-6091-42E0-8E63-5EF48B809041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7" name="그룹 8">
            <a:extLst>
              <a:ext uri="{FF2B5EF4-FFF2-40B4-BE49-F238E27FC236}">
                <a16:creationId xmlns:a16="http://schemas.microsoft.com/office/drawing/2014/main" id="{0121D8AA-EBCD-48AA-AA05-D253F4ACFE84}"/>
              </a:ext>
            </a:extLst>
          </p:cNvPr>
          <p:cNvGrpSpPr/>
          <p:nvPr/>
        </p:nvGrpSpPr>
        <p:grpSpPr>
          <a:xfrm>
            <a:off x="1201729" y="5379116"/>
            <a:ext cx="4738195" cy="754955"/>
            <a:chOff x="1201728" y="5317572"/>
            <a:chExt cx="4738195" cy="754955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1356C75B-CBDB-4F46-88BC-4800B6249995}"/>
                </a:ext>
              </a:extLst>
            </p:cNvPr>
            <p:cNvSpPr txBox="1"/>
            <p:nvPr/>
          </p:nvSpPr>
          <p:spPr>
            <a:xfrm>
              <a:off x="1201728" y="531757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9C377B7-8D04-4C72-A538-BAFE75AEC6C2}"/>
                </a:ext>
              </a:extLst>
            </p:cNvPr>
            <p:cNvSpPr txBox="1"/>
            <p:nvPr/>
          </p:nvSpPr>
          <p:spPr>
            <a:xfrm>
              <a:off x="1201728" y="561086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11192</TotalTime>
  <Words>130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2019-01-03T04:45:31Z</dcterms:modified>
</cp:coreProperties>
</file>