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7" name="그룹 2">
            <a:extLst>
              <a:ext uri="{FF2B5EF4-FFF2-40B4-BE49-F238E27FC236}">
                <a16:creationId xmlns:a16="http://schemas.microsoft.com/office/drawing/2014/main" id="{622F40FA-58EB-42D6-B8A8-1E5754A094FE}"/>
              </a:ext>
            </a:extLst>
          </p:cNvPr>
          <p:cNvGrpSpPr/>
          <p:nvPr/>
        </p:nvGrpSpPr>
        <p:grpSpPr>
          <a:xfrm>
            <a:off x="734372" y="1819353"/>
            <a:ext cx="6055685" cy="4512770"/>
            <a:chOff x="734369" y="1722640"/>
            <a:chExt cx="6055684" cy="4512769"/>
          </a:xfrm>
        </p:grpSpPr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EE3068AA-ECB2-487D-A2B7-C78083B8C757}"/>
                </a:ext>
              </a:extLst>
            </p:cNvPr>
            <p:cNvGrpSpPr/>
            <p:nvPr/>
          </p:nvGrpSpPr>
          <p:grpSpPr>
            <a:xfrm rot="21336642">
              <a:off x="734369" y="2674304"/>
              <a:ext cx="6055684" cy="3561105"/>
              <a:chOff x="326193" y="2420888"/>
              <a:chExt cx="6453672" cy="3795146"/>
            </a:xfrm>
          </p:grpSpPr>
          <p:sp>
            <p:nvSpPr>
              <p:cNvPr id="189" name="Freeform 10">
                <a:extLst>
                  <a:ext uri="{FF2B5EF4-FFF2-40B4-BE49-F238E27FC236}">
                    <a16:creationId xmlns:a16="http://schemas.microsoft.com/office/drawing/2014/main" id="{218DEA14-CF9C-43CC-8AB2-C4A2A8AF0A45}"/>
                  </a:ext>
                </a:extLst>
              </p:cNvPr>
              <p:cNvSpPr/>
              <p:nvPr/>
            </p:nvSpPr>
            <p:spPr>
              <a:xfrm>
                <a:off x="326193" y="3592476"/>
                <a:ext cx="6453672" cy="2623558"/>
              </a:xfrm>
              <a:custGeom>
                <a:avLst/>
                <a:gdLst>
                  <a:gd name="connsiteX0" fmla="*/ 0 w 4381500"/>
                  <a:gd name="connsiteY0" fmla="*/ 885825 h 1714500"/>
                  <a:gd name="connsiteX1" fmla="*/ 1304925 w 4381500"/>
                  <a:gd name="connsiteY1" fmla="*/ 1714500 h 1714500"/>
                  <a:gd name="connsiteX2" fmla="*/ 4381500 w 4381500"/>
                  <a:gd name="connsiteY2" fmla="*/ 800100 h 1714500"/>
                  <a:gd name="connsiteX3" fmla="*/ 3124200 w 4381500"/>
                  <a:gd name="connsiteY3" fmla="*/ 0 h 1714500"/>
                  <a:gd name="connsiteX4" fmla="*/ 28575 w 4381500"/>
                  <a:gd name="connsiteY4" fmla="*/ 647700 h 1714500"/>
                  <a:gd name="connsiteX5" fmla="*/ 0 w 4381500"/>
                  <a:gd name="connsiteY5" fmla="*/ 885825 h 1714500"/>
                  <a:gd name="connsiteX0" fmla="*/ 0 w 4381500"/>
                  <a:gd name="connsiteY0" fmla="*/ 1019175 h 1847850"/>
                  <a:gd name="connsiteX1" fmla="*/ 1304925 w 4381500"/>
                  <a:gd name="connsiteY1" fmla="*/ 1847850 h 1847850"/>
                  <a:gd name="connsiteX2" fmla="*/ 4381500 w 4381500"/>
                  <a:gd name="connsiteY2" fmla="*/ 933450 h 1847850"/>
                  <a:gd name="connsiteX3" fmla="*/ 3000375 w 4381500"/>
                  <a:gd name="connsiteY3" fmla="*/ 0 h 1847850"/>
                  <a:gd name="connsiteX4" fmla="*/ 28575 w 4381500"/>
                  <a:gd name="connsiteY4" fmla="*/ 781050 h 1847850"/>
                  <a:gd name="connsiteX5" fmla="*/ 0 w 4381500"/>
                  <a:gd name="connsiteY5" fmla="*/ 1019175 h 1847850"/>
                  <a:gd name="connsiteX0" fmla="*/ 0 w 4381500"/>
                  <a:gd name="connsiteY0" fmla="*/ 1019175 h 1847850"/>
                  <a:gd name="connsiteX1" fmla="*/ 1304925 w 4381500"/>
                  <a:gd name="connsiteY1" fmla="*/ 1847850 h 1847850"/>
                  <a:gd name="connsiteX2" fmla="*/ 4381500 w 4381500"/>
                  <a:gd name="connsiteY2" fmla="*/ 933450 h 1847850"/>
                  <a:gd name="connsiteX3" fmla="*/ 3000375 w 4381500"/>
                  <a:gd name="connsiteY3" fmla="*/ 0 h 1847850"/>
                  <a:gd name="connsiteX4" fmla="*/ 38100 w 4381500"/>
                  <a:gd name="connsiteY4" fmla="*/ 923925 h 1847850"/>
                  <a:gd name="connsiteX5" fmla="*/ 0 w 4381500"/>
                  <a:gd name="connsiteY5" fmla="*/ 1019175 h 1847850"/>
                  <a:gd name="connsiteX0" fmla="*/ 0 w 4381500"/>
                  <a:gd name="connsiteY0" fmla="*/ 952500 h 1781175"/>
                  <a:gd name="connsiteX1" fmla="*/ 1304925 w 4381500"/>
                  <a:gd name="connsiteY1" fmla="*/ 1781175 h 1781175"/>
                  <a:gd name="connsiteX2" fmla="*/ 4381500 w 4381500"/>
                  <a:gd name="connsiteY2" fmla="*/ 866775 h 1781175"/>
                  <a:gd name="connsiteX3" fmla="*/ 3067050 w 4381500"/>
                  <a:gd name="connsiteY3" fmla="*/ 0 h 1781175"/>
                  <a:gd name="connsiteX4" fmla="*/ 38100 w 4381500"/>
                  <a:gd name="connsiteY4" fmla="*/ 857250 h 1781175"/>
                  <a:gd name="connsiteX5" fmla="*/ 0 w 4381500"/>
                  <a:gd name="connsiteY5" fmla="*/ 952500 h 1781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81500" h="1781175">
                    <a:moveTo>
                      <a:pt x="0" y="952500"/>
                    </a:moveTo>
                    <a:lnTo>
                      <a:pt x="1304925" y="1781175"/>
                    </a:lnTo>
                    <a:lnTo>
                      <a:pt x="4381500" y="866775"/>
                    </a:lnTo>
                    <a:lnTo>
                      <a:pt x="3067050" y="0"/>
                    </a:lnTo>
                    <a:lnTo>
                      <a:pt x="38100" y="857250"/>
                    </a:lnTo>
                    <a:lnTo>
                      <a:pt x="0" y="952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alpha val="7000"/>
                    </a:schemeClr>
                  </a:gs>
                  <a:gs pos="98000">
                    <a:schemeClr val="tx1">
                      <a:lumMod val="100000"/>
                      <a:alpha val="33000"/>
                    </a:schemeClr>
                  </a:gs>
                </a:gsLst>
                <a:lin ang="7200000" scaled="0"/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4A353F11-1323-420D-8EFC-5490DD375551}"/>
                  </a:ext>
                </a:extLst>
              </p:cNvPr>
              <p:cNvGrpSpPr/>
              <p:nvPr/>
            </p:nvGrpSpPr>
            <p:grpSpPr>
              <a:xfrm>
                <a:off x="715945" y="4203469"/>
                <a:ext cx="3217265" cy="1725521"/>
                <a:chOff x="5117571" y="2253001"/>
                <a:chExt cx="2559699" cy="1372848"/>
              </a:xfrm>
              <a:effectLst>
                <a:outerShdw blurRad="88900" dist="38100" dir="5400000" algn="t" rotWithShape="0">
                  <a:prstClr val="black">
                    <a:alpha val="65000"/>
                  </a:prstClr>
                </a:outerShdw>
              </a:effectLst>
            </p:grpSpPr>
            <p:sp>
              <p:nvSpPr>
                <p:cNvPr id="211" name="Rectangle 4">
                  <a:extLst>
                    <a:ext uri="{FF2B5EF4-FFF2-40B4-BE49-F238E27FC236}">
                      <a16:creationId xmlns:a16="http://schemas.microsoft.com/office/drawing/2014/main" id="{35AC39AE-B01C-4D0A-938A-0B36FA8013F0}"/>
                    </a:ext>
                  </a:extLst>
                </p:cNvPr>
                <p:cNvSpPr/>
                <p:nvPr/>
              </p:nvSpPr>
              <p:spPr>
                <a:xfrm>
                  <a:off x="5117571" y="2503373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212" name="Freeform 8">
                  <a:extLst>
                    <a:ext uri="{FF2B5EF4-FFF2-40B4-BE49-F238E27FC236}">
                      <a16:creationId xmlns:a16="http://schemas.microsoft.com/office/drawing/2014/main" id="{77FAB155-3C77-4BCD-92F3-F8F93B23911F}"/>
                    </a:ext>
                  </a:extLst>
                </p:cNvPr>
                <p:cNvSpPr/>
                <p:nvPr/>
              </p:nvSpPr>
              <p:spPr>
                <a:xfrm>
                  <a:off x="6350000" y="2997200"/>
                  <a:ext cx="1244600" cy="596900"/>
                </a:xfrm>
                <a:custGeom>
                  <a:avLst/>
                  <a:gdLst>
                    <a:gd name="connsiteX0" fmla="*/ 1244600 w 1244600"/>
                    <a:gd name="connsiteY0" fmla="*/ 0 h 596900"/>
                    <a:gd name="connsiteX1" fmla="*/ 1244600 w 1244600"/>
                    <a:gd name="connsiteY1" fmla="*/ 241300 h 596900"/>
                    <a:gd name="connsiteX2" fmla="*/ 0 w 1244600"/>
                    <a:gd name="connsiteY2" fmla="*/ 596900 h 596900"/>
                    <a:gd name="connsiteX3" fmla="*/ 6350 w 1244600"/>
                    <a:gd name="connsiteY3" fmla="*/ 355600 h 596900"/>
                    <a:gd name="connsiteX4" fmla="*/ 1244600 w 1244600"/>
                    <a:gd name="connsiteY4" fmla="*/ 0 h 596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4600" h="596900">
                      <a:moveTo>
                        <a:pt x="1244600" y="0"/>
                      </a:moveTo>
                      <a:lnTo>
                        <a:pt x="1244600" y="241300"/>
                      </a:lnTo>
                      <a:lnTo>
                        <a:pt x="0" y="596900"/>
                      </a:lnTo>
                      <a:lnTo>
                        <a:pt x="6350" y="355600"/>
                      </a:lnTo>
                      <a:lnTo>
                        <a:pt x="124460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13" name="Freeform 7">
                  <a:extLst>
                    <a:ext uri="{FF2B5EF4-FFF2-40B4-BE49-F238E27FC236}">
                      <a16:creationId xmlns:a16="http://schemas.microsoft.com/office/drawing/2014/main" id="{6B904F57-1ACB-4877-84F6-C72BF89DC5F2}"/>
                    </a:ext>
                  </a:extLst>
                </p:cNvPr>
                <p:cNvSpPr/>
                <p:nvPr/>
              </p:nvSpPr>
              <p:spPr>
                <a:xfrm>
                  <a:off x="5119163" y="2568648"/>
                  <a:ext cx="1249886" cy="1057201"/>
                </a:xfrm>
                <a:custGeom>
                  <a:avLst/>
                  <a:gdLst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8250 w 1238250"/>
                    <a:gd name="connsiteY3" fmla="*/ 800100 h 1054100"/>
                    <a:gd name="connsiteX4" fmla="*/ 0 w 1238250"/>
                    <a:gd name="connsiteY4" fmla="*/ 0 h 1054100"/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1900 w 1238250"/>
                    <a:gd name="connsiteY3" fmla="*/ 781050 h 1054100"/>
                    <a:gd name="connsiteX4" fmla="*/ 0 w 12382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3825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63650"/>
                    <a:gd name="connsiteY0" fmla="*/ 0 h 1054100"/>
                    <a:gd name="connsiteX1" fmla="*/ 0 w 1263650"/>
                    <a:gd name="connsiteY1" fmla="*/ 260350 h 1054100"/>
                    <a:gd name="connsiteX2" fmla="*/ 1244600 w 1263650"/>
                    <a:gd name="connsiteY2" fmla="*/ 1054100 h 1054100"/>
                    <a:gd name="connsiteX3" fmla="*/ 1263650 w 1263650"/>
                    <a:gd name="connsiteY3" fmla="*/ 793750 h 1054100"/>
                    <a:gd name="connsiteX4" fmla="*/ 0 w 12636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89940 h 1054100"/>
                    <a:gd name="connsiteX4" fmla="*/ 0 w 1244600"/>
                    <a:gd name="connsiteY4" fmla="*/ 0 h 1054100"/>
                    <a:gd name="connsiteX0" fmla="*/ 0 w 1249082"/>
                    <a:gd name="connsiteY0" fmla="*/ 0 h 1067547"/>
                    <a:gd name="connsiteX1" fmla="*/ 4482 w 1249082"/>
                    <a:gd name="connsiteY1" fmla="*/ 273797 h 1067547"/>
                    <a:gd name="connsiteX2" fmla="*/ 1249082 w 1249082"/>
                    <a:gd name="connsiteY2" fmla="*/ 1067547 h 1067547"/>
                    <a:gd name="connsiteX3" fmla="*/ 1249082 w 1249082"/>
                    <a:gd name="connsiteY3" fmla="*/ 803387 h 1067547"/>
                    <a:gd name="connsiteX4" fmla="*/ 0 w 1249082"/>
                    <a:gd name="connsiteY4" fmla="*/ 0 h 1067547"/>
                    <a:gd name="connsiteX0" fmla="*/ 1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1 w 1244600"/>
                    <a:gd name="connsiteY4" fmla="*/ 0 h 1054099"/>
                    <a:gd name="connsiteX0" fmla="*/ 4483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4483 w 1244600"/>
                    <a:gd name="connsiteY4" fmla="*/ 0 h 1054099"/>
                    <a:gd name="connsiteX0" fmla="*/ 4483 w 1244600"/>
                    <a:gd name="connsiteY0" fmla="*/ 0 h 1040652"/>
                    <a:gd name="connsiteX1" fmla="*/ 0 w 1244600"/>
                    <a:gd name="connsiteY1" fmla="*/ 246902 h 1040652"/>
                    <a:gd name="connsiteX2" fmla="*/ 1244600 w 1244600"/>
                    <a:gd name="connsiteY2" fmla="*/ 1040652 h 1040652"/>
                    <a:gd name="connsiteX3" fmla="*/ 1244600 w 1244600"/>
                    <a:gd name="connsiteY3" fmla="*/ 776492 h 1040652"/>
                    <a:gd name="connsiteX4" fmla="*/ 4483 w 1244600"/>
                    <a:gd name="connsiteY4" fmla="*/ 0 h 1040652"/>
                    <a:gd name="connsiteX0" fmla="*/ 13448 w 1244600"/>
                    <a:gd name="connsiteY0" fmla="*/ 0 h 1058581"/>
                    <a:gd name="connsiteX1" fmla="*/ 0 w 1244600"/>
                    <a:gd name="connsiteY1" fmla="*/ 264831 h 1058581"/>
                    <a:gd name="connsiteX2" fmla="*/ 1244600 w 1244600"/>
                    <a:gd name="connsiteY2" fmla="*/ 1058581 h 1058581"/>
                    <a:gd name="connsiteX3" fmla="*/ 1244600 w 1244600"/>
                    <a:gd name="connsiteY3" fmla="*/ 794421 h 1058581"/>
                    <a:gd name="connsiteX4" fmla="*/ 13448 w 1244600"/>
                    <a:gd name="connsiteY4" fmla="*/ 0 h 1058581"/>
                    <a:gd name="connsiteX0" fmla="*/ 13448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3448 w 1244600"/>
                    <a:gd name="connsiteY4" fmla="*/ 0 h 1049616"/>
                    <a:gd name="connsiteX0" fmla="*/ 1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 w 1244600"/>
                    <a:gd name="connsiteY4" fmla="*/ 0 h 1049616"/>
                    <a:gd name="connsiteX0" fmla="*/ 8966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8966 w 1244600"/>
                    <a:gd name="connsiteY4" fmla="*/ 0 h 1063063"/>
                    <a:gd name="connsiteX0" fmla="*/ 4483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4483 w 1244600"/>
                    <a:gd name="connsiteY4" fmla="*/ 0 h 1063063"/>
                    <a:gd name="connsiteX0" fmla="*/ 6437 w 1244600"/>
                    <a:gd name="connsiteY0" fmla="*/ 0 h 1059155"/>
                    <a:gd name="connsiteX1" fmla="*/ 0 w 1244600"/>
                    <a:gd name="connsiteY1" fmla="*/ 265405 h 1059155"/>
                    <a:gd name="connsiteX2" fmla="*/ 1244600 w 1244600"/>
                    <a:gd name="connsiteY2" fmla="*/ 1059155 h 1059155"/>
                    <a:gd name="connsiteX3" fmla="*/ 1244600 w 1244600"/>
                    <a:gd name="connsiteY3" fmla="*/ 794995 h 1059155"/>
                    <a:gd name="connsiteX4" fmla="*/ 6437 w 1244600"/>
                    <a:gd name="connsiteY4" fmla="*/ 0 h 1059155"/>
                    <a:gd name="connsiteX0" fmla="*/ 0 w 1247932"/>
                    <a:gd name="connsiteY0" fmla="*/ 0 h 1057201"/>
                    <a:gd name="connsiteX1" fmla="*/ 3332 w 1247932"/>
                    <a:gd name="connsiteY1" fmla="*/ 263451 h 1057201"/>
                    <a:gd name="connsiteX2" fmla="*/ 1247932 w 1247932"/>
                    <a:gd name="connsiteY2" fmla="*/ 1057201 h 1057201"/>
                    <a:gd name="connsiteX3" fmla="*/ 1247932 w 1247932"/>
                    <a:gd name="connsiteY3" fmla="*/ 793041 h 1057201"/>
                    <a:gd name="connsiteX4" fmla="*/ 0 w 1247932"/>
                    <a:gd name="connsiteY4" fmla="*/ 0 h 1057201"/>
                    <a:gd name="connsiteX0" fmla="*/ 575 w 1248507"/>
                    <a:gd name="connsiteY0" fmla="*/ 0 h 1057201"/>
                    <a:gd name="connsiteX1" fmla="*/ 0 w 1248507"/>
                    <a:gd name="connsiteY1" fmla="*/ 253682 h 1057201"/>
                    <a:gd name="connsiteX2" fmla="*/ 1248507 w 1248507"/>
                    <a:gd name="connsiteY2" fmla="*/ 1057201 h 1057201"/>
                    <a:gd name="connsiteX3" fmla="*/ 1248507 w 1248507"/>
                    <a:gd name="connsiteY3" fmla="*/ 793041 h 1057201"/>
                    <a:gd name="connsiteX4" fmla="*/ 575 w 1248507"/>
                    <a:gd name="connsiteY4" fmla="*/ 0 h 1057201"/>
                    <a:gd name="connsiteX0" fmla="*/ 0 w 1249886"/>
                    <a:gd name="connsiteY0" fmla="*/ 0 h 1057201"/>
                    <a:gd name="connsiteX1" fmla="*/ 1379 w 1249886"/>
                    <a:gd name="connsiteY1" fmla="*/ 253682 h 1057201"/>
                    <a:gd name="connsiteX2" fmla="*/ 1249886 w 1249886"/>
                    <a:gd name="connsiteY2" fmla="*/ 1057201 h 1057201"/>
                    <a:gd name="connsiteX3" fmla="*/ 1249886 w 1249886"/>
                    <a:gd name="connsiteY3" fmla="*/ 793041 h 1057201"/>
                    <a:gd name="connsiteX4" fmla="*/ 0 w 1249886"/>
                    <a:gd name="connsiteY4" fmla="*/ 0 h 1057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9886" h="1057201">
                      <a:moveTo>
                        <a:pt x="0" y="0"/>
                      </a:moveTo>
                      <a:cubicBezTo>
                        <a:pt x="0" y="86783"/>
                        <a:pt x="1379" y="166899"/>
                        <a:pt x="1379" y="253682"/>
                      </a:cubicBezTo>
                      <a:lnTo>
                        <a:pt x="1249886" y="1057201"/>
                      </a:lnTo>
                      <a:lnTo>
                        <a:pt x="1249886" y="7930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80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18000000" scaled="0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14" name="Rectangle 4">
                  <a:extLst>
                    <a:ext uri="{FF2B5EF4-FFF2-40B4-BE49-F238E27FC236}">
                      <a16:creationId xmlns:a16="http://schemas.microsoft.com/office/drawing/2014/main" id="{42F62773-A38B-4A9A-B2B5-A68A8921442A}"/>
                    </a:ext>
                  </a:extLst>
                </p:cNvPr>
                <p:cNvSpPr/>
                <p:nvPr/>
              </p:nvSpPr>
              <p:spPr>
                <a:xfrm>
                  <a:off x="5117571" y="2253001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DB795E19-8659-4E0C-8A6E-339F7EBD9B04}"/>
                  </a:ext>
                </a:extLst>
              </p:cNvPr>
              <p:cNvGrpSpPr/>
              <p:nvPr/>
            </p:nvGrpSpPr>
            <p:grpSpPr>
              <a:xfrm>
                <a:off x="1144533" y="3764500"/>
                <a:ext cx="3217265" cy="1725521"/>
                <a:chOff x="5117571" y="2253001"/>
                <a:chExt cx="2559699" cy="1372848"/>
              </a:xfrm>
              <a:effectLst>
                <a:outerShdw blurRad="254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07" name="Rectangle 4">
                  <a:extLst>
                    <a:ext uri="{FF2B5EF4-FFF2-40B4-BE49-F238E27FC236}">
                      <a16:creationId xmlns:a16="http://schemas.microsoft.com/office/drawing/2014/main" id="{C77FCD3E-B2E0-435F-B4D2-F21F2C9F077B}"/>
                    </a:ext>
                  </a:extLst>
                </p:cNvPr>
                <p:cNvSpPr/>
                <p:nvPr/>
              </p:nvSpPr>
              <p:spPr>
                <a:xfrm>
                  <a:off x="5117571" y="2503373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208" name="Freeform 80">
                  <a:extLst>
                    <a:ext uri="{FF2B5EF4-FFF2-40B4-BE49-F238E27FC236}">
                      <a16:creationId xmlns:a16="http://schemas.microsoft.com/office/drawing/2014/main" id="{4EFABC3D-0A68-4A78-9B2A-5DE687BD9224}"/>
                    </a:ext>
                  </a:extLst>
                </p:cNvPr>
                <p:cNvSpPr/>
                <p:nvPr/>
              </p:nvSpPr>
              <p:spPr>
                <a:xfrm>
                  <a:off x="6350000" y="2997200"/>
                  <a:ext cx="1244600" cy="596900"/>
                </a:xfrm>
                <a:custGeom>
                  <a:avLst/>
                  <a:gdLst>
                    <a:gd name="connsiteX0" fmla="*/ 1244600 w 1244600"/>
                    <a:gd name="connsiteY0" fmla="*/ 0 h 596900"/>
                    <a:gd name="connsiteX1" fmla="*/ 1244600 w 1244600"/>
                    <a:gd name="connsiteY1" fmla="*/ 241300 h 596900"/>
                    <a:gd name="connsiteX2" fmla="*/ 0 w 1244600"/>
                    <a:gd name="connsiteY2" fmla="*/ 596900 h 596900"/>
                    <a:gd name="connsiteX3" fmla="*/ 6350 w 1244600"/>
                    <a:gd name="connsiteY3" fmla="*/ 355600 h 596900"/>
                    <a:gd name="connsiteX4" fmla="*/ 1244600 w 1244600"/>
                    <a:gd name="connsiteY4" fmla="*/ 0 h 596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4600" h="596900">
                      <a:moveTo>
                        <a:pt x="1244600" y="0"/>
                      </a:moveTo>
                      <a:lnTo>
                        <a:pt x="1244600" y="241300"/>
                      </a:lnTo>
                      <a:lnTo>
                        <a:pt x="0" y="596900"/>
                      </a:lnTo>
                      <a:lnTo>
                        <a:pt x="6350" y="355600"/>
                      </a:lnTo>
                      <a:lnTo>
                        <a:pt x="124460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09" name="Freeform 81">
                  <a:extLst>
                    <a:ext uri="{FF2B5EF4-FFF2-40B4-BE49-F238E27FC236}">
                      <a16:creationId xmlns:a16="http://schemas.microsoft.com/office/drawing/2014/main" id="{2731B8CB-6F25-4F28-A237-D3F40C855E05}"/>
                    </a:ext>
                  </a:extLst>
                </p:cNvPr>
                <p:cNvSpPr/>
                <p:nvPr/>
              </p:nvSpPr>
              <p:spPr>
                <a:xfrm>
                  <a:off x="5119163" y="2568648"/>
                  <a:ext cx="1249886" cy="1057201"/>
                </a:xfrm>
                <a:custGeom>
                  <a:avLst/>
                  <a:gdLst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8250 w 1238250"/>
                    <a:gd name="connsiteY3" fmla="*/ 800100 h 1054100"/>
                    <a:gd name="connsiteX4" fmla="*/ 0 w 1238250"/>
                    <a:gd name="connsiteY4" fmla="*/ 0 h 1054100"/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1900 w 1238250"/>
                    <a:gd name="connsiteY3" fmla="*/ 781050 h 1054100"/>
                    <a:gd name="connsiteX4" fmla="*/ 0 w 12382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3825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63650"/>
                    <a:gd name="connsiteY0" fmla="*/ 0 h 1054100"/>
                    <a:gd name="connsiteX1" fmla="*/ 0 w 1263650"/>
                    <a:gd name="connsiteY1" fmla="*/ 260350 h 1054100"/>
                    <a:gd name="connsiteX2" fmla="*/ 1244600 w 1263650"/>
                    <a:gd name="connsiteY2" fmla="*/ 1054100 h 1054100"/>
                    <a:gd name="connsiteX3" fmla="*/ 1263650 w 1263650"/>
                    <a:gd name="connsiteY3" fmla="*/ 793750 h 1054100"/>
                    <a:gd name="connsiteX4" fmla="*/ 0 w 12636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89940 h 1054100"/>
                    <a:gd name="connsiteX4" fmla="*/ 0 w 1244600"/>
                    <a:gd name="connsiteY4" fmla="*/ 0 h 1054100"/>
                    <a:gd name="connsiteX0" fmla="*/ 0 w 1249082"/>
                    <a:gd name="connsiteY0" fmla="*/ 0 h 1067547"/>
                    <a:gd name="connsiteX1" fmla="*/ 4482 w 1249082"/>
                    <a:gd name="connsiteY1" fmla="*/ 273797 h 1067547"/>
                    <a:gd name="connsiteX2" fmla="*/ 1249082 w 1249082"/>
                    <a:gd name="connsiteY2" fmla="*/ 1067547 h 1067547"/>
                    <a:gd name="connsiteX3" fmla="*/ 1249082 w 1249082"/>
                    <a:gd name="connsiteY3" fmla="*/ 803387 h 1067547"/>
                    <a:gd name="connsiteX4" fmla="*/ 0 w 1249082"/>
                    <a:gd name="connsiteY4" fmla="*/ 0 h 1067547"/>
                    <a:gd name="connsiteX0" fmla="*/ 1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1 w 1244600"/>
                    <a:gd name="connsiteY4" fmla="*/ 0 h 1054099"/>
                    <a:gd name="connsiteX0" fmla="*/ 4483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4483 w 1244600"/>
                    <a:gd name="connsiteY4" fmla="*/ 0 h 1054099"/>
                    <a:gd name="connsiteX0" fmla="*/ 4483 w 1244600"/>
                    <a:gd name="connsiteY0" fmla="*/ 0 h 1040652"/>
                    <a:gd name="connsiteX1" fmla="*/ 0 w 1244600"/>
                    <a:gd name="connsiteY1" fmla="*/ 246902 h 1040652"/>
                    <a:gd name="connsiteX2" fmla="*/ 1244600 w 1244600"/>
                    <a:gd name="connsiteY2" fmla="*/ 1040652 h 1040652"/>
                    <a:gd name="connsiteX3" fmla="*/ 1244600 w 1244600"/>
                    <a:gd name="connsiteY3" fmla="*/ 776492 h 1040652"/>
                    <a:gd name="connsiteX4" fmla="*/ 4483 w 1244600"/>
                    <a:gd name="connsiteY4" fmla="*/ 0 h 1040652"/>
                    <a:gd name="connsiteX0" fmla="*/ 13448 w 1244600"/>
                    <a:gd name="connsiteY0" fmla="*/ 0 h 1058581"/>
                    <a:gd name="connsiteX1" fmla="*/ 0 w 1244600"/>
                    <a:gd name="connsiteY1" fmla="*/ 264831 h 1058581"/>
                    <a:gd name="connsiteX2" fmla="*/ 1244600 w 1244600"/>
                    <a:gd name="connsiteY2" fmla="*/ 1058581 h 1058581"/>
                    <a:gd name="connsiteX3" fmla="*/ 1244600 w 1244600"/>
                    <a:gd name="connsiteY3" fmla="*/ 794421 h 1058581"/>
                    <a:gd name="connsiteX4" fmla="*/ 13448 w 1244600"/>
                    <a:gd name="connsiteY4" fmla="*/ 0 h 1058581"/>
                    <a:gd name="connsiteX0" fmla="*/ 13448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3448 w 1244600"/>
                    <a:gd name="connsiteY4" fmla="*/ 0 h 1049616"/>
                    <a:gd name="connsiteX0" fmla="*/ 1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 w 1244600"/>
                    <a:gd name="connsiteY4" fmla="*/ 0 h 1049616"/>
                    <a:gd name="connsiteX0" fmla="*/ 8966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8966 w 1244600"/>
                    <a:gd name="connsiteY4" fmla="*/ 0 h 1063063"/>
                    <a:gd name="connsiteX0" fmla="*/ 4483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4483 w 1244600"/>
                    <a:gd name="connsiteY4" fmla="*/ 0 h 1063063"/>
                    <a:gd name="connsiteX0" fmla="*/ 6437 w 1244600"/>
                    <a:gd name="connsiteY0" fmla="*/ 0 h 1059155"/>
                    <a:gd name="connsiteX1" fmla="*/ 0 w 1244600"/>
                    <a:gd name="connsiteY1" fmla="*/ 265405 h 1059155"/>
                    <a:gd name="connsiteX2" fmla="*/ 1244600 w 1244600"/>
                    <a:gd name="connsiteY2" fmla="*/ 1059155 h 1059155"/>
                    <a:gd name="connsiteX3" fmla="*/ 1244600 w 1244600"/>
                    <a:gd name="connsiteY3" fmla="*/ 794995 h 1059155"/>
                    <a:gd name="connsiteX4" fmla="*/ 6437 w 1244600"/>
                    <a:gd name="connsiteY4" fmla="*/ 0 h 1059155"/>
                    <a:gd name="connsiteX0" fmla="*/ 0 w 1247932"/>
                    <a:gd name="connsiteY0" fmla="*/ 0 h 1057201"/>
                    <a:gd name="connsiteX1" fmla="*/ 3332 w 1247932"/>
                    <a:gd name="connsiteY1" fmla="*/ 263451 h 1057201"/>
                    <a:gd name="connsiteX2" fmla="*/ 1247932 w 1247932"/>
                    <a:gd name="connsiteY2" fmla="*/ 1057201 h 1057201"/>
                    <a:gd name="connsiteX3" fmla="*/ 1247932 w 1247932"/>
                    <a:gd name="connsiteY3" fmla="*/ 793041 h 1057201"/>
                    <a:gd name="connsiteX4" fmla="*/ 0 w 1247932"/>
                    <a:gd name="connsiteY4" fmla="*/ 0 h 1057201"/>
                    <a:gd name="connsiteX0" fmla="*/ 575 w 1248507"/>
                    <a:gd name="connsiteY0" fmla="*/ 0 h 1057201"/>
                    <a:gd name="connsiteX1" fmla="*/ 0 w 1248507"/>
                    <a:gd name="connsiteY1" fmla="*/ 253682 h 1057201"/>
                    <a:gd name="connsiteX2" fmla="*/ 1248507 w 1248507"/>
                    <a:gd name="connsiteY2" fmla="*/ 1057201 h 1057201"/>
                    <a:gd name="connsiteX3" fmla="*/ 1248507 w 1248507"/>
                    <a:gd name="connsiteY3" fmla="*/ 793041 h 1057201"/>
                    <a:gd name="connsiteX4" fmla="*/ 575 w 1248507"/>
                    <a:gd name="connsiteY4" fmla="*/ 0 h 1057201"/>
                    <a:gd name="connsiteX0" fmla="*/ 0 w 1249886"/>
                    <a:gd name="connsiteY0" fmla="*/ 0 h 1057201"/>
                    <a:gd name="connsiteX1" fmla="*/ 1379 w 1249886"/>
                    <a:gd name="connsiteY1" fmla="*/ 253682 h 1057201"/>
                    <a:gd name="connsiteX2" fmla="*/ 1249886 w 1249886"/>
                    <a:gd name="connsiteY2" fmla="*/ 1057201 h 1057201"/>
                    <a:gd name="connsiteX3" fmla="*/ 1249886 w 1249886"/>
                    <a:gd name="connsiteY3" fmla="*/ 793041 h 1057201"/>
                    <a:gd name="connsiteX4" fmla="*/ 0 w 1249886"/>
                    <a:gd name="connsiteY4" fmla="*/ 0 h 1057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9886" h="1057201">
                      <a:moveTo>
                        <a:pt x="0" y="0"/>
                      </a:moveTo>
                      <a:cubicBezTo>
                        <a:pt x="0" y="86783"/>
                        <a:pt x="1379" y="166899"/>
                        <a:pt x="1379" y="253682"/>
                      </a:cubicBezTo>
                      <a:lnTo>
                        <a:pt x="1249886" y="1057201"/>
                      </a:lnTo>
                      <a:lnTo>
                        <a:pt x="1249886" y="7930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2">
                        <a:lumMod val="70000"/>
                      </a:schemeClr>
                    </a:gs>
                    <a:gs pos="100000">
                      <a:schemeClr val="accent2">
                        <a:lumMod val="70000"/>
                      </a:schemeClr>
                    </a:gs>
                  </a:gsLst>
                  <a:lin ang="18000000" scaled="0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10" name="Rectangle 4">
                  <a:extLst>
                    <a:ext uri="{FF2B5EF4-FFF2-40B4-BE49-F238E27FC236}">
                      <a16:creationId xmlns:a16="http://schemas.microsoft.com/office/drawing/2014/main" id="{39146BE7-5F45-480A-805B-83979A2D9B22}"/>
                    </a:ext>
                  </a:extLst>
                </p:cNvPr>
                <p:cNvSpPr/>
                <p:nvPr/>
              </p:nvSpPr>
              <p:spPr>
                <a:xfrm>
                  <a:off x="5117571" y="2253001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55EED8BF-A219-4F6B-A5C9-7A997DF7E75B}"/>
                  </a:ext>
                </a:extLst>
              </p:cNvPr>
              <p:cNvGrpSpPr/>
              <p:nvPr/>
            </p:nvGrpSpPr>
            <p:grpSpPr>
              <a:xfrm>
                <a:off x="1513261" y="3325140"/>
                <a:ext cx="3217265" cy="1725521"/>
                <a:chOff x="5117571" y="2253001"/>
                <a:chExt cx="2559699" cy="1372848"/>
              </a:xfrm>
              <a:effectLst>
                <a:outerShdw blurRad="254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03" name="Rectangle 4">
                  <a:extLst>
                    <a:ext uri="{FF2B5EF4-FFF2-40B4-BE49-F238E27FC236}">
                      <a16:creationId xmlns:a16="http://schemas.microsoft.com/office/drawing/2014/main" id="{79EFA43B-9979-4DC1-B317-BB888279FA35}"/>
                    </a:ext>
                  </a:extLst>
                </p:cNvPr>
                <p:cNvSpPr/>
                <p:nvPr/>
              </p:nvSpPr>
              <p:spPr>
                <a:xfrm>
                  <a:off x="5117571" y="2503373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204" name="Freeform 85">
                  <a:extLst>
                    <a:ext uri="{FF2B5EF4-FFF2-40B4-BE49-F238E27FC236}">
                      <a16:creationId xmlns:a16="http://schemas.microsoft.com/office/drawing/2014/main" id="{6A6EC57D-7C1C-4632-939F-AF5AE27301AF}"/>
                    </a:ext>
                  </a:extLst>
                </p:cNvPr>
                <p:cNvSpPr/>
                <p:nvPr/>
              </p:nvSpPr>
              <p:spPr>
                <a:xfrm>
                  <a:off x="6350000" y="2997200"/>
                  <a:ext cx="1244600" cy="596900"/>
                </a:xfrm>
                <a:custGeom>
                  <a:avLst/>
                  <a:gdLst>
                    <a:gd name="connsiteX0" fmla="*/ 1244600 w 1244600"/>
                    <a:gd name="connsiteY0" fmla="*/ 0 h 596900"/>
                    <a:gd name="connsiteX1" fmla="*/ 1244600 w 1244600"/>
                    <a:gd name="connsiteY1" fmla="*/ 241300 h 596900"/>
                    <a:gd name="connsiteX2" fmla="*/ 0 w 1244600"/>
                    <a:gd name="connsiteY2" fmla="*/ 596900 h 596900"/>
                    <a:gd name="connsiteX3" fmla="*/ 6350 w 1244600"/>
                    <a:gd name="connsiteY3" fmla="*/ 355600 h 596900"/>
                    <a:gd name="connsiteX4" fmla="*/ 1244600 w 1244600"/>
                    <a:gd name="connsiteY4" fmla="*/ 0 h 596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4600" h="596900">
                      <a:moveTo>
                        <a:pt x="1244600" y="0"/>
                      </a:moveTo>
                      <a:lnTo>
                        <a:pt x="1244600" y="241300"/>
                      </a:lnTo>
                      <a:lnTo>
                        <a:pt x="0" y="596900"/>
                      </a:lnTo>
                      <a:lnTo>
                        <a:pt x="6350" y="355600"/>
                      </a:lnTo>
                      <a:lnTo>
                        <a:pt x="124460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05" name="Freeform 86">
                  <a:extLst>
                    <a:ext uri="{FF2B5EF4-FFF2-40B4-BE49-F238E27FC236}">
                      <a16:creationId xmlns:a16="http://schemas.microsoft.com/office/drawing/2014/main" id="{E6E3DB00-8462-40E2-9096-4AC221424C71}"/>
                    </a:ext>
                  </a:extLst>
                </p:cNvPr>
                <p:cNvSpPr/>
                <p:nvPr/>
              </p:nvSpPr>
              <p:spPr>
                <a:xfrm>
                  <a:off x="5119163" y="2568648"/>
                  <a:ext cx="1249886" cy="1057201"/>
                </a:xfrm>
                <a:custGeom>
                  <a:avLst/>
                  <a:gdLst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8250 w 1238250"/>
                    <a:gd name="connsiteY3" fmla="*/ 800100 h 1054100"/>
                    <a:gd name="connsiteX4" fmla="*/ 0 w 1238250"/>
                    <a:gd name="connsiteY4" fmla="*/ 0 h 1054100"/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1900 w 1238250"/>
                    <a:gd name="connsiteY3" fmla="*/ 781050 h 1054100"/>
                    <a:gd name="connsiteX4" fmla="*/ 0 w 12382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3825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63650"/>
                    <a:gd name="connsiteY0" fmla="*/ 0 h 1054100"/>
                    <a:gd name="connsiteX1" fmla="*/ 0 w 1263650"/>
                    <a:gd name="connsiteY1" fmla="*/ 260350 h 1054100"/>
                    <a:gd name="connsiteX2" fmla="*/ 1244600 w 1263650"/>
                    <a:gd name="connsiteY2" fmla="*/ 1054100 h 1054100"/>
                    <a:gd name="connsiteX3" fmla="*/ 1263650 w 1263650"/>
                    <a:gd name="connsiteY3" fmla="*/ 793750 h 1054100"/>
                    <a:gd name="connsiteX4" fmla="*/ 0 w 12636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89940 h 1054100"/>
                    <a:gd name="connsiteX4" fmla="*/ 0 w 1244600"/>
                    <a:gd name="connsiteY4" fmla="*/ 0 h 1054100"/>
                    <a:gd name="connsiteX0" fmla="*/ 0 w 1249082"/>
                    <a:gd name="connsiteY0" fmla="*/ 0 h 1067547"/>
                    <a:gd name="connsiteX1" fmla="*/ 4482 w 1249082"/>
                    <a:gd name="connsiteY1" fmla="*/ 273797 h 1067547"/>
                    <a:gd name="connsiteX2" fmla="*/ 1249082 w 1249082"/>
                    <a:gd name="connsiteY2" fmla="*/ 1067547 h 1067547"/>
                    <a:gd name="connsiteX3" fmla="*/ 1249082 w 1249082"/>
                    <a:gd name="connsiteY3" fmla="*/ 803387 h 1067547"/>
                    <a:gd name="connsiteX4" fmla="*/ 0 w 1249082"/>
                    <a:gd name="connsiteY4" fmla="*/ 0 h 1067547"/>
                    <a:gd name="connsiteX0" fmla="*/ 1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1 w 1244600"/>
                    <a:gd name="connsiteY4" fmla="*/ 0 h 1054099"/>
                    <a:gd name="connsiteX0" fmla="*/ 4483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4483 w 1244600"/>
                    <a:gd name="connsiteY4" fmla="*/ 0 h 1054099"/>
                    <a:gd name="connsiteX0" fmla="*/ 4483 w 1244600"/>
                    <a:gd name="connsiteY0" fmla="*/ 0 h 1040652"/>
                    <a:gd name="connsiteX1" fmla="*/ 0 w 1244600"/>
                    <a:gd name="connsiteY1" fmla="*/ 246902 h 1040652"/>
                    <a:gd name="connsiteX2" fmla="*/ 1244600 w 1244600"/>
                    <a:gd name="connsiteY2" fmla="*/ 1040652 h 1040652"/>
                    <a:gd name="connsiteX3" fmla="*/ 1244600 w 1244600"/>
                    <a:gd name="connsiteY3" fmla="*/ 776492 h 1040652"/>
                    <a:gd name="connsiteX4" fmla="*/ 4483 w 1244600"/>
                    <a:gd name="connsiteY4" fmla="*/ 0 h 1040652"/>
                    <a:gd name="connsiteX0" fmla="*/ 13448 w 1244600"/>
                    <a:gd name="connsiteY0" fmla="*/ 0 h 1058581"/>
                    <a:gd name="connsiteX1" fmla="*/ 0 w 1244600"/>
                    <a:gd name="connsiteY1" fmla="*/ 264831 h 1058581"/>
                    <a:gd name="connsiteX2" fmla="*/ 1244600 w 1244600"/>
                    <a:gd name="connsiteY2" fmla="*/ 1058581 h 1058581"/>
                    <a:gd name="connsiteX3" fmla="*/ 1244600 w 1244600"/>
                    <a:gd name="connsiteY3" fmla="*/ 794421 h 1058581"/>
                    <a:gd name="connsiteX4" fmla="*/ 13448 w 1244600"/>
                    <a:gd name="connsiteY4" fmla="*/ 0 h 1058581"/>
                    <a:gd name="connsiteX0" fmla="*/ 13448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3448 w 1244600"/>
                    <a:gd name="connsiteY4" fmla="*/ 0 h 1049616"/>
                    <a:gd name="connsiteX0" fmla="*/ 1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 w 1244600"/>
                    <a:gd name="connsiteY4" fmla="*/ 0 h 1049616"/>
                    <a:gd name="connsiteX0" fmla="*/ 8966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8966 w 1244600"/>
                    <a:gd name="connsiteY4" fmla="*/ 0 h 1063063"/>
                    <a:gd name="connsiteX0" fmla="*/ 4483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4483 w 1244600"/>
                    <a:gd name="connsiteY4" fmla="*/ 0 h 1063063"/>
                    <a:gd name="connsiteX0" fmla="*/ 6437 w 1244600"/>
                    <a:gd name="connsiteY0" fmla="*/ 0 h 1059155"/>
                    <a:gd name="connsiteX1" fmla="*/ 0 w 1244600"/>
                    <a:gd name="connsiteY1" fmla="*/ 265405 h 1059155"/>
                    <a:gd name="connsiteX2" fmla="*/ 1244600 w 1244600"/>
                    <a:gd name="connsiteY2" fmla="*/ 1059155 h 1059155"/>
                    <a:gd name="connsiteX3" fmla="*/ 1244600 w 1244600"/>
                    <a:gd name="connsiteY3" fmla="*/ 794995 h 1059155"/>
                    <a:gd name="connsiteX4" fmla="*/ 6437 w 1244600"/>
                    <a:gd name="connsiteY4" fmla="*/ 0 h 1059155"/>
                    <a:gd name="connsiteX0" fmla="*/ 0 w 1247932"/>
                    <a:gd name="connsiteY0" fmla="*/ 0 h 1057201"/>
                    <a:gd name="connsiteX1" fmla="*/ 3332 w 1247932"/>
                    <a:gd name="connsiteY1" fmla="*/ 263451 h 1057201"/>
                    <a:gd name="connsiteX2" fmla="*/ 1247932 w 1247932"/>
                    <a:gd name="connsiteY2" fmla="*/ 1057201 h 1057201"/>
                    <a:gd name="connsiteX3" fmla="*/ 1247932 w 1247932"/>
                    <a:gd name="connsiteY3" fmla="*/ 793041 h 1057201"/>
                    <a:gd name="connsiteX4" fmla="*/ 0 w 1247932"/>
                    <a:gd name="connsiteY4" fmla="*/ 0 h 1057201"/>
                    <a:gd name="connsiteX0" fmla="*/ 575 w 1248507"/>
                    <a:gd name="connsiteY0" fmla="*/ 0 h 1057201"/>
                    <a:gd name="connsiteX1" fmla="*/ 0 w 1248507"/>
                    <a:gd name="connsiteY1" fmla="*/ 253682 h 1057201"/>
                    <a:gd name="connsiteX2" fmla="*/ 1248507 w 1248507"/>
                    <a:gd name="connsiteY2" fmla="*/ 1057201 h 1057201"/>
                    <a:gd name="connsiteX3" fmla="*/ 1248507 w 1248507"/>
                    <a:gd name="connsiteY3" fmla="*/ 793041 h 1057201"/>
                    <a:gd name="connsiteX4" fmla="*/ 575 w 1248507"/>
                    <a:gd name="connsiteY4" fmla="*/ 0 h 1057201"/>
                    <a:gd name="connsiteX0" fmla="*/ 0 w 1249886"/>
                    <a:gd name="connsiteY0" fmla="*/ 0 h 1057201"/>
                    <a:gd name="connsiteX1" fmla="*/ 1379 w 1249886"/>
                    <a:gd name="connsiteY1" fmla="*/ 253682 h 1057201"/>
                    <a:gd name="connsiteX2" fmla="*/ 1249886 w 1249886"/>
                    <a:gd name="connsiteY2" fmla="*/ 1057201 h 1057201"/>
                    <a:gd name="connsiteX3" fmla="*/ 1249886 w 1249886"/>
                    <a:gd name="connsiteY3" fmla="*/ 793041 h 1057201"/>
                    <a:gd name="connsiteX4" fmla="*/ 0 w 1249886"/>
                    <a:gd name="connsiteY4" fmla="*/ 0 h 1057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9886" h="1057201">
                      <a:moveTo>
                        <a:pt x="0" y="0"/>
                      </a:moveTo>
                      <a:cubicBezTo>
                        <a:pt x="0" y="86783"/>
                        <a:pt x="1379" y="166899"/>
                        <a:pt x="1379" y="253682"/>
                      </a:cubicBezTo>
                      <a:lnTo>
                        <a:pt x="1249886" y="1057201"/>
                      </a:lnTo>
                      <a:lnTo>
                        <a:pt x="1249886" y="7930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98000">
                      <a:schemeClr val="accent3">
                        <a:lumMod val="70000"/>
                      </a:schemeClr>
                    </a:gs>
                  </a:gsLst>
                  <a:lin ang="18000000" scaled="0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06" name="Rectangle 4">
                  <a:extLst>
                    <a:ext uri="{FF2B5EF4-FFF2-40B4-BE49-F238E27FC236}">
                      <a16:creationId xmlns:a16="http://schemas.microsoft.com/office/drawing/2014/main" id="{4ED763FF-1E6A-41E6-B449-702DE3D56281}"/>
                    </a:ext>
                  </a:extLst>
                </p:cNvPr>
                <p:cNvSpPr/>
                <p:nvPr/>
              </p:nvSpPr>
              <p:spPr>
                <a:xfrm>
                  <a:off x="5117571" y="2253001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03DB4CBF-AF35-4200-B9EB-CAFE87E21097}"/>
                  </a:ext>
                </a:extLst>
              </p:cNvPr>
              <p:cNvGrpSpPr/>
              <p:nvPr/>
            </p:nvGrpSpPr>
            <p:grpSpPr>
              <a:xfrm>
                <a:off x="1918466" y="2874495"/>
                <a:ext cx="3217265" cy="1725521"/>
                <a:chOff x="5117571" y="2253001"/>
                <a:chExt cx="2559699" cy="1372848"/>
              </a:xfrm>
              <a:effectLst>
                <a:outerShdw blurRad="254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99" name="Rectangle 4">
                  <a:extLst>
                    <a:ext uri="{FF2B5EF4-FFF2-40B4-BE49-F238E27FC236}">
                      <a16:creationId xmlns:a16="http://schemas.microsoft.com/office/drawing/2014/main" id="{F6CE6F87-E3BF-4ECF-8162-8ABBA2EE6B2F}"/>
                    </a:ext>
                  </a:extLst>
                </p:cNvPr>
                <p:cNvSpPr/>
                <p:nvPr/>
              </p:nvSpPr>
              <p:spPr>
                <a:xfrm>
                  <a:off x="5117571" y="2503373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200" name="Freeform 90">
                  <a:extLst>
                    <a:ext uri="{FF2B5EF4-FFF2-40B4-BE49-F238E27FC236}">
                      <a16:creationId xmlns:a16="http://schemas.microsoft.com/office/drawing/2014/main" id="{99B9BA4E-F117-4DF4-BB53-9DB6D06834CC}"/>
                    </a:ext>
                  </a:extLst>
                </p:cNvPr>
                <p:cNvSpPr/>
                <p:nvPr/>
              </p:nvSpPr>
              <p:spPr>
                <a:xfrm>
                  <a:off x="6350000" y="2997200"/>
                  <a:ext cx="1244600" cy="596900"/>
                </a:xfrm>
                <a:custGeom>
                  <a:avLst/>
                  <a:gdLst>
                    <a:gd name="connsiteX0" fmla="*/ 1244600 w 1244600"/>
                    <a:gd name="connsiteY0" fmla="*/ 0 h 596900"/>
                    <a:gd name="connsiteX1" fmla="*/ 1244600 w 1244600"/>
                    <a:gd name="connsiteY1" fmla="*/ 241300 h 596900"/>
                    <a:gd name="connsiteX2" fmla="*/ 0 w 1244600"/>
                    <a:gd name="connsiteY2" fmla="*/ 596900 h 596900"/>
                    <a:gd name="connsiteX3" fmla="*/ 6350 w 1244600"/>
                    <a:gd name="connsiteY3" fmla="*/ 355600 h 596900"/>
                    <a:gd name="connsiteX4" fmla="*/ 1244600 w 1244600"/>
                    <a:gd name="connsiteY4" fmla="*/ 0 h 596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4600" h="596900">
                      <a:moveTo>
                        <a:pt x="1244600" y="0"/>
                      </a:moveTo>
                      <a:lnTo>
                        <a:pt x="1244600" y="241300"/>
                      </a:lnTo>
                      <a:lnTo>
                        <a:pt x="0" y="596900"/>
                      </a:lnTo>
                      <a:lnTo>
                        <a:pt x="6350" y="355600"/>
                      </a:lnTo>
                      <a:lnTo>
                        <a:pt x="124460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01" name="Freeform 91">
                  <a:extLst>
                    <a:ext uri="{FF2B5EF4-FFF2-40B4-BE49-F238E27FC236}">
                      <a16:creationId xmlns:a16="http://schemas.microsoft.com/office/drawing/2014/main" id="{F8C6BCD7-C35A-477E-9A99-605275B1D131}"/>
                    </a:ext>
                  </a:extLst>
                </p:cNvPr>
                <p:cNvSpPr/>
                <p:nvPr/>
              </p:nvSpPr>
              <p:spPr>
                <a:xfrm>
                  <a:off x="5119163" y="2568648"/>
                  <a:ext cx="1249886" cy="1057201"/>
                </a:xfrm>
                <a:custGeom>
                  <a:avLst/>
                  <a:gdLst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8250 w 1238250"/>
                    <a:gd name="connsiteY3" fmla="*/ 800100 h 1054100"/>
                    <a:gd name="connsiteX4" fmla="*/ 0 w 1238250"/>
                    <a:gd name="connsiteY4" fmla="*/ 0 h 1054100"/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1900 w 1238250"/>
                    <a:gd name="connsiteY3" fmla="*/ 781050 h 1054100"/>
                    <a:gd name="connsiteX4" fmla="*/ 0 w 12382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3825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63650"/>
                    <a:gd name="connsiteY0" fmla="*/ 0 h 1054100"/>
                    <a:gd name="connsiteX1" fmla="*/ 0 w 1263650"/>
                    <a:gd name="connsiteY1" fmla="*/ 260350 h 1054100"/>
                    <a:gd name="connsiteX2" fmla="*/ 1244600 w 1263650"/>
                    <a:gd name="connsiteY2" fmla="*/ 1054100 h 1054100"/>
                    <a:gd name="connsiteX3" fmla="*/ 1263650 w 1263650"/>
                    <a:gd name="connsiteY3" fmla="*/ 793750 h 1054100"/>
                    <a:gd name="connsiteX4" fmla="*/ 0 w 12636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89940 h 1054100"/>
                    <a:gd name="connsiteX4" fmla="*/ 0 w 1244600"/>
                    <a:gd name="connsiteY4" fmla="*/ 0 h 1054100"/>
                    <a:gd name="connsiteX0" fmla="*/ 0 w 1249082"/>
                    <a:gd name="connsiteY0" fmla="*/ 0 h 1067547"/>
                    <a:gd name="connsiteX1" fmla="*/ 4482 w 1249082"/>
                    <a:gd name="connsiteY1" fmla="*/ 273797 h 1067547"/>
                    <a:gd name="connsiteX2" fmla="*/ 1249082 w 1249082"/>
                    <a:gd name="connsiteY2" fmla="*/ 1067547 h 1067547"/>
                    <a:gd name="connsiteX3" fmla="*/ 1249082 w 1249082"/>
                    <a:gd name="connsiteY3" fmla="*/ 803387 h 1067547"/>
                    <a:gd name="connsiteX4" fmla="*/ 0 w 1249082"/>
                    <a:gd name="connsiteY4" fmla="*/ 0 h 1067547"/>
                    <a:gd name="connsiteX0" fmla="*/ 1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1 w 1244600"/>
                    <a:gd name="connsiteY4" fmla="*/ 0 h 1054099"/>
                    <a:gd name="connsiteX0" fmla="*/ 4483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4483 w 1244600"/>
                    <a:gd name="connsiteY4" fmla="*/ 0 h 1054099"/>
                    <a:gd name="connsiteX0" fmla="*/ 4483 w 1244600"/>
                    <a:gd name="connsiteY0" fmla="*/ 0 h 1040652"/>
                    <a:gd name="connsiteX1" fmla="*/ 0 w 1244600"/>
                    <a:gd name="connsiteY1" fmla="*/ 246902 h 1040652"/>
                    <a:gd name="connsiteX2" fmla="*/ 1244600 w 1244600"/>
                    <a:gd name="connsiteY2" fmla="*/ 1040652 h 1040652"/>
                    <a:gd name="connsiteX3" fmla="*/ 1244600 w 1244600"/>
                    <a:gd name="connsiteY3" fmla="*/ 776492 h 1040652"/>
                    <a:gd name="connsiteX4" fmla="*/ 4483 w 1244600"/>
                    <a:gd name="connsiteY4" fmla="*/ 0 h 1040652"/>
                    <a:gd name="connsiteX0" fmla="*/ 13448 w 1244600"/>
                    <a:gd name="connsiteY0" fmla="*/ 0 h 1058581"/>
                    <a:gd name="connsiteX1" fmla="*/ 0 w 1244600"/>
                    <a:gd name="connsiteY1" fmla="*/ 264831 h 1058581"/>
                    <a:gd name="connsiteX2" fmla="*/ 1244600 w 1244600"/>
                    <a:gd name="connsiteY2" fmla="*/ 1058581 h 1058581"/>
                    <a:gd name="connsiteX3" fmla="*/ 1244600 w 1244600"/>
                    <a:gd name="connsiteY3" fmla="*/ 794421 h 1058581"/>
                    <a:gd name="connsiteX4" fmla="*/ 13448 w 1244600"/>
                    <a:gd name="connsiteY4" fmla="*/ 0 h 1058581"/>
                    <a:gd name="connsiteX0" fmla="*/ 13448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3448 w 1244600"/>
                    <a:gd name="connsiteY4" fmla="*/ 0 h 1049616"/>
                    <a:gd name="connsiteX0" fmla="*/ 1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 w 1244600"/>
                    <a:gd name="connsiteY4" fmla="*/ 0 h 1049616"/>
                    <a:gd name="connsiteX0" fmla="*/ 8966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8966 w 1244600"/>
                    <a:gd name="connsiteY4" fmla="*/ 0 h 1063063"/>
                    <a:gd name="connsiteX0" fmla="*/ 4483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4483 w 1244600"/>
                    <a:gd name="connsiteY4" fmla="*/ 0 h 1063063"/>
                    <a:gd name="connsiteX0" fmla="*/ 6437 w 1244600"/>
                    <a:gd name="connsiteY0" fmla="*/ 0 h 1059155"/>
                    <a:gd name="connsiteX1" fmla="*/ 0 w 1244600"/>
                    <a:gd name="connsiteY1" fmla="*/ 265405 h 1059155"/>
                    <a:gd name="connsiteX2" fmla="*/ 1244600 w 1244600"/>
                    <a:gd name="connsiteY2" fmla="*/ 1059155 h 1059155"/>
                    <a:gd name="connsiteX3" fmla="*/ 1244600 w 1244600"/>
                    <a:gd name="connsiteY3" fmla="*/ 794995 h 1059155"/>
                    <a:gd name="connsiteX4" fmla="*/ 6437 w 1244600"/>
                    <a:gd name="connsiteY4" fmla="*/ 0 h 1059155"/>
                    <a:gd name="connsiteX0" fmla="*/ 0 w 1247932"/>
                    <a:gd name="connsiteY0" fmla="*/ 0 h 1057201"/>
                    <a:gd name="connsiteX1" fmla="*/ 3332 w 1247932"/>
                    <a:gd name="connsiteY1" fmla="*/ 263451 h 1057201"/>
                    <a:gd name="connsiteX2" fmla="*/ 1247932 w 1247932"/>
                    <a:gd name="connsiteY2" fmla="*/ 1057201 h 1057201"/>
                    <a:gd name="connsiteX3" fmla="*/ 1247932 w 1247932"/>
                    <a:gd name="connsiteY3" fmla="*/ 793041 h 1057201"/>
                    <a:gd name="connsiteX4" fmla="*/ 0 w 1247932"/>
                    <a:gd name="connsiteY4" fmla="*/ 0 h 1057201"/>
                    <a:gd name="connsiteX0" fmla="*/ 575 w 1248507"/>
                    <a:gd name="connsiteY0" fmla="*/ 0 h 1057201"/>
                    <a:gd name="connsiteX1" fmla="*/ 0 w 1248507"/>
                    <a:gd name="connsiteY1" fmla="*/ 253682 h 1057201"/>
                    <a:gd name="connsiteX2" fmla="*/ 1248507 w 1248507"/>
                    <a:gd name="connsiteY2" fmla="*/ 1057201 h 1057201"/>
                    <a:gd name="connsiteX3" fmla="*/ 1248507 w 1248507"/>
                    <a:gd name="connsiteY3" fmla="*/ 793041 h 1057201"/>
                    <a:gd name="connsiteX4" fmla="*/ 575 w 1248507"/>
                    <a:gd name="connsiteY4" fmla="*/ 0 h 1057201"/>
                    <a:gd name="connsiteX0" fmla="*/ 0 w 1249886"/>
                    <a:gd name="connsiteY0" fmla="*/ 0 h 1057201"/>
                    <a:gd name="connsiteX1" fmla="*/ 1379 w 1249886"/>
                    <a:gd name="connsiteY1" fmla="*/ 253682 h 1057201"/>
                    <a:gd name="connsiteX2" fmla="*/ 1249886 w 1249886"/>
                    <a:gd name="connsiteY2" fmla="*/ 1057201 h 1057201"/>
                    <a:gd name="connsiteX3" fmla="*/ 1249886 w 1249886"/>
                    <a:gd name="connsiteY3" fmla="*/ 793041 h 1057201"/>
                    <a:gd name="connsiteX4" fmla="*/ 0 w 1249886"/>
                    <a:gd name="connsiteY4" fmla="*/ 0 h 1057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9886" h="1057201">
                      <a:moveTo>
                        <a:pt x="0" y="0"/>
                      </a:moveTo>
                      <a:cubicBezTo>
                        <a:pt x="0" y="86783"/>
                        <a:pt x="1379" y="166899"/>
                        <a:pt x="1379" y="253682"/>
                      </a:cubicBezTo>
                      <a:lnTo>
                        <a:pt x="1249886" y="1057201"/>
                      </a:lnTo>
                      <a:lnTo>
                        <a:pt x="1249886" y="7930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4">
                        <a:lumMod val="70000"/>
                      </a:schemeClr>
                    </a:gs>
                    <a:gs pos="98000">
                      <a:schemeClr val="accent4">
                        <a:lumMod val="75000"/>
                      </a:schemeClr>
                    </a:gs>
                  </a:gsLst>
                  <a:lin ang="18000000" scaled="0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202" name="Rectangle 4">
                  <a:extLst>
                    <a:ext uri="{FF2B5EF4-FFF2-40B4-BE49-F238E27FC236}">
                      <a16:creationId xmlns:a16="http://schemas.microsoft.com/office/drawing/2014/main" id="{8F2A91D3-70F9-4006-AA60-5896FE740271}"/>
                    </a:ext>
                  </a:extLst>
                </p:cNvPr>
                <p:cNvSpPr/>
                <p:nvPr/>
              </p:nvSpPr>
              <p:spPr>
                <a:xfrm>
                  <a:off x="5117571" y="2253001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34130F12-88BE-4B02-9AC9-060E37BBFC9F}"/>
                  </a:ext>
                </a:extLst>
              </p:cNvPr>
              <p:cNvGrpSpPr/>
              <p:nvPr/>
            </p:nvGrpSpPr>
            <p:grpSpPr>
              <a:xfrm>
                <a:off x="2308666" y="2420888"/>
                <a:ext cx="3217265" cy="1725521"/>
                <a:chOff x="5117571" y="2253001"/>
                <a:chExt cx="2559699" cy="1372848"/>
              </a:xfrm>
              <a:effectLst>
                <a:outerShdw blurRad="254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95" name="Rectangle 4">
                  <a:extLst>
                    <a:ext uri="{FF2B5EF4-FFF2-40B4-BE49-F238E27FC236}">
                      <a16:creationId xmlns:a16="http://schemas.microsoft.com/office/drawing/2014/main" id="{EA640B3C-837E-4DB3-B544-962B165812DB}"/>
                    </a:ext>
                  </a:extLst>
                </p:cNvPr>
                <p:cNvSpPr/>
                <p:nvPr/>
              </p:nvSpPr>
              <p:spPr>
                <a:xfrm>
                  <a:off x="5117571" y="2503373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196" name="Freeform 97">
                  <a:extLst>
                    <a:ext uri="{FF2B5EF4-FFF2-40B4-BE49-F238E27FC236}">
                      <a16:creationId xmlns:a16="http://schemas.microsoft.com/office/drawing/2014/main" id="{827BE817-B549-41DE-8637-F47807943A3D}"/>
                    </a:ext>
                  </a:extLst>
                </p:cNvPr>
                <p:cNvSpPr/>
                <p:nvPr/>
              </p:nvSpPr>
              <p:spPr>
                <a:xfrm>
                  <a:off x="6350000" y="2997200"/>
                  <a:ext cx="1244600" cy="596900"/>
                </a:xfrm>
                <a:custGeom>
                  <a:avLst/>
                  <a:gdLst>
                    <a:gd name="connsiteX0" fmla="*/ 1244600 w 1244600"/>
                    <a:gd name="connsiteY0" fmla="*/ 0 h 596900"/>
                    <a:gd name="connsiteX1" fmla="*/ 1244600 w 1244600"/>
                    <a:gd name="connsiteY1" fmla="*/ 241300 h 596900"/>
                    <a:gd name="connsiteX2" fmla="*/ 0 w 1244600"/>
                    <a:gd name="connsiteY2" fmla="*/ 596900 h 596900"/>
                    <a:gd name="connsiteX3" fmla="*/ 6350 w 1244600"/>
                    <a:gd name="connsiteY3" fmla="*/ 355600 h 596900"/>
                    <a:gd name="connsiteX4" fmla="*/ 1244600 w 1244600"/>
                    <a:gd name="connsiteY4" fmla="*/ 0 h 596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4600" h="596900">
                      <a:moveTo>
                        <a:pt x="1244600" y="0"/>
                      </a:moveTo>
                      <a:lnTo>
                        <a:pt x="1244600" y="241300"/>
                      </a:lnTo>
                      <a:lnTo>
                        <a:pt x="0" y="596900"/>
                      </a:lnTo>
                      <a:lnTo>
                        <a:pt x="6350" y="355600"/>
                      </a:lnTo>
                      <a:lnTo>
                        <a:pt x="124460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197" name="Freeform 98">
                  <a:extLst>
                    <a:ext uri="{FF2B5EF4-FFF2-40B4-BE49-F238E27FC236}">
                      <a16:creationId xmlns:a16="http://schemas.microsoft.com/office/drawing/2014/main" id="{0EACD2C9-18B9-44EB-B529-CB3442BD5657}"/>
                    </a:ext>
                  </a:extLst>
                </p:cNvPr>
                <p:cNvSpPr/>
                <p:nvPr/>
              </p:nvSpPr>
              <p:spPr>
                <a:xfrm>
                  <a:off x="5119163" y="2568648"/>
                  <a:ext cx="1249886" cy="1057201"/>
                </a:xfrm>
                <a:custGeom>
                  <a:avLst/>
                  <a:gdLst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8250 w 1238250"/>
                    <a:gd name="connsiteY3" fmla="*/ 800100 h 1054100"/>
                    <a:gd name="connsiteX4" fmla="*/ 0 w 1238250"/>
                    <a:gd name="connsiteY4" fmla="*/ 0 h 1054100"/>
                    <a:gd name="connsiteX0" fmla="*/ 0 w 1238250"/>
                    <a:gd name="connsiteY0" fmla="*/ 0 h 1054100"/>
                    <a:gd name="connsiteX1" fmla="*/ 0 w 1238250"/>
                    <a:gd name="connsiteY1" fmla="*/ 260350 h 1054100"/>
                    <a:gd name="connsiteX2" fmla="*/ 1238250 w 1238250"/>
                    <a:gd name="connsiteY2" fmla="*/ 1054100 h 1054100"/>
                    <a:gd name="connsiteX3" fmla="*/ 1231900 w 1238250"/>
                    <a:gd name="connsiteY3" fmla="*/ 781050 h 1054100"/>
                    <a:gd name="connsiteX4" fmla="*/ 0 w 12382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3825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68350 h 1054100"/>
                    <a:gd name="connsiteX4" fmla="*/ 0 w 1244600"/>
                    <a:gd name="connsiteY4" fmla="*/ 0 h 1054100"/>
                    <a:gd name="connsiteX0" fmla="*/ 0 w 1263650"/>
                    <a:gd name="connsiteY0" fmla="*/ 0 h 1054100"/>
                    <a:gd name="connsiteX1" fmla="*/ 0 w 1263650"/>
                    <a:gd name="connsiteY1" fmla="*/ 260350 h 1054100"/>
                    <a:gd name="connsiteX2" fmla="*/ 1244600 w 1263650"/>
                    <a:gd name="connsiteY2" fmla="*/ 1054100 h 1054100"/>
                    <a:gd name="connsiteX3" fmla="*/ 1263650 w 1263650"/>
                    <a:gd name="connsiteY3" fmla="*/ 793750 h 1054100"/>
                    <a:gd name="connsiteX4" fmla="*/ 0 w 1263650"/>
                    <a:gd name="connsiteY4" fmla="*/ 0 h 1054100"/>
                    <a:gd name="connsiteX0" fmla="*/ 0 w 1244600"/>
                    <a:gd name="connsiteY0" fmla="*/ 0 h 1054100"/>
                    <a:gd name="connsiteX1" fmla="*/ 0 w 1244600"/>
                    <a:gd name="connsiteY1" fmla="*/ 260350 h 1054100"/>
                    <a:gd name="connsiteX2" fmla="*/ 1244600 w 1244600"/>
                    <a:gd name="connsiteY2" fmla="*/ 1054100 h 1054100"/>
                    <a:gd name="connsiteX3" fmla="*/ 1244600 w 1244600"/>
                    <a:gd name="connsiteY3" fmla="*/ 789940 h 1054100"/>
                    <a:gd name="connsiteX4" fmla="*/ 0 w 1244600"/>
                    <a:gd name="connsiteY4" fmla="*/ 0 h 1054100"/>
                    <a:gd name="connsiteX0" fmla="*/ 0 w 1249082"/>
                    <a:gd name="connsiteY0" fmla="*/ 0 h 1067547"/>
                    <a:gd name="connsiteX1" fmla="*/ 4482 w 1249082"/>
                    <a:gd name="connsiteY1" fmla="*/ 273797 h 1067547"/>
                    <a:gd name="connsiteX2" fmla="*/ 1249082 w 1249082"/>
                    <a:gd name="connsiteY2" fmla="*/ 1067547 h 1067547"/>
                    <a:gd name="connsiteX3" fmla="*/ 1249082 w 1249082"/>
                    <a:gd name="connsiteY3" fmla="*/ 803387 h 1067547"/>
                    <a:gd name="connsiteX4" fmla="*/ 0 w 1249082"/>
                    <a:gd name="connsiteY4" fmla="*/ 0 h 1067547"/>
                    <a:gd name="connsiteX0" fmla="*/ 1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1 w 1244600"/>
                    <a:gd name="connsiteY4" fmla="*/ 0 h 1054099"/>
                    <a:gd name="connsiteX0" fmla="*/ 4483 w 1244600"/>
                    <a:gd name="connsiteY0" fmla="*/ 0 h 1054099"/>
                    <a:gd name="connsiteX1" fmla="*/ 0 w 1244600"/>
                    <a:gd name="connsiteY1" fmla="*/ 260349 h 1054099"/>
                    <a:gd name="connsiteX2" fmla="*/ 1244600 w 1244600"/>
                    <a:gd name="connsiteY2" fmla="*/ 1054099 h 1054099"/>
                    <a:gd name="connsiteX3" fmla="*/ 1244600 w 1244600"/>
                    <a:gd name="connsiteY3" fmla="*/ 789939 h 1054099"/>
                    <a:gd name="connsiteX4" fmla="*/ 4483 w 1244600"/>
                    <a:gd name="connsiteY4" fmla="*/ 0 h 1054099"/>
                    <a:gd name="connsiteX0" fmla="*/ 4483 w 1244600"/>
                    <a:gd name="connsiteY0" fmla="*/ 0 h 1040652"/>
                    <a:gd name="connsiteX1" fmla="*/ 0 w 1244600"/>
                    <a:gd name="connsiteY1" fmla="*/ 246902 h 1040652"/>
                    <a:gd name="connsiteX2" fmla="*/ 1244600 w 1244600"/>
                    <a:gd name="connsiteY2" fmla="*/ 1040652 h 1040652"/>
                    <a:gd name="connsiteX3" fmla="*/ 1244600 w 1244600"/>
                    <a:gd name="connsiteY3" fmla="*/ 776492 h 1040652"/>
                    <a:gd name="connsiteX4" fmla="*/ 4483 w 1244600"/>
                    <a:gd name="connsiteY4" fmla="*/ 0 h 1040652"/>
                    <a:gd name="connsiteX0" fmla="*/ 13448 w 1244600"/>
                    <a:gd name="connsiteY0" fmla="*/ 0 h 1058581"/>
                    <a:gd name="connsiteX1" fmla="*/ 0 w 1244600"/>
                    <a:gd name="connsiteY1" fmla="*/ 264831 h 1058581"/>
                    <a:gd name="connsiteX2" fmla="*/ 1244600 w 1244600"/>
                    <a:gd name="connsiteY2" fmla="*/ 1058581 h 1058581"/>
                    <a:gd name="connsiteX3" fmla="*/ 1244600 w 1244600"/>
                    <a:gd name="connsiteY3" fmla="*/ 794421 h 1058581"/>
                    <a:gd name="connsiteX4" fmla="*/ 13448 w 1244600"/>
                    <a:gd name="connsiteY4" fmla="*/ 0 h 1058581"/>
                    <a:gd name="connsiteX0" fmla="*/ 13448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3448 w 1244600"/>
                    <a:gd name="connsiteY4" fmla="*/ 0 h 1049616"/>
                    <a:gd name="connsiteX0" fmla="*/ 1 w 1244600"/>
                    <a:gd name="connsiteY0" fmla="*/ 0 h 1049616"/>
                    <a:gd name="connsiteX1" fmla="*/ 0 w 1244600"/>
                    <a:gd name="connsiteY1" fmla="*/ 255866 h 1049616"/>
                    <a:gd name="connsiteX2" fmla="*/ 1244600 w 1244600"/>
                    <a:gd name="connsiteY2" fmla="*/ 1049616 h 1049616"/>
                    <a:gd name="connsiteX3" fmla="*/ 1244600 w 1244600"/>
                    <a:gd name="connsiteY3" fmla="*/ 785456 h 1049616"/>
                    <a:gd name="connsiteX4" fmla="*/ 1 w 1244600"/>
                    <a:gd name="connsiteY4" fmla="*/ 0 h 1049616"/>
                    <a:gd name="connsiteX0" fmla="*/ 8966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8966 w 1244600"/>
                    <a:gd name="connsiteY4" fmla="*/ 0 h 1063063"/>
                    <a:gd name="connsiteX0" fmla="*/ 4483 w 1244600"/>
                    <a:gd name="connsiteY0" fmla="*/ 0 h 1063063"/>
                    <a:gd name="connsiteX1" fmla="*/ 0 w 1244600"/>
                    <a:gd name="connsiteY1" fmla="*/ 269313 h 1063063"/>
                    <a:gd name="connsiteX2" fmla="*/ 1244600 w 1244600"/>
                    <a:gd name="connsiteY2" fmla="*/ 1063063 h 1063063"/>
                    <a:gd name="connsiteX3" fmla="*/ 1244600 w 1244600"/>
                    <a:gd name="connsiteY3" fmla="*/ 798903 h 1063063"/>
                    <a:gd name="connsiteX4" fmla="*/ 4483 w 1244600"/>
                    <a:gd name="connsiteY4" fmla="*/ 0 h 1063063"/>
                    <a:gd name="connsiteX0" fmla="*/ 6437 w 1244600"/>
                    <a:gd name="connsiteY0" fmla="*/ 0 h 1059155"/>
                    <a:gd name="connsiteX1" fmla="*/ 0 w 1244600"/>
                    <a:gd name="connsiteY1" fmla="*/ 265405 h 1059155"/>
                    <a:gd name="connsiteX2" fmla="*/ 1244600 w 1244600"/>
                    <a:gd name="connsiteY2" fmla="*/ 1059155 h 1059155"/>
                    <a:gd name="connsiteX3" fmla="*/ 1244600 w 1244600"/>
                    <a:gd name="connsiteY3" fmla="*/ 794995 h 1059155"/>
                    <a:gd name="connsiteX4" fmla="*/ 6437 w 1244600"/>
                    <a:gd name="connsiteY4" fmla="*/ 0 h 1059155"/>
                    <a:gd name="connsiteX0" fmla="*/ 0 w 1247932"/>
                    <a:gd name="connsiteY0" fmla="*/ 0 h 1057201"/>
                    <a:gd name="connsiteX1" fmla="*/ 3332 w 1247932"/>
                    <a:gd name="connsiteY1" fmla="*/ 263451 h 1057201"/>
                    <a:gd name="connsiteX2" fmla="*/ 1247932 w 1247932"/>
                    <a:gd name="connsiteY2" fmla="*/ 1057201 h 1057201"/>
                    <a:gd name="connsiteX3" fmla="*/ 1247932 w 1247932"/>
                    <a:gd name="connsiteY3" fmla="*/ 793041 h 1057201"/>
                    <a:gd name="connsiteX4" fmla="*/ 0 w 1247932"/>
                    <a:gd name="connsiteY4" fmla="*/ 0 h 1057201"/>
                    <a:gd name="connsiteX0" fmla="*/ 575 w 1248507"/>
                    <a:gd name="connsiteY0" fmla="*/ 0 h 1057201"/>
                    <a:gd name="connsiteX1" fmla="*/ 0 w 1248507"/>
                    <a:gd name="connsiteY1" fmla="*/ 253682 h 1057201"/>
                    <a:gd name="connsiteX2" fmla="*/ 1248507 w 1248507"/>
                    <a:gd name="connsiteY2" fmla="*/ 1057201 h 1057201"/>
                    <a:gd name="connsiteX3" fmla="*/ 1248507 w 1248507"/>
                    <a:gd name="connsiteY3" fmla="*/ 793041 h 1057201"/>
                    <a:gd name="connsiteX4" fmla="*/ 575 w 1248507"/>
                    <a:gd name="connsiteY4" fmla="*/ 0 h 1057201"/>
                    <a:gd name="connsiteX0" fmla="*/ 0 w 1249886"/>
                    <a:gd name="connsiteY0" fmla="*/ 0 h 1057201"/>
                    <a:gd name="connsiteX1" fmla="*/ 1379 w 1249886"/>
                    <a:gd name="connsiteY1" fmla="*/ 253682 h 1057201"/>
                    <a:gd name="connsiteX2" fmla="*/ 1249886 w 1249886"/>
                    <a:gd name="connsiteY2" fmla="*/ 1057201 h 1057201"/>
                    <a:gd name="connsiteX3" fmla="*/ 1249886 w 1249886"/>
                    <a:gd name="connsiteY3" fmla="*/ 793041 h 1057201"/>
                    <a:gd name="connsiteX4" fmla="*/ 0 w 1249886"/>
                    <a:gd name="connsiteY4" fmla="*/ 0 h 1057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49886" h="1057201">
                      <a:moveTo>
                        <a:pt x="0" y="0"/>
                      </a:moveTo>
                      <a:cubicBezTo>
                        <a:pt x="0" y="86783"/>
                        <a:pt x="1379" y="166899"/>
                        <a:pt x="1379" y="253682"/>
                      </a:cubicBezTo>
                      <a:lnTo>
                        <a:pt x="1249886" y="1057201"/>
                      </a:lnTo>
                      <a:lnTo>
                        <a:pt x="1249886" y="7930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5">
                        <a:lumMod val="75000"/>
                      </a:schemeClr>
                    </a:gs>
                    <a:gs pos="98000">
                      <a:schemeClr val="accent5">
                        <a:lumMod val="75000"/>
                      </a:schemeClr>
                    </a:gs>
                  </a:gsLst>
                  <a:lin ang="18000000" scaled="0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198" name="Rectangle 4">
                  <a:extLst>
                    <a:ext uri="{FF2B5EF4-FFF2-40B4-BE49-F238E27FC236}">
                      <a16:creationId xmlns:a16="http://schemas.microsoft.com/office/drawing/2014/main" id="{BC834241-6D31-4094-9701-4A2B3CDEC249}"/>
                    </a:ext>
                  </a:extLst>
                </p:cNvPr>
                <p:cNvSpPr/>
                <p:nvPr/>
              </p:nvSpPr>
              <p:spPr>
                <a:xfrm>
                  <a:off x="5117571" y="2253001"/>
                  <a:ext cx="2559699" cy="1119406"/>
                </a:xfrm>
                <a:custGeom>
                  <a:avLst/>
                  <a:gdLst>
                    <a:gd name="connsiteX0" fmla="*/ 0 w 1656184"/>
                    <a:gd name="connsiteY0" fmla="*/ 0 h 2088232"/>
                    <a:gd name="connsiteX1" fmla="*/ 1656184 w 1656184"/>
                    <a:gd name="connsiteY1" fmla="*/ 0 h 2088232"/>
                    <a:gd name="connsiteX2" fmla="*/ 1656184 w 1656184"/>
                    <a:gd name="connsiteY2" fmla="*/ 2088232 h 2088232"/>
                    <a:gd name="connsiteX3" fmla="*/ 0 w 1656184"/>
                    <a:gd name="connsiteY3" fmla="*/ 2088232 h 2088232"/>
                    <a:gd name="connsiteX4" fmla="*/ 0 w 1656184"/>
                    <a:gd name="connsiteY4" fmla="*/ 0 h 2088232"/>
                    <a:gd name="connsiteX0" fmla="*/ 0 w 1656184"/>
                    <a:gd name="connsiteY0" fmla="*/ 370115 h 2458347"/>
                    <a:gd name="connsiteX1" fmla="*/ 1373155 w 1656184"/>
                    <a:gd name="connsiteY1" fmla="*/ 0 h 2458347"/>
                    <a:gd name="connsiteX2" fmla="*/ 1656184 w 1656184"/>
                    <a:gd name="connsiteY2" fmla="*/ 2458347 h 2458347"/>
                    <a:gd name="connsiteX3" fmla="*/ 0 w 1656184"/>
                    <a:gd name="connsiteY3" fmla="*/ 2458347 h 2458347"/>
                    <a:gd name="connsiteX4" fmla="*/ 0 w 1656184"/>
                    <a:gd name="connsiteY4" fmla="*/ 370115 h 2458347"/>
                    <a:gd name="connsiteX0" fmla="*/ 0 w 2559699"/>
                    <a:gd name="connsiteY0" fmla="*/ 370115 h 2458347"/>
                    <a:gd name="connsiteX1" fmla="*/ 1373155 w 2559699"/>
                    <a:gd name="connsiteY1" fmla="*/ 0 h 2458347"/>
                    <a:gd name="connsiteX2" fmla="*/ 2559699 w 2559699"/>
                    <a:gd name="connsiteY2" fmla="*/ 803719 h 2458347"/>
                    <a:gd name="connsiteX3" fmla="*/ 0 w 2559699"/>
                    <a:gd name="connsiteY3" fmla="*/ 2458347 h 2458347"/>
                    <a:gd name="connsiteX4" fmla="*/ 0 w 2559699"/>
                    <a:gd name="connsiteY4" fmla="*/ 370115 h 2458347"/>
                    <a:gd name="connsiteX0" fmla="*/ 0 w 2559699"/>
                    <a:gd name="connsiteY0" fmla="*/ 370115 h 1173833"/>
                    <a:gd name="connsiteX1" fmla="*/ 1373155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70115 h 1173833"/>
                    <a:gd name="connsiteX1" fmla="*/ 1340498 w 2559699"/>
                    <a:gd name="connsiteY1" fmla="*/ 0 h 1173833"/>
                    <a:gd name="connsiteX2" fmla="*/ 2559699 w 2559699"/>
                    <a:gd name="connsiteY2" fmla="*/ 803719 h 1173833"/>
                    <a:gd name="connsiteX3" fmla="*/ 1251857 w 2559699"/>
                    <a:gd name="connsiteY3" fmla="*/ 1173833 h 1173833"/>
                    <a:gd name="connsiteX4" fmla="*/ 0 w 2559699"/>
                    <a:gd name="connsiteY4" fmla="*/ 370115 h 1173833"/>
                    <a:gd name="connsiteX0" fmla="*/ 0 w 2559699"/>
                    <a:gd name="connsiteY0" fmla="*/ 348344 h 1152062"/>
                    <a:gd name="connsiteX1" fmla="*/ 1340498 w 2559699"/>
                    <a:gd name="connsiteY1" fmla="*/ 0 h 1152062"/>
                    <a:gd name="connsiteX2" fmla="*/ 2559699 w 2559699"/>
                    <a:gd name="connsiteY2" fmla="*/ 781948 h 1152062"/>
                    <a:gd name="connsiteX3" fmla="*/ 1251857 w 2559699"/>
                    <a:gd name="connsiteY3" fmla="*/ 1152062 h 1152062"/>
                    <a:gd name="connsiteX4" fmla="*/ 0 w 2559699"/>
                    <a:gd name="connsiteY4" fmla="*/ 348344 h 1152062"/>
                    <a:gd name="connsiteX0" fmla="*/ 0 w 2559699"/>
                    <a:gd name="connsiteY0" fmla="*/ 359230 h 1162948"/>
                    <a:gd name="connsiteX1" fmla="*/ 1307841 w 2559699"/>
                    <a:gd name="connsiteY1" fmla="*/ 0 h 1162948"/>
                    <a:gd name="connsiteX2" fmla="*/ 2559699 w 2559699"/>
                    <a:gd name="connsiteY2" fmla="*/ 792834 h 1162948"/>
                    <a:gd name="connsiteX3" fmla="*/ 1251857 w 2559699"/>
                    <a:gd name="connsiteY3" fmla="*/ 1162948 h 1162948"/>
                    <a:gd name="connsiteX4" fmla="*/ 0 w 2559699"/>
                    <a:gd name="connsiteY4" fmla="*/ 359230 h 1162948"/>
                    <a:gd name="connsiteX0" fmla="*/ 0 w 2559699"/>
                    <a:gd name="connsiteY0" fmla="*/ 315688 h 1119406"/>
                    <a:gd name="connsiteX1" fmla="*/ 1296955 w 2559699"/>
                    <a:gd name="connsiteY1" fmla="*/ 0 h 1119406"/>
                    <a:gd name="connsiteX2" fmla="*/ 2559699 w 2559699"/>
                    <a:gd name="connsiteY2" fmla="*/ 749292 h 1119406"/>
                    <a:gd name="connsiteX3" fmla="*/ 1251857 w 2559699"/>
                    <a:gd name="connsiteY3" fmla="*/ 1119406 h 1119406"/>
                    <a:gd name="connsiteX4" fmla="*/ 0 w 2559699"/>
                    <a:gd name="connsiteY4" fmla="*/ 315688 h 1119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59699" h="1119406">
                      <a:moveTo>
                        <a:pt x="0" y="315688"/>
                      </a:moveTo>
                      <a:lnTo>
                        <a:pt x="1296955" y="0"/>
                      </a:lnTo>
                      <a:lnTo>
                        <a:pt x="2559699" y="749292"/>
                      </a:lnTo>
                      <a:lnTo>
                        <a:pt x="1251857" y="1119406"/>
                      </a:lnTo>
                      <a:lnTo>
                        <a:pt x="0" y="315688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1800C994-1CCF-49CC-9AEA-E7E76C1CF59E}"/>
                </a:ext>
              </a:extLst>
            </p:cNvPr>
            <p:cNvGrpSpPr/>
            <p:nvPr/>
          </p:nvGrpSpPr>
          <p:grpSpPr>
            <a:xfrm rot="21336642">
              <a:off x="3157569" y="1722640"/>
              <a:ext cx="2080476" cy="2035127"/>
              <a:chOff x="2514197" y="2360048"/>
              <a:chExt cx="1806216" cy="1766845"/>
            </a:xfrm>
          </p:grpSpPr>
          <p:sp>
            <p:nvSpPr>
              <p:cNvPr id="185" name="Freeform 20">
                <a:extLst>
                  <a:ext uri="{FF2B5EF4-FFF2-40B4-BE49-F238E27FC236}">
                    <a16:creationId xmlns:a16="http://schemas.microsoft.com/office/drawing/2014/main" id="{83D42D30-7E60-454F-8418-CC41F69291A3}"/>
                  </a:ext>
                </a:extLst>
              </p:cNvPr>
              <p:cNvSpPr/>
              <p:nvPr/>
            </p:nvSpPr>
            <p:spPr>
              <a:xfrm>
                <a:off x="2514197" y="3444753"/>
                <a:ext cx="1380917" cy="682140"/>
              </a:xfrm>
              <a:custGeom>
                <a:avLst/>
                <a:gdLst>
                  <a:gd name="connsiteX0" fmla="*/ 0 w 790575"/>
                  <a:gd name="connsiteY0" fmla="*/ 104775 h 390525"/>
                  <a:gd name="connsiteX1" fmla="*/ 333375 w 790575"/>
                  <a:gd name="connsiteY1" fmla="*/ 0 h 390525"/>
                  <a:gd name="connsiteX2" fmla="*/ 790575 w 790575"/>
                  <a:gd name="connsiteY2" fmla="*/ 257175 h 390525"/>
                  <a:gd name="connsiteX3" fmla="*/ 438150 w 790575"/>
                  <a:gd name="connsiteY3" fmla="*/ 390525 h 390525"/>
                  <a:gd name="connsiteX4" fmla="*/ 0 w 790575"/>
                  <a:gd name="connsiteY4" fmla="*/ 104775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0575" h="390525">
                    <a:moveTo>
                      <a:pt x="0" y="104775"/>
                    </a:moveTo>
                    <a:lnTo>
                      <a:pt x="333375" y="0"/>
                    </a:lnTo>
                    <a:lnTo>
                      <a:pt x="790575" y="257175"/>
                    </a:lnTo>
                    <a:lnTo>
                      <a:pt x="438150" y="390525"/>
                    </a:lnTo>
                    <a:lnTo>
                      <a:pt x="0" y="10477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6" name="Freeform 103">
                <a:extLst>
                  <a:ext uri="{FF2B5EF4-FFF2-40B4-BE49-F238E27FC236}">
                    <a16:creationId xmlns:a16="http://schemas.microsoft.com/office/drawing/2014/main" id="{941BAD61-7B88-4F73-8349-872A11E7AD5E}"/>
                  </a:ext>
                </a:extLst>
              </p:cNvPr>
              <p:cNvSpPr/>
              <p:nvPr/>
            </p:nvSpPr>
            <p:spPr>
              <a:xfrm>
                <a:off x="2595898" y="3328347"/>
                <a:ext cx="1496429" cy="739200"/>
              </a:xfrm>
              <a:custGeom>
                <a:avLst/>
                <a:gdLst>
                  <a:gd name="connsiteX0" fmla="*/ 0 w 790575"/>
                  <a:gd name="connsiteY0" fmla="*/ 104775 h 390525"/>
                  <a:gd name="connsiteX1" fmla="*/ 333375 w 790575"/>
                  <a:gd name="connsiteY1" fmla="*/ 0 h 390525"/>
                  <a:gd name="connsiteX2" fmla="*/ 790575 w 790575"/>
                  <a:gd name="connsiteY2" fmla="*/ 257175 h 390525"/>
                  <a:gd name="connsiteX3" fmla="*/ 438150 w 790575"/>
                  <a:gd name="connsiteY3" fmla="*/ 390525 h 390525"/>
                  <a:gd name="connsiteX4" fmla="*/ 0 w 790575"/>
                  <a:gd name="connsiteY4" fmla="*/ 104775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0575" h="390525">
                    <a:moveTo>
                      <a:pt x="0" y="104775"/>
                    </a:moveTo>
                    <a:lnTo>
                      <a:pt x="333375" y="0"/>
                    </a:lnTo>
                    <a:lnTo>
                      <a:pt x="790575" y="257175"/>
                    </a:lnTo>
                    <a:lnTo>
                      <a:pt x="438150" y="390525"/>
                    </a:lnTo>
                    <a:lnTo>
                      <a:pt x="0" y="104775"/>
                    </a:lnTo>
                    <a:close/>
                  </a:path>
                </a:pathLst>
              </a:custGeom>
              <a:solidFill>
                <a:schemeClr val="tx1">
                  <a:alpha val="35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7" name="Freeform 21">
                <a:extLst>
                  <a:ext uri="{FF2B5EF4-FFF2-40B4-BE49-F238E27FC236}">
                    <a16:creationId xmlns:a16="http://schemas.microsoft.com/office/drawing/2014/main" id="{93758F1A-F388-444F-8DA7-32866F0CDA3D}"/>
                  </a:ext>
                </a:extLst>
              </p:cNvPr>
              <p:cNvSpPr/>
              <p:nvPr/>
            </p:nvSpPr>
            <p:spPr>
              <a:xfrm>
                <a:off x="2775373" y="3333750"/>
                <a:ext cx="1545040" cy="571665"/>
              </a:xfrm>
              <a:custGeom>
                <a:avLst/>
                <a:gdLst>
                  <a:gd name="connsiteX0" fmla="*/ 0 w 952500"/>
                  <a:gd name="connsiteY0" fmla="*/ 190500 h 352425"/>
                  <a:gd name="connsiteX1" fmla="*/ 0 w 952500"/>
                  <a:gd name="connsiteY1" fmla="*/ 190500 h 352425"/>
                  <a:gd name="connsiteX2" fmla="*/ 76200 w 952500"/>
                  <a:gd name="connsiteY2" fmla="*/ 161925 h 352425"/>
                  <a:gd name="connsiteX3" fmla="*/ 104775 w 952500"/>
                  <a:gd name="connsiteY3" fmla="*/ 152400 h 352425"/>
                  <a:gd name="connsiteX4" fmla="*/ 647700 w 952500"/>
                  <a:gd name="connsiteY4" fmla="*/ 0 h 352425"/>
                  <a:gd name="connsiteX5" fmla="*/ 952500 w 952500"/>
                  <a:gd name="connsiteY5" fmla="*/ 171450 h 352425"/>
                  <a:gd name="connsiteX6" fmla="*/ 285750 w 952500"/>
                  <a:gd name="connsiteY6" fmla="*/ 352425 h 352425"/>
                  <a:gd name="connsiteX7" fmla="*/ 0 w 952500"/>
                  <a:gd name="connsiteY7" fmla="*/ 19050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52500" h="352425">
                    <a:moveTo>
                      <a:pt x="0" y="190500"/>
                    </a:moveTo>
                    <a:lnTo>
                      <a:pt x="0" y="190500"/>
                    </a:lnTo>
                    <a:lnTo>
                      <a:pt x="76200" y="161925"/>
                    </a:lnTo>
                    <a:cubicBezTo>
                      <a:pt x="85636" y="158494"/>
                      <a:pt x="104775" y="152400"/>
                      <a:pt x="104775" y="152400"/>
                    </a:cubicBezTo>
                    <a:lnTo>
                      <a:pt x="647700" y="0"/>
                    </a:lnTo>
                    <a:lnTo>
                      <a:pt x="952500" y="171450"/>
                    </a:lnTo>
                    <a:lnTo>
                      <a:pt x="285750" y="352425"/>
                    </a:lnTo>
                    <a:lnTo>
                      <a:pt x="0" y="190500"/>
                    </a:lnTo>
                    <a:close/>
                  </a:path>
                </a:pathLst>
              </a:custGeom>
              <a:solidFill>
                <a:schemeClr val="tx1">
                  <a:alpha val="27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8" name="Rectangle 13">
                <a:extLst>
                  <a:ext uri="{FF2B5EF4-FFF2-40B4-BE49-F238E27FC236}">
                    <a16:creationId xmlns:a16="http://schemas.microsoft.com/office/drawing/2014/main" id="{BC6405C4-3935-40FC-8019-9A5164E68864}"/>
                  </a:ext>
                </a:extLst>
              </p:cNvPr>
              <p:cNvSpPr/>
              <p:nvPr/>
            </p:nvSpPr>
            <p:spPr>
              <a:xfrm rot="156672">
                <a:off x="2617096" y="2360048"/>
                <a:ext cx="817673" cy="1528651"/>
              </a:xfrm>
              <a:custGeom>
                <a:avLst/>
                <a:gdLst/>
                <a:ahLst/>
                <a:cxnLst/>
                <a:rect l="l" t="t" r="r" b="b"/>
                <a:pathLst>
                  <a:path w="935822" h="1749532">
                    <a:moveTo>
                      <a:pt x="359759" y="0"/>
                    </a:moveTo>
                    <a:lnTo>
                      <a:pt x="719799" y="0"/>
                    </a:lnTo>
                    <a:lnTo>
                      <a:pt x="719799" y="1389492"/>
                    </a:lnTo>
                    <a:lnTo>
                      <a:pt x="935822" y="1389492"/>
                    </a:lnTo>
                    <a:lnTo>
                      <a:pt x="935822" y="1749532"/>
                    </a:lnTo>
                    <a:lnTo>
                      <a:pt x="143734" y="1749532"/>
                    </a:lnTo>
                    <a:lnTo>
                      <a:pt x="143734" y="1389492"/>
                    </a:lnTo>
                    <a:lnTo>
                      <a:pt x="359759" y="1389492"/>
                    </a:lnTo>
                    <a:lnTo>
                      <a:pt x="359759" y="440700"/>
                    </a:lnTo>
                    <a:lnTo>
                      <a:pt x="200351" y="547463"/>
                    </a:lnTo>
                    <a:lnTo>
                      <a:pt x="0" y="248317"/>
                    </a:lnTo>
                    <a:lnTo>
                      <a:pt x="359759" y="737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  <a:scene3d>
                <a:camera prst="perspectiveHeroicExtremeLeftFacing" fov="2400000">
                  <a:rot lat="1501142" lon="3072967" rev="20568"/>
                </a:camera>
                <a:lightRig rig="soft" dir="t"/>
              </a:scene3d>
              <a:sp3d extrusionH="361950" prstMaterial="plastic">
                <a:extrusionClr>
                  <a:schemeClr val="accent5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F10FA97C-A006-4A94-8217-C5E279B512FC}"/>
                </a:ext>
              </a:extLst>
            </p:cNvPr>
            <p:cNvSpPr txBox="1"/>
            <p:nvPr/>
          </p:nvSpPr>
          <p:spPr>
            <a:xfrm rot="1676139">
              <a:off x="2358399" y="3609155"/>
              <a:ext cx="188070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perspectiveRelaxedModerately" fov="0">
                  <a:rot lat="1116103" lon="1269228" rev="422186"/>
                </a:camera>
                <a:lightRig rig="threePt" dir="t"/>
              </a:scene3d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BFDF0DD6-A4FC-451C-91EC-821B48D6532F}"/>
                </a:ext>
              </a:extLst>
            </p:cNvPr>
            <p:cNvSpPr txBox="1"/>
            <p:nvPr/>
          </p:nvSpPr>
          <p:spPr>
            <a:xfrm rot="1676139">
              <a:off x="2040354" y="4049786"/>
              <a:ext cx="18037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perspectiveRelaxedModerately" fov="0">
                  <a:rot lat="1116103" lon="1269228" rev="422186"/>
                </a:camera>
                <a:lightRig rig="threePt" dir="t"/>
              </a:scene3d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FC4D8A8C-C373-4287-94C5-62F44A872BDE}"/>
                </a:ext>
              </a:extLst>
            </p:cNvPr>
            <p:cNvSpPr txBox="1"/>
            <p:nvPr/>
          </p:nvSpPr>
          <p:spPr>
            <a:xfrm rot="1676139">
              <a:off x="1667600" y="4485230"/>
              <a:ext cx="18561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perspectiveRelaxedModerately" fov="0">
                  <a:rot lat="1116103" lon="1269228" rev="422186"/>
                </a:camera>
                <a:lightRig rig="threePt" dir="t"/>
              </a:scene3d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7E1B3EEA-5FF7-4490-8087-E42E7AEAE135}"/>
                </a:ext>
              </a:extLst>
            </p:cNvPr>
            <p:cNvSpPr txBox="1"/>
            <p:nvPr/>
          </p:nvSpPr>
          <p:spPr>
            <a:xfrm rot="1676139">
              <a:off x="1355244" y="4936951"/>
              <a:ext cx="188070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perspectiveRelaxedModerately" fov="0">
                  <a:rot lat="1116103" lon="1269228" rev="422186"/>
                </a:camera>
                <a:lightRig rig="threePt" dir="t"/>
              </a:scene3d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3E1534D9-D991-45AD-A117-E3C9C1851F85}"/>
                </a:ext>
              </a:extLst>
            </p:cNvPr>
            <p:cNvSpPr txBox="1"/>
            <p:nvPr/>
          </p:nvSpPr>
          <p:spPr>
            <a:xfrm rot="1676139">
              <a:off x="1029768" y="5387806"/>
              <a:ext cx="185594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perspectiveRelaxedModerately" fov="0">
                  <a:rot lat="1116103" lon="1269228" rev="422186"/>
                </a:camera>
                <a:lightRig rig="threePt" dir="t"/>
              </a:scene3d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5" name="그룹 14">
            <a:extLst>
              <a:ext uri="{FF2B5EF4-FFF2-40B4-BE49-F238E27FC236}">
                <a16:creationId xmlns:a16="http://schemas.microsoft.com/office/drawing/2014/main" id="{671C281D-CCFF-40D3-AC63-7C2F2BA7F1A6}"/>
              </a:ext>
            </a:extLst>
          </p:cNvPr>
          <p:cNvGrpSpPr/>
          <p:nvPr/>
        </p:nvGrpSpPr>
        <p:grpSpPr>
          <a:xfrm>
            <a:off x="6725550" y="1848076"/>
            <a:ext cx="4627501" cy="753591"/>
            <a:chOff x="6816080" y="2294563"/>
            <a:chExt cx="4627500" cy="753591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1B06E6DB-9F27-40EF-8ACD-FE816CF7EC7B}"/>
                </a:ext>
              </a:extLst>
            </p:cNvPr>
            <p:cNvSpPr txBox="1"/>
            <p:nvPr/>
          </p:nvSpPr>
          <p:spPr>
            <a:xfrm>
              <a:off x="6816080" y="2586489"/>
              <a:ext cx="4627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2FBFD1B-7826-400B-AF15-D7E6D0CFA5A2}"/>
                </a:ext>
              </a:extLst>
            </p:cNvPr>
            <p:cNvSpPr txBox="1"/>
            <p:nvPr/>
          </p:nvSpPr>
          <p:spPr>
            <a:xfrm>
              <a:off x="6816080" y="2294563"/>
              <a:ext cx="462750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218" name="그룹 11">
            <a:extLst>
              <a:ext uri="{FF2B5EF4-FFF2-40B4-BE49-F238E27FC236}">
                <a16:creationId xmlns:a16="http://schemas.microsoft.com/office/drawing/2014/main" id="{97C7D186-B582-4005-A1EE-C7C89D4E93CD}"/>
              </a:ext>
            </a:extLst>
          </p:cNvPr>
          <p:cNvGrpSpPr/>
          <p:nvPr/>
        </p:nvGrpSpPr>
        <p:grpSpPr>
          <a:xfrm>
            <a:off x="6725550" y="2739960"/>
            <a:ext cx="4627501" cy="753591"/>
            <a:chOff x="6816080" y="3050647"/>
            <a:chExt cx="4627500" cy="753591"/>
          </a:xfrm>
        </p:grpSpPr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EAF90ABF-D769-46E6-9865-26DF31D62EDC}"/>
                </a:ext>
              </a:extLst>
            </p:cNvPr>
            <p:cNvSpPr txBox="1"/>
            <p:nvPr/>
          </p:nvSpPr>
          <p:spPr>
            <a:xfrm>
              <a:off x="6816080" y="3342573"/>
              <a:ext cx="4627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71B68638-AB1D-42DB-98E6-EB8372F5C2BA}"/>
                </a:ext>
              </a:extLst>
            </p:cNvPr>
            <p:cNvSpPr txBox="1"/>
            <p:nvPr/>
          </p:nvSpPr>
          <p:spPr>
            <a:xfrm>
              <a:off x="6816080" y="3050647"/>
              <a:ext cx="462750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21" name="그룹 6">
            <a:extLst>
              <a:ext uri="{FF2B5EF4-FFF2-40B4-BE49-F238E27FC236}">
                <a16:creationId xmlns:a16="http://schemas.microsoft.com/office/drawing/2014/main" id="{5359893A-2767-47B6-805D-60AC6C553442}"/>
              </a:ext>
            </a:extLst>
          </p:cNvPr>
          <p:cNvGrpSpPr/>
          <p:nvPr/>
        </p:nvGrpSpPr>
        <p:grpSpPr>
          <a:xfrm>
            <a:off x="6725550" y="3631845"/>
            <a:ext cx="4627501" cy="753591"/>
            <a:chOff x="6816080" y="3806731"/>
            <a:chExt cx="4627500" cy="753591"/>
          </a:xfrm>
        </p:grpSpPr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24E4801A-D1BC-4846-8464-583E3E227E71}"/>
                </a:ext>
              </a:extLst>
            </p:cNvPr>
            <p:cNvSpPr txBox="1"/>
            <p:nvPr/>
          </p:nvSpPr>
          <p:spPr>
            <a:xfrm>
              <a:off x="6816080" y="4098657"/>
              <a:ext cx="4627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14FCCC62-7025-4CDB-873B-DC627D355751}"/>
                </a:ext>
              </a:extLst>
            </p:cNvPr>
            <p:cNvSpPr txBox="1"/>
            <p:nvPr/>
          </p:nvSpPr>
          <p:spPr>
            <a:xfrm>
              <a:off x="6816080" y="3806731"/>
              <a:ext cx="462750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24" name="그룹 5">
            <a:extLst>
              <a:ext uri="{FF2B5EF4-FFF2-40B4-BE49-F238E27FC236}">
                <a16:creationId xmlns:a16="http://schemas.microsoft.com/office/drawing/2014/main" id="{3C66D045-89BF-4EA3-A960-F1A3AAAD8D43}"/>
              </a:ext>
            </a:extLst>
          </p:cNvPr>
          <p:cNvGrpSpPr/>
          <p:nvPr/>
        </p:nvGrpSpPr>
        <p:grpSpPr>
          <a:xfrm>
            <a:off x="6725550" y="4523729"/>
            <a:ext cx="4627501" cy="753591"/>
            <a:chOff x="6816080" y="4562815"/>
            <a:chExt cx="4627500" cy="753591"/>
          </a:xfrm>
        </p:grpSpPr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074FADCA-BDD7-49B2-B615-398005E055C7}"/>
                </a:ext>
              </a:extLst>
            </p:cNvPr>
            <p:cNvSpPr txBox="1"/>
            <p:nvPr/>
          </p:nvSpPr>
          <p:spPr>
            <a:xfrm>
              <a:off x="6816080" y="4854741"/>
              <a:ext cx="4627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CFC84BF-42DD-43E1-98E2-72F8C2D144AA}"/>
                </a:ext>
              </a:extLst>
            </p:cNvPr>
            <p:cNvSpPr txBox="1"/>
            <p:nvPr/>
          </p:nvSpPr>
          <p:spPr>
            <a:xfrm>
              <a:off x="6816080" y="4562815"/>
              <a:ext cx="462750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27" name="그룹 3">
            <a:extLst>
              <a:ext uri="{FF2B5EF4-FFF2-40B4-BE49-F238E27FC236}">
                <a16:creationId xmlns:a16="http://schemas.microsoft.com/office/drawing/2014/main" id="{7AA23597-B3CB-495B-9355-F9620012C1E2}"/>
              </a:ext>
            </a:extLst>
          </p:cNvPr>
          <p:cNvGrpSpPr/>
          <p:nvPr/>
        </p:nvGrpSpPr>
        <p:grpSpPr>
          <a:xfrm>
            <a:off x="6725550" y="5415616"/>
            <a:ext cx="4627501" cy="753591"/>
            <a:chOff x="6816080" y="5318899"/>
            <a:chExt cx="4627500" cy="753591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C13712C9-1CFC-47E2-B8D2-E73EC0F9477C}"/>
                </a:ext>
              </a:extLst>
            </p:cNvPr>
            <p:cNvSpPr txBox="1"/>
            <p:nvPr/>
          </p:nvSpPr>
          <p:spPr>
            <a:xfrm>
              <a:off x="6816080" y="5610825"/>
              <a:ext cx="4627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FDBD9436-2DF9-4BBA-9A1B-7F044CCF66F0}"/>
                </a:ext>
              </a:extLst>
            </p:cNvPr>
            <p:cNvSpPr txBox="1"/>
            <p:nvPr/>
          </p:nvSpPr>
          <p:spPr>
            <a:xfrm>
              <a:off x="6816080" y="5318899"/>
              <a:ext cx="462750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2019-01-04T06:56:13Z</dcterms:modified>
</cp:coreProperties>
</file>