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13" name="Donut 3">
            <a:extLst>
              <a:ext uri="{FF2B5EF4-FFF2-40B4-BE49-F238E27FC236}">
                <a16:creationId xmlns:a16="http://schemas.microsoft.com/office/drawing/2014/main" id="{23DE21D4-2E6F-474A-9BA1-C6B3D0D86187}"/>
              </a:ext>
            </a:extLst>
          </p:cNvPr>
          <p:cNvSpPr/>
          <p:nvPr/>
        </p:nvSpPr>
        <p:spPr>
          <a:xfrm>
            <a:off x="4091582" y="1966518"/>
            <a:ext cx="3984446" cy="3984446"/>
          </a:xfrm>
          <a:prstGeom prst="donut">
            <a:avLst>
              <a:gd name="adj" fmla="val 2583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/>
              </a:solidFill>
            </a:endParaRPr>
          </a:p>
        </p:txBody>
      </p:sp>
      <p:sp>
        <p:nvSpPr>
          <p:cNvPr id="114" name="Pie 4">
            <a:extLst>
              <a:ext uri="{FF2B5EF4-FFF2-40B4-BE49-F238E27FC236}">
                <a16:creationId xmlns:a16="http://schemas.microsoft.com/office/drawing/2014/main" id="{C14CD02A-CA33-454D-9D8B-C3571EBAF61A}"/>
              </a:ext>
            </a:extLst>
          </p:cNvPr>
          <p:cNvSpPr/>
          <p:nvPr/>
        </p:nvSpPr>
        <p:spPr>
          <a:xfrm>
            <a:off x="4669360" y="2510314"/>
            <a:ext cx="2771278" cy="2771278"/>
          </a:xfrm>
          <a:prstGeom prst="pie">
            <a:avLst>
              <a:gd name="adj1" fmla="val 12630368"/>
              <a:gd name="adj2" fmla="val 16200000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/>
              </a:solidFill>
            </a:endParaRPr>
          </a:p>
        </p:txBody>
      </p:sp>
      <p:sp>
        <p:nvSpPr>
          <p:cNvPr id="115" name="Pie 5">
            <a:extLst>
              <a:ext uri="{FF2B5EF4-FFF2-40B4-BE49-F238E27FC236}">
                <a16:creationId xmlns:a16="http://schemas.microsoft.com/office/drawing/2014/main" id="{4BB6ECCD-D9E9-44D0-96B9-B1A6F4F5BD9F}"/>
              </a:ext>
            </a:extLst>
          </p:cNvPr>
          <p:cNvSpPr/>
          <p:nvPr/>
        </p:nvSpPr>
        <p:spPr>
          <a:xfrm rot="18000000">
            <a:off x="4294826" y="2237083"/>
            <a:ext cx="3559848" cy="3559848"/>
          </a:xfrm>
          <a:prstGeom prst="pie">
            <a:avLst>
              <a:gd name="adj1" fmla="val 12630368"/>
              <a:gd name="adj2" fmla="val 16200000"/>
            </a:avLst>
          </a:prstGeom>
          <a:solidFill>
            <a:schemeClr val="accent3"/>
          </a:solidFill>
          <a:ln w="127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b="1" dirty="0">
              <a:cs typeface="Arial" pitchFamily="34" charset="0"/>
            </a:endParaRPr>
          </a:p>
        </p:txBody>
      </p:sp>
      <p:sp>
        <p:nvSpPr>
          <p:cNvPr id="116" name="Pie 6">
            <a:extLst>
              <a:ext uri="{FF2B5EF4-FFF2-40B4-BE49-F238E27FC236}">
                <a16:creationId xmlns:a16="http://schemas.microsoft.com/office/drawing/2014/main" id="{F67311AE-6EA6-411F-9889-0DADE063035D}"/>
              </a:ext>
            </a:extLst>
          </p:cNvPr>
          <p:cNvSpPr/>
          <p:nvPr/>
        </p:nvSpPr>
        <p:spPr>
          <a:xfrm rot="14400000">
            <a:off x="5124472" y="3146924"/>
            <a:ext cx="1858962" cy="1858962"/>
          </a:xfrm>
          <a:prstGeom prst="pie">
            <a:avLst>
              <a:gd name="adj1" fmla="val 12630368"/>
              <a:gd name="adj2" fmla="val 1620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/>
              </a:solidFill>
            </a:endParaRPr>
          </a:p>
        </p:txBody>
      </p:sp>
      <p:sp>
        <p:nvSpPr>
          <p:cNvPr id="117" name="Pie 7">
            <a:extLst>
              <a:ext uri="{FF2B5EF4-FFF2-40B4-BE49-F238E27FC236}">
                <a16:creationId xmlns:a16="http://schemas.microsoft.com/office/drawing/2014/main" id="{37BF0C6B-F856-40A8-BF35-7EB1879FE087}"/>
              </a:ext>
            </a:extLst>
          </p:cNvPr>
          <p:cNvSpPr/>
          <p:nvPr/>
        </p:nvSpPr>
        <p:spPr>
          <a:xfrm flipH="1">
            <a:off x="4940048" y="2704434"/>
            <a:ext cx="2413946" cy="2436006"/>
          </a:xfrm>
          <a:prstGeom prst="pie">
            <a:avLst>
              <a:gd name="adj1" fmla="val 12630368"/>
              <a:gd name="adj2" fmla="val 16199999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/>
              </a:solidFill>
            </a:endParaRPr>
          </a:p>
        </p:txBody>
      </p:sp>
      <p:sp>
        <p:nvSpPr>
          <p:cNvPr id="118" name="Pie 8">
            <a:extLst>
              <a:ext uri="{FF2B5EF4-FFF2-40B4-BE49-F238E27FC236}">
                <a16:creationId xmlns:a16="http://schemas.microsoft.com/office/drawing/2014/main" id="{6638E733-446F-4783-B4FF-F6AF54691AE0}"/>
              </a:ext>
            </a:extLst>
          </p:cNvPr>
          <p:cNvSpPr/>
          <p:nvPr/>
        </p:nvSpPr>
        <p:spPr>
          <a:xfrm rot="3600000" flipH="1">
            <a:off x="5282002" y="3117399"/>
            <a:ext cx="1737731" cy="1737731"/>
          </a:xfrm>
          <a:prstGeom prst="pie">
            <a:avLst>
              <a:gd name="adj1" fmla="val 12630368"/>
              <a:gd name="adj2" fmla="val 1620000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/>
              </a:solidFill>
            </a:endParaRPr>
          </a:p>
        </p:txBody>
      </p:sp>
      <p:sp>
        <p:nvSpPr>
          <p:cNvPr id="119" name="Pie 9">
            <a:extLst>
              <a:ext uri="{FF2B5EF4-FFF2-40B4-BE49-F238E27FC236}">
                <a16:creationId xmlns:a16="http://schemas.microsoft.com/office/drawing/2014/main" id="{DD975FB7-9CCB-4911-8EF8-8E2BE07E3E69}"/>
              </a:ext>
            </a:extLst>
          </p:cNvPr>
          <p:cNvSpPr/>
          <p:nvPr/>
        </p:nvSpPr>
        <p:spPr>
          <a:xfrm rot="7200000" flipH="1">
            <a:off x="4582582" y="2485810"/>
            <a:ext cx="3106990" cy="3106990"/>
          </a:xfrm>
          <a:prstGeom prst="pie">
            <a:avLst>
              <a:gd name="adj1" fmla="val 12630368"/>
              <a:gd name="adj2" fmla="val 16200000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/>
              </a:solidFill>
            </a:endParaRPr>
          </a:p>
        </p:txBody>
      </p:sp>
      <p:sp>
        <p:nvSpPr>
          <p:cNvPr id="120" name="직사각형 1">
            <a:extLst>
              <a:ext uri="{FF2B5EF4-FFF2-40B4-BE49-F238E27FC236}">
                <a16:creationId xmlns:a16="http://schemas.microsoft.com/office/drawing/2014/main" id="{6B6516DB-0DA1-4DC9-8C9B-34BAED3F4387}"/>
              </a:ext>
            </a:extLst>
          </p:cNvPr>
          <p:cNvSpPr/>
          <p:nvPr/>
        </p:nvSpPr>
        <p:spPr>
          <a:xfrm>
            <a:off x="2915176" y="3291311"/>
            <a:ext cx="809926" cy="360040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ko-KR" sz="1400" b="1" dirty="0">
                <a:cs typeface="Arial" pitchFamily="34" charset="0"/>
              </a:rPr>
              <a:t>90%</a:t>
            </a:r>
            <a:endParaRPr lang="ko-KR" altLang="en-US" sz="1400" b="1" dirty="0">
              <a:cs typeface="Arial" pitchFamily="34" charset="0"/>
            </a:endParaRPr>
          </a:p>
        </p:txBody>
      </p:sp>
      <p:sp>
        <p:nvSpPr>
          <p:cNvPr id="121" name="직사각형 1">
            <a:extLst>
              <a:ext uri="{FF2B5EF4-FFF2-40B4-BE49-F238E27FC236}">
                <a16:creationId xmlns:a16="http://schemas.microsoft.com/office/drawing/2014/main" id="{43E0C36C-4C0B-40CC-BCF6-9B0B9D00837E}"/>
              </a:ext>
            </a:extLst>
          </p:cNvPr>
          <p:cNvSpPr/>
          <p:nvPr/>
        </p:nvSpPr>
        <p:spPr>
          <a:xfrm>
            <a:off x="2915176" y="1848222"/>
            <a:ext cx="809926" cy="36004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70%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2" name="직사각형 1">
            <a:extLst>
              <a:ext uri="{FF2B5EF4-FFF2-40B4-BE49-F238E27FC236}">
                <a16:creationId xmlns:a16="http://schemas.microsoft.com/office/drawing/2014/main" id="{3802D462-B7AA-4945-948F-2A1F49F0C35B}"/>
              </a:ext>
            </a:extLst>
          </p:cNvPr>
          <p:cNvSpPr/>
          <p:nvPr/>
        </p:nvSpPr>
        <p:spPr>
          <a:xfrm>
            <a:off x="2915176" y="4734400"/>
            <a:ext cx="809926" cy="3600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50%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3" name="직사각형 1">
            <a:extLst>
              <a:ext uri="{FF2B5EF4-FFF2-40B4-BE49-F238E27FC236}">
                <a16:creationId xmlns:a16="http://schemas.microsoft.com/office/drawing/2014/main" id="{9A305540-268B-42CA-9227-AA6648B69223}"/>
              </a:ext>
            </a:extLst>
          </p:cNvPr>
          <p:cNvSpPr/>
          <p:nvPr/>
        </p:nvSpPr>
        <p:spPr>
          <a:xfrm>
            <a:off x="8423866" y="4724621"/>
            <a:ext cx="787987" cy="36004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80%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4" name="직사각형 1">
            <a:extLst>
              <a:ext uri="{FF2B5EF4-FFF2-40B4-BE49-F238E27FC236}">
                <a16:creationId xmlns:a16="http://schemas.microsoft.com/office/drawing/2014/main" id="{B2EE70DD-4378-4A59-B99A-EB0CF725670A}"/>
              </a:ext>
            </a:extLst>
          </p:cNvPr>
          <p:cNvSpPr/>
          <p:nvPr/>
        </p:nvSpPr>
        <p:spPr>
          <a:xfrm>
            <a:off x="8423866" y="3281532"/>
            <a:ext cx="787987" cy="36004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40%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5" name="직사각형 1">
            <a:extLst>
              <a:ext uri="{FF2B5EF4-FFF2-40B4-BE49-F238E27FC236}">
                <a16:creationId xmlns:a16="http://schemas.microsoft.com/office/drawing/2014/main" id="{039F9783-7942-4695-8715-37B9E7574A52}"/>
              </a:ext>
            </a:extLst>
          </p:cNvPr>
          <p:cNvSpPr/>
          <p:nvPr/>
        </p:nvSpPr>
        <p:spPr>
          <a:xfrm>
            <a:off x="8423866" y="1838443"/>
            <a:ext cx="787987" cy="3600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60%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126" name="그룹 2">
            <a:extLst>
              <a:ext uri="{FF2B5EF4-FFF2-40B4-BE49-F238E27FC236}">
                <a16:creationId xmlns:a16="http://schemas.microsoft.com/office/drawing/2014/main" id="{EB35A867-1E59-4AD2-9C39-4B24FAAFF9DF}"/>
              </a:ext>
            </a:extLst>
          </p:cNvPr>
          <p:cNvGrpSpPr/>
          <p:nvPr/>
        </p:nvGrpSpPr>
        <p:grpSpPr>
          <a:xfrm>
            <a:off x="8323366" y="2198483"/>
            <a:ext cx="3025450" cy="1042502"/>
            <a:chOff x="8323365" y="2163315"/>
            <a:chExt cx="3025450" cy="1042502"/>
          </a:xfrm>
        </p:grpSpPr>
        <p:sp>
          <p:nvSpPr>
            <p:cNvPr id="127" name="TextBox 126">
              <a:extLst>
                <a:ext uri="{FF2B5EF4-FFF2-40B4-BE49-F238E27FC236}">
                  <a16:creationId xmlns:a16="http://schemas.microsoft.com/office/drawing/2014/main" id="{35E0CD3C-C6AD-4E4D-89F6-5DD890A69206}"/>
                </a:ext>
              </a:extLst>
            </p:cNvPr>
            <p:cNvSpPr txBox="1"/>
            <p:nvPr/>
          </p:nvSpPr>
          <p:spPr>
            <a:xfrm>
              <a:off x="8323365" y="2374820"/>
              <a:ext cx="302545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</a:p>
          </p:txBody>
        </p:sp>
        <p:sp>
          <p:nvSpPr>
            <p:cNvPr id="128" name="TextBox 127">
              <a:extLst>
                <a:ext uri="{FF2B5EF4-FFF2-40B4-BE49-F238E27FC236}">
                  <a16:creationId xmlns:a16="http://schemas.microsoft.com/office/drawing/2014/main" id="{1354F3CF-700C-4093-A9DF-C36FECB7D0DA}"/>
                </a:ext>
              </a:extLst>
            </p:cNvPr>
            <p:cNvSpPr txBox="1"/>
            <p:nvPr/>
          </p:nvSpPr>
          <p:spPr>
            <a:xfrm>
              <a:off x="8323365" y="2163315"/>
              <a:ext cx="30254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29" name="그룹 1">
            <a:extLst>
              <a:ext uri="{FF2B5EF4-FFF2-40B4-BE49-F238E27FC236}">
                <a16:creationId xmlns:a16="http://schemas.microsoft.com/office/drawing/2014/main" id="{A329A229-E74B-4733-9CBE-50546BE75345}"/>
              </a:ext>
            </a:extLst>
          </p:cNvPr>
          <p:cNvGrpSpPr/>
          <p:nvPr/>
        </p:nvGrpSpPr>
        <p:grpSpPr>
          <a:xfrm>
            <a:off x="8323366" y="3647475"/>
            <a:ext cx="3025450" cy="1042502"/>
            <a:chOff x="8323365" y="3612307"/>
            <a:chExt cx="3025450" cy="1042502"/>
          </a:xfrm>
        </p:grpSpPr>
        <p:sp>
          <p:nvSpPr>
            <p:cNvPr id="130" name="TextBox 129">
              <a:extLst>
                <a:ext uri="{FF2B5EF4-FFF2-40B4-BE49-F238E27FC236}">
                  <a16:creationId xmlns:a16="http://schemas.microsoft.com/office/drawing/2014/main" id="{7D27E940-DF2A-4854-897C-E71A20979A64}"/>
                </a:ext>
              </a:extLst>
            </p:cNvPr>
            <p:cNvSpPr txBox="1"/>
            <p:nvPr/>
          </p:nvSpPr>
          <p:spPr>
            <a:xfrm>
              <a:off x="8323365" y="3823812"/>
              <a:ext cx="302545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</a:p>
          </p:txBody>
        </p:sp>
        <p:sp>
          <p:nvSpPr>
            <p:cNvPr id="131" name="TextBox 130">
              <a:extLst>
                <a:ext uri="{FF2B5EF4-FFF2-40B4-BE49-F238E27FC236}">
                  <a16:creationId xmlns:a16="http://schemas.microsoft.com/office/drawing/2014/main" id="{CD597EA2-91A8-45E7-AED1-8BD0BC3D4BB7}"/>
                </a:ext>
              </a:extLst>
            </p:cNvPr>
            <p:cNvSpPr txBox="1"/>
            <p:nvPr/>
          </p:nvSpPr>
          <p:spPr>
            <a:xfrm>
              <a:off x="8323365" y="3612307"/>
              <a:ext cx="30254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32" name="그룹 41">
            <a:extLst>
              <a:ext uri="{FF2B5EF4-FFF2-40B4-BE49-F238E27FC236}">
                <a16:creationId xmlns:a16="http://schemas.microsoft.com/office/drawing/2014/main" id="{50BCB74F-6E33-4BA5-8D7B-AB44F3A372F8}"/>
              </a:ext>
            </a:extLst>
          </p:cNvPr>
          <p:cNvGrpSpPr/>
          <p:nvPr/>
        </p:nvGrpSpPr>
        <p:grpSpPr>
          <a:xfrm>
            <a:off x="8323366" y="5096468"/>
            <a:ext cx="3025450" cy="1042502"/>
            <a:chOff x="8323365" y="5061300"/>
            <a:chExt cx="3025450" cy="1042502"/>
          </a:xfrm>
        </p:grpSpPr>
        <p:sp>
          <p:nvSpPr>
            <p:cNvPr id="133" name="TextBox 132">
              <a:extLst>
                <a:ext uri="{FF2B5EF4-FFF2-40B4-BE49-F238E27FC236}">
                  <a16:creationId xmlns:a16="http://schemas.microsoft.com/office/drawing/2014/main" id="{1E69BC62-9C15-4EEE-861A-2BC57C17A257}"/>
                </a:ext>
              </a:extLst>
            </p:cNvPr>
            <p:cNvSpPr txBox="1"/>
            <p:nvPr/>
          </p:nvSpPr>
          <p:spPr>
            <a:xfrm>
              <a:off x="8323365" y="5272805"/>
              <a:ext cx="302545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</a:p>
          </p:txBody>
        </p:sp>
        <p:sp>
          <p:nvSpPr>
            <p:cNvPr id="134" name="TextBox 133">
              <a:extLst>
                <a:ext uri="{FF2B5EF4-FFF2-40B4-BE49-F238E27FC236}">
                  <a16:creationId xmlns:a16="http://schemas.microsoft.com/office/drawing/2014/main" id="{FF0A206E-293E-4EB2-83B5-B8935FFDF6DA}"/>
                </a:ext>
              </a:extLst>
            </p:cNvPr>
            <p:cNvSpPr txBox="1"/>
            <p:nvPr/>
          </p:nvSpPr>
          <p:spPr>
            <a:xfrm>
              <a:off x="8323365" y="5061300"/>
              <a:ext cx="30254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35" name="그룹 44">
            <a:extLst>
              <a:ext uri="{FF2B5EF4-FFF2-40B4-BE49-F238E27FC236}">
                <a16:creationId xmlns:a16="http://schemas.microsoft.com/office/drawing/2014/main" id="{2DEDE83D-EEF7-4F29-9B26-7769ED55716B}"/>
              </a:ext>
            </a:extLst>
          </p:cNvPr>
          <p:cNvGrpSpPr/>
          <p:nvPr/>
        </p:nvGrpSpPr>
        <p:grpSpPr>
          <a:xfrm>
            <a:off x="809000" y="2210290"/>
            <a:ext cx="3024000" cy="1042502"/>
            <a:chOff x="809000" y="2175122"/>
            <a:chExt cx="3024000" cy="1042502"/>
          </a:xfrm>
        </p:grpSpPr>
        <p:sp>
          <p:nvSpPr>
            <p:cNvPr id="136" name="TextBox 135">
              <a:extLst>
                <a:ext uri="{FF2B5EF4-FFF2-40B4-BE49-F238E27FC236}">
                  <a16:creationId xmlns:a16="http://schemas.microsoft.com/office/drawing/2014/main" id="{B4FF0BA8-70BD-47D2-993D-DD6D4DBA1947}"/>
                </a:ext>
              </a:extLst>
            </p:cNvPr>
            <p:cNvSpPr txBox="1"/>
            <p:nvPr/>
          </p:nvSpPr>
          <p:spPr>
            <a:xfrm>
              <a:off x="809000" y="2386627"/>
              <a:ext cx="30240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</a:p>
          </p:txBody>
        </p:sp>
        <p:sp>
          <p:nvSpPr>
            <p:cNvPr id="137" name="TextBox 136">
              <a:extLst>
                <a:ext uri="{FF2B5EF4-FFF2-40B4-BE49-F238E27FC236}">
                  <a16:creationId xmlns:a16="http://schemas.microsoft.com/office/drawing/2014/main" id="{1DF75818-8C77-48F9-AB19-FCBC7A543B65}"/>
                </a:ext>
              </a:extLst>
            </p:cNvPr>
            <p:cNvSpPr txBox="1"/>
            <p:nvPr/>
          </p:nvSpPr>
          <p:spPr>
            <a:xfrm>
              <a:off x="809000" y="2175122"/>
              <a:ext cx="30240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38" name="그룹 43">
            <a:extLst>
              <a:ext uri="{FF2B5EF4-FFF2-40B4-BE49-F238E27FC236}">
                <a16:creationId xmlns:a16="http://schemas.microsoft.com/office/drawing/2014/main" id="{01F62BF2-A1C5-40FE-80A2-5D07F5448E44}"/>
              </a:ext>
            </a:extLst>
          </p:cNvPr>
          <p:cNvGrpSpPr/>
          <p:nvPr/>
        </p:nvGrpSpPr>
        <p:grpSpPr>
          <a:xfrm>
            <a:off x="809000" y="3653379"/>
            <a:ext cx="3024000" cy="1042502"/>
            <a:chOff x="809000" y="3618211"/>
            <a:chExt cx="3024000" cy="1042502"/>
          </a:xfrm>
        </p:grpSpPr>
        <p:sp>
          <p:nvSpPr>
            <p:cNvPr id="139" name="TextBox 138">
              <a:extLst>
                <a:ext uri="{FF2B5EF4-FFF2-40B4-BE49-F238E27FC236}">
                  <a16:creationId xmlns:a16="http://schemas.microsoft.com/office/drawing/2014/main" id="{7C22DEA4-1EC1-4353-B0DD-C923539733D9}"/>
                </a:ext>
              </a:extLst>
            </p:cNvPr>
            <p:cNvSpPr txBox="1"/>
            <p:nvPr/>
          </p:nvSpPr>
          <p:spPr>
            <a:xfrm>
              <a:off x="809000" y="3829716"/>
              <a:ext cx="30240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</a:p>
          </p:txBody>
        </p:sp>
        <p:sp>
          <p:nvSpPr>
            <p:cNvPr id="140" name="TextBox 139">
              <a:extLst>
                <a:ext uri="{FF2B5EF4-FFF2-40B4-BE49-F238E27FC236}">
                  <a16:creationId xmlns:a16="http://schemas.microsoft.com/office/drawing/2014/main" id="{C0D38382-91A8-43BB-AA02-9168B4DFFED2}"/>
                </a:ext>
              </a:extLst>
            </p:cNvPr>
            <p:cNvSpPr txBox="1"/>
            <p:nvPr/>
          </p:nvSpPr>
          <p:spPr>
            <a:xfrm>
              <a:off x="809000" y="3618211"/>
              <a:ext cx="30240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41" name="그룹 42">
            <a:extLst>
              <a:ext uri="{FF2B5EF4-FFF2-40B4-BE49-F238E27FC236}">
                <a16:creationId xmlns:a16="http://schemas.microsoft.com/office/drawing/2014/main" id="{C1EC302C-4C95-46E0-AB66-A6E19E3507F9}"/>
              </a:ext>
            </a:extLst>
          </p:cNvPr>
          <p:cNvGrpSpPr/>
          <p:nvPr/>
        </p:nvGrpSpPr>
        <p:grpSpPr>
          <a:xfrm>
            <a:off x="809000" y="5096468"/>
            <a:ext cx="3024000" cy="1042502"/>
            <a:chOff x="809000" y="5061300"/>
            <a:chExt cx="3024000" cy="1042502"/>
          </a:xfrm>
        </p:grpSpPr>
        <p:sp>
          <p:nvSpPr>
            <p:cNvPr id="142" name="TextBox 141">
              <a:extLst>
                <a:ext uri="{FF2B5EF4-FFF2-40B4-BE49-F238E27FC236}">
                  <a16:creationId xmlns:a16="http://schemas.microsoft.com/office/drawing/2014/main" id="{5F504975-8735-4288-8E29-08FB83507AC8}"/>
                </a:ext>
              </a:extLst>
            </p:cNvPr>
            <p:cNvSpPr txBox="1"/>
            <p:nvPr/>
          </p:nvSpPr>
          <p:spPr>
            <a:xfrm>
              <a:off x="809000" y="5272805"/>
              <a:ext cx="30240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</a:p>
          </p:txBody>
        </p:sp>
        <p:sp>
          <p:nvSpPr>
            <p:cNvPr id="143" name="TextBox 142">
              <a:extLst>
                <a:ext uri="{FF2B5EF4-FFF2-40B4-BE49-F238E27FC236}">
                  <a16:creationId xmlns:a16="http://schemas.microsoft.com/office/drawing/2014/main" id="{311AF6B5-3D5B-40D9-AFD3-AC0C03191AE6}"/>
                </a:ext>
              </a:extLst>
            </p:cNvPr>
            <p:cNvSpPr txBox="1"/>
            <p:nvPr/>
          </p:nvSpPr>
          <p:spPr>
            <a:xfrm>
              <a:off x="809000" y="5061300"/>
              <a:ext cx="30240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44" name="Donut 34">
            <a:extLst>
              <a:ext uri="{FF2B5EF4-FFF2-40B4-BE49-F238E27FC236}">
                <a16:creationId xmlns:a16="http://schemas.microsoft.com/office/drawing/2014/main" id="{C954C22A-0467-4480-AEF9-EBCF8F693E23}"/>
              </a:ext>
            </a:extLst>
          </p:cNvPr>
          <p:cNvSpPr/>
          <p:nvPr/>
        </p:nvSpPr>
        <p:spPr>
          <a:xfrm>
            <a:off x="5583546" y="3424297"/>
            <a:ext cx="1086667" cy="1086667"/>
          </a:xfrm>
          <a:prstGeom prst="donut">
            <a:avLst>
              <a:gd name="adj" fmla="val 448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/>
              </a:solidFill>
            </a:endParaRPr>
          </a:p>
        </p:txBody>
      </p:sp>
      <p:sp>
        <p:nvSpPr>
          <p:cNvPr id="145" name="Donut 35">
            <a:extLst>
              <a:ext uri="{FF2B5EF4-FFF2-40B4-BE49-F238E27FC236}">
                <a16:creationId xmlns:a16="http://schemas.microsoft.com/office/drawing/2014/main" id="{32775975-7355-4A58-8847-F5983F5FDF5A}"/>
              </a:ext>
            </a:extLst>
          </p:cNvPr>
          <p:cNvSpPr/>
          <p:nvPr/>
        </p:nvSpPr>
        <p:spPr>
          <a:xfrm>
            <a:off x="5219100" y="3059851"/>
            <a:ext cx="1811112" cy="1811112"/>
          </a:xfrm>
          <a:prstGeom prst="donut">
            <a:avLst>
              <a:gd name="adj" fmla="val 3119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/>
              </a:solidFill>
            </a:endParaRPr>
          </a:p>
        </p:txBody>
      </p:sp>
      <p:sp>
        <p:nvSpPr>
          <p:cNvPr id="146" name="Donut 36">
            <a:extLst>
              <a:ext uri="{FF2B5EF4-FFF2-40B4-BE49-F238E27FC236}">
                <a16:creationId xmlns:a16="http://schemas.microsoft.com/office/drawing/2014/main" id="{195CF3A6-2304-4108-84DC-F9C71B8831F4}"/>
              </a:ext>
            </a:extLst>
          </p:cNvPr>
          <p:cNvSpPr/>
          <p:nvPr/>
        </p:nvSpPr>
        <p:spPr>
          <a:xfrm>
            <a:off x="4854656" y="2695407"/>
            <a:ext cx="2535557" cy="2535557"/>
          </a:xfrm>
          <a:prstGeom prst="donut">
            <a:avLst>
              <a:gd name="adj" fmla="val 208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/>
              </a:solidFill>
            </a:endParaRPr>
          </a:p>
        </p:txBody>
      </p:sp>
      <p:sp>
        <p:nvSpPr>
          <p:cNvPr id="147" name="Donut 37">
            <a:extLst>
              <a:ext uri="{FF2B5EF4-FFF2-40B4-BE49-F238E27FC236}">
                <a16:creationId xmlns:a16="http://schemas.microsoft.com/office/drawing/2014/main" id="{77537413-F315-4090-BEEE-E04A03ADEA5F}"/>
              </a:ext>
            </a:extLst>
          </p:cNvPr>
          <p:cNvSpPr/>
          <p:nvPr/>
        </p:nvSpPr>
        <p:spPr>
          <a:xfrm>
            <a:off x="4490212" y="2330963"/>
            <a:ext cx="3260001" cy="3260001"/>
          </a:xfrm>
          <a:prstGeom prst="donut">
            <a:avLst>
              <a:gd name="adj" fmla="val 179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11197</TotalTime>
  <Words>200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19</cp:revision>
  <dcterms:created xsi:type="dcterms:W3CDTF">2018-02-18T19:39:47Z</dcterms:created>
  <dcterms:modified xsi:type="dcterms:W3CDTF">2019-01-03T04:50:34Z</dcterms:modified>
</cp:coreProperties>
</file>