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9" name="Round Same Side Corner Rectangle 40">
            <a:extLst>
              <a:ext uri="{FF2B5EF4-FFF2-40B4-BE49-F238E27FC236}">
                <a16:creationId xmlns:a16="http://schemas.microsoft.com/office/drawing/2014/main" id="{26A51948-412B-4922-908E-FFF636B2A06B}"/>
              </a:ext>
            </a:extLst>
          </p:cNvPr>
          <p:cNvSpPr/>
          <p:nvPr/>
        </p:nvSpPr>
        <p:spPr>
          <a:xfrm rot="5400000">
            <a:off x="7035842" y="2620184"/>
            <a:ext cx="720000" cy="222385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0" name="Oval 41">
            <a:extLst>
              <a:ext uri="{FF2B5EF4-FFF2-40B4-BE49-F238E27FC236}">
                <a16:creationId xmlns:a16="http://schemas.microsoft.com/office/drawing/2014/main" id="{21A5CD24-D243-4575-949B-FD47C3C38E0B}"/>
              </a:ext>
            </a:extLst>
          </p:cNvPr>
          <p:cNvSpPr/>
          <p:nvPr/>
        </p:nvSpPr>
        <p:spPr>
          <a:xfrm>
            <a:off x="7832956" y="3426110"/>
            <a:ext cx="612000" cy="6120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1" name="Round Same Side Corner Rectangle 35">
            <a:extLst>
              <a:ext uri="{FF2B5EF4-FFF2-40B4-BE49-F238E27FC236}">
                <a16:creationId xmlns:a16="http://schemas.microsoft.com/office/drawing/2014/main" id="{38C09DCF-3F41-48C1-930E-1C3B958634AF}"/>
              </a:ext>
            </a:extLst>
          </p:cNvPr>
          <p:cNvSpPr/>
          <p:nvPr/>
        </p:nvSpPr>
        <p:spPr>
          <a:xfrm rot="16200000">
            <a:off x="4606939" y="3608472"/>
            <a:ext cx="720000" cy="164418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2" name="Oval 36">
            <a:extLst>
              <a:ext uri="{FF2B5EF4-FFF2-40B4-BE49-F238E27FC236}">
                <a16:creationId xmlns:a16="http://schemas.microsoft.com/office/drawing/2014/main" id="{5DB3FBF9-9388-495E-8BEF-72CD7FEAC30B}"/>
              </a:ext>
            </a:extLst>
          </p:cNvPr>
          <p:cNvSpPr/>
          <p:nvPr/>
        </p:nvSpPr>
        <p:spPr>
          <a:xfrm>
            <a:off x="4213720" y="4124563"/>
            <a:ext cx="612000" cy="6120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3" name="Round Same Side Corner Rectangle 33">
            <a:extLst>
              <a:ext uri="{FF2B5EF4-FFF2-40B4-BE49-F238E27FC236}">
                <a16:creationId xmlns:a16="http://schemas.microsoft.com/office/drawing/2014/main" id="{9BA47958-281C-4190-BE40-F6DF0D965770}"/>
              </a:ext>
            </a:extLst>
          </p:cNvPr>
          <p:cNvSpPr/>
          <p:nvPr/>
        </p:nvSpPr>
        <p:spPr>
          <a:xfrm rot="5400000">
            <a:off x="6937038" y="3958128"/>
            <a:ext cx="720000" cy="198941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4" name="Round Same Side Corner Rectangle 30">
            <a:extLst>
              <a:ext uri="{FF2B5EF4-FFF2-40B4-BE49-F238E27FC236}">
                <a16:creationId xmlns:a16="http://schemas.microsoft.com/office/drawing/2014/main" id="{BE8AB784-92D8-4C72-8C80-08A8D2D61D41}"/>
              </a:ext>
            </a:extLst>
          </p:cNvPr>
          <p:cNvSpPr/>
          <p:nvPr/>
        </p:nvSpPr>
        <p:spPr>
          <a:xfrm rot="16200000">
            <a:off x="4527478" y="2217224"/>
            <a:ext cx="720000" cy="238213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5" name="Oval 31">
            <a:extLst>
              <a:ext uri="{FF2B5EF4-FFF2-40B4-BE49-F238E27FC236}">
                <a16:creationId xmlns:a16="http://schemas.microsoft.com/office/drawing/2014/main" id="{4D0EBCEE-82D0-43FE-B940-E80B1CF0CB33}"/>
              </a:ext>
            </a:extLst>
          </p:cNvPr>
          <p:cNvSpPr/>
          <p:nvPr/>
        </p:nvSpPr>
        <p:spPr>
          <a:xfrm>
            <a:off x="3765288" y="3102288"/>
            <a:ext cx="612000" cy="6120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6" name="Round Same Side Corner Rectangle 32">
            <a:extLst>
              <a:ext uri="{FF2B5EF4-FFF2-40B4-BE49-F238E27FC236}">
                <a16:creationId xmlns:a16="http://schemas.microsoft.com/office/drawing/2014/main" id="{1362A179-54F0-4EF9-A73E-DC27024D6C72}"/>
              </a:ext>
            </a:extLst>
          </p:cNvPr>
          <p:cNvSpPr/>
          <p:nvPr/>
        </p:nvSpPr>
        <p:spPr>
          <a:xfrm rot="5400000">
            <a:off x="6846331" y="1432805"/>
            <a:ext cx="720000" cy="222385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7" name="Round Same Side Corner Rectangle 23">
            <a:extLst>
              <a:ext uri="{FF2B5EF4-FFF2-40B4-BE49-F238E27FC236}">
                <a16:creationId xmlns:a16="http://schemas.microsoft.com/office/drawing/2014/main" id="{526CD9E4-361A-4267-B386-513CC469C170}"/>
              </a:ext>
            </a:extLst>
          </p:cNvPr>
          <p:cNvSpPr/>
          <p:nvPr/>
        </p:nvSpPr>
        <p:spPr>
          <a:xfrm rot="16200000">
            <a:off x="4648480" y="1315950"/>
            <a:ext cx="720000" cy="214012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28" name="Group 7">
            <a:extLst>
              <a:ext uri="{FF2B5EF4-FFF2-40B4-BE49-F238E27FC236}">
                <a16:creationId xmlns:a16="http://schemas.microsoft.com/office/drawing/2014/main" id="{1F1F2D50-2B5B-4979-A00B-2CE329693BAF}"/>
              </a:ext>
            </a:extLst>
          </p:cNvPr>
          <p:cNvGrpSpPr/>
          <p:nvPr/>
        </p:nvGrpSpPr>
        <p:grpSpPr>
          <a:xfrm>
            <a:off x="5463614" y="2026012"/>
            <a:ext cx="1229858" cy="4277398"/>
            <a:chOff x="4350768" y="1800313"/>
            <a:chExt cx="1229858" cy="4277398"/>
          </a:xfrm>
        </p:grpSpPr>
        <p:sp>
          <p:nvSpPr>
            <p:cNvPr id="229" name="Freeform 18">
              <a:extLst>
                <a:ext uri="{FF2B5EF4-FFF2-40B4-BE49-F238E27FC236}">
                  <a16:creationId xmlns:a16="http://schemas.microsoft.com/office/drawing/2014/main" id="{C666D69A-44DE-4E5D-98D9-A132D82F042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50768" y="1800313"/>
              <a:ext cx="614929" cy="4277398"/>
            </a:xfrm>
            <a:custGeom>
              <a:avLst/>
              <a:gdLst/>
              <a:ahLst/>
              <a:cxnLst/>
              <a:rect l="l" t="t" r="r" b="b"/>
              <a:pathLst>
                <a:path w="614929" h="4277398">
                  <a:moveTo>
                    <a:pt x="608509" y="0"/>
                  </a:moveTo>
                  <a:lnTo>
                    <a:pt x="614929" y="2089"/>
                  </a:lnTo>
                  <a:lnTo>
                    <a:pt x="614929" y="2197196"/>
                  </a:lnTo>
                  <a:lnTo>
                    <a:pt x="613503" y="2197196"/>
                  </a:lnTo>
                  <a:lnTo>
                    <a:pt x="606369" y="2220024"/>
                  </a:lnTo>
                  <a:lnTo>
                    <a:pt x="600661" y="2248559"/>
                  </a:lnTo>
                  <a:lnTo>
                    <a:pt x="600661" y="2282801"/>
                  </a:lnTo>
                  <a:lnTo>
                    <a:pt x="577834" y="2342725"/>
                  </a:lnTo>
                  <a:lnTo>
                    <a:pt x="564992" y="2404075"/>
                  </a:lnTo>
                  <a:lnTo>
                    <a:pt x="556433" y="2472560"/>
                  </a:lnTo>
                  <a:lnTo>
                    <a:pt x="555006" y="2542470"/>
                  </a:lnTo>
                  <a:lnTo>
                    <a:pt x="553126" y="2566439"/>
                  </a:lnTo>
                  <a:lnTo>
                    <a:pt x="554869" y="2566439"/>
                  </a:lnTo>
                  <a:lnTo>
                    <a:pt x="551042" y="2615235"/>
                  </a:lnTo>
                  <a:lnTo>
                    <a:pt x="545334" y="2689425"/>
                  </a:lnTo>
                  <a:lnTo>
                    <a:pt x="535348" y="2762190"/>
                  </a:lnTo>
                  <a:lnTo>
                    <a:pt x="516799" y="2832100"/>
                  </a:lnTo>
                  <a:lnTo>
                    <a:pt x="493972" y="2897731"/>
                  </a:lnTo>
                  <a:lnTo>
                    <a:pt x="471144" y="2961935"/>
                  </a:lnTo>
                  <a:lnTo>
                    <a:pt x="463083" y="2994179"/>
                  </a:lnTo>
                  <a:lnTo>
                    <a:pt x="457215" y="2994179"/>
                  </a:lnTo>
                  <a:lnTo>
                    <a:pt x="449582" y="3024712"/>
                  </a:lnTo>
                  <a:lnTo>
                    <a:pt x="478117" y="3151693"/>
                  </a:lnTo>
                  <a:lnTo>
                    <a:pt x="478117" y="3372840"/>
                  </a:lnTo>
                  <a:lnTo>
                    <a:pt x="467211" y="3421919"/>
                  </a:lnTo>
                  <a:lnTo>
                    <a:pt x="466254" y="3421919"/>
                  </a:lnTo>
                  <a:lnTo>
                    <a:pt x="465747" y="3424201"/>
                  </a:lnTo>
                  <a:lnTo>
                    <a:pt x="452906" y="3478418"/>
                  </a:lnTo>
                  <a:lnTo>
                    <a:pt x="442919" y="3541195"/>
                  </a:lnTo>
                  <a:lnTo>
                    <a:pt x="437212" y="3602545"/>
                  </a:lnTo>
                  <a:lnTo>
                    <a:pt x="442919" y="3665322"/>
                  </a:lnTo>
                  <a:lnTo>
                    <a:pt x="448625" y="3800864"/>
                  </a:lnTo>
                  <a:lnTo>
                    <a:pt x="471087" y="3849658"/>
                  </a:lnTo>
                  <a:lnTo>
                    <a:pt x="473628" y="3849658"/>
                  </a:lnTo>
                  <a:lnTo>
                    <a:pt x="492543" y="3890749"/>
                  </a:lnTo>
                  <a:lnTo>
                    <a:pt x="492543" y="3915004"/>
                  </a:lnTo>
                  <a:lnTo>
                    <a:pt x="486836" y="3934978"/>
                  </a:lnTo>
                  <a:lnTo>
                    <a:pt x="479702" y="3956379"/>
                  </a:lnTo>
                  <a:lnTo>
                    <a:pt x="473995" y="3972074"/>
                  </a:lnTo>
                  <a:lnTo>
                    <a:pt x="468289" y="4026290"/>
                  </a:lnTo>
                  <a:lnTo>
                    <a:pt x="471141" y="4083360"/>
                  </a:lnTo>
                  <a:lnTo>
                    <a:pt x="473995" y="4140430"/>
                  </a:lnTo>
                  <a:lnTo>
                    <a:pt x="476849" y="4200354"/>
                  </a:lnTo>
                  <a:lnTo>
                    <a:pt x="468289" y="4257424"/>
                  </a:lnTo>
                  <a:lnTo>
                    <a:pt x="455448" y="4257424"/>
                  </a:lnTo>
                  <a:lnTo>
                    <a:pt x="429766" y="4270264"/>
                  </a:lnTo>
                  <a:lnTo>
                    <a:pt x="395524" y="4277398"/>
                  </a:lnTo>
                  <a:lnTo>
                    <a:pt x="362709" y="4277398"/>
                  </a:lnTo>
                  <a:lnTo>
                    <a:pt x="328466" y="4274545"/>
                  </a:lnTo>
                  <a:lnTo>
                    <a:pt x="295651" y="4264558"/>
                  </a:lnTo>
                  <a:lnTo>
                    <a:pt x="267116" y="4251717"/>
                  </a:lnTo>
                  <a:lnTo>
                    <a:pt x="242861" y="4230316"/>
                  </a:lnTo>
                  <a:lnTo>
                    <a:pt x="227168" y="4207488"/>
                  </a:lnTo>
                  <a:lnTo>
                    <a:pt x="222887" y="4178953"/>
                  </a:lnTo>
                  <a:lnTo>
                    <a:pt x="251422" y="4116176"/>
                  </a:lnTo>
                  <a:lnTo>
                    <a:pt x="274250" y="4049118"/>
                  </a:lnTo>
                  <a:lnTo>
                    <a:pt x="289944" y="3972074"/>
                  </a:lnTo>
                  <a:lnTo>
                    <a:pt x="297078" y="3890749"/>
                  </a:lnTo>
                  <a:lnTo>
                    <a:pt x="298546" y="3849658"/>
                  </a:lnTo>
                  <a:lnTo>
                    <a:pt x="296004" y="3849658"/>
                  </a:lnTo>
                  <a:lnTo>
                    <a:pt x="297389" y="3810850"/>
                  </a:lnTo>
                  <a:lnTo>
                    <a:pt x="293109" y="3728099"/>
                  </a:lnTo>
                  <a:lnTo>
                    <a:pt x="281696" y="3646774"/>
                  </a:lnTo>
                  <a:lnTo>
                    <a:pt x="266001" y="3572584"/>
                  </a:lnTo>
                  <a:lnTo>
                    <a:pt x="248880" y="3519793"/>
                  </a:lnTo>
                  <a:lnTo>
                    <a:pt x="230333" y="3468430"/>
                  </a:lnTo>
                  <a:lnTo>
                    <a:pt x="215936" y="3421918"/>
                  </a:lnTo>
                  <a:lnTo>
                    <a:pt x="216891" y="3421918"/>
                  </a:lnTo>
                  <a:lnTo>
                    <a:pt x="212741" y="3408508"/>
                  </a:lnTo>
                  <a:lnTo>
                    <a:pt x="194193" y="3348584"/>
                  </a:lnTo>
                  <a:lnTo>
                    <a:pt x="184206" y="3284381"/>
                  </a:lnTo>
                  <a:lnTo>
                    <a:pt x="179926" y="3215897"/>
                  </a:lnTo>
                  <a:lnTo>
                    <a:pt x="187060" y="3144560"/>
                  </a:lnTo>
                  <a:lnTo>
                    <a:pt x="197047" y="3088915"/>
                  </a:lnTo>
                  <a:lnTo>
                    <a:pt x="209888" y="3024712"/>
                  </a:lnTo>
                  <a:lnTo>
                    <a:pt x="214872" y="2994179"/>
                  </a:lnTo>
                  <a:lnTo>
                    <a:pt x="220740" y="2994179"/>
                  </a:lnTo>
                  <a:lnTo>
                    <a:pt x="227169" y="2954801"/>
                  </a:lnTo>
                  <a:lnTo>
                    <a:pt x="237157" y="2884890"/>
                  </a:lnTo>
                  <a:lnTo>
                    <a:pt x="244290" y="2812126"/>
                  </a:lnTo>
                  <a:lnTo>
                    <a:pt x="244290" y="2745068"/>
                  </a:lnTo>
                  <a:lnTo>
                    <a:pt x="240009" y="2682291"/>
                  </a:lnTo>
                  <a:lnTo>
                    <a:pt x="231450" y="2635209"/>
                  </a:lnTo>
                  <a:lnTo>
                    <a:pt x="224316" y="2580992"/>
                  </a:lnTo>
                  <a:lnTo>
                    <a:pt x="222331" y="2566439"/>
                  </a:lnTo>
                  <a:lnTo>
                    <a:pt x="220589" y="2566439"/>
                  </a:lnTo>
                  <a:lnTo>
                    <a:pt x="214012" y="2518215"/>
                  </a:lnTo>
                  <a:lnTo>
                    <a:pt x="209731" y="2451159"/>
                  </a:lnTo>
                  <a:lnTo>
                    <a:pt x="204025" y="2386954"/>
                  </a:lnTo>
                  <a:lnTo>
                    <a:pt x="201172" y="2324177"/>
                  </a:lnTo>
                  <a:lnTo>
                    <a:pt x="204025" y="2269961"/>
                  </a:lnTo>
                  <a:lnTo>
                    <a:pt x="209731" y="2225731"/>
                  </a:lnTo>
                  <a:lnTo>
                    <a:pt x="221905" y="2138699"/>
                  </a:lnTo>
                  <a:lnTo>
                    <a:pt x="225929" y="2138699"/>
                  </a:lnTo>
                  <a:lnTo>
                    <a:pt x="280813" y="1746343"/>
                  </a:lnTo>
                  <a:lnTo>
                    <a:pt x="289912" y="1710959"/>
                  </a:lnTo>
                  <a:lnTo>
                    <a:pt x="287315" y="1710959"/>
                  </a:lnTo>
                  <a:lnTo>
                    <a:pt x="291057" y="1696406"/>
                  </a:lnTo>
                  <a:lnTo>
                    <a:pt x="303897" y="1645043"/>
                  </a:lnTo>
                  <a:lnTo>
                    <a:pt x="316739" y="1587973"/>
                  </a:lnTo>
                  <a:lnTo>
                    <a:pt x="322446" y="1528050"/>
                  </a:lnTo>
                  <a:lnTo>
                    <a:pt x="316739" y="1468126"/>
                  </a:lnTo>
                  <a:lnTo>
                    <a:pt x="283923" y="1289783"/>
                  </a:lnTo>
                  <a:lnTo>
                    <a:pt x="283647" y="1283219"/>
                  </a:lnTo>
                  <a:lnTo>
                    <a:pt x="287214" y="1283219"/>
                  </a:lnTo>
                  <a:lnTo>
                    <a:pt x="281783" y="1154242"/>
                  </a:lnTo>
                  <a:lnTo>
                    <a:pt x="276077" y="1159949"/>
                  </a:lnTo>
                  <a:lnTo>
                    <a:pt x="260382" y="1192764"/>
                  </a:lnTo>
                  <a:lnTo>
                    <a:pt x="253248" y="1234141"/>
                  </a:lnTo>
                  <a:lnTo>
                    <a:pt x="247542" y="1278369"/>
                  </a:lnTo>
                  <a:lnTo>
                    <a:pt x="247542" y="1283220"/>
                  </a:lnTo>
                  <a:lnTo>
                    <a:pt x="243974" y="1283220"/>
                  </a:lnTo>
                  <a:lnTo>
                    <a:pt x="243974" y="1325451"/>
                  </a:lnTo>
                  <a:lnTo>
                    <a:pt x="239693" y="1372534"/>
                  </a:lnTo>
                  <a:lnTo>
                    <a:pt x="231134" y="1416763"/>
                  </a:lnTo>
                  <a:lnTo>
                    <a:pt x="198318" y="1522342"/>
                  </a:lnTo>
                  <a:lnTo>
                    <a:pt x="192611" y="1579412"/>
                  </a:lnTo>
                  <a:lnTo>
                    <a:pt x="192611" y="1636482"/>
                  </a:lnTo>
                  <a:lnTo>
                    <a:pt x="199745" y="1696406"/>
                  </a:lnTo>
                  <a:lnTo>
                    <a:pt x="201200" y="1710959"/>
                  </a:lnTo>
                  <a:lnTo>
                    <a:pt x="203797" y="1710959"/>
                  </a:lnTo>
                  <a:lnTo>
                    <a:pt x="208049" y="1753476"/>
                  </a:lnTo>
                  <a:lnTo>
                    <a:pt x="208049" y="1810547"/>
                  </a:lnTo>
                  <a:lnTo>
                    <a:pt x="200915" y="1867617"/>
                  </a:lnTo>
                  <a:lnTo>
                    <a:pt x="195208" y="1890445"/>
                  </a:lnTo>
                  <a:lnTo>
                    <a:pt x="185220" y="1921834"/>
                  </a:lnTo>
                  <a:lnTo>
                    <a:pt x="172380" y="1958928"/>
                  </a:lnTo>
                  <a:lnTo>
                    <a:pt x="159539" y="2000305"/>
                  </a:lnTo>
                  <a:lnTo>
                    <a:pt x="148126" y="2038827"/>
                  </a:lnTo>
                  <a:lnTo>
                    <a:pt x="143845" y="2077349"/>
                  </a:lnTo>
                  <a:lnTo>
                    <a:pt x="140992" y="2111591"/>
                  </a:lnTo>
                  <a:lnTo>
                    <a:pt x="143702" y="2138699"/>
                  </a:lnTo>
                  <a:lnTo>
                    <a:pt x="139678" y="2138699"/>
                  </a:lnTo>
                  <a:lnTo>
                    <a:pt x="139821" y="2140126"/>
                  </a:lnTo>
                  <a:lnTo>
                    <a:pt x="181196" y="2202903"/>
                  </a:lnTo>
                  <a:lnTo>
                    <a:pt x="172637" y="2362699"/>
                  </a:lnTo>
                  <a:lnTo>
                    <a:pt x="152661" y="2368406"/>
                  </a:lnTo>
                  <a:lnTo>
                    <a:pt x="139821" y="2339871"/>
                  </a:lnTo>
                  <a:lnTo>
                    <a:pt x="128407" y="2305629"/>
                  </a:lnTo>
                  <a:lnTo>
                    <a:pt x="95591" y="2292789"/>
                  </a:lnTo>
                  <a:lnTo>
                    <a:pt x="87032" y="2334164"/>
                  </a:lnTo>
                  <a:lnTo>
                    <a:pt x="115567" y="2362699"/>
                  </a:lnTo>
                  <a:lnTo>
                    <a:pt x="146955" y="2394087"/>
                  </a:lnTo>
                  <a:lnTo>
                    <a:pt x="168356" y="2425476"/>
                  </a:lnTo>
                  <a:lnTo>
                    <a:pt x="162649" y="2428330"/>
                  </a:lnTo>
                  <a:lnTo>
                    <a:pt x="156942" y="2428330"/>
                  </a:lnTo>
                  <a:lnTo>
                    <a:pt x="155515" y="2428330"/>
                  </a:lnTo>
                  <a:lnTo>
                    <a:pt x="155515" y="2431183"/>
                  </a:lnTo>
                  <a:lnTo>
                    <a:pt x="155515" y="2432610"/>
                  </a:lnTo>
                  <a:lnTo>
                    <a:pt x="152661" y="2435464"/>
                  </a:lnTo>
                  <a:lnTo>
                    <a:pt x="152661" y="2444025"/>
                  </a:lnTo>
                  <a:lnTo>
                    <a:pt x="168356" y="2451159"/>
                  </a:lnTo>
                  <a:lnTo>
                    <a:pt x="175490" y="2466852"/>
                  </a:lnTo>
                  <a:lnTo>
                    <a:pt x="181196" y="2488253"/>
                  </a:lnTo>
                  <a:lnTo>
                    <a:pt x="175490" y="2495387"/>
                  </a:lnTo>
                  <a:lnTo>
                    <a:pt x="172637" y="2502521"/>
                  </a:lnTo>
                  <a:lnTo>
                    <a:pt x="168356" y="2511081"/>
                  </a:lnTo>
                  <a:lnTo>
                    <a:pt x="162649" y="2516788"/>
                  </a:lnTo>
                  <a:lnTo>
                    <a:pt x="134114" y="2498241"/>
                  </a:lnTo>
                  <a:lnTo>
                    <a:pt x="105579" y="2482546"/>
                  </a:lnTo>
                  <a:lnTo>
                    <a:pt x="79898" y="2466852"/>
                  </a:lnTo>
                  <a:lnTo>
                    <a:pt x="54216" y="2445451"/>
                  </a:lnTo>
                  <a:lnTo>
                    <a:pt x="32815" y="2419770"/>
                  </a:lnTo>
                  <a:lnTo>
                    <a:pt x="14267" y="2386954"/>
                  </a:lnTo>
                  <a:lnTo>
                    <a:pt x="1427" y="2339871"/>
                  </a:lnTo>
                  <a:lnTo>
                    <a:pt x="1427" y="2292789"/>
                  </a:lnTo>
                  <a:lnTo>
                    <a:pt x="7134" y="2245705"/>
                  </a:lnTo>
                  <a:lnTo>
                    <a:pt x="14267" y="2197196"/>
                  </a:lnTo>
                  <a:lnTo>
                    <a:pt x="22828" y="2147260"/>
                  </a:lnTo>
                  <a:lnTo>
                    <a:pt x="23363" y="2138699"/>
                  </a:lnTo>
                  <a:lnTo>
                    <a:pt x="27387" y="2138699"/>
                  </a:lnTo>
                  <a:lnTo>
                    <a:pt x="29705" y="2101603"/>
                  </a:lnTo>
                  <a:lnTo>
                    <a:pt x="9763" y="1710959"/>
                  </a:lnTo>
                  <a:lnTo>
                    <a:pt x="7166" y="1710959"/>
                  </a:lnTo>
                  <a:lnTo>
                    <a:pt x="2854" y="1626496"/>
                  </a:lnTo>
                  <a:lnTo>
                    <a:pt x="0" y="1576560"/>
                  </a:lnTo>
                  <a:lnTo>
                    <a:pt x="2854" y="1528050"/>
                  </a:lnTo>
                  <a:lnTo>
                    <a:pt x="11414" y="1480967"/>
                  </a:lnTo>
                  <a:lnTo>
                    <a:pt x="18548" y="1433885"/>
                  </a:lnTo>
                  <a:lnTo>
                    <a:pt x="21401" y="1382521"/>
                  </a:lnTo>
                  <a:lnTo>
                    <a:pt x="15694" y="1331158"/>
                  </a:lnTo>
                  <a:lnTo>
                    <a:pt x="11414" y="1289783"/>
                  </a:lnTo>
                  <a:lnTo>
                    <a:pt x="11059" y="1283219"/>
                  </a:lnTo>
                  <a:lnTo>
                    <a:pt x="14626" y="1283219"/>
                  </a:lnTo>
                  <a:lnTo>
                    <a:pt x="12128" y="1236993"/>
                  </a:lnTo>
                  <a:lnTo>
                    <a:pt x="14982" y="1177071"/>
                  </a:lnTo>
                  <a:lnTo>
                    <a:pt x="19262" y="1115720"/>
                  </a:lnTo>
                  <a:lnTo>
                    <a:pt x="27822" y="1050089"/>
                  </a:lnTo>
                  <a:lnTo>
                    <a:pt x="34956" y="988739"/>
                  </a:lnTo>
                  <a:lnTo>
                    <a:pt x="46370" y="931669"/>
                  </a:lnTo>
                  <a:lnTo>
                    <a:pt x="59210" y="878879"/>
                  </a:lnTo>
                  <a:lnTo>
                    <a:pt x="64859" y="855480"/>
                  </a:lnTo>
                  <a:lnTo>
                    <a:pt x="59052" y="855480"/>
                  </a:lnTo>
                  <a:lnTo>
                    <a:pt x="63391" y="837503"/>
                  </a:lnTo>
                  <a:lnTo>
                    <a:pt x="76231" y="808968"/>
                  </a:lnTo>
                  <a:lnTo>
                    <a:pt x="104766" y="776153"/>
                  </a:lnTo>
                  <a:lnTo>
                    <a:pt x="139008" y="747618"/>
                  </a:lnTo>
                  <a:lnTo>
                    <a:pt x="180384" y="726217"/>
                  </a:lnTo>
                  <a:lnTo>
                    <a:pt x="224613" y="707669"/>
                  </a:lnTo>
                  <a:lnTo>
                    <a:pt x="270270" y="691974"/>
                  </a:lnTo>
                  <a:lnTo>
                    <a:pt x="317352" y="679134"/>
                  </a:lnTo>
                  <a:lnTo>
                    <a:pt x="364435" y="663439"/>
                  </a:lnTo>
                  <a:lnTo>
                    <a:pt x="408664" y="646319"/>
                  </a:lnTo>
                  <a:lnTo>
                    <a:pt x="447187" y="622064"/>
                  </a:lnTo>
                  <a:lnTo>
                    <a:pt x="481429" y="593529"/>
                  </a:lnTo>
                  <a:lnTo>
                    <a:pt x="481429" y="557860"/>
                  </a:lnTo>
                  <a:lnTo>
                    <a:pt x="482856" y="519338"/>
                  </a:lnTo>
                  <a:lnTo>
                    <a:pt x="482856" y="479389"/>
                  </a:lnTo>
                  <a:lnTo>
                    <a:pt x="481429" y="443720"/>
                  </a:lnTo>
                  <a:lnTo>
                    <a:pt x="474327" y="427740"/>
                  </a:lnTo>
                  <a:lnTo>
                    <a:pt x="458733" y="427740"/>
                  </a:lnTo>
                  <a:lnTo>
                    <a:pt x="454421" y="418039"/>
                  </a:lnTo>
                  <a:lnTo>
                    <a:pt x="441580" y="399490"/>
                  </a:lnTo>
                  <a:lnTo>
                    <a:pt x="428739" y="383796"/>
                  </a:lnTo>
                  <a:lnTo>
                    <a:pt x="415898" y="362395"/>
                  </a:lnTo>
                  <a:lnTo>
                    <a:pt x="408764" y="336713"/>
                  </a:lnTo>
                  <a:lnTo>
                    <a:pt x="408764" y="319592"/>
                  </a:lnTo>
                  <a:lnTo>
                    <a:pt x="413045" y="305325"/>
                  </a:lnTo>
                  <a:lnTo>
                    <a:pt x="418752" y="295338"/>
                  </a:lnTo>
                  <a:lnTo>
                    <a:pt x="425886" y="285350"/>
                  </a:lnTo>
                  <a:lnTo>
                    <a:pt x="431593" y="275364"/>
                  </a:lnTo>
                  <a:lnTo>
                    <a:pt x="413045" y="189759"/>
                  </a:lnTo>
                  <a:lnTo>
                    <a:pt x="428739" y="148382"/>
                  </a:lnTo>
                  <a:lnTo>
                    <a:pt x="452994" y="105579"/>
                  </a:lnTo>
                  <a:lnTo>
                    <a:pt x="485809" y="67058"/>
                  </a:lnTo>
                  <a:lnTo>
                    <a:pt x="524331" y="35669"/>
                  </a:lnTo>
                  <a:lnTo>
                    <a:pt x="567134" y="1284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sp>
          <p:nvSpPr>
            <p:cNvPr id="230" name="Freeform 18">
              <a:extLst>
                <a:ext uri="{FF2B5EF4-FFF2-40B4-BE49-F238E27FC236}">
                  <a16:creationId xmlns:a16="http://schemas.microsoft.com/office/drawing/2014/main" id="{E463B708-4A45-4193-8820-3AAF363392AC}"/>
                </a:ext>
              </a:extLst>
            </p:cNvPr>
            <p:cNvSpPr>
              <a:spLocks noChangeAspect="1"/>
            </p:cNvSpPr>
            <p:nvPr/>
          </p:nvSpPr>
          <p:spPr bwMode="auto">
            <a:xfrm flipH="1">
              <a:off x="4965697" y="1800313"/>
              <a:ext cx="614929" cy="4277398"/>
            </a:xfrm>
            <a:custGeom>
              <a:avLst/>
              <a:gdLst/>
              <a:ahLst/>
              <a:cxnLst/>
              <a:rect l="l" t="t" r="r" b="b"/>
              <a:pathLst>
                <a:path w="614929" h="4277398">
                  <a:moveTo>
                    <a:pt x="608509" y="0"/>
                  </a:moveTo>
                  <a:lnTo>
                    <a:pt x="614929" y="2089"/>
                  </a:lnTo>
                  <a:lnTo>
                    <a:pt x="614929" y="2197196"/>
                  </a:lnTo>
                  <a:lnTo>
                    <a:pt x="613503" y="2197196"/>
                  </a:lnTo>
                  <a:lnTo>
                    <a:pt x="606369" y="2220024"/>
                  </a:lnTo>
                  <a:lnTo>
                    <a:pt x="600661" y="2248559"/>
                  </a:lnTo>
                  <a:lnTo>
                    <a:pt x="600661" y="2282801"/>
                  </a:lnTo>
                  <a:lnTo>
                    <a:pt x="577834" y="2342725"/>
                  </a:lnTo>
                  <a:lnTo>
                    <a:pt x="564992" y="2404075"/>
                  </a:lnTo>
                  <a:lnTo>
                    <a:pt x="556433" y="2472560"/>
                  </a:lnTo>
                  <a:lnTo>
                    <a:pt x="555006" y="2542470"/>
                  </a:lnTo>
                  <a:lnTo>
                    <a:pt x="553126" y="2566439"/>
                  </a:lnTo>
                  <a:lnTo>
                    <a:pt x="554869" y="2566439"/>
                  </a:lnTo>
                  <a:lnTo>
                    <a:pt x="551042" y="2615235"/>
                  </a:lnTo>
                  <a:lnTo>
                    <a:pt x="545334" y="2689425"/>
                  </a:lnTo>
                  <a:lnTo>
                    <a:pt x="535348" y="2762190"/>
                  </a:lnTo>
                  <a:lnTo>
                    <a:pt x="516799" y="2832100"/>
                  </a:lnTo>
                  <a:lnTo>
                    <a:pt x="493972" y="2897731"/>
                  </a:lnTo>
                  <a:lnTo>
                    <a:pt x="471144" y="2961935"/>
                  </a:lnTo>
                  <a:lnTo>
                    <a:pt x="463083" y="2994179"/>
                  </a:lnTo>
                  <a:lnTo>
                    <a:pt x="457215" y="2994179"/>
                  </a:lnTo>
                  <a:lnTo>
                    <a:pt x="449582" y="3024712"/>
                  </a:lnTo>
                  <a:lnTo>
                    <a:pt x="478117" y="3151693"/>
                  </a:lnTo>
                  <a:lnTo>
                    <a:pt x="478117" y="3372840"/>
                  </a:lnTo>
                  <a:lnTo>
                    <a:pt x="467211" y="3421919"/>
                  </a:lnTo>
                  <a:lnTo>
                    <a:pt x="466254" y="3421919"/>
                  </a:lnTo>
                  <a:lnTo>
                    <a:pt x="465747" y="3424201"/>
                  </a:lnTo>
                  <a:lnTo>
                    <a:pt x="452906" y="3478418"/>
                  </a:lnTo>
                  <a:lnTo>
                    <a:pt x="442919" y="3541195"/>
                  </a:lnTo>
                  <a:lnTo>
                    <a:pt x="437212" y="3602545"/>
                  </a:lnTo>
                  <a:lnTo>
                    <a:pt x="442919" y="3665322"/>
                  </a:lnTo>
                  <a:lnTo>
                    <a:pt x="448625" y="3800864"/>
                  </a:lnTo>
                  <a:lnTo>
                    <a:pt x="471087" y="3849658"/>
                  </a:lnTo>
                  <a:lnTo>
                    <a:pt x="473628" y="3849658"/>
                  </a:lnTo>
                  <a:lnTo>
                    <a:pt x="492543" y="3890749"/>
                  </a:lnTo>
                  <a:lnTo>
                    <a:pt x="492543" y="3915004"/>
                  </a:lnTo>
                  <a:lnTo>
                    <a:pt x="486836" y="3934978"/>
                  </a:lnTo>
                  <a:lnTo>
                    <a:pt x="479702" y="3956379"/>
                  </a:lnTo>
                  <a:lnTo>
                    <a:pt x="473995" y="3972074"/>
                  </a:lnTo>
                  <a:lnTo>
                    <a:pt x="468289" y="4026290"/>
                  </a:lnTo>
                  <a:lnTo>
                    <a:pt x="471141" y="4083360"/>
                  </a:lnTo>
                  <a:lnTo>
                    <a:pt x="473995" y="4140430"/>
                  </a:lnTo>
                  <a:lnTo>
                    <a:pt x="476849" y="4200354"/>
                  </a:lnTo>
                  <a:lnTo>
                    <a:pt x="468289" y="4257424"/>
                  </a:lnTo>
                  <a:lnTo>
                    <a:pt x="455448" y="4257424"/>
                  </a:lnTo>
                  <a:lnTo>
                    <a:pt x="429766" y="4270264"/>
                  </a:lnTo>
                  <a:lnTo>
                    <a:pt x="395524" y="4277398"/>
                  </a:lnTo>
                  <a:lnTo>
                    <a:pt x="362709" y="4277398"/>
                  </a:lnTo>
                  <a:lnTo>
                    <a:pt x="328466" y="4274545"/>
                  </a:lnTo>
                  <a:lnTo>
                    <a:pt x="295651" y="4264558"/>
                  </a:lnTo>
                  <a:lnTo>
                    <a:pt x="267116" y="4251717"/>
                  </a:lnTo>
                  <a:lnTo>
                    <a:pt x="242861" y="4230316"/>
                  </a:lnTo>
                  <a:lnTo>
                    <a:pt x="227168" y="4207488"/>
                  </a:lnTo>
                  <a:lnTo>
                    <a:pt x="222887" y="4178953"/>
                  </a:lnTo>
                  <a:lnTo>
                    <a:pt x="251422" y="4116176"/>
                  </a:lnTo>
                  <a:lnTo>
                    <a:pt x="274250" y="4049118"/>
                  </a:lnTo>
                  <a:lnTo>
                    <a:pt x="289944" y="3972074"/>
                  </a:lnTo>
                  <a:lnTo>
                    <a:pt x="297078" y="3890749"/>
                  </a:lnTo>
                  <a:lnTo>
                    <a:pt x="298546" y="3849658"/>
                  </a:lnTo>
                  <a:lnTo>
                    <a:pt x="296004" y="3849658"/>
                  </a:lnTo>
                  <a:lnTo>
                    <a:pt x="297389" y="3810850"/>
                  </a:lnTo>
                  <a:lnTo>
                    <a:pt x="293109" y="3728099"/>
                  </a:lnTo>
                  <a:lnTo>
                    <a:pt x="281696" y="3646774"/>
                  </a:lnTo>
                  <a:lnTo>
                    <a:pt x="266001" y="3572584"/>
                  </a:lnTo>
                  <a:lnTo>
                    <a:pt x="248880" y="3519793"/>
                  </a:lnTo>
                  <a:lnTo>
                    <a:pt x="230333" y="3468430"/>
                  </a:lnTo>
                  <a:lnTo>
                    <a:pt x="215936" y="3421918"/>
                  </a:lnTo>
                  <a:lnTo>
                    <a:pt x="216891" y="3421918"/>
                  </a:lnTo>
                  <a:lnTo>
                    <a:pt x="212741" y="3408508"/>
                  </a:lnTo>
                  <a:lnTo>
                    <a:pt x="194193" y="3348584"/>
                  </a:lnTo>
                  <a:lnTo>
                    <a:pt x="184206" y="3284381"/>
                  </a:lnTo>
                  <a:lnTo>
                    <a:pt x="179926" y="3215897"/>
                  </a:lnTo>
                  <a:lnTo>
                    <a:pt x="187060" y="3144560"/>
                  </a:lnTo>
                  <a:lnTo>
                    <a:pt x="197047" y="3088915"/>
                  </a:lnTo>
                  <a:lnTo>
                    <a:pt x="209888" y="3024712"/>
                  </a:lnTo>
                  <a:lnTo>
                    <a:pt x="214872" y="2994179"/>
                  </a:lnTo>
                  <a:lnTo>
                    <a:pt x="220740" y="2994179"/>
                  </a:lnTo>
                  <a:lnTo>
                    <a:pt x="227169" y="2954801"/>
                  </a:lnTo>
                  <a:lnTo>
                    <a:pt x="237157" y="2884890"/>
                  </a:lnTo>
                  <a:lnTo>
                    <a:pt x="244290" y="2812126"/>
                  </a:lnTo>
                  <a:lnTo>
                    <a:pt x="244290" y="2745068"/>
                  </a:lnTo>
                  <a:lnTo>
                    <a:pt x="240009" y="2682291"/>
                  </a:lnTo>
                  <a:lnTo>
                    <a:pt x="231450" y="2635209"/>
                  </a:lnTo>
                  <a:lnTo>
                    <a:pt x="224316" y="2580992"/>
                  </a:lnTo>
                  <a:lnTo>
                    <a:pt x="222331" y="2566439"/>
                  </a:lnTo>
                  <a:lnTo>
                    <a:pt x="220589" y="2566439"/>
                  </a:lnTo>
                  <a:lnTo>
                    <a:pt x="214012" y="2518215"/>
                  </a:lnTo>
                  <a:lnTo>
                    <a:pt x="209731" y="2451159"/>
                  </a:lnTo>
                  <a:lnTo>
                    <a:pt x="204025" y="2386954"/>
                  </a:lnTo>
                  <a:lnTo>
                    <a:pt x="201172" y="2324177"/>
                  </a:lnTo>
                  <a:lnTo>
                    <a:pt x="204025" y="2269961"/>
                  </a:lnTo>
                  <a:lnTo>
                    <a:pt x="209731" y="2225731"/>
                  </a:lnTo>
                  <a:lnTo>
                    <a:pt x="221905" y="2138699"/>
                  </a:lnTo>
                  <a:lnTo>
                    <a:pt x="225929" y="2138699"/>
                  </a:lnTo>
                  <a:lnTo>
                    <a:pt x="280813" y="1746343"/>
                  </a:lnTo>
                  <a:lnTo>
                    <a:pt x="289912" y="1710959"/>
                  </a:lnTo>
                  <a:lnTo>
                    <a:pt x="287315" y="1710959"/>
                  </a:lnTo>
                  <a:lnTo>
                    <a:pt x="291057" y="1696406"/>
                  </a:lnTo>
                  <a:lnTo>
                    <a:pt x="303897" y="1645043"/>
                  </a:lnTo>
                  <a:lnTo>
                    <a:pt x="316739" y="1587973"/>
                  </a:lnTo>
                  <a:lnTo>
                    <a:pt x="322446" y="1528050"/>
                  </a:lnTo>
                  <a:lnTo>
                    <a:pt x="316739" y="1468126"/>
                  </a:lnTo>
                  <a:lnTo>
                    <a:pt x="283923" y="1289783"/>
                  </a:lnTo>
                  <a:lnTo>
                    <a:pt x="283647" y="1283219"/>
                  </a:lnTo>
                  <a:lnTo>
                    <a:pt x="287214" y="1283219"/>
                  </a:lnTo>
                  <a:lnTo>
                    <a:pt x="281783" y="1154242"/>
                  </a:lnTo>
                  <a:lnTo>
                    <a:pt x="276077" y="1159949"/>
                  </a:lnTo>
                  <a:lnTo>
                    <a:pt x="260382" y="1192764"/>
                  </a:lnTo>
                  <a:lnTo>
                    <a:pt x="253248" y="1234141"/>
                  </a:lnTo>
                  <a:lnTo>
                    <a:pt x="247542" y="1278369"/>
                  </a:lnTo>
                  <a:lnTo>
                    <a:pt x="247542" y="1283220"/>
                  </a:lnTo>
                  <a:lnTo>
                    <a:pt x="243974" y="1283220"/>
                  </a:lnTo>
                  <a:lnTo>
                    <a:pt x="243974" y="1325451"/>
                  </a:lnTo>
                  <a:lnTo>
                    <a:pt x="239693" y="1372534"/>
                  </a:lnTo>
                  <a:lnTo>
                    <a:pt x="231134" y="1416763"/>
                  </a:lnTo>
                  <a:lnTo>
                    <a:pt x="198318" y="1522342"/>
                  </a:lnTo>
                  <a:lnTo>
                    <a:pt x="192611" y="1579412"/>
                  </a:lnTo>
                  <a:lnTo>
                    <a:pt x="192611" y="1636482"/>
                  </a:lnTo>
                  <a:lnTo>
                    <a:pt x="199745" y="1696406"/>
                  </a:lnTo>
                  <a:lnTo>
                    <a:pt x="201200" y="1710959"/>
                  </a:lnTo>
                  <a:lnTo>
                    <a:pt x="203797" y="1710959"/>
                  </a:lnTo>
                  <a:lnTo>
                    <a:pt x="208049" y="1753476"/>
                  </a:lnTo>
                  <a:lnTo>
                    <a:pt x="208049" y="1810547"/>
                  </a:lnTo>
                  <a:lnTo>
                    <a:pt x="200915" y="1867617"/>
                  </a:lnTo>
                  <a:lnTo>
                    <a:pt x="195208" y="1890445"/>
                  </a:lnTo>
                  <a:lnTo>
                    <a:pt x="185220" y="1921834"/>
                  </a:lnTo>
                  <a:lnTo>
                    <a:pt x="172380" y="1958928"/>
                  </a:lnTo>
                  <a:lnTo>
                    <a:pt x="159539" y="2000305"/>
                  </a:lnTo>
                  <a:lnTo>
                    <a:pt x="148126" y="2038827"/>
                  </a:lnTo>
                  <a:lnTo>
                    <a:pt x="143845" y="2077349"/>
                  </a:lnTo>
                  <a:lnTo>
                    <a:pt x="140992" y="2111591"/>
                  </a:lnTo>
                  <a:lnTo>
                    <a:pt x="143702" y="2138699"/>
                  </a:lnTo>
                  <a:lnTo>
                    <a:pt x="139678" y="2138699"/>
                  </a:lnTo>
                  <a:lnTo>
                    <a:pt x="139821" y="2140126"/>
                  </a:lnTo>
                  <a:lnTo>
                    <a:pt x="181196" y="2202903"/>
                  </a:lnTo>
                  <a:lnTo>
                    <a:pt x="172637" y="2362699"/>
                  </a:lnTo>
                  <a:lnTo>
                    <a:pt x="152661" y="2368406"/>
                  </a:lnTo>
                  <a:lnTo>
                    <a:pt x="139821" y="2339871"/>
                  </a:lnTo>
                  <a:lnTo>
                    <a:pt x="128407" y="2305629"/>
                  </a:lnTo>
                  <a:lnTo>
                    <a:pt x="95591" y="2292789"/>
                  </a:lnTo>
                  <a:lnTo>
                    <a:pt x="87032" y="2334164"/>
                  </a:lnTo>
                  <a:lnTo>
                    <a:pt x="115567" y="2362699"/>
                  </a:lnTo>
                  <a:lnTo>
                    <a:pt x="146955" y="2394087"/>
                  </a:lnTo>
                  <a:lnTo>
                    <a:pt x="168356" y="2425476"/>
                  </a:lnTo>
                  <a:lnTo>
                    <a:pt x="162649" y="2428330"/>
                  </a:lnTo>
                  <a:lnTo>
                    <a:pt x="156942" y="2428330"/>
                  </a:lnTo>
                  <a:lnTo>
                    <a:pt x="155515" y="2428330"/>
                  </a:lnTo>
                  <a:lnTo>
                    <a:pt x="155515" y="2431183"/>
                  </a:lnTo>
                  <a:lnTo>
                    <a:pt x="155515" y="2432610"/>
                  </a:lnTo>
                  <a:lnTo>
                    <a:pt x="152661" y="2435464"/>
                  </a:lnTo>
                  <a:lnTo>
                    <a:pt x="152661" y="2444025"/>
                  </a:lnTo>
                  <a:lnTo>
                    <a:pt x="168356" y="2451159"/>
                  </a:lnTo>
                  <a:lnTo>
                    <a:pt x="175490" y="2466852"/>
                  </a:lnTo>
                  <a:lnTo>
                    <a:pt x="181196" y="2488253"/>
                  </a:lnTo>
                  <a:lnTo>
                    <a:pt x="175490" y="2495387"/>
                  </a:lnTo>
                  <a:lnTo>
                    <a:pt x="172637" y="2502521"/>
                  </a:lnTo>
                  <a:lnTo>
                    <a:pt x="168356" y="2511081"/>
                  </a:lnTo>
                  <a:lnTo>
                    <a:pt x="162649" y="2516788"/>
                  </a:lnTo>
                  <a:lnTo>
                    <a:pt x="134114" y="2498241"/>
                  </a:lnTo>
                  <a:lnTo>
                    <a:pt x="105579" y="2482546"/>
                  </a:lnTo>
                  <a:lnTo>
                    <a:pt x="79898" y="2466852"/>
                  </a:lnTo>
                  <a:lnTo>
                    <a:pt x="54216" y="2445451"/>
                  </a:lnTo>
                  <a:lnTo>
                    <a:pt x="32815" y="2419770"/>
                  </a:lnTo>
                  <a:lnTo>
                    <a:pt x="14267" y="2386954"/>
                  </a:lnTo>
                  <a:lnTo>
                    <a:pt x="1427" y="2339871"/>
                  </a:lnTo>
                  <a:lnTo>
                    <a:pt x="1427" y="2292789"/>
                  </a:lnTo>
                  <a:lnTo>
                    <a:pt x="7134" y="2245705"/>
                  </a:lnTo>
                  <a:lnTo>
                    <a:pt x="14267" y="2197196"/>
                  </a:lnTo>
                  <a:lnTo>
                    <a:pt x="22828" y="2147260"/>
                  </a:lnTo>
                  <a:lnTo>
                    <a:pt x="23363" y="2138699"/>
                  </a:lnTo>
                  <a:lnTo>
                    <a:pt x="27387" y="2138699"/>
                  </a:lnTo>
                  <a:lnTo>
                    <a:pt x="29705" y="2101603"/>
                  </a:lnTo>
                  <a:lnTo>
                    <a:pt x="9763" y="1710959"/>
                  </a:lnTo>
                  <a:lnTo>
                    <a:pt x="7166" y="1710959"/>
                  </a:lnTo>
                  <a:lnTo>
                    <a:pt x="2854" y="1626496"/>
                  </a:lnTo>
                  <a:lnTo>
                    <a:pt x="0" y="1576560"/>
                  </a:lnTo>
                  <a:lnTo>
                    <a:pt x="2854" y="1528050"/>
                  </a:lnTo>
                  <a:lnTo>
                    <a:pt x="11414" y="1480967"/>
                  </a:lnTo>
                  <a:lnTo>
                    <a:pt x="18548" y="1433885"/>
                  </a:lnTo>
                  <a:lnTo>
                    <a:pt x="21401" y="1382521"/>
                  </a:lnTo>
                  <a:lnTo>
                    <a:pt x="15694" y="1331158"/>
                  </a:lnTo>
                  <a:lnTo>
                    <a:pt x="11414" y="1289783"/>
                  </a:lnTo>
                  <a:lnTo>
                    <a:pt x="11059" y="1283219"/>
                  </a:lnTo>
                  <a:lnTo>
                    <a:pt x="14626" y="1283219"/>
                  </a:lnTo>
                  <a:lnTo>
                    <a:pt x="12128" y="1236993"/>
                  </a:lnTo>
                  <a:lnTo>
                    <a:pt x="14982" y="1177071"/>
                  </a:lnTo>
                  <a:lnTo>
                    <a:pt x="19262" y="1115720"/>
                  </a:lnTo>
                  <a:lnTo>
                    <a:pt x="27822" y="1050089"/>
                  </a:lnTo>
                  <a:lnTo>
                    <a:pt x="34956" y="988739"/>
                  </a:lnTo>
                  <a:lnTo>
                    <a:pt x="46370" y="931669"/>
                  </a:lnTo>
                  <a:lnTo>
                    <a:pt x="59210" y="878879"/>
                  </a:lnTo>
                  <a:lnTo>
                    <a:pt x="64859" y="855480"/>
                  </a:lnTo>
                  <a:lnTo>
                    <a:pt x="59052" y="855480"/>
                  </a:lnTo>
                  <a:lnTo>
                    <a:pt x="63391" y="837503"/>
                  </a:lnTo>
                  <a:lnTo>
                    <a:pt x="76231" y="808968"/>
                  </a:lnTo>
                  <a:lnTo>
                    <a:pt x="104766" y="776153"/>
                  </a:lnTo>
                  <a:lnTo>
                    <a:pt x="139008" y="747618"/>
                  </a:lnTo>
                  <a:lnTo>
                    <a:pt x="180384" y="726217"/>
                  </a:lnTo>
                  <a:lnTo>
                    <a:pt x="224613" y="707669"/>
                  </a:lnTo>
                  <a:lnTo>
                    <a:pt x="270270" y="691974"/>
                  </a:lnTo>
                  <a:lnTo>
                    <a:pt x="317352" y="679134"/>
                  </a:lnTo>
                  <a:lnTo>
                    <a:pt x="364435" y="663439"/>
                  </a:lnTo>
                  <a:lnTo>
                    <a:pt x="408664" y="646319"/>
                  </a:lnTo>
                  <a:lnTo>
                    <a:pt x="447187" y="622064"/>
                  </a:lnTo>
                  <a:lnTo>
                    <a:pt x="481429" y="593529"/>
                  </a:lnTo>
                  <a:lnTo>
                    <a:pt x="481429" y="557860"/>
                  </a:lnTo>
                  <a:lnTo>
                    <a:pt x="482856" y="519338"/>
                  </a:lnTo>
                  <a:lnTo>
                    <a:pt x="482856" y="479389"/>
                  </a:lnTo>
                  <a:lnTo>
                    <a:pt x="481429" y="443720"/>
                  </a:lnTo>
                  <a:lnTo>
                    <a:pt x="474327" y="427740"/>
                  </a:lnTo>
                  <a:lnTo>
                    <a:pt x="458733" y="427740"/>
                  </a:lnTo>
                  <a:lnTo>
                    <a:pt x="454421" y="418039"/>
                  </a:lnTo>
                  <a:lnTo>
                    <a:pt x="441580" y="399490"/>
                  </a:lnTo>
                  <a:lnTo>
                    <a:pt x="428739" y="383796"/>
                  </a:lnTo>
                  <a:lnTo>
                    <a:pt x="415898" y="362395"/>
                  </a:lnTo>
                  <a:lnTo>
                    <a:pt x="408764" y="336713"/>
                  </a:lnTo>
                  <a:lnTo>
                    <a:pt x="408764" y="319592"/>
                  </a:lnTo>
                  <a:lnTo>
                    <a:pt x="413045" y="305325"/>
                  </a:lnTo>
                  <a:lnTo>
                    <a:pt x="418752" y="295338"/>
                  </a:lnTo>
                  <a:lnTo>
                    <a:pt x="425886" y="285350"/>
                  </a:lnTo>
                  <a:lnTo>
                    <a:pt x="431593" y="275364"/>
                  </a:lnTo>
                  <a:lnTo>
                    <a:pt x="413045" y="189759"/>
                  </a:lnTo>
                  <a:lnTo>
                    <a:pt x="428739" y="148382"/>
                  </a:lnTo>
                  <a:lnTo>
                    <a:pt x="452994" y="105579"/>
                  </a:lnTo>
                  <a:lnTo>
                    <a:pt x="485809" y="67058"/>
                  </a:lnTo>
                  <a:lnTo>
                    <a:pt x="524331" y="35669"/>
                  </a:lnTo>
                  <a:lnTo>
                    <a:pt x="567134" y="1284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</p:grpSp>
      <p:sp>
        <p:nvSpPr>
          <p:cNvPr id="231" name="Oval 27">
            <a:extLst>
              <a:ext uri="{FF2B5EF4-FFF2-40B4-BE49-F238E27FC236}">
                <a16:creationId xmlns:a16="http://schemas.microsoft.com/office/drawing/2014/main" id="{BCEA162B-F681-430F-AD10-51B5EE832E29}"/>
              </a:ext>
            </a:extLst>
          </p:cNvPr>
          <p:cNvSpPr/>
          <p:nvPr/>
        </p:nvSpPr>
        <p:spPr>
          <a:xfrm>
            <a:off x="7643445" y="2238731"/>
            <a:ext cx="612000" cy="6120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2" name="Oval 29">
            <a:extLst>
              <a:ext uri="{FF2B5EF4-FFF2-40B4-BE49-F238E27FC236}">
                <a16:creationId xmlns:a16="http://schemas.microsoft.com/office/drawing/2014/main" id="{DEC0EF18-3730-4531-90EC-004BFF21F710}"/>
              </a:ext>
            </a:extLst>
          </p:cNvPr>
          <p:cNvSpPr/>
          <p:nvPr/>
        </p:nvSpPr>
        <p:spPr>
          <a:xfrm>
            <a:off x="4007293" y="2080012"/>
            <a:ext cx="612000" cy="6120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3" name="Oval 34">
            <a:extLst>
              <a:ext uri="{FF2B5EF4-FFF2-40B4-BE49-F238E27FC236}">
                <a16:creationId xmlns:a16="http://schemas.microsoft.com/office/drawing/2014/main" id="{76CB250E-78DA-472D-863D-711541E7CA89}"/>
              </a:ext>
            </a:extLst>
          </p:cNvPr>
          <p:cNvSpPr/>
          <p:nvPr/>
        </p:nvSpPr>
        <p:spPr>
          <a:xfrm>
            <a:off x="7616932" y="4646835"/>
            <a:ext cx="612000" cy="6120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4" name="Freeform 37">
            <a:extLst>
              <a:ext uri="{FF2B5EF4-FFF2-40B4-BE49-F238E27FC236}">
                <a16:creationId xmlns:a16="http://schemas.microsoft.com/office/drawing/2014/main" id="{83E4A270-42CA-465E-8E31-C372A6007B06}"/>
              </a:ext>
            </a:extLst>
          </p:cNvPr>
          <p:cNvSpPr>
            <a:spLocks/>
          </p:cNvSpPr>
          <p:nvPr/>
        </p:nvSpPr>
        <p:spPr bwMode="auto">
          <a:xfrm>
            <a:off x="4174076" y="2227293"/>
            <a:ext cx="278434" cy="317438"/>
          </a:xfrm>
          <a:custGeom>
            <a:avLst/>
            <a:gdLst/>
            <a:ahLst/>
            <a:cxnLst/>
            <a:rect l="l" t="t" r="r" b="b"/>
            <a:pathLst>
              <a:path w="3384376" h="3858469">
                <a:moveTo>
                  <a:pt x="1740934" y="236685"/>
                </a:moveTo>
                <a:lnTo>
                  <a:pt x="1571200" y="249050"/>
                </a:lnTo>
                <a:lnTo>
                  <a:pt x="1377859" y="294013"/>
                </a:lnTo>
                <a:lnTo>
                  <a:pt x="1316035" y="316494"/>
                </a:lnTo>
                <a:lnTo>
                  <a:pt x="1250839" y="341224"/>
                </a:lnTo>
                <a:lnTo>
                  <a:pt x="1187891" y="369326"/>
                </a:lnTo>
                <a:lnTo>
                  <a:pt x="1123819" y="403048"/>
                </a:lnTo>
                <a:lnTo>
                  <a:pt x="1063119" y="439018"/>
                </a:lnTo>
                <a:lnTo>
                  <a:pt x="1003544" y="478360"/>
                </a:lnTo>
                <a:lnTo>
                  <a:pt x="948464" y="523323"/>
                </a:lnTo>
                <a:lnTo>
                  <a:pt x="896757" y="571658"/>
                </a:lnTo>
                <a:lnTo>
                  <a:pt x="850670" y="625614"/>
                </a:lnTo>
                <a:lnTo>
                  <a:pt x="809079" y="680693"/>
                </a:lnTo>
                <a:lnTo>
                  <a:pt x="776481" y="741393"/>
                </a:lnTo>
                <a:lnTo>
                  <a:pt x="749504" y="807713"/>
                </a:lnTo>
                <a:lnTo>
                  <a:pt x="733767" y="876282"/>
                </a:lnTo>
                <a:lnTo>
                  <a:pt x="725898" y="952718"/>
                </a:lnTo>
                <a:lnTo>
                  <a:pt x="729270" y="1005550"/>
                </a:lnTo>
                <a:lnTo>
                  <a:pt x="743883" y="1055009"/>
                </a:lnTo>
                <a:lnTo>
                  <a:pt x="764117" y="1099972"/>
                </a:lnTo>
                <a:lnTo>
                  <a:pt x="793342" y="1140438"/>
                </a:lnTo>
                <a:lnTo>
                  <a:pt x="823692" y="1178657"/>
                </a:lnTo>
                <a:lnTo>
                  <a:pt x="858539" y="1212379"/>
                </a:lnTo>
                <a:lnTo>
                  <a:pt x="893385" y="1238232"/>
                </a:lnTo>
                <a:lnTo>
                  <a:pt x="929355" y="1262962"/>
                </a:lnTo>
                <a:lnTo>
                  <a:pt x="976566" y="1280947"/>
                </a:lnTo>
                <a:lnTo>
                  <a:pt x="1028273" y="1293312"/>
                </a:lnTo>
                <a:lnTo>
                  <a:pt x="1085601" y="1302304"/>
                </a:lnTo>
                <a:lnTo>
                  <a:pt x="1146301" y="1307925"/>
                </a:lnTo>
                <a:lnTo>
                  <a:pt x="1210373" y="1312421"/>
                </a:lnTo>
                <a:lnTo>
                  <a:pt x="1273321" y="1313545"/>
                </a:lnTo>
                <a:lnTo>
                  <a:pt x="1338517" y="1313545"/>
                </a:lnTo>
                <a:lnTo>
                  <a:pt x="1403713" y="1315793"/>
                </a:lnTo>
                <a:lnTo>
                  <a:pt x="1465537" y="1320290"/>
                </a:lnTo>
                <a:lnTo>
                  <a:pt x="1522865" y="1324786"/>
                </a:lnTo>
                <a:lnTo>
                  <a:pt x="1575696" y="1332654"/>
                </a:lnTo>
                <a:lnTo>
                  <a:pt x="1625155" y="1345019"/>
                </a:lnTo>
                <a:lnTo>
                  <a:pt x="1665622" y="1360756"/>
                </a:lnTo>
                <a:lnTo>
                  <a:pt x="1695971" y="1383238"/>
                </a:lnTo>
                <a:lnTo>
                  <a:pt x="1720701" y="1407967"/>
                </a:lnTo>
                <a:lnTo>
                  <a:pt x="1743182" y="1437193"/>
                </a:lnTo>
                <a:lnTo>
                  <a:pt x="1760043" y="1465295"/>
                </a:lnTo>
                <a:lnTo>
                  <a:pt x="1775780" y="1497893"/>
                </a:lnTo>
                <a:lnTo>
                  <a:pt x="1788145" y="1528243"/>
                </a:lnTo>
                <a:lnTo>
                  <a:pt x="1800510" y="1560841"/>
                </a:lnTo>
                <a:lnTo>
                  <a:pt x="1812875" y="1594563"/>
                </a:lnTo>
                <a:lnTo>
                  <a:pt x="1827488" y="1624913"/>
                </a:lnTo>
                <a:lnTo>
                  <a:pt x="1840977" y="1655263"/>
                </a:lnTo>
                <a:lnTo>
                  <a:pt x="1857838" y="1684489"/>
                </a:lnTo>
                <a:lnTo>
                  <a:pt x="1875823" y="1710342"/>
                </a:lnTo>
                <a:lnTo>
                  <a:pt x="1898304" y="1735072"/>
                </a:lnTo>
                <a:lnTo>
                  <a:pt x="1925282" y="1755305"/>
                </a:lnTo>
                <a:lnTo>
                  <a:pt x="1957880" y="1772166"/>
                </a:lnTo>
                <a:lnTo>
                  <a:pt x="1997222" y="1785655"/>
                </a:lnTo>
                <a:lnTo>
                  <a:pt x="2039937" y="1794647"/>
                </a:lnTo>
                <a:lnTo>
                  <a:pt x="2090520" y="1798020"/>
                </a:lnTo>
                <a:lnTo>
                  <a:pt x="2152344" y="1796896"/>
                </a:lnTo>
                <a:lnTo>
                  <a:pt x="2178198" y="1837362"/>
                </a:lnTo>
                <a:lnTo>
                  <a:pt x="2209672" y="1880077"/>
                </a:lnTo>
                <a:lnTo>
                  <a:pt x="2245642" y="1925040"/>
                </a:lnTo>
                <a:lnTo>
                  <a:pt x="2287233" y="1967754"/>
                </a:lnTo>
                <a:lnTo>
                  <a:pt x="2329947" y="2009345"/>
                </a:lnTo>
                <a:lnTo>
                  <a:pt x="2372662" y="2039695"/>
                </a:lnTo>
                <a:lnTo>
                  <a:pt x="2415377" y="2062176"/>
                </a:lnTo>
                <a:lnTo>
                  <a:pt x="2452471" y="2072293"/>
                </a:lnTo>
                <a:lnTo>
                  <a:pt x="2495186" y="2074541"/>
                </a:lnTo>
                <a:lnTo>
                  <a:pt x="2542397" y="2072293"/>
                </a:lnTo>
                <a:lnTo>
                  <a:pt x="2591856" y="2067797"/>
                </a:lnTo>
                <a:lnTo>
                  <a:pt x="2642439" y="2057680"/>
                </a:lnTo>
                <a:lnTo>
                  <a:pt x="2691898" y="2045315"/>
                </a:lnTo>
                <a:lnTo>
                  <a:pt x="2740233" y="2031826"/>
                </a:lnTo>
                <a:lnTo>
                  <a:pt x="2784072" y="2014965"/>
                </a:lnTo>
                <a:lnTo>
                  <a:pt x="2824539" y="1999228"/>
                </a:lnTo>
                <a:lnTo>
                  <a:pt x="2854888" y="1982367"/>
                </a:lnTo>
                <a:lnTo>
                  <a:pt x="2879618" y="1967754"/>
                </a:lnTo>
                <a:lnTo>
                  <a:pt x="2916712" y="1939653"/>
                </a:lnTo>
                <a:lnTo>
                  <a:pt x="2952683" y="1907055"/>
                </a:lnTo>
                <a:lnTo>
                  <a:pt x="2987529" y="1872208"/>
                </a:lnTo>
                <a:lnTo>
                  <a:pt x="3022375" y="1835114"/>
                </a:lnTo>
                <a:lnTo>
                  <a:pt x="3054973" y="1792399"/>
                </a:lnTo>
                <a:lnTo>
                  <a:pt x="3084199" y="1747437"/>
                </a:lnTo>
                <a:lnTo>
                  <a:pt x="3110053" y="1697977"/>
                </a:lnTo>
                <a:lnTo>
                  <a:pt x="3132534" y="1642898"/>
                </a:lnTo>
                <a:lnTo>
                  <a:pt x="3149395" y="1585570"/>
                </a:lnTo>
                <a:lnTo>
                  <a:pt x="3161760" y="1520374"/>
                </a:lnTo>
                <a:lnTo>
                  <a:pt x="3166256" y="1452930"/>
                </a:lnTo>
                <a:lnTo>
                  <a:pt x="3164008" y="1377617"/>
                </a:lnTo>
                <a:lnTo>
                  <a:pt x="3153891" y="1297808"/>
                </a:lnTo>
                <a:lnTo>
                  <a:pt x="3129162" y="1178657"/>
                </a:lnTo>
                <a:lnTo>
                  <a:pt x="3098812" y="1068498"/>
                </a:lnTo>
                <a:lnTo>
                  <a:pt x="3059469" y="962835"/>
                </a:lnTo>
                <a:lnTo>
                  <a:pt x="3012258" y="863917"/>
                </a:lnTo>
                <a:lnTo>
                  <a:pt x="2959427" y="772867"/>
                </a:lnTo>
                <a:lnTo>
                  <a:pt x="2896479" y="686314"/>
                </a:lnTo>
                <a:lnTo>
                  <a:pt x="2829035" y="608753"/>
                </a:lnTo>
                <a:lnTo>
                  <a:pt x="2750350" y="539060"/>
                </a:lnTo>
                <a:lnTo>
                  <a:pt x="2669417" y="473864"/>
                </a:lnTo>
                <a:lnTo>
                  <a:pt x="2577243" y="418785"/>
                </a:lnTo>
                <a:lnTo>
                  <a:pt x="2479449" y="369326"/>
                </a:lnTo>
                <a:lnTo>
                  <a:pt x="2374910" y="326611"/>
                </a:lnTo>
                <a:lnTo>
                  <a:pt x="2262503" y="294013"/>
                </a:lnTo>
                <a:lnTo>
                  <a:pt x="2142228" y="268159"/>
                </a:lnTo>
                <a:lnTo>
                  <a:pt x="2017456" y="249050"/>
                </a:lnTo>
                <a:lnTo>
                  <a:pt x="1882567" y="238933"/>
                </a:lnTo>
                <a:close/>
                <a:moveTo>
                  <a:pt x="1743955" y="0"/>
                </a:moveTo>
                <a:lnTo>
                  <a:pt x="1891201" y="1188"/>
                </a:lnTo>
                <a:lnTo>
                  <a:pt x="2029245" y="11883"/>
                </a:lnTo>
                <a:lnTo>
                  <a:pt x="2160387" y="29708"/>
                </a:lnTo>
                <a:lnTo>
                  <a:pt x="2285777" y="55851"/>
                </a:lnTo>
                <a:lnTo>
                  <a:pt x="2405415" y="87936"/>
                </a:lnTo>
                <a:lnTo>
                  <a:pt x="2515850" y="129527"/>
                </a:lnTo>
                <a:lnTo>
                  <a:pt x="2622834" y="174683"/>
                </a:lnTo>
                <a:lnTo>
                  <a:pt x="2720615" y="228157"/>
                </a:lnTo>
                <a:lnTo>
                  <a:pt x="2812644" y="288761"/>
                </a:lnTo>
                <a:lnTo>
                  <a:pt x="2901222" y="356496"/>
                </a:lnTo>
                <a:lnTo>
                  <a:pt x="2980598" y="428983"/>
                </a:lnTo>
                <a:lnTo>
                  <a:pt x="3053071" y="509789"/>
                </a:lnTo>
                <a:lnTo>
                  <a:pt x="3120942" y="594159"/>
                </a:lnTo>
                <a:lnTo>
                  <a:pt x="3180761" y="684471"/>
                </a:lnTo>
                <a:lnTo>
                  <a:pt x="3235979" y="779537"/>
                </a:lnTo>
                <a:lnTo>
                  <a:pt x="3272791" y="859154"/>
                </a:lnTo>
                <a:lnTo>
                  <a:pt x="3305001" y="948278"/>
                </a:lnTo>
                <a:lnTo>
                  <a:pt x="3333760" y="1045720"/>
                </a:lnTo>
                <a:lnTo>
                  <a:pt x="3356767" y="1151480"/>
                </a:lnTo>
                <a:lnTo>
                  <a:pt x="3374023" y="1259617"/>
                </a:lnTo>
                <a:lnTo>
                  <a:pt x="3382075" y="1371319"/>
                </a:lnTo>
                <a:lnTo>
                  <a:pt x="3384376" y="1485398"/>
                </a:lnTo>
                <a:lnTo>
                  <a:pt x="3377474" y="1598288"/>
                </a:lnTo>
                <a:lnTo>
                  <a:pt x="3363669" y="1708802"/>
                </a:lnTo>
                <a:lnTo>
                  <a:pt x="3338361" y="1816939"/>
                </a:lnTo>
                <a:lnTo>
                  <a:pt x="3305001" y="1909627"/>
                </a:lnTo>
                <a:lnTo>
                  <a:pt x="3264738" y="1996375"/>
                </a:lnTo>
                <a:lnTo>
                  <a:pt x="3216423" y="2075992"/>
                </a:lnTo>
                <a:lnTo>
                  <a:pt x="3166957" y="2153233"/>
                </a:lnTo>
                <a:lnTo>
                  <a:pt x="3111739" y="2229285"/>
                </a:lnTo>
                <a:lnTo>
                  <a:pt x="3057672" y="2300584"/>
                </a:lnTo>
                <a:lnTo>
                  <a:pt x="3003605" y="2374260"/>
                </a:lnTo>
                <a:lnTo>
                  <a:pt x="2950688" y="2447935"/>
                </a:lnTo>
                <a:lnTo>
                  <a:pt x="2915027" y="2507351"/>
                </a:lnTo>
                <a:lnTo>
                  <a:pt x="2886268" y="2575085"/>
                </a:lnTo>
                <a:lnTo>
                  <a:pt x="2863260" y="2646385"/>
                </a:lnTo>
                <a:lnTo>
                  <a:pt x="2844855" y="2723625"/>
                </a:lnTo>
                <a:lnTo>
                  <a:pt x="2842554" y="2760463"/>
                </a:lnTo>
                <a:lnTo>
                  <a:pt x="2844855" y="2804431"/>
                </a:lnTo>
                <a:lnTo>
                  <a:pt x="2850606" y="2857905"/>
                </a:lnTo>
                <a:lnTo>
                  <a:pt x="2858659" y="2913756"/>
                </a:lnTo>
                <a:lnTo>
                  <a:pt x="2871313" y="2974360"/>
                </a:lnTo>
                <a:lnTo>
                  <a:pt x="2886268" y="3034965"/>
                </a:lnTo>
                <a:lnTo>
                  <a:pt x="2901222" y="3093192"/>
                </a:lnTo>
                <a:lnTo>
                  <a:pt x="2917328" y="3149043"/>
                </a:lnTo>
                <a:lnTo>
                  <a:pt x="2932282" y="3198952"/>
                </a:lnTo>
                <a:lnTo>
                  <a:pt x="2947237" y="3242920"/>
                </a:lnTo>
                <a:lnTo>
                  <a:pt x="2959891" y="3275005"/>
                </a:lnTo>
                <a:lnTo>
                  <a:pt x="2978297" y="3322538"/>
                </a:lnTo>
                <a:lnTo>
                  <a:pt x="2995552" y="3380765"/>
                </a:lnTo>
                <a:lnTo>
                  <a:pt x="3013958" y="3446123"/>
                </a:lnTo>
                <a:lnTo>
                  <a:pt x="3032364" y="3512668"/>
                </a:lnTo>
                <a:lnTo>
                  <a:pt x="3053071" y="3573273"/>
                </a:lnTo>
                <a:lnTo>
                  <a:pt x="3074928" y="3626747"/>
                </a:lnTo>
                <a:lnTo>
                  <a:pt x="2878215" y="3692105"/>
                </a:lnTo>
                <a:lnTo>
                  <a:pt x="2687254" y="3747955"/>
                </a:lnTo>
                <a:lnTo>
                  <a:pt x="2505497" y="3793112"/>
                </a:lnTo>
                <a:lnTo>
                  <a:pt x="2328340" y="3826384"/>
                </a:lnTo>
                <a:lnTo>
                  <a:pt x="2155785" y="3850151"/>
                </a:lnTo>
                <a:lnTo>
                  <a:pt x="1988983" y="3858469"/>
                </a:lnTo>
                <a:lnTo>
                  <a:pt x="1825631" y="3856092"/>
                </a:lnTo>
                <a:lnTo>
                  <a:pt x="1666880" y="3840644"/>
                </a:lnTo>
                <a:lnTo>
                  <a:pt x="1510430" y="3813313"/>
                </a:lnTo>
                <a:lnTo>
                  <a:pt x="1503528" y="3774098"/>
                </a:lnTo>
                <a:lnTo>
                  <a:pt x="1495476" y="3728942"/>
                </a:lnTo>
                <a:lnTo>
                  <a:pt x="1485122" y="3674280"/>
                </a:lnTo>
                <a:lnTo>
                  <a:pt x="1477070" y="3616052"/>
                </a:lnTo>
                <a:lnTo>
                  <a:pt x="1465566" y="3553071"/>
                </a:lnTo>
                <a:lnTo>
                  <a:pt x="1454062" y="3488902"/>
                </a:lnTo>
                <a:lnTo>
                  <a:pt x="1441408" y="3425921"/>
                </a:lnTo>
                <a:lnTo>
                  <a:pt x="1426454" y="3365317"/>
                </a:lnTo>
                <a:lnTo>
                  <a:pt x="1411499" y="3307089"/>
                </a:lnTo>
                <a:lnTo>
                  <a:pt x="1393093" y="3255992"/>
                </a:lnTo>
                <a:lnTo>
                  <a:pt x="1373537" y="3212024"/>
                </a:lnTo>
                <a:lnTo>
                  <a:pt x="1352830" y="3177563"/>
                </a:lnTo>
                <a:lnTo>
                  <a:pt x="1329823" y="3156173"/>
                </a:lnTo>
                <a:lnTo>
                  <a:pt x="1304515" y="3145478"/>
                </a:lnTo>
                <a:lnTo>
                  <a:pt x="1275756" y="3140725"/>
                </a:lnTo>
                <a:lnTo>
                  <a:pt x="1242395" y="3143102"/>
                </a:lnTo>
                <a:lnTo>
                  <a:pt x="1209035" y="3147855"/>
                </a:lnTo>
                <a:lnTo>
                  <a:pt x="1177975" y="3156173"/>
                </a:lnTo>
                <a:lnTo>
                  <a:pt x="1148065" y="3164491"/>
                </a:lnTo>
                <a:lnTo>
                  <a:pt x="1120456" y="3172809"/>
                </a:lnTo>
                <a:lnTo>
                  <a:pt x="1099750" y="3179939"/>
                </a:lnTo>
                <a:lnTo>
                  <a:pt x="1050284" y="3196576"/>
                </a:lnTo>
                <a:lnTo>
                  <a:pt x="993916" y="3212024"/>
                </a:lnTo>
                <a:lnTo>
                  <a:pt x="930646" y="3225095"/>
                </a:lnTo>
                <a:lnTo>
                  <a:pt x="863925" y="3233414"/>
                </a:lnTo>
                <a:lnTo>
                  <a:pt x="797204" y="3240544"/>
                </a:lnTo>
                <a:lnTo>
                  <a:pt x="729332" y="3242920"/>
                </a:lnTo>
                <a:lnTo>
                  <a:pt x="664912" y="3238167"/>
                </a:lnTo>
                <a:lnTo>
                  <a:pt x="603942" y="3227472"/>
                </a:lnTo>
                <a:lnTo>
                  <a:pt x="570582" y="3219154"/>
                </a:lnTo>
                <a:lnTo>
                  <a:pt x="537221" y="3203706"/>
                </a:lnTo>
                <a:lnTo>
                  <a:pt x="503860" y="3185881"/>
                </a:lnTo>
                <a:lnTo>
                  <a:pt x="475101" y="3164491"/>
                </a:lnTo>
                <a:lnTo>
                  <a:pt x="445192" y="3138348"/>
                </a:lnTo>
                <a:lnTo>
                  <a:pt x="422184" y="3111017"/>
                </a:lnTo>
                <a:lnTo>
                  <a:pt x="406079" y="3076556"/>
                </a:lnTo>
                <a:lnTo>
                  <a:pt x="393425" y="3037341"/>
                </a:lnTo>
                <a:lnTo>
                  <a:pt x="388824" y="2994562"/>
                </a:lnTo>
                <a:lnTo>
                  <a:pt x="393425" y="2947029"/>
                </a:lnTo>
                <a:lnTo>
                  <a:pt x="399177" y="2913756"/>
                </a:lnTo>
                <a:lnTo>
                  <a:pt x="407230" y="2876918"/>
                </a:lnTo>
                <a:lnTo>
                  <a:pt x="416433" y="2838892"/>
                </a:lnTo>
                <a:lnTo>
                  <a:pt x="419884" y="2802054"/>
                </a:lnTo>
                <a:lnTo>
                  <a:pt x="419884" y="2762840"/>
                </a:lnTo>
                <a:lnTo>
                  <a:pt x="409530" y="2728379"/>
                </a:lnTo>
                <a:lnTo>
                  <a:pt x="399177" y="2709365"/>
                </a:lnTo>
                <a:lnTo>
                  <a:pt x="380771" y="2691541"/>
                </a:lnTo>
                <a:lnTo>
                  <a:pt x="361215" y="2678469"/>
                </a:lnTo>
                <a:lnTo>
                  <a:pt x="340508" y="2667774"/>
                </a:lnTo>
                <a:lnTo>
                  <a:pt x="319802" y="2652326"/>
                </a:lnTo>
                <a:lnTo>
                  <a:pt x="303697" y="2635690"/>
                </a:lnTo>
                <a:lnTo>
                  <a:pt x="291043" y="2614300"/>
                </a:lnTo>
                <a:lnTo>
                  <a:pt x="286441" y="2590534"/>
                </a:lnTo>
                <a:lnTo>
                  <a:pt x="288742" y="2566767"/>
                </a:lnTo>
                <a:lnTo>
                  <a:pt x="296794" y="2544189"/>
                </a:lnTo>
                <a:lnTo>
                  <a:pt x="307148" y="2525176"/>
                </a:lnTo>
                <a:lnTo>
                  <a:pt x="314050" y="2506163"/>
                </a:lnTo>
                <a:lnTo>
                  <a:pt x="280689" y="2482397"/>
                </a:lnTo>
                <a:lnTo>
                  <a:pt x="257682" y="2458630"/>
                </a:lnTo>
                <a:lnTo>
                  <a:pt x="245028" y="2434864"/>
                </a:lnTo>
                <a:lnTo>
                  <a:pt x="242727" y="2408721"/>
                </a:lnTo>
                <a:lnTo>
                  <a:pt x="246178" y="2384955"/>
                </a:lnTo>
                <a:lnTo>
                  <a:pt x="255381" y="2358812"/>
                </a:lnTo>
                <a:lnTo>
                  <a:pt x="268035" y="2332669"/>
                </a:lnTo>
                <a:lnTo>
                  <a:pt x="281840" y="2306526"/>
                </a:lnTo>
                <a:lnTo>
                  <a:pt x="294494" y="2279194"/>
                </a:lnTo>
                <a:lnTo>
                  <a:pt x="307148" y="2253051"/>
                </a:lnTo>
                <a:lnTo>
                  <a:pt x="314050" y="2224532"/>
                </a:lnTo>
                <a:lnTo>
                  <a:pt x="291043" y="2203142"/>
                </a:lnTo>
                <a:lnTo>
                  <a:pt x="258832" y="2186505"/>
                </a:lnTo>
                <a:lnTo>
                  <a:pt x="223171" y="2171057"/>
                </a:lnTo>
                <a:lnTo>
                  <a:pt x="186359" y="2157986"/>
                </a:lnTo>
                <a:lnTo>
                  <a:pt x="148397" y="2144914"/>
                </a:lnTo>
                <a:lnTo>
                  <a:pt x="110435" y="2131843"/>
                </a:lnTo>
                <a:lnTo>
                  <a:pt x="74774" y="2116395"/>
                </a:lnTo>
                <a:lnTo>
                  <a:pt x="46015" y="2099758"/>
                </a:lnTo>
                <a:lnTo>
                  <a:pt x="20707" y="2075992"/>
                </a:lnTo>
                <a:lnTo>
                  <a:pt x="5752" y="2047472"/>
                </a:lnTo>
                <a:lnTo>
                  <a:pt x="0" y="2017764"/>
                </a:lnTo>
                <a:lnTo>
                  <a:pt x="4602" y="1989245"/>
                </a:lnTo>
                <a:lnTo>
                  <a:pt x="14955" y="1963102"/>
                </a:lnTo>
                <a:lnTo>
                  <a:pt x="31060" y="1941712"/>
                </a:lnTo>
                <a:lnTo>
                  <a:pt x="50616" y="1920322"/>
                </a:lnTo>
                <a:lnTo>
                  <a:pt x="69022" y="1902497"/>
                </a:lnTo>
                <a:lnTo>
                  <a:pt x="83977" y="1888238"/>
                </a:lnTo>
                <a:lnTo>
                  <a:pt x="127691" y="1835952"/>
                </a:lnTo>
                <a:lnTo>
                  <a:pt x="173705" y="1788419"/>
                </a:lnTo>
                <a:lnTo>
                  <a:pt x="219720" y="1740886"/>
                </a:lnTo>
                <a:lnTo>
                  <a:pt x="263434" y="1688600"/>
                </a:lnTo>
                <a:lnTo>
                  <a:pt x="304847" y="1637503"/>
                </a:lnTo>
                <a:lnTo>
                  <a:pt x="342809" y="1579275"/>
                </a:lnTo>
                <a:lnTo>
                  <a:pt x="373869" y="1516294"/>
                </a:lnTo>
                <a:lnTo>
                  <a:pt x="391124" y="1464008"/>
                </a:lnTo>
                <a:lnTo>
                  <a:pt x="396876" y="1412910"/>
                </a:lnTo>
                <a:lnTo>
                  <a:pt x="396876" y="1358248"/>
                </a:lnTo>
                <a:lnTo>
                  <a:pt x="395726" y="1300020"/>
                </a:lnTo>
                <a:lnTo>
                  <a:pt x="393425" y="1241793"/>
                </a:lnTo>
                <a:lnTo>
                  <a:pt x="395726" y="1178812"/>
                </a:lnTo>
                <a:lnTo>
                  <a:pt x="401478" y="1112266"/>
                </a:lnTo>
                <a:lnTo>
                  <a:pt x="465898" y="837764"/>
                </a:lnTo>
                <a:lnTo>
                  <a:pt x="506161" y="737946"/>
                </a:lnTo>
                <a:lnTo>
                  <a:pt x="554476" y="645257"/>
                </a:lnTo>
                <a:lnTo>
                  <a:pt x="610844" y="558510"/>
                </a:lnTo>
                <a:lnTo>
                  <a:pt x="675265" y="476516"/>
                </a:lnTo>
                <a:lnTo>
                  <a:pt x="746588" y="401652"/>
                </a:lnTo>
                <a:lnTo>
                  <a:pt x="823662" y="332729"/>
                </a:lnTo>
                <a:lnTo>
                  <a:pt x="907639" y="269748"/>
                </a:lnTo>
                <a:lnTo>
                  <a:pt x="995067" y="213897"/>
                </a:lnTo>
                <a:lnTo>
                  <a:pt x="1089397" y="163988"/>
                </a:lnTo>
                <a:lnTo>
                  <a:pt x="1186027" y="122397"/>
                </a:lnTo>
                <a:lnTo>
                  <a:pt x="1283808" y="85559"/>
                </a:lnTo>
                <a:lnTo>
                  <a:pt x="1612813" y="106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35" name="Freeform 9">
            <a:extLst>
              <a:ext uri="{FF2B5EF4-FFF2-40B4-BE49-F238E27FC236}">
                <a16:creationId xmlns:a16="http://schemas.microsoft.com/office/drawing/2014/main" id="{6AF8063A-0813-41DE-8A90-BCDA5D65A494}"/>
              </a:ext>
            </a:extLst>
          </p:cNvPr>
          <p:cNvSpPr>
            <a:spLocks/>
          </p:cNvSpPr>
          <p:nvPr/>
        </p:nvSpPr>
        <p:spPr bwMode="auto">
          <a:xfrm>
            <a:off x="7834518" y="2395571"/>
            <a:ext cx="229854" cy="298321"/>
          </a:xfrm>
          <a:custGeom>
            <a:avLst/>
            <a:gdLst>
              <a:gd name="T0" fmla="*/ 536 w 1882"/>
              <a:gd name="T1" fmla="*/ 10 h 2443"/>
              <a:gd name="T2" fmla="*/ 642 w 1882"/>
              <a:gd name="T3" fmla="*/ 32 h 2443"/>
              <a:gd name="T4" fmla="*/ 821 w 1882"/>
              <a:gd name="T5" fmla="*/ 80 h 2443"/>
              <a:gd name="T6" fmla="*/ 1054 w 1882"/>
              <a:gd name="T7" fmla="*/ 87 h 2443"/>
              <a:gd name="T8" fmla="*/ 1196 w 1882"/>
              <a:gd name="T9" fmla="*/ 59 h 2443"/>
              <a:gd name="T10" fmla="*/ 1321 w 1882"/>
              <a:gd name="T11" fmla="*/ 24 h 2443"/>
              <a:gd name="T12" fmla="*/ 1495 w 1882"/>
              <a:gd name="T13" fmla="*/ 8 h 2443"/>
              <a:gd name="T14" fmla="*/ 1566 w 1882"/>
              <a:gd name="T15" fmla="*/ 20 h 2443"/>
              <a:gd name="T16" fmla="*/ 1705 w 1882"/>
              <a:gd name="T17" fmla="*/ 69 h 2443"/>
              <a:gd name="T18" fmla="*/ 1811 w 1882"/>
              <a:gd name="T19" fmla="*/ 201 h 2443"/>
              <a:gd name="T20" fmla="*/ 1864 w 1882"/>
              <a:gd name="T21" fmla="*/ 359 h 2443"/>
              <a:gd name="T22" fmla="*/ 1881 w 1882"/>
              <a:gd name="T23" fmla="*/ 493 h 2443"/>
              <a:gd name="T24" fmla="*/ 1882 w 1882"/>
              <a:gd name="T25" fmla="*/ 550 h 2443"/>
              <a:gd name="T26" fmla="*/ 1842 w 1882"/>
              <a:gd name="T27" fmla="*/ 801 h 2443"/>
              <a:gd name="T28" fmla="*/ 1802 w 1882"/>
              <a:gd name="T29" fmla="*/ 923 h 2443"/>
              <a:gd name="T30" fmla="*/ 1727 w 1882"/>
              <a:gd name="T31" fmla="*/ 1080 h 2443"/>
              <a:gd name="T32" fmla="*/ 1661 w 1882"/>
              <a:gd name="T33" fmla="*/ 1268 h 2443"/>
              <a:gd name="T34" fmla="*/ 1644 w 1882"/>
              <a:gd name="T35" fmla="*/ 1341 h 2443"/>
              <a:gd name="T36" fmla="*/ 1636 w 1882"/>
              <a:gd name="T37" fmla="*/ 1465 h 2443"/>
              <a:gd name="T38" fmla="*/ 1614 w 1882"/>
              <a:gd name="T39" fmla="*/ 1657 h 2443"/>
              <a:gd name="T40" fmla="*/ 1567 w 1882"/>
              <a:gd name="T41" fmla="*/ 1913 h 2443"/>
              <a:gd name="T42" fmla="*/ 1526 w 1882"/>
              <a:gd name="T43" fmla="*/ 2084 h 2443"/>
              <a:gd name="T44" fmla="*/ 1493 w 1882"/>
              <a:gd name="T45" fmla="*/ 2189 h 2443"/>
              <a:gd name="T46" fmla="*/ 1400 w 1882"/>
              <a:gd name="T47" fmla="*/ 2375 h 2443"/>
              <a:gd name="T48" fmla="*/ 1327 w 1882"/>
              <a:gd name="T49" fmla="*/ 2438 h 2443"/>
              <a:gd name="T50" fmla="*/ 1287 w 1882"/>
              <a:gd name="T51" fmla="*/ 2441 h 2443"/>
              <a:gd name="T52" fmla="*/ 1243 w 1882"/>
              <a:gd name="T53" fmla="*/ 2407 h 2443"/>
              <a:gd name="T54" fmla="*/ 1201 w 1882"/>
              <a:gd name="T55" fmla="*/ 2280 h 2443"/>
              <a:gd name="T56" fmla="*/ 1180 w 1882"/>
              <a:gd name="T57" fmla="*/ 2148 h 2443"/>
              <a:gd name="T58" fmla="*/ 1174 w 1882"/>
              <a:gd name="T59" fmla="*/ 2039 h 2443"/>
              <a:gd name="T60" fmla="*/ 1152 w 1882"/>
              <a:gd name="T61" fmla="*/ 1785 h 2443"/>
              <a:gd name="T62" fmla="*/ 1125 w 1882"/>
              <a:gd name="T63" fmla="*/ 1654 h 2443"/>
              <a:gd name="T64" fmla="*/ 1089 w 1882"/>
              <a:gd name="T65" fmla="*/ 1553 h 2443"/>
              <a:gd name="T66" fmla="*/ 1008 w 1882"/>
              <a:gd name="T67" fmla="*/ 1480 h 2443"/>
              <a:gd name="T68" fmla="*/ 945 w 1882"/>
              <a:gd name="T69" fmla="*/ 1464 h 2443"/>
              <a:gd name="T70" fmla="*/ 860 w 1882"/>
              <a:gd name="T71" fmla="*/ 1476 h 2443"/>
              <a:gd name="T72" fmla="*/ 785 w 1882"/>
              <a:gd name="T73" fmla="*/ 1545 h 2443"/>
              <a:gd name="T74" fmla="*/ 761 w 1882"/>
              <a:gd name="T75" fmla="*/ 1600 h 2443"/>
              <a:gd name="T76" fmla="*/ 736 w 1882"/>
              <a:gd name="T77" fmla="*/ 1692 h 2443"/>
              <a:gd name="T78" fmla="*/ 711 w 1882"/>
              <a:gd name="T79" fmla="*/ 1877 h 2443"/>
              <a:gd name="T80" fmla="*/ 695 w 1882"/>
              <a:gd name="T81" fmla="*/ 2046 h 2443"/>
              <a:gd name="T82" fmla="*/ 690 w 1882"/>
              <a:gd name="T83" fmla="*/ 2157 h 2443"/>
              <a:gd name="T84" fmla="*/ 657 w 1882"/>
              <a:gd name="T85" fmla="*/ 2345 h 2443"/>
              <a:gd name="T86" fmla="*/ 613 w 1882"/>
              <a:gd name="T87" fmla="*/ 2424 h 2443"/>
              <a:gd name="T88" fmla="*/ 592 w 1882"/>
              <a:gd name="T89" fmla="*/ 2439 h 2443"/>
              <a:gd name="T90" fmla="*/ 481 w 1882"/>
              <a:gd name="T91" fmla="*/ 2389 h 2443"/>
              <a:gd name="T92" fmla="*/ 415 w 1882"/>
              <a:gd name="T93" fmla="*/ 2278 h 2443"/>
              <a:gd name="T94" fmla="*/ 392 w 1882"/>
              <a:gd name="T95" fmla="*/ 2217 h 2443"/>
              <a:gd name="T96" fmla="*/ 332 w 1882"/>
              <a:gd name="T97" fmla="*/ 2029 h 2443"/>
              <a:gd name="T98" fmla="*/ 286 w 1882"/>
              <a:gd name="T99" fmla="*/ 1821 h 2443"/>
              <a:gd name="T100" fmla="*/ 259 w 1882"/>
              <a:gd name="T101" fmla="*/ 1671 h 2443"/>
              <a:gd name="T102" fmla="*/ 240 w 1882"/>
              <a:gd name="T103" fmla="*/ 1555 h 2443"/>
              <a:gd name="T104" fmla="*/ 229 w 1882"/>
              <a:gd name="T105" fmla="*/ 1385 h 2443"/>
              <a:gd name="T106" fmla="*/ 218 w 1882"/>
              <a:gd name="T107" fmla="*/ 1279 h 2443"/>
              <a:gd name="T108" fmla="*/ 158 w 1882"/>
              <a:gd name="T109" fmla="*/ 1075 h 2443"/>
              <a:gd name="T110" fmla="*/ 131 w 1882"/>
              <a:gd name="T111" fmla="*/ 1004 h 2443"/>
              <a:gd name="T112" fmla="*/ 29 w 1882"/>
              <a:gd name="T113" fmla="*/ 722 h 2443"/>
              <a:gd name="T114" fmla="*/ 1 w 1882"/>
              <a:gd name="T115" fmla="*/ 565 h 2443"/>
              <a:gd name="T116" fmla="*/ 10 w 1882"/>
              <a:gd name="T117" fmla="*/ 393 h 2443"/>
              <a:gd name="T118" fmla="*/ 69 w 1882"/>
              <a:gd name="T119" fmla="*/ 212 h 2443"/>
              <a:gd name="T120" fmla="*/ 137 w 1882"/>
              <a:gd name="T121" fmla="*/ 118 h 2443"/>
              <a:gd name="T122" fmla="*/ 184 w 1882"/>
              <a:gd name="T123" fmla="*/ 71 h 2443"/>
              <a:gd name="T124" fmla="*/ 336 w 1882"/>
              <a:gd name="T125" fmla="*/ 6 h 24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882" h="2443">
                <a:moveTo>
                  <a:pt x="405" y="0"/>
                </a:moveTo>
                <a:lnTo>
                  <a:pt x="440" y="0"/>
                </a:lnTo>
                <a:lnTo>
                  <a:pt x="473" y="2"/>
                </a:lnTo>
                <a:lnTo>
                  <a:pt x="506" y="6"/>
                </a:lnTo>
                <a:lnTo>
                  <a:pt x="536" y="10"/>
                </a:lnTo>
                <a:lnTo>
                  <a:pt x="564" y="14"/>
                </a:lnTo>
                <a:lnTo>
                  <a:pt x="589" y="20"/>
                </a:lnTo>
                <a:lnTo>
                  <a:pt x="611" y="24"/>
                </a:lnTo>
                <a:lnTo>
                  <a:pt x="628" y="29"/>
                </a:lnTo>
                <a:lnTo>
                  <a:pt x="642" y="32"/>
                </a:lnTo>
                <a:lnTo>
                  <a:pt x="650" y="35"/>
                </a:lnTo>
                <a:lnTo>
                  <a:pt x="654" y="35"/>
                </a:lnTo>
                <a:lnTo>
                  <a:pt x="711" y="55"/>
                </a:lnTo>
                <a:lnTo>
                  <a:pt x="766" y="69"/>
                </a:lnTo>
                <a:lnTo>
                  <a:pt x="821" y="80"/>
                </a:lnTo>
                <a:lnTo>
                  <a:pt x="873" y="87"/>
                </a:lnTo>
                <a:lnTo>
                  <a:pt x="922" y="90"/>
                </a:lnTo>
                <a:lnTo>
                  <a:pt x="969" y="91"/>
                </a:lnTo>
                <a:lnTo>
                  <a:pt x="1013" y="90"/>
                </a:lnTo>
                <a:lnTo>
                  <a:pt x="1054" y="87"/>
                </a:lnTo>
                <a:lnTo>
                  <a:pt x="1091" y="82"/>
                </a:lnTo>
                <a:lnTo>
                  <a:pt x="1124" y="77"/>
                </a:lnTo>
                <a:lnTo>
                  <a:pt x="1152" y="70"/>
                </a:lnTo>
                <a:lnTo>
                  <a:pt x="1176" y="65"/>
                </a:lnTo>
                <a:lnTo>
                  <a:pt x="1196" y="59"/>
                </a:lnTo>
                <a:lnTo>
                  <a:pt x="1210" y="55"/>
                </a:lnTo>
                <a:lnTo>
                  <a:pt x="1219" y="52"/>
                </a:lnTo>
                <a:lnTo>
                  <a:pt x="1221" y="50"/>
                </a:lnTo>
                <a:lnTo>
                  <a:pt x="1274" y="36"/>
                </a:lnTo>
                <a:lnTo>
                  <a:pt x="1321" y="24"/>
                </a:lnTo>
                <a:lnTo>
                  <a:pt x="1365" y="17"/>
                </a:lnTo>
                <a:lnTo>
                  <a:pt x="1404" y="11"/>
                </a:lnTo>
                <a:lnTo>
                  <a:pt x="1438" y="9"/>
                </a:lnTo>
                <a:lnTo>
                  <a:pt x="1469" y="8"/>
                </a:lnTo>
                <a:lnTo>
                  <a:pt x="1495" y="8"/>
                </a:lnTo>
                <a:lnTo>
                  <a:pt x="1517" y="10"/>
                </a:lnTo>
                <a:lnTo>
                  <a:pt x="1536" y="12"/>
                </a:lnTo>
                <a:lnTo>
                  <a:pt x="1550" y="15"/>
                </a:lnTo>
                <a:lnTo>
                  <a:pt x="1560" y="18"/>
                </a:lnTo>
                <a:lnTo>
                  <a:pt x="1566" y="20"/>
                </a:lnTo>
                <a:lnTo>
                  <a:pt x="1568" y="20"/>
                </a:lnTo>
                <a:lnTo>
                  <a:pt x="1607" y="26"/>
                </a:lnTo>
                <a:lnTo>
                  <a:pt x="1642" y="36"/>
                </a:lnTo>
                <a:lnTo>
                  <a:pt x="1675" y="52"/>
                </a:lnTo>
                <a:lnTo>
                  <a:pt x="1705" y="69"/>
                </a:lnTo>
                <a:lnTo>
                  <a:pt x="1731" y="91"/>
                </a:lnTo>
                <a:lnTo>
                  <a:pt x="1755" y="115"/>
                </a:lnTo>
                <a:lnTo>
                  <a:pt x="1776" y="141"/>
                </a:lnTo>
                <a:lnTo>
                  <a:pt x="1795" y="170"/>
                </a:lnTo>
                <a:lnTo>
                  <a:pt x="1811" y="201"/>
                </a:lnTo>
                <a:lnTo>
                  <a:pt x="1825" y="231"/>
                </a:lnTo>
                <a:lnTo>
                  <a:pt x="1837" y="263"/>
                </a:lnTo>
                <a:lnTo>
                  <a:pt x="1848" y="296"/>
                </a:lnTo>
                <a:lnTo>
                  <a:pt x="1856" y="328"/>
                </a:lnTo>
                <a:lnTo>
                  <a:pt x="1864" y="359"/>
                </a:lnTo>
                <a:lnTo>
                  <a:pt x="1869" y="390"/>
                </a:lnTo>
                <a:lnTo>
                  <a:pt x="1874" y="419"/>
                </a:lnTo>
                <a:lnTo>
                  <a:pt x="1877" y="446"/>
                </a:lnTo>
                <a:lnTo>
                  <a:pt x="1879" y="471"/>
                </a:lnTo>
                <a:lnTo>
                  <a:pt x="1881" y="493"/>
                </a:lnTo>
                <a:lnTo>
                  <a:pt x="1882" y="513"/>
                </a:lnTo>
                <a:lnTo>
                  <a:pt x="1882" y="528"/>
                </a:lnTo>
                <a:lnTo>
                  <a:pt x="1882" y="540"/>
                </a:lnTo>
                <a:lnTo>
                  <a:pt x="1882" y="548"/>
                </a:lnTo>
                <a:lnTo>
                  <a:pt x="1882" y="550"/>
                </a:lnTo>
                <a:lnTo>
                  <a:pt x="1877" y="610"/>
                </a:lnTo>
                <a:lnTo>
                  <a:pt x="1869" y="665"/>
                </a:lnTo>
                <a:lnTo>
                  <a:pt x="1860" y="716"/>
                </a:lnTo>
                <a:lnTo>
                  <a:pt x="1852" y="762"/>
                </a:lnTo>
                <a:lnTo>
                  <a:pt x="1842" y="801"/>
                </a:lnTo>
                <a:lnTo>
                  <a:pt x="1833" y="836"/>
                </a:lnTo>
                <a:lnTo>
                  <a:pt x="1823" y="866"/>
                </a:lnTo>
                <a:lnTo>
                  <a:pt x="1815" y="890"/>
                </a:lnTo>
                <a:lnTo>
                  <a:pt x="1808" y="910"/>
                </a:lnTo>
                <a:lnTo>
                  <a:pt x="1802" y="923"/>
                </a:lnTo>
                <a:lnTo>
                  <a:pt x="1799" y="931"/>
                </a:lnTo>
                <a:lnTo>
                  <a:pt x="1798" y="934"/>
                </a:lnTo>
                <a:lnTo>
                  <a:pt x="1772" y="985"/>
                </a:lnTo>
                <a:lnTo>
                  <a:pt x="1747" y="1033"/>
                </a:lnTo>
                <a:lnTo>
                  <a:pt x="1727" y="1080"/>
                </a:lnTo>
                <a:lnTo>
                  <a:pt x="1709" y="1124"/>
                </a:lnTo>
                <a:lnTo>
                  <a:pt x="1694" y="1166"/>
                </a:lnTo>
                <a:lnTo>
                  <a:pt x="1681" y="1203"/>
                </a:lnTo>
                <a:lnTo>
                  <a:pt x="1670" y="1237"/>
                </a:lnTo>
                <a:lnTo>
                  <a:pt x="1661" y="1268"/>
                </a:lnTo>
                <a:lnTo>
                  <a:pt x="1654" y="1293"/>
                </a:lnTo>
                <a:lnTo>
                  <a:pt x="1650" y="1314"/>
                </a:lnTo>
                <a:lnTo>
                  <a:pt x="1647" y="1328"/>
                </a:lnTo>
                <a:lnTo>
                  <a:pt x="1644" y="1338"/>
                </a:lnTo>
                <a:lnTo>
                  <a:pt x="1644" y="1341"/>
                </a:lnTo>
                <a:lnTo>
                  <a:pt x="1640" y="1373"/>
                </a:lnTo>
                <a:lnTo>
                  <a:pt x="1637" y="1403"/>
                </a:lnTo>
                <a:lnTo>
                  <a:pt x="1636" y="1428"/>
                </a:lnTo>
                <a:lnTo>
                  <a:pt x="1636" y="1449"/>
                </a:lnTo>
                <a:lnTo>
                  <a:pt x="1636" y="1465"/>
                </a:lnTo>
                <a:lnTo>
                  <a:pt x="1637" y="1476"/>
                </a:lnTo>
                <a:lnTo>
                  <a:pt x="1637" y="1479"/>
                </a:lnTo>
                <a:lnTo>
                  <a:pt x="1630" y="1540"/>
                </a:lnTo>
                <a:lnTo>
                  <a:pt x="1623" y="1600"/>
                </a:lnTo>
                <a:lnTo>
                  <a:pt x="1614" y="1657"/>
                </a:lnTo>
                <a:lnTo>
                  <a:pt x="1605" y="1714"/>
                </a:lnTo>
                <a:lnTo>
                  <a:pt x="1595" y="1768"/>
                </a:lnTo>
                <a:lnTo>
                  <a:pt x="1585" y="1819"/>
                </a:lnTo>
                <a:lnTo>
                  <a:pt x="1575" y="1868"/>
                </a:lnTo>
                <a:lnTo>
                  <a:pt x="1567" y="1913"/>
                </a:lnTo>
                <a:lnTo>
                  <a:pt x="1557" y="1956"/>
                </a:lnTo>
                <a:lnTo>
                  <a:pt x="1548" y="1994"/>
                </a:lnTo>
                <a:lnTo>
                  <a:pt x="1540" y="2029"/>
                </a:lnTo>
                <a:lnTo>
                  <a:pt x="1533" y="2059"/>
                </a:lnTo>
                <a:lnTo>
                  <a:pt x="1526" y="2084"/>
                </a:lnTo>
                <a:lnTo>
                  <a:pt x="1521" y="2105"/>
                </a:lnTo>
                <a:lnTo>
                  <a:pt x="1517" y="2120"/>
                </a:lnTo>
                <a:lnTo>
                  <a:pt x="1514" y="2129"/>
                </a:lnTo>
                <a:lnTo>
                  <a:pt x="1514" y="2132"/>
                </a:lnTo>
                <a:lnTo>
                  <a:pt x="1493" y="2189"/>
                </a:lnTo>
                <a:lnTo>
                  <a:pt x="1473" y="2240"/>
                </a:lnTo>
                <a:lnTo>
                  <a:pt x="1455" y="2283"/>
                </a:lnTo>
                <a:lnTo>
                  <a:pt x="1435" y="2319"/>
                </a:lnTo>
                <a:lnTo>
                  <a:pt x="1418" y="2349"/>
                </a:lnTo>
                <a:lnTo>
                  <a:pt x="1400" y="2375"/>
                </a:lnTo>
                <a:lnTo>
                  <a:pt x="1384" y="2395"/>
                </a:lnTo>
                <a:lnTo>
                  <a:pt x="1367" y="2412"/>
                </a:lnTo>
                <a:lnTo>
                  <a:pt x="1353" y="2424"/>
                </a:lnTo>
                <a:lnTo>
                  <a:pt x="1340" y="2433"/>
                </a:lnTo>
                <a:lnTo>
                  <a:pt x="1327" y="2438"/>
                </a:lnTo>
                <a:lnTo>
                  <a:pt x="1316" y="2441"/>
                </a:lnTo>
                <a:lnTo>
                  <a:pt x="1307" y="2443"/>
                </a:lnTo>
                <a:lnTo>
                  <a:pt x="1298" y="2443"/>
                </a:lnTo>
                <a:lnTo>
                  <a:pt x="1291" y="2443"/>
                </a:lnTo>
                <a:lnTo>
                  <a:pt x="1287" y="2441"/>
                </a:lnTo>
                <a:lnTo>
                  <a:pt x="1284" y="2440"/>
                </a:lnTo>
                <a:lnTo>
                  <a:pt x="1283" y="2439"/>
                </a:lnTo>
                <a:lnTo>
                  <a:pt x="1268" y="2434"/>
                </a:lnTo>
                <a:lnTo>
                  <a:pt x="1255" y="2423"/>
                </a:lnTo>
                <a:lnTo>
                  <a:pt x="1243" y="2407"/>
                </a:lnTo>
                <a:lnTo>
                  <a:pt x="1232" y="2388"/>
                </a:lnTo>
                <a:lnTo>
                  <a:pt x="1224" y="2364"/>
                </a:lnTo>
                <a:lnTo>
                  <a:pt x="1215" y="2337"/>
                </a:lnTo>
                <a:lnTo>
                  <a:pt x="1207" y="2310"/>
                </a:lnTo>
                <a:lnTo>
                  <a:pt x="1201" y="2280"/>
                </a:lnTo>
                <a:lnTo>
                  <a:pt x="1194" y="2252"/>
                </a:lnTo>
                <a:lnTo>
                  <a:pt x="1190" y="2222"/>
                </a:lnTo>
                <a:lnTo>
                  <a:pt x="1185" y="2195"/>
                </a:lnTo>
                <a:lnTo>
                  <a:pt x="1182" y="2170"/>
                </a:lnTo>
                <a:lnTo>
                  <a:pt x="1180" y="2148"/>
                </a:lnTo>
                <a:lnTo>
                  <a:pt x="1177" y="2128"/>
                </a:lnTo>
                <a:lnTo>
                  <a:pt x="1176" y="2114"/>
                </a:lnTo>
                <a:lnTo>
                  <a:pt x="1175" y="2105"/>
                </a:lnTo>
                <a:lnTo>
                  <a:pt x="1175" y="2102"/>
                </a:lnTo>
                <a:lnTo>
                  <a:pt x="1174" y="2039"/>
                </a:lnTo>
                <a:lnTo>
                  <a:pt x="1172" y="1980"/>
                </a:lnTo>
                <a:lnTo>
                  <a:pt x="1169" y="1925"/>
                </a:lnTo>
                <a:lnTo>
                  <a:pt x="1163" y="1874"/>
                </a:lnTo>
                <a:lnTo>
                  <a:pt x="1158" y="1828"/>
                </a:lnTo>
                <a:lnTo>
                  <a:pt x="1152" y="1785"/>
                </a:lnTo>
                <a:lnTo>
                  <a:pt x="1146" y="1749"/>
                </a:lnTo>
                <a:lnTo>
                  <a:pt x="1139" y="1716"/>
                </a:lnTo>
                <a:lnTo>
                  <a:pt x="1134" y="1690"/>
                </a:lnTo>
                <a:lnTo>
                  <a:pt x="1129" y="1669"/>
                </a:lnTo>
                <a:lnTo>
                  <a:pt x="1125" y="1654"/>
                </a:lnTo>
                <a:lnTo>
                  <a:pt x="1123" y="1644"/>
                </a:lnTo>
                <a:lnTo>
                  <a:pt x="1122" y="1640"/>
                </a:lnTo>
                <a:lnTo>
                  <a:pt x="1113" y="1606"/>
                </a:lnTo>
                <a:lnTo>
                  <a:pt x="1102" y="1578"/>
                </a:lnTo>
                <a:lnTo>
                  <a:pt x="1089" y="1553"/>
                </a:lnTo>
                <a:lnTo>
                  <a:pt x="1074" y="1532"/>
                </a:lnTo>
                <a:lnTo>
                  <a:pt x="1058" y="1514"/>
                </a:lnTo>
                <a:lnTo>
                  <a:pt x="1042" y="1500"/>
                </a:lnTo>
                <a:lnTo>
                  <a:pt x="1024" y="1489"/>
                </a:lnTo>
                <a:lnTo>
                  <a:pt x="1008" y="1480"/>
                </a:lnTo>
                <a:lnTo>
                  <a:pt x="992" y="1474"/>
                </a:lnTo>
                <a:lnTo>
                  <a:pt x="977" y="1469"/>
                </a:lnTo>
                <a:lnTo>
                  <a:pt x="964" y="1466"/>
                </a:lnTo>
                <a:lnTo>
                  <a:pt x="953" y="1465"/>
                </a:lnTo>
                <a:lnTo>
                  <a:pt x="945" y="1464"/>
                </a:lnTo>
                <a:lnTo>
                  <a:pt x="940" y="1464"/>
                </a:lnTo>
                <a:lnTo>
                  <a:pt x="937" y="1464"/>
                </a:lnTo>
                <a:lnTo>
                  <a:pt x="908" y="1464"/>
                </a:lnTo>
                <a:lnTo>
                  <a:pt x="883" y="1468"/>
                </a:lnTo>
                <a:lnTo>
                  <a:pt x="860" y="1476"/>
                </a:lnTo>
                <a:lnTo>
                  <a:pt x="840" y="1487"/>
                </a:lnTo>
                <a:lnTo>
                  <a:pt x="822" y="1500"/>
                </a:lnTo>
                <a:lnTo>
                  <a:pt x="808" y="1514"/>
                </a:lnTo>
                <a:lnTo>
                  <a:pt x="795" y="1530"/>
                </a:lnTo>
                <a:lnTo>
                  <a:pt x="785" y="1545"/>
                </a:lnTo>
                <a:lnTo>
                  <a:pt x="777" y="1559"/>
                </a:lnTo>
                <a:lnTo>
                  <a:pt x="771" y="1574"/>
                </a:lnTo>
                <a:lnTo>
                  <a:pt x="766" y="1585"/>
                </a:lnTo>
                <a:lnTo>
                  <a:pt x="763" y="1594"/>
                </a:lnTo>
                <a:lnTo>
                  <a:pt x="761" y="1600"/>
                </a:lnTo>
                <a:lnTo>
                  <a:pt x="761" y="1602"/>
                </a:lnTo>
                <a:lnTo>
                  <a:pt x="754" y="1616"/>
                </a:lnTo>
                <a:lnTo>
                  <a:pt x="748" y="1637"/>
                </a:lnTo>
                <a:lnTo>
                  <a:pt x="741" y="1662"/>
                </a:lnTo>
                <a:lnTo>
                  <a:pt x="736" y="1692"/>
                </a:lnTo>
                <a:lnTo>
                  <a:pt x="730" y="1726"/>
                </a:lnTo>
                <a:lnTo>
                  <a:pt x="725" y="1761"/>
                </a:lnTo>
                <a:lnTo>
                  <a:pt x="719" y="1799"/>
                </a:lnTo>
                <a:lnTo>
                  <a:pt x="715" y="1838"/>
                </a:lnTo>
                <a:lnTo>
                  <a:pt x="711" y="1877"/>
                </a:lnTo>
                <a:lnTo>
                  <a:pt x="707" y="1915"/>
                </a:lnTo>
                <a:lnTo>
                  <a:pt x="704" y="1953"/>
                </a:lnTo>
                <a:lnTo>
                  <a:pt x="701" y="1987"/>
                </a:lnTo>
                <a:lnTo>
                  <a:pt x="697" y="2018"/>
                </a:lnTo>
                <a:lnTo>
                  <a:pt x="695" y="2046"/>
                </a:lnTo>
                <a:lnTo>
                  <a:pt x="694" y="2069"/>
                </a:lnTo>
                <a:lnTo>
                  <a:pt x="693" y="2086"/>
                </a:lnTo>
                <a:lnTo>
                  <a:pt x="692" y="2097"/>
                </a:lnTo>
                <a:lnTo>
                  <a:pt x="692" y="2102"/>
                </a:lnTo>
                <a:lnTo>
                  <a:pt x="690" y="2157"/>
                </a:lnTo>
                <a:lnTo>
                  <a:pt x="685" y="2205"/>
                </a:lnTo>
                <a:lnTo>
                  <a:pt x="680" y="2247"/>
                </a:lnTo>
                <a:lnTo>
                  <a:pt x="673" y="2285"/>
                </a:lnTo>
                <a:lnTo>
                  <a:pt x="665" y="2318"/>
                </a:lnTo>
                <a:lnTo>
                  <a:pt x="657" y="2345"/>
                </a:lnTo>
                <a:lnTo>
                  <a:pt x="648" y="2368"/>
                </a:lnTo>
                <a:lnTo>
                  <a:pt x="639" y="2387"/>
                </a:lnTo>
                <a:lnTo>
                  <a:pt x="629" y="2402"/>
                </a:lnTo>
                <a:lnTo>
                  <a:pt x="622" y="2414"/>
                </a:lnTo>
                <a:lnTo>
                  <a:pt x="613" y="2424"/>
                </a:lnTo>
                <a:lnTo>
                  <a:pt x="606" y="2430"/>
                </a:lnTo>
                <a:lnTo>
                  <a:pt x="600" y="2435"/>
                </a:lnTo>
                <a:lnTo>
                  <a:pt x="595" y="2438"/>
                </a:lnTo>
                <a:lnTo>
                  <a:pt x="593" y="2439"/>
                </a:lnTo>
                <a:lnTo>
                  <a:pt x="592" y="2439"/>
                </a:lnTo>
                <a:lnTo>
                  <a:pt x="566" y="2439"/>
                </a:lnTo>
                <a:lnTo>
                  <a:pt x="543" y="2434"/>
                </a:lnTo>
                <a:lnTo>
                  <a:pt x="520" y="2423"/>
                </a:lnTo>
                <a:lnTo>
                  <a:pt x="500" y="2407"/>
                </a:lnTo>
                <a:lnTo>
                  <a:pt x="481" y="2389"/>
                </a:lnTo>
                <a:lnTo>
                  <a:pt x="464" y="2368"/>
                </a:lnTo>
                <a:lnTo>
                  <a:pt x="450" y="2346"/>
                </a:lnTo>
                <a:lnTo>
                  <a:pt x="435" y="2323"/>
                </a:lnTo>
                <a:lnTo>
                  <a:pt x="424" y="2300"/>
                </a:lnTo>
                <a:lnTo>
                  <a:pt x="415" y="2278"/>
                </a:lnTo>
                <a:lnTo>
                  <a:pt x="407" y="2258"/>
                </a:lnTo>
                <a:lnTo>
                  <a:pt x="400" y="2242"/>
                </a:lnTo>
                <a:lnTo>
                  <a:pt x="396" y="2228"/>
                </a:lnTo>
                <a:lnTo>
                  <a:pt x="393" y="2220"/>
                </a:lnTo>
                <a:lnTo>
                  <a:pt x="392" y="2217"/>
                </a:lnTo>
                <a:lnTo>
                  <a:pt x="380" y="2185"/>
                </a:lnTo>
                <a:lnTo>
                  <a:pt x="367" y="2149"/>
                </a:lnTo>
                <a:lnTo>
                  <a:pt x="355" y="2110"/>
                </a:lnTo>
                <a:lnTo>
                  <a:pt x="343" y="2071"/>
                </a:lnTo>
                <a:lnTo>
                  <a:pt x="332" y="2029"/>
                </a:lnTo>
                <a:lnTo>
                  <a:pt x="323" y="1987"/>
                </a:lnTo>
                <a:lnTo>
                  <a:pt x="312" y="1944"/>
                </a:lnTo>
                <a:lnTo>
                  <a:pt x="303" y="1901"/>
                </a:lnTo>
                <a:lnTo>
                  <a:pt x="294" y="1861"/>
                </a:lnTo>
                <a:lnTo>
                  <a:pt x="286" y="1821"/>
                </a:lnTo>
                <a:lnTo>
                  <a:pt x="279" y="1784"/>
                </a:lnTo>
                <a:lnTo>
                  <a:pt x="272" y="1750"/>
                </a:lnTo>
                <a:lnTo>
                  <a:pt x="267" y="1719"/>
                </a:lnTo>
                <a:lnTo>
                  <a:pt x="262" y="1692"/>
                </a:lnTo>
                <a:lnTo>
                  <a:pt x="259" y="1671"/>
                </a:lnTo>
                <a:lnTo>
                  <a:pt x="256" y="1655"/>
                </a:lnTo>
                <a:lnTo>
                  <a:pt x="255" y="1644"/>
                </a:lnTo>
                <a:lnTo>
                  <a:pt x="253" y="1640"/>
                </a:lnTo>
                <a:lnTo>
                  <a:pt x="246" y="1598"/>
                </a:lnTo>
                <a:lnTo>
                  <a:pt x="240" y="1555"/>
                </a:lnTo>
                <a:lnTo>
                  <a:pt x="236" y="1514"/>
                </a:lnTo>
                <a:lnTo>
                  <a:pt x="234" y="1477"/>
                </a:lnTo>
                <a:lnTo>
                  <a:pt x="232" y="1442"/>
                </a:lnTo>
                <a:lnTo>
                  <a:pt x="230" y="1411"/>
                </a:lnTo>
                <a:lnTo>
                  <a:pt x="229" y="1385"/>
                </a:lnTo>
                <a:lnTo>
                  <a:pt x="229" y="1363"/>
                </a:lnTo>
                <a:lnTo>
                  <a:pt x="230" y="1347"/>
                </a:lnTo>
                <a:lnTo>
                  <a:pt x="230" y="1337"/>
                </a:lnTo>
                <a:lnTo>
                  <a:pt x="230" y="1334"/>
                </a:lnTo>
                <a:lnTo>
                  <a:pt x="218" y="1279"/>
                </a:lnTo>
                <a:lnTo>
                  <a:pt x="205" y="1228"/>
                </a:lnTo>
                <a:lnTo>
                  <a:pt x="192" y="1182"/>
                </a:lnTo>
                <a:lnTo>
                  <a:pt x="180" y="1142"/>
                </a:lnTo>
                <a:lnTo>
                  <a:pt x="169" y="1106"/>
                </a:lnTo>
                <a:lnTo>
                  <a:pt x="158" y="1075"/>
                </a:lnTo>
                <a:lnTo>
                  <a:pt x="149" y="1050"/>
                </a:lnTo>
                <a:lnTo>
                  <a:pt x="142" y="1029"/>
                </a:lnTo>
                <a:lnTo>
                  <a:pt x="136" y="1015"/>
                </a:lnTo>
                <a:lnTo>
                  <a:pt x="132" y="1006"/>
                </a:lnTo>
                <a:lnTo>
                  <a:pt x="131" y="1004"/>
                </a:lnTo>
                <a:lnTo>
                  <a:pt x="102" y="939"/>
                </a:lnTo>
                <a:lnTo>
                  <a:pt x="77" y="879"/>
                </a:lnTo>
                <a:lnTo>
                  <a:pt x="57" y="822"/>
                </a:lnTo>
                <a:lnTo>
                  <a:pt x="41" y="769"/>
                </a:lnTo>
                <a:lnTo>
                  <a:pt x="29" y="722"/>
                </a:lnTo>
                <a:lnTo>
                  <a:pt x="19" y="678"/>
                </a:lnTo>
                <a:lnTo>
                  <a:pt x="11" y="641"/>
                </a:lnTo>
                <a:lnTo>
                  <a:pt x="6" y="609"/>
                </a:lnTo>
                <a:lnTo>
                  <a:pt x="2" y="584"/>
                </a:lnTo>
                <a:lnTo>
                  <a:pt x="1" y="565"/>
                </a:lnTo>
                <a:lnTo>
                  <a:pt x="0" y="555"/>
                </a:lnTo>
                <a:lnTo>
                  <a:pt x="0" y="550"/>
                </a:lnTo>
                <a:lnTo>
                  <a:pt x="0" y="493"/>
                </a:lnTo>
                <a:lnTo>
                  <a:pt x="4" y="442"/>
                </a:lnTo>
                <a:lnTo>
                  <a:pt x="10" y="393"/>
                </a:lnTo>
                <a:lnTo>
                  <a:pt x="19" y="350"/>
                </a:lnTo>
                <a:lnTo>
                  <a:pt x="30" y="309"/>
                </a:lnTo>
                <a:lnTo>
                  <a:pt x="42" y="273"/>
                </a:lnTo>
                <a:lnTo>
                  <a:pt x="55" y="241"/>
                </a:lnTo>
                <a:lnTo>
                  <a:pt x="69" y="212"/>
                </a:lnTo>
                <a:lnTo>
                  <a:pt x="85" y="186"/>
                </a:lnTo>
                <a:lnTo>
                  <a:pt x="99" y="164"/>
                </a:lnTo>
                <a:lnTo>
                  <a:pt x="113" y="146"/>
                </a:lnTo>
                <a:lnTo>
                  <a:pt x="126" y="130"/>
                </a:lnTo>
                <a:lnTo>
                  <a:pt x="137" y="118"/>
                </a:lnTo>
                <a:lnTo>
                  <a:pt x="147" y="109"/>
                </a:lnTo>
                <a:lnTo>
                  <a:pt x="155" y="102"/>
                </a:lnTo>
                <a:lnTo>
                  <a:pt x="160" y="99"/>
                </a:lnTo>
                <a:lnTo>
                  <a:pt x="161" y="96"/>
                </a:lnTo>
                <a:lnTo>
                  <a:pt x="184" y="71"/>
                </a:lnTo>
                <a:lnTo>
                  <a:pt x="210" y="52"/>
                </a:lnTo>
                <a:lnTo>
                  <a:pt x="238" y="34"/>
                </a:lnTo>
                <a:lnTo>
                  <a:pt x="269" y="22"/>
                </a:lnTo>
                <a:lnTo>
                  <a:pt x="302" y="12"/>
                </a:lnTo>
                <a:lnTo>
                  <a:pt x="336" y="6"/>
                </a:lnTo>
                <a:lnTo>
                  <a:pt x="370" y="1"/>
                </a:lnTo>
                <a:lnTo>
                  <a:pt x="40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cs typeface="Arial" pitchFamily="34" charset="0"/>
            </a:endParaRPr>
          </a:p>
        </p:txBody>
      </p:sp>
      <p:sp>
        <p:nvSpPr>
          <p:cNvPr id="236" name="Freeform 9">
            <a:extLst>
              <a:ext uri="{FF2B5EF4-FFF2-40B4-BE49-F238E27FC236}">
                <a16:creationId xmlns:a16="http://schemas.microsoft.com/office/drawing/2014/main" id="{97B70A75-4DF5-4FF9-B1CB-C83B742A0B1A}"/>
              </a:ext>
            </a:extLst>
          </p:cNvPr>
          <p:cNvSpPr>
            <a:spLocks/>
          </p:cNvSpPr>
          <p:nvPr/>
        </p:nvSpPr>
        <p:spPr bwMode="auto">
          <a:xfrm>
            <a:off x="3909506" y="3243407"/>
            <a:ext cx="323564" cy="329762"/>
          </a:xfrm>
          <a:custGeom>
            <a:avLst/>
            <a:gdLst>
              <a:gd name="T0" fmla="*/ 987 w 1776"/>
              <a:gd name="T1" fmla="*/ 23 h 1881"/>
              <a:gd name="T2" fmla="*/ 994 w 1776"/>
              <a:gd name="T3" fmla="*/ 296 h 1881"/>
              <a:gd name="T4" fmla="*/ 994 w 1776"/>
              <a:gd name="T5" fmla="*/ 612 h 1881"/>
              <a:gd name="T6" fmla="*/ 1071 w 1776"/>
              <a:gd name="T7" fmla="*/ 663 h 1881"/>
              <a:gd name="T8" fmla="*/ 1145 w 1776"/>
              <a:gd name="T9" fmla="*/ 580 h 1881"/>
              <a:gd name="T10" fmla="*/ 1252 w 1776"/>
              <a:gd name="T11" fmla="*/ 490 h 1881"/>
              <a:gd name="T12" fmla="*/ 1380 w 1776"/>
              <a:gd name="T13" fmla="*/ 556 h 1881"/>
              <a:gd name="T14" fmla="*/ 1527 w 1776"/>
              <a:gd name="T15" fmla="*/ 729 h 1881"/>
              <a:gd name="T16" fmla="*/ 1634 w 1776"/>
              <a:gd name="T17" fmla="*/ 956 h 1881"/>
              <a:gd name="T18" fmla="*/ 1722 w 1776"/>
              <a:gd name="T19" fmla="*/ 1294 h 1881"/>
              <a:gd name="T20" fmla="*/ 1771 w 1776"/>
              <a:gd name="T21" fmla="*/ 1549 h 1881"/>
              <a:gd name="T22" fmla="*/ 1767 w 1776"/>
              <a:gd name="T23" fmla="*/ 1734 h 1881"/>
              <a:gd name="T24" fmla="*/ 1694 w 1776"/>
              <a:gd name="T25" fmla="*/ 1860 h 1881"/>
              <a:gd name="T26" fmla="*/ 1591 w 1776"/>
              <a:gd name="T27" fmla="*/ 1854 h 1881"/>
              <a:gd name="T28" fmla="*/ 1462 w 1776"/>
              <a:gd name="T29" fmla="*/ 1781 h 1881"/>
              <a:gd name="T30" fmla="*/ 1362 w 1776"/>
              <a:gd name="T31" fmla="*/ 1707 h 1881"/>
              <a:gd name="T32" fmla="*/ 1212 w 1776"/>
              <a:gd name="T33" fmla="*/ 1605 h 1881"/>
              <a:gd name="T34" fmla="*/ 1031 w 1776"/>
              <a:gd name="T35" fmla="*/ 1500 h 1881"/>
              <a:gd name="T36" fmla="*/ 989 w 1776"/>
              <a:gd name="T37" fmla="*/ 1327 h 1881"/>
              <a:gd name="T38" fmla="*/ 1014 w 1776"/>
              <a:gd name="T39" fmla="*/ 1176 h 1881"/>
              <a:gd name="T40" fmla="*/ 989 w 1776"/>
              <a:gd name="T41" fmla="*/ 1036 h 1881"/>
              <a:gd name="T42" fmla="*/ 1034 w 1776"/>
              <a:gd name="T43" fmla="*/ 858 h 1881"/>
              <a:gd name="T44" fmla="*/ 1009 w 1776"/>
              <a:gd name="T45" fmla="*/ 776 h 1881"/>
              <a:gd name="T46" fmla="*/ 891 w 1776"/>
              <a:gd name="T47" fmla="*/ 720 h 1881"/>
              <a:gd name="T48" fmla="*/ 787 w 1776"/>
              <a:gd name="T49" fmla="*/ 770 h 1881"/>
              <a:gd name="T50" fmla="*/ 740 w 1776"/>
              <a:gd name="T51" fmla="*/ 874 h 1881"/>
              <a:gd name="T52" fmla="*/ 778 w 1776"/>
              <a:gd name="T53" fmla="*/ 1021 h 1881"/>
              <a:gd name="T54" fmla="*/ 754 w 1776"/>
              <a:gd name="T55" fmla="*/ 1149 h 1881"/>
              <a:gd name="T56" fmla="*/ 767 w 1776"/>
              <a:gd name="T57" fmla="*/ 1292 h 1881"/>
              <a:gd name="T58" fmla="*/ 783 w 1776"/>
              <a:gd name="T59" fmla="*/ 1432 h 1881"/>
              <a:gd name="T60" fmla="*/ 540 w 1776"/>
              <a:gd name="T61" fmla="*/ 1621 h 1881"/>
              <a:gd name="T62" fmla="*/ 371 w 1776"/>
              <a:gd name="T63" fmla="*/ 1736 h 1881"/>
              <a:gd name="T64" fmla="*/ 252 w 1776"/>
              <a:gd name="T65" fmla="*/ 1827 h 1881"/>
              <a:gd name="T66" fmla="*/ 143 w 1776"/>
              <a:gd name="T67" fmla="*/ 1881 h 1881"/>
              <a:gd name="T68" fmla="*/ 47 w 1776"/>
              <a:gd name="T69" fmla="*/ 1832 h 1881"/>
              <a:gd name="T70" fmla="*/ 3 w 1776"/>
              <a:gd name="T71" fmla="*/ 1690 h 1881"/>
              <a:gd name="T72" fmla="*/ 5 w 1776"/>
              <a:gd name="T73" fmla="*/ 1512 h 1881"/>
              <a:gd name="T74" fmla="*/ 47 w 1776"/>
              <a:gd name="T75" fmla="*/ 1285 h 1881"/>
              <a:gd name="T76" fmla="*/ 162 w 1776"/>
              <a:gd name="T77" fmla="*/ 912 h 1881"/>
              <a:gd name="T78" fmla="*/ 311 w 1776"/>
              <a:gd name="T79" fmla="*/ 656 h 1881"/>
              <a:gd name="T80" fmla="*/ 378 w 1776"/>
              <a:gd name="T81" fmla="*/ 563 h 1881"/>
              <a:gd name="T82" fmla="*/ 471 w 1776"/>
              <a:gd name="T83" fmla="*/ 492 h 1881"/>
              <a:gd name="T84" fmla="*/ 582 w 1776"/>
              <a:gd name="T85" fmla="*/ 538 h 1881"/>
              <a:gd name="T86" fmla="*/ 638 w 1776"/>
              <a:gd name="T87" fmla="*/ 660 h 1881"/>
              <a:gd name="T88" fmla="*/ 674 w 1776"/>
              <a:gd name="T89" fmla="*/ 716 h 1881"/>
              <a:gd name="T90" fmla="*/ 694 w 1776"/>
              <a:gd name="T91" fmla="*/ 690 h 1881"/>
              <a:gd name="T92" fmla="*/ 774 w 1776"/>
              <a:gd name="T93" fmla="*/ 632 h 1881"/>
              <a:gd name="T94" fmla="*/ 816 w 1776"/>
              <a:gd name="T95" fmla="*/ 461 h 1881"/>
              <a:gd name="T96" fmla="*/ 811 w 1776"/>
              <a:gd name="T97" fmla="*/ 185 h 1881"/>
              <a:gd name="T98" fmla="*/ 829 w 1776"/>
              <a:gd name="T99" fmla="*/ 16 h 1881"/>
              <a:gd name="T100" fmla="*/ 914 w 1776"/>
              <a:gd name="T101" fmla="*/ 0 h 18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776" h="1881">
                <a:moveTo>
                  <a:pt x="914" y="0"/>
                </a:moveTo>
                <a:lnTo>
                  <a:pt x="940" y="3"/>
                </a:lnTo>
                <a:lnTo>
                  <a:pt x="965" y="10"/>
                </a:lnTo>
                <a:lnTo>
                  <a:pt x="987" y="23"/>
                </a:lnTo>
                <a:lnTo>
                  <a:pt x="991" y="81"/>
                </a:lnTo>
                <a:lnTo>
                  <a:pt x="994" y="147"/>
                </a:lnTo>
                <a:lnTo>
                  <a:pt x="994" y="220"/>
                </a:lnTo>
                <a:lnTo>
                  <a:pt x="994" y="296"/>
                </a:lnTo>
                <a:lnTo>
                  <a:pt x="994" y="376"/>
                </a:lnTo>
                <a:lnTo>
                  <a:pt x="994" y="458"/>
                </a:lnTo>
                <a:lnTo>
                  <a:pt x="994" y="536"/>
                </a:lnTo>
                <a:lnTo>
                  <a:pt x="994" y="612"/>
                </a:lnTo>
                <a:lnTo>
                  <a:pt x="1020" y="629"/>
                </a:lnTo>
                <a:lnTo>
                  <a:pt x="1040" y="641"/>
                </a:lnTo>
                <a:lnTo>
                  <a:pt x="1056" y="652"/>
                </a:lnTo>
                <a:lnTo>
                  <a:pt x="1071" y="663"/>
                </a:lnTo>
                <a:lnTo>
                  <a:pt x="1085" y="674"/>
                </a:lnTo>
                <a:lnTo>
                  <a:pt x="1100" y="689"/>
                </a:lnTo>
                <a:lnTo>
                  <a:pt x="1122" y="629"/>
                </a:lnTo>
                <a:lnTo>
                  <a:pt x="1145" y="580"/>
                </a:lnTo>
                <a:lnTo>
                  <a:pt x="1171" y="543"/>
                </a:lnTo>
                <a:lnTo>
                  <a:pt x="1196" y="516"/>
                </a:lnTo>
                <a:lnTo>
                  <a:pt x="1223" y="498"/>
                </a:lnTo>
                <a:lnTo>
                  <a:pt x="1252" y="490"/>
                </a:lnTo>
                <a:lnTo>
                  <a:pt x="1282" y="494"/>
                </a:lnTo>
                <a:lnTo>
                  <a:pt x="1314" y="505"/>
                </a:lnTo>
                <a:lnTo>
                  <a:pt x="1345" y="525"/>
                </a:lnTo>
                <a:lnTo>
                  <a:pt x="1380" y="556"/>
                </a:lnTo>
                <a:lnTo>
                  <a:pt x="1414" y="594"/>
                </a:lnTo>
                <a:lnTo>
                  <a:pt x="1451" y="640"/>
                </a:lnTo>
                <a:lnTo>
                  <a:pt x="1491" y="683"/>
                </a:lnTo>
                <a:lnTo>
                  <a:pt x="1527" y="729"/>
                </a:lnTo>
                <a:lnTo>
                  <a:pt x="1558" y="778"/>
                </a:lnTo>
                <a:lnTo>
                  <a:pt x="1585" y="832"/>
                </a:lnTo>
                <a:lnTo>
                  <a:pt x="1611" y="890"/>
                </a:lnTo>
                <a:lnTo>
                  <a:pt x="1634" y="956"/>
                </a:lnTo>
                <a:lnTo>
                  <a:pt x="1656" y="1027"/>
                </a:lnTo>
                <a:lnTo>
                  <a:pt x="1678" y="1107"/>
                </a:lnTo>
                <a:lnTo>
                  <a:pt x="1700" y="1196"/>
                </a:lnTo>
                <a:lnTo>
                  <a:pt x="1722" y="1294"/>
                </a:lnTo>
                <a:lnTo>
                  <a:pt x="1747" y="1403"/>
                </a:lnTo>
                <a:lnTo>
                  <a:pt x="1756" y="1450"/>
                </a:lnTo>
                <a:lnTo>
                  <a:pt x="1765" y="1500"/>
                </a:lnTo>
                <a:lnTo>
                  <a:pt x="1771" y="1549"/>
                </a:lnTo>
                <a:lnTo>
                  <a:pt x="1774" y="1598"/>
                </a:lnTo>
                <a:lnTo>
                  <a:pt x="1776" y="1645"/>
                </a:lnTo>
                <a:lnTo>
                  <a:pt x="1774" y="1690"/>
                </a:lnTo>
                <a:lnTo>
                  <a:pt x="1767" y="1734"/>
                </a:lnTo>
                <a:lnTo>
                  <a:pt x="1756" y="1774"/>
                </a:lnTo>
                <a:lnTo>
                  <a:pt x="1742" y="1809"/>
                </a:lnTo>
                <a:lnTo>
                  <a:pt x="1722" y="1838"/>
                </a:lnTo>
                <a:lnTo>
                  <a:pt x="1694" y="1860"/>
                </a:lnTo>
                <a:lnTo>
                  <a:pt x="1674" y="1869"/>
                </a:lnTo>
                <a:lnTo>
                  <a:pt x="1649" y="1869"/>
                </a:lnTo>
                <a:lnTo>
                  <a:pt x="1622" y="1863"/>
                </a:lnTo>
                <a:lnTo>
                  <a:pt x="1591" y="1854"/>
                </a:lnTo>
                <a:lnTo>
                  <a:pt x="1558" y="1840"/>
                </a:lnTo>
                <a:lnTo>
                  <a:pt x="1527" y="1821"/>
                </a:lnTo>
                <a:lnTo>
                  <a:pt x="1494" y="1801"/>
                </a:lnTo>
                <a:lnTo>
                  <a:pt x="1462" y="1781"/>
                </a:lnTo>
                <a:lnTo>
                  <a:pt x="1432" y="1760"/>
                </a:lnTo>
                <a:lnTo>
                  <a:pt x="1405" y="1740"/>
                </a:lnTo>
                <a:lnTo>
                  <a:pt x="1382" y="1723"/>
                </a:lnTo>
                <a:lnTo>
                  <a:pt x="1362" y="1707"/>
                </a:lnTo>
                <a:lnTo>
                  <a:pt x="1347" y="1696"/>
                </a:lnTo>
                <a:lnTo>
                  <a:pt x="1305" y="1663"/>
                </a:lnTo>
                <a:lnTo>
                  <a:pt x="1260" y="1632"/>
                </a:lnTo>
                <a:lnTo>
                  <a:pt x="1212" y="1605"/>
                </a:lnTo>
                <a:lnTo>
                  <a:pt x="1163" y="1580"/>
                </a:lnTo>
                <a:lnTo>
                  <a:pt x="1114" y="1554"/>
                </a:lnTo>
                <a:lnTo>
                  <a:pt x="1071" y="1527"/>
                </a:lnTo>
                <a:lnTo>
                  <a:pt x="1031" y="1500"/>
                </a:lnTo>
                <a:lnTo>
                  <a:pt x="1000" y="1469"/>
                </a:lnTo>
                <a:lnTo>
                  <a:pt x="987" y="1420"/>
                </a:lnTo>
                <a:lnTo>
                  <a:pt x="985" y="1372"/>
                </a:lnTo>
                <a:lnTo>
                  <a:pt x="989" y="1327"/>
                </a:lnTo>
                <a:lnTo>
                  <a:pt x="996" y="1285"/>
                </a:lnTo>
                <a:lnTo>
                  <a:pt x="1003" y="1247"/>
                </a:lnTo>
                <a:lnTo>
                  <a:pt x="1011" y="1212"/>
                </a:lnTo>
                <a:lnTo>
                  <a:pt x="1014" y="1176"/>
                </a:lnTo>
                <a:lnTo>
                  <a:pt x="1009" y="1143"/>
                </a:lnTo>
                <a:lnTo>
                  <a:pt x="1002" y="1114"/>
                </a:lnTo>
                <a:lnTo>
                  <a:pt x="994" y="1089"/>
                </a:lnTo>
                <a:lnTo>
                  <a:pt x="989" y="1036"/>
                </a:lnTo>
                <a:lnTo>
                  <a:pt x="992" y="985"/>
                </a:lnTo>
                <a:lnTo>
                  <a:pt x="1003" y="938"/>
                </a:lnTo>
                <a:lnTo>
                  <a:pt x="1018" y="896"/>
                </a:lnTo>
                <a:lnTo>
                  <a:pt x="1034" y="858"/>
                </a:lnTo>
                <a:lnTo>
                  <a:pt x="1051" y="825"/>
                </a:lnTo>
                <a:lnTo>
                  <a:pt x="1040" y="810"/>
                </a:lnTo>
                <a:lnTo>
                  <a:pt x="1025" y="794"/>
                </a:lnTo>
                <a:lnTo>
                  <a:pt x="1009" y="776"/>
                </a:lnTo>
                <a:lnTo>
                  <a:pt x="989" y="758"/>
                </a:lnTo>
                <a:lnTo>
                  <a:pt x="963" y="743"/>
                </a:lnTo>
                <a:lnTo>
                  <a:pt x="931" y="729"/>
                </a:lnTo>
                <a:lnTo>
                  <a:pt x="891" y="720"/>
                </a:lnTo>
                <a:lnTo>
                  <a:pt x="856" y="732"/>
                </a:lnTo>
                <a:lnTo>
                  <a:pt x="829" y="743"/>
                </a:lnTo>
                <a:lnTo>
                  <a:pt x="805" y="756"/>
                </a:lnTo>
                <a:lnTo>
                  <a:pt x="787" y="770"/>
                </a:lnTo>
                <a:lnTo>
                  <a:pt x="769" y="789"/>
                </a:lnTo>
                <a:lnTo>
                  <a:pt x="751" y="810"/>
                </a:lnTo>
                <a:lnTo>
                  <a:pt x="727" y="840"/>
                </a:lnTo>
                <a:lnTo>
                  <a:pt x="740" y="874"/>
                </a:lnTo>
                <a:lnTo>
                  <a:pt x="752" y="909"/>
                </a:lnTo>
                <a:lnTo>
                  <a:pt x="765" y="945"/>
                </a:lnTo>
                <a:lnTo>
                  <a:pt x="774" y="983"/>
                </a:lnTo>
                <a:lnTo>
                  <a:pt x="778" y="1021"/>
                </a:lnTo>
                <a:lnTo>
                  <a:pt x="776" y="1056"/>
                </a:lnTo>
                <a:lnTo>
                  <a:pt x="769" y="1089"/>
                </a:lnTo>
                <a:lnTo>
                  <a:pt x="762" y="1120"/>
                </a:lnTo>
                <a:lnTo>
                  <a:pt x="754" y="1149"/>
                </a:lnTo>
                <a:lnTo>
                  <a:pt x="752" y="1183"/>
                </a:lnTo>
                <a:lnTo>
                  <a:pt x="754" y="1220"/>
                </a:lnTo>
                <a:lnTo>
                  <a:pt x="760" y="1256"/>
                </a:lnTo>
                <a:lnTo>
                  <a:pt x="767" y="1292"/>
                </a:lnTo>
                <a:lnTo>
                  <a:pt x="774" y="1330"/>
                </a:lnTo>
                <a:lnTo>
                  <a:pt x="782" y="1365"/>
                </a:lnTo>
                <a:lnTo>
                  <a:pt x="785" y="1400"/>
                </a:lnTo>
                <a:lnTo>
                  <a:pt x="783" y="1432"/>
                </a:lnTo>
                <a:lnTo>
                  <a:pt x="774" y="1461"/>
                </a:lnTo>
                <a:lnTo>
                  <a:pt x="760" y="1489"/>
                </a:lnTo>
                <a:lnTo>
                  <a:pt x="651" y="1556"/>
                </a:lnTo>
                <a:lnTo>
                  <a:pt x="540" y="1621"/>
                </a:lnTo>
                <a:lnTo>
                  <a:pt x="431" y="1689"/>
                </a:lnTo>
                <a:lnTo>
                  <a:pt x="416" y="1700"/>
                </a:lnTo>
                <a:lnTo>
                  <a:pt x="396" y="1716"/>
                </a:lnTo>
                <a:lnTo>
                  <a:pt x="371" y="1736"/>
                </a:lnTo>
                <a:lnTo>
                  <a:pt x="343" y="1758"/>
                </a:lnTo>
                <a:lnTo>
                  <a:pt x="314" y="1781"/>
                </a:lnTo>
                <a:lnTo>
                  <a:pt x="283" y="1805"/>
                </a:lnTo>
                <a:lnTo>
                  <a:pt x="252" y="1827"/>
                </a:lnTo>
                <a:lnTo>
                  <a:pt x="222" y="1847"/>
                </a:lnTo>
                <a:lnTo>
                  <a:pt x="192" y="1863"/>
                </a:lnTo>
                <a:lnTo>
                  <a:pt x="167" y="1874"/>
                </a:lnTo>
                <a:lnTo>
                  <a:pt x="143" y="1881"/>
                </a:lnTo>
                <a:lnTo>
                  <a:pt x="123" y="1880"/>
                </a:lnTo>
                <a:lnTo>
                  <a:pt x="92" y="1872"/>
                </a:lnTo>
                <a:lnTo>
                  <a:pt x="69" y="1856"/>
                </a:lnTo>
                <a:lnTo>
                  <a:pt x="47" y="1832"/>
                </a:lnTo>
                <a:lnTo>
                  <a:pt x="31" y="1803"/>
                </a:lnTo>
                <a:lnTo>
                  <a:pt x="18" y="1769"/>
                </a:lnTo>
                <a:lnTo>
                  <a:pt x="9" y="1730"/>
                </a:lnTo>
                <a:lnTo>
                  <a:pt x="3" y="1690"/>
                </a:lnTo>
                <a:lnTo>
                  <a:pt x="0" y="1647"/>
                </a:lnTo>
                <a:lnTo>
                  <a:pt x="0" y="1601"/>
                </a:lnTo>
                <a:lnTo>
                  <a:pt x="2" y="1558"/>
                </a:lnTo>
                <a:lnTo>
                  <a:pt x="5" y="1512"/>
                </a:lnTo>
                <a:lnTo>
                  <a:pt x="9" y="1470"/>
                </a:lnTo>
                <a:lnTo>
                  <a:pt x="16" y="1429"/>
                </a:lnTo>
                <a:lnTo>
                  <a:pt x="23" y="1392"/>
                </a:lnTo>
                <a:lnTo>
                  <a:pt x="47" y="1285"/>
                </a:lnTo>
                <a:lnTo>
                  <a:pt x="72" y="1183"/>
                </a:lnTo>
                <a:lnTo>
                  <a:pt x="100" y="1087"/>
                </a:lnTo>
                <a:lnTo>
                  <a:pt x="129" y="996"/>
                </a:lnTo>
                <a:lnTo>
                  <a:pt x="162" y="912"/>
                </a:lnTo>
                <a:lnTo>
                  <a:pt x="194" y="834"/>
                </a:lnTo>
                <a:lnTo>
                  <a:pt x="231" y="767"/>
                </a:lnTo>
                <a:lnTo>
                  <a:pt x="269" y="707"/>
                </a:lnTo>
                <a:lnTo>
                  <a:pt x="311" y="656"/>
                </a:lnTo>
                <a:lnTo>
                  <a:pt x="327" y="634"/>
                </a:lnTo>
                <a:lnTo>
                  <a:pt x="343" y="610"/>
                </a:lnTo>
                <a:lnTo>
                  <a:pt x="360" y="587"/>
                </a:lnTo>
                <a:lnTo>
                  <a:pt x="378" y="563"/>
                </a:lnTo>
                <a:lnTo>
                  <a:pt x="398" y="541"/>
                </a:lnTo>
                <a:lnTo>
                  <a:pt x="420" y="521"/>
                </a:lnTo>
                <a:lnTo>
                  <a:pt x="443" y="505"/>
                </a:lnTo>
                <a:lnTo>
                  <a:pt x="471" y="492"/>
                </a:lnTo>
                <a:lnTo>
                  <a:pt x="502" y="487"/>
                </a:lnTo>
                <a:lnTo>
                  <a:pt x="534" y="489"/>
                </a:lnTo>
                <a:lnTo>
                  <a:pt x="562" y="510"/>
                </a:lnTo>
                <a:lnTo>
                  <a:pt x="582" y="538"/>
                </a:lnTo>
                <a:lnTo>
                  <a:pt x="596" y="567"/>
                </a:lnTo>
                <a:lnTo>
                  <a:pt x="611" y="598"/>
                </a:lnTo>
                <a:lnTo>
                  <a:pt x="623" y="629"/>
                </a:lnTo>
                <a:lnTo>
                  <a:pt x="638" y="660"/>
                </a:lnTo>
                <a:lnTo>
                  <a:pt x="654" y="689"/>
                </a:lnTo>
                <a:lnTo>
                  <a:pt x="672" y="712"/>
                </a:lnTo>
                <a:lnTo>
                  <a:pt x="671" y="716"/>
                </a:lnTo>
                <a:lnTo>
                  <a:pt x="674" y="716"/>
                </a:lnTo>
                <a:lnTo>
                  <a:pt x="672" y="712"/>
                </a:lnTo>
                <a:lnTo>
                  <a:pt x="672" y="710"/>
                </a:lnTo>
                <a:lnTo>
                  <a:pt x="682" y="701"/>
                </a:lnTo>
                <a:lnTo>
                  <a:pt x="694" y="690"/>
                </a:lnTo>
                <a:lnTo>
                  <a:pt x="711" y="676"/>
                </a:lnTo>
                <a:lnTo>
                  <a:pt x="731" y="661"/>
                </a:lnTo>
                <a:lnTo>
                  <a:pt x="752" y="645"/>
                </a:lnTo>
                <a:lnTo>
                  <a:pt x="774" y="632"/>
                </a:lnTo>
                <a:lnTo>
                  <a:pt x="796" y="620"/>
                </a:lnTo>
                <a:lnTo>
                  <a:pt x="814" y="612"/>
                </a:lnTo>
                <a:lnTo>
                  <a:pt x="816" y="534"/>
                </a:lnTo>
                <a:lnTo>
                  <a:pt x="816" y="461"/>
                </a:lnTo>
                <a:lnTo>
                  <a:pt x="814" y="394"/>
                </a:lnTo>
                <a:lnTo>
                  <a:pt x="812" y="327"/>
                </a:lnTo>
                <a:lnTo>
                  <a:pt x="812" y="258"/>
                </a:lnTo>
                <a:lnTo>
                  <a:pt x="811" y="185"/>
                </a:lnTo>
                <a:lnTo>
                  <a:pt x="812" y="107"/>
                </a:lnTo>
                <a:lnTo>
                  <a:pt x="814" y="20"/>
                </a:lnTo>
                <a:lnTo>
                  <a:pt x="818" y="20"/>
                </a:lnTo>
                <a:lnTo>
                  <a:pt x="829" y="16"/>
                </a:lnTo>
                <a:lnTo>
                  <a:pt x="845" y="10"/>
                </a:lnTo>
                <a:lnTo>
                  <a:pt x="865" y="5"/>
                </a:lnTo>
                <a:lnTo>
                  <a:pt x="889" y="1"/>
                </a:lnTo>
                <a:lnTo>
                  <a:pt x="91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37" name="Freeform 9">
            <a:extLst>
              <a:ext uri="{FF2B5EF4-FFF2-40B4-BE49-F238E27FC236}">
                <a16:creationId xmlns:a16="http://schemas.microsoft.com/office/drawing/2014/main" id="{6AB46CD9-5C94-4663-A9E1-F8C3803CAA2F}"/>
              </a:ext>
            </a:extLst>
          </p:cNvPr>
          <p:cNvSpPr>
            <a:spLocks/>
          </p:cNvSpPr>
          <p:nvPr/>
        </p:nvSpPr>
        <p:spPr bwMode="auto">
          <a:xfrm>
            <a:off x="7987850" y="3541630"/>
            <a:ext cx="361676" cy="370371"/>
          </a:xfrm>
          <a:custGeom>
            <a:avLst/>
            <a:gdLst>
              <a:gd name="T0" fmla="*/ 1754 w 3785"/>
              <a:gd name="T1" fmla="*/ 114 h 3876"/>
              <a:gd name="T2" fmla="*/ 1771 w 3785"/>
              <a:gd name="T3" fmla="*/ 367 h 3876"/>
              <a:gd name="T4" fmla="*/ 1818 w 3785"/>
              <a:gd name="T5" fmla="*/ 614 h 3876"/>
              <a:gd name="T6" fmla="*/ 1902 w 3785"/>
              <a:gd name="T7" fmla="*/ 796 h 3876"/>
              <a:gd name="T8" fmla="*/ 2038 w 3785"/>
              <a:gd name="T9" fmla="*/ 858 h 3876"/>
              <a:gd name="T10" fmla="*/ 2180 w 3785"/>
              <a:gd name="T11" fmla="*/ 802 h 3876"/>
              <a:gd name="T12" fmla="*/ 2320 w 3785"/>
              <a:gd name="T13" fmla="*/ 722 h 3876"/>
              <a:gd name="T14" fmla="*/ 2609 w 3785"/>
              <a:gd name="T15" fmla="*/ 640 h 3876"/>
              <a:gd name="T16" fmla="*/ 2954 w 3785"/>
              <a:gd name="T17" fmla="*/ 674 h 3876"/>
              <a:gd name="T18" fmla="*/ 3298 w 3785"/>
              <a:gd name="T19" fmla="*/ 856 h 3876"/>
              <a:gd name="T20" fmla="*/ 3556 w 3785"/>
              <a:gd name="T21" fmla="*/ 1133 h 3876"/>
              <a:gd name="T22" fmla="*/ 3704 w 3785"/>
              <a:gd name="T23" fmla="*/ 1473 h 3876"/>
              <a:gd name="T24" fmla="*/ 3776 w 3785"/>
              <a:gd name="T25" fmla="*/ 1871 h 3876"/>
              <a:gd name="T26" fmla="*/ 3771 w 3785"/>
              <a:gd name="T27" fmla="*/ 2284 h 3876"/>
              <a:gd name="T28" fmla="*/ 3674 w 3785"/>
              <a:gd name="T29" fmla="*/ 2671 h 3876"/>
              <a:gd name="T30" fmla="*/ 3467 w 3785"/>
              <a:gd name="T31" fmla="*/ 3049 h 3876"/>
              <a:gd name="T32" fmla="*/ 3198 w 3785"/>
              <a:gd name="T33" fmla="*/ 3334 h 3876"/>
              <a:gd name="T34" fmla="*/ 2900 w 3785"/>
              <a:gd name="T35" fmla="*/ 3536 h 3876"/>
              <a:gd name="T36" fmla="*/ 2609 w 3785"/>
              <a:gd name="T37" fmla="*/ 3667 h 3876"/>
              <a:gd name="T38" fmla="*/ 2300 w 3785"/>
              <a:gd name="T39" fmla="*/ 3738 h 3876"/>
              <a:gd name="T40" fmla="*/ 1933 w 3785"/>
              <a:gd name="T41" fmla="*/ 3720 h 3876"/>
              <a:gd name="T42" fmla="*/ 1602 w 3785"/>
              <a:gd name="T43" fmla="*/ 3634 h 3876"/>
              <a:gd name="T44" fmla="*/ 1262 w 3785"/>
              <a:gd name="T45" fmla="*/ 3469 h 3876"/>
              <a:gd name="T46" fmla="*/ 913 w 3785"/>
              <a:gd name="T47" fmla="*/ 3256 h 3876"/>
              <a:gd name="T48" fmla="*/ 842 w 3785"/>
              <a:gd name="T49" fmla="*/ 3214 h 3876"/>
              <a:gd name="T50" fmla="*/ 753 w 3785"/>
              <a:gd name="T51" fmla="*/ 3174 h 3876"/>
              <a:gd name="T52" fmla="*/ 658 w 3785"/>
              <a:gd name="T53" fmla="*/ 3164 h 3876"/>
              <a:gd name="T54" fmla="*/ 571 w 3785"/>
              <a:gd name="T55" fmla="*/ 3213 h 3876"/>
              <a:gd name="T56" fmla="*/ 504 w 3785"/>
              <a:gd name="T57" fmla="*/ 3347 h 3876"/>
              <a:gd name="T58" fmla="*/ 467 w 3785"/>
              <a:gd name="T59" fmla="*/ 3596 h 3876"/>
              <a:gd name="T60" fmla="*/ 382 w 3785"/>
              <a:gd name="T61" fmla="*/ 3873 h 3876"/>
              <a:gd name="T62" fmla="*/ 16 w 3785"/>
              <a:gd name="T63" fmla="*/ 3869 h 3876"/>
              <a:gd name="T64" fmla="*/ 2 w 3785"/>
              <a:gd name="T65" fmla="*/ 3682 h 3876"/>
              <a:gd name="T66" fmla="*/ 9 w 3785"/>
              <a:gd name="T67" fmla="*/ 3413 h 3876"/>
              <a:gd name="T68" fmla="*/ 64 w 3785"/>
              <a:gd name="T69" fmla="*/ 3125 h 3876"/>
              <a:gd name="T70" fmla="*/ 182 w 3785"/>
              <a:gd name="T71" fmla="*/ 2867 h 3876"/>
              <a:gd name="T72" fmla="*/ 382 w 3785"/>
              <a:gd name="T73" fmla="*/ 2689 h 3876"/>
              <a:gd name="T74" fmla="*/ 556 w 3785"/>
              <a:gd name="T75" fmla="*/ 2647 h 3876"/>
              <a:gd name="T76" fmla="*/ 714 w 3785"/>
              <a:gd name="T77" fmla="*/ 2684 h 3876"/>
              <a:gd name="T78" fmla="*/ 971 w 3785"/>
              <a:gd name="T79" fmla="*/ 2734 h 3876"/>
              <a:gd name="T80" fmla="*/ 1387 w 3785"/>
              <a:gd name="T81" fmla="*/ 2694 h 3876"/>
              <a:gd name="T82" fmla="*/ 1711 w 3785"/>
              <a:gd name="T83" fmla="*/ 2527 h 3876"/>
              <a:gd name="T84" fmla="*/ 1909 w 3785"/>
              <a:gd name="T85" fmla="*/ 2273 h 3876"/>
              <a:gd name="T86" fmla="*/ 1973 w 3785"/>
              <a:gd name="T87" fmla="*/ 1993 h 3876"/>
              <a:gd name="T88" fmla="*/ 1916 w 3785"/>
              <a:gd name="T89" fmla="*/ 1658 h 3876"/>
              <a:gd name="T90" fmla="*/ 1760 w 3785"/>
              <a:gd name="T91" fmla="*/ 1404 h 3876"/>
              <a:gd name="T92" fmla="*/ 1564 w 3785"/>
              <a:gd name="T93" fmla="*/ 1238 h 3876"/>
              <a:gd name="T94" fmla="*/ 1387 w 3785"/>
              <a:gd name="T95" fmla="*/ 1056 h 3876"/>
              <a:gd name="T96" fmla="*/ 1300 w 3785"/>
              <a:gd name="T97" fmla="*/ 807 h 3876"/>
              <a:gd name="T98" fmla="*/ 1260 w 3785"/>
              <a:gd name="T99" fmla="*/ 585 h 3876"/>
              <a:gd name="T100" fmla="*/ 1251 w 3785"/>
              <a:gd name="T101" fmla="*/ 485 h 3876"/>
              <a:gd name="T102" fmla="*/ 1236 w 3785"/>
              <a:gd name="T103" fmla="*/ 293 h 3876"/>
              <a:gd name="T104" fmla="*/ 1236 w 3785"/>
              <a:gd name="T105" fmla="*/ 85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785" h="3876">
                <a:moveTo>
                  <a:pt x="1245" y="0"/>
                </a:moveTo>
                <a:lnTo>
                  <a:pt x="1753" y="4"/>
                </a:lnTo>
                <a:lnTo>
                  <a:pt x="1753" y="56"/>
                </a:lnTo>
                <a:lnTo>
                  <a:pt x="1754" y="114"/>
                </a:lnTo>
                <a:lnTo>
                  <a:pt x="1756" y="174"/>
                </a:lnTo>
                <a:lnTo>
                  <a:pt x="1760" y="238"/>
                </a:lnTo>
                <a:lnTo>
                  <a:pt x="1765" y="302"/>
                </a:lnTo>
                <a:lnTo>
                  <a:pt x="1771" y="367"/>
                </a:lnTo>
                <a:lnTo>
                  <a:pt x="1780" y="433"/>
                </a:lnTo>
                <a:lnTo>
                  <a:pt x="1791" y="494"/>
                </a:lnTo>
                <a:lnTo>
                  <a:pt x="1804" y="556"/>
                </a:lnTo>
                <a:lnTo>
                  <a:pt x="1818" y="614"/>
                </a:lnTo>
                <a:lnTo>
                  <a:pt x="1836" y="669"/>
                </a:lnTo>
                <a:lnTo>
                  <a:pt x="1854" y="718"/>
                </a:lnTo>
                <a:lnTo>
                  <a:pt x="1878" y="760"/>
                </a:lnTo>
                <a:lnTo>
                  <a:pt x="1902" y="796"/>
                </a:lnTo>
                <a:lnTo>
                  <a:pt x="1931" y="825"/>
                </a:lnTo>
                <a:lnTo>
                  <a:pt x="1962" y="844"/>
                </a:lnTo>
                <a:lnTo>
                  <a:pt x="2000" y="856"/>
                </a:lnTo>
                <a:lnTo>
                  <a:pt x="2038" y="858"/>
                </a:lnTo>
                <a:lnTo>
                  <a:pt x="2076" y="851"/>
                </a:lnTo>
                <a:lnTo>
                  <a:pt x="2113" y="838"/>
                </a:lnTo>
                <a:lnTo>
                  <a:pt x="2147" y="822"/>
                </a:lnTo>
                <a:lnTo>
                  <a:pt x="2180" y="802"/>
                </a:lnTo>
                <a:lnTo>
                  <a:pt x="2211" y="782"/>
                </a:lnTo>
                <a:lnTo>
                  <a:pt x="2240" y="764"/>
                </a:lnTo>
                <a:lnTo>
                  <a:pt x="2265" y="747"/>
                </a:lnTo>
                <a:lnTo>
                  <a:pt x="2320" y="722"/>
                </a:lnTo>
                <a:lnTo>
                  <a:pt x="2384" y="696"/>
                </a:lnTo>
                <a:lnTo>
                  <a:pt x="2454" y="673"/>
                </a:lnTo>
                <a:lnTo>
                  <a:pt x="2531" y="653"/>
                </a:lnTo>
                <a:lnTo>
                  <a:pt x="2609" y="640"/>
                </a:lnTo>
                <a:lnTo>
                  <a:pt x="2693" y="633"/>
                </a:lnTo>
                <a:lnTo>
                  <a:pt x="2774" y="636"/>
                </a:lnTo>
                <a:lnTo>
                  <a:pt x="2856" y="649"/>
                </a:lnTo>
                <a:lnTo>
                  <a:pt x="2954" y="674"/>
                </a:lnTo>
                <a:lnTo>
                  <a:pt x="3047" y="709"/>
                </a:lnTo>
                <a:lnTo>
                  <a:pt x="3136" y="751"/>
                </a:lnTo>
                <a:lnTo>
                  <a:pt x="3220" y="800"/>
                </a:lnTo>
                <a:lnTo>
                  <a:pt x="3298" y="856"/>
                </a:lnTo>
                <a:lnTo>
                  <a:pt x="3373" y="918"/>
                </a:lnTo>
                <a:lnTo>
                  <a:pt x="3440" y="985"/>
                </a:lnTo>
                <a:lnTo>
                  <a:pt x="3502" y="1056"/>
                </a:lnTo>
                <a:lnTo>
                  <a:pt x="3556" y="1133"/>
                </a:lnTo>
                <a:lnTo>
                  <a:pt x="3604" y="1213"/>
                </a:lnTo>
                <a:lnTo>
                  <a:pt x="3645" y="1296"/>
                </a:lnTo>
                <a:lnTo>
                  <a:pt x="3678" y="1384"/>
                </a:lnTo>
                <a:lnTo>
                  <a:pt x="3704" y="1473"/>
                </a:lnTo>
                <a:lnTo>
                  <a:pt x="3724" y="1567"/>
                </a:lnTo>
                <a:lnTo>
                  <a:pt x="3744" y="1665"/>
                </a:lnTo>
                <a:lnTo>
                  <a:pt x="3762" y="1769"/>
                </a:lnTo>
                <a:lnTo>
                  <a:pt x="3776" y="1871"/>
                </a:lnTo>
                <a:lnTo>
                  <a:pt x="3784" y="1974"/>
                </a:lnTo>
                <a:lnTo>
                  <a:pt x="3785" y="2078"/>
                </a:lnTo>
                <a:lnTo>
                  <a:pt x="3780" y="2182"/>
                </a:lnTo>
                <a:lnTo>
                  <a:pt x="3771" y="2284"/>
                </a:lnTo>
                <a:lnTo>
                  <a:pt x="3756" y="2380"/>
                </a:lnTo>
                <a:lnTo>
                  <a:pt x="3736" y="2473"/>
                </a:lnTo>
                <a:lnTo>
                  <a:pt x="3713" y="2560"/>
                </a:lnTo>
                <a:lnTo>
                  <a:pt x="3674" y="2671"/>
                </a:lnTo>
                <a:lnTo>
                  <a:pt x="3631" y="2774"/>
                </a:lnTo>
                <a:lnTo>
                  <a:pt x="3582" y="2873"/>
                </a:lnTo>
                <a:lnTo>
                  <a:pt x="3527" y="2964"/>
                </a:lnTo>
                <a:lnTo>
                  <a:pt x="3467" y="3049"/>
                </a:lnTo>
                <a:lnTo>
                  <a:pt x="3404" y="3129"/>
                </a:lnTo>
                <a:lnTo>
                  <a:pt x="3338" y="3204"/>
                </a:lnTo>
                <a:lnTo>
                  <a:pt x="3269" y="3271"/>
                </a:lnTo>
                <a:lnTo>
                  <a:pt x="3198" y="3334"/>
                </a:lnTo>
                <a:lnTo>
                  <a:pt x="3124" y="3393"/>
                </a:lnTo>
                <a:lnTo>
                  <a:pt x="3049" y="3445"/>
                </a:lnTo>
                <a:lnTo>
                  <a:pt x="2974" y="3493"/>
                </a:lnTo>
                <a:lnTo>
                  <a:pt x="2900" y="3536"/>
                </a:lnTo>
                <a:lnTo>
                  <a:pt x="2825" y="3576"/>
                </a:lnTo>
                <a:lnTo>
                  <a:pt x="2751" y="3611"/>
                </a:lnTo>
                <a:lnTo>
                  <a:pt x="2680" y="3640"/>
                </a:lnTo>
                <a:lnTo>
                  <a:pt x="2609" y="3667"/>
                </a:lnTo>
                <a:lnTo>
                  <a:pt x="2542" y="3689"/>
                </a:lnTo>
                <a:lnTo>
                  <a:pt x="2476" y="3709"/>
                </a:lnTo>
                <a:lnTo>
                  <a:pt x="2391" y="3727"/>
                </a:lnTo>
                <a:lnTo>
                  <a:pt x="2300" y="3738"/>
                </a:lnTo>
                <a:lnTo>
                  <a:pt x="2209" y="3742"/>
                </a:lnTo>
                <a:lnTo>
                  <a:pt x="2116" y="3740"/>
                </a:lnTo>
                <a:lnTo>
                  <a:pt x="2025" y="3733"/>
                </a:lnTo>
                <a:lnTo>
                  <a:pt x="1933" y="3720"/>
                </a:lnTo>
                <a:lnTo>
                  <a:pt x="1845" y="3704"/>
                </a:lnTo>
                <a:lnTo>
                  <a:pt x="1760" y="3682"/>
                </a:lnTo>
                <a:lnTo>
                  <a:pt x="1678" y="3660"/>
                </a:lnTo>
                <a:lnTo>
                  <a:pt x="1602" y="3634"/>
                </a:lnTo>
                <a:lnTo>
                  <a:pt x="1533" y="3607"/>
                </a:lnTo>
                <a:lnTo>
                  <a:pt x="1438" y="3565"/>
                </a:lnTo>
                <a:lnTo>
                  <a:pt x="1347" y="3518"/>
                </a:lnTo>
                <a:lnTo>
                  <a:pt x="1262" y="3469"/>
                </a:lnTo>
                <a:lnTo>
                  <a:pt x="1176" y="3416"/>
                </a:lnTo>
                <a:lnTo>
                  <a:pt x="1093" y="3364"/>
                </a:lnTo>
                <a:lnTo>
                  <a:pt x="1005" y="3309"/>
                </a:lnTo>
                <a:lnTo>
                  <a:pt x="913" y="3256"/>
                </a:lnTo>
                <a:lnTo>
                  <a:pt x="898" y="3247"/>
                </a:lnTo>
                <a:lnTo>
                  <a:pt x="880" y="3236"/>
                </a:lnTo>
                <a:lnTo>
                  <a:pt x="862" y="3225"/>
                </a:lnTo>
                <a:lnTo>
                  <a:pt x="842" y="3214"/>
                </a:lnTo>
                <a:lnTo>
                  <a:pt x="820" y="3204"/>
                </a:lnTo>
                <a:lnTo>
                  <a:pt x="798" y="3193"/>
                </a:lnTo>
                <a:lnTo>
                  <a:pt x="776" y="3184"/>
                </a:lnTo>
                <a:lnTo>
                  <a:pt x="753" y="3174"/>
                </a:lnTo>
                <a:lnTo>
                  <a:pt x="729" y="3167"/>
                </a:lnTo>
                <a:lnTo>
                  <a:pt x="705" y="3164"/>
                </a:lnTo>
                <a:lnTo>
                  <a:pt x="682" y="3162"/>
                </a:lnTo>
                <a:lnTo>
                  <a:pt x="658" y="3164"/>
                </a:lnTo>
                <a:lnTo>
                  <a:pt x="636" y="3169"/>
                </a:lnTo>
                <a:lnTo>
                  <a:pt x="613" y="3178"/>
                </a:lnTo>
                <a:lnTo>
                  <a:pt x="591" y="3193"/>
                </a:lnTo>
                <a:lnTo>
                  <a:pt x="571" y="3213"/>
                </a:lnTo>
                <a:lnTo>
                  <a:pt x="553" y="3236"/>
                </a:lnTo>
                <a:lnTo>
                  <a:pt x="534" y="3267"/>
                </a:lnTo>
                <a:lnTo>
                  <a:pt x="518" y="3304"/>
                </a:lnTo>
                <a:lnTo>
                  <a:pt x="504" y="3347"/>
                </a:lnTo>
                <a:lnTo>
                  <a:pt x="491" y="3396"/>
                </a:lnTo>
                <a:lnTo>
                  <a:pt x="482" y="3454"/>
                </a:lnTo>
                <a:lnTo>
                  <a:pt x="473" y="3522"/>
                </a:lnTo>
                <a:lnTo>
                  <a:pt x="467" y="3596"/>
                </a:lnTo>
                <a:lnTo>
                  <a:pt x="465" y="3680"/>
                </a:lnTo>
                <a:lnTo>
                  <a:pt x="465" y="3773"/>
                </a:lnTo>
                <a:lnTo>
                  <a:pt x="469" y="3876"/>
                </a:lnTo>
                <a:lnTo>
                  <a:pt x="382" y="3873"/>
                </a:lnTo>
                <a:lnTo>
                  <a:pt x="291" y="3865"/>
                </a:lnTo>
                <a:lnTo>
                  <a:pt x="200" y="3862"/>
                </a:lnTo>
                <a:lnTo>
                  <a:pt x="107" y="3862"/>
                </a:lnTo>
                <a:lnTo>
                  <a:pt x="16" y="3869"/>
                </a:lnTo>
                <a:lnTo>
                  <a:pt x="16" y="3840"/>
                </a:lnTo>
                <a:lnTo>
                  <a:pt x="11" y="3793"/>
                </a:lnTo>
                <a:lnTo>
                  <a:pt x="5" y="3740"/>
                </a:lnTo>
                <a:lnTo>
                  <a:pt x="2" y="3682"/>
                </a:lnTo>
                <a:lnTo>
                  <a:pt x="0" y="3618"/>
                </a:lnTo>
                <a:lnTo>
                  <a:pt x="0" y="3553"/>
                </a:lnTo>
                <a:lnTo>
                  <a:pt x="4" y="3484"/>
                </a:lnTo>
                <a:lnTo>
                  <a:pt x="9" y="3413"/>
                </a:lnTo>
                <a:lnTo>
                  <a:pt x="16" y="3342"/>
                </a:lnTo>
                <a:lnTo>
                  <a:pt x="29" y="3269"/>
                </a:lnTo>
                <a:lnTo>
                  <a:pt x="44" y="3196"/>
                </a:lnTo>
                <a:lnTo>
                  <a:pt x="64" y="3125"/>
                </a:lnTo>
                <a:lnTo>
                  <a:pt x="85" y="3056"/>
                </a:lnTo>
                <a:lnTo>
                  <a:pt x="113" y="2989"/>
                </a:lnTo>
                <a:lnTo>
                  <a:pt x="145" y="2925"/>
                </a:lnTo>
                <a:lnTo>
                  <a:pt x="182" y="2867"/>
                </a:lnTo>
                <a:lnTo>
                  <a:pt x="224" y="2813"/>
                </a:lnTo>
                <a:lnTo>
                  <a:pt x="271" y="2765"/>
                </a:lnTo>
                <a:lnTo>
                  <a:pt x="324" y="2724"/>
                </a:lnTo>
                <a:lnTo>
                  <a:pt x="382" y="2689"/>
                </a:lnTo>
                <a:lnTo>
                  <a:pt x="429" y="2667"/>
                </a:lnTo>
                <a:lnTo>
                  <a:pt x="474" y="2654"/>
                </a:lnTo>
                <a:lnTo>
                  <a:pt x="516" y="2649"/>
                </a:lnTo>
                <a:lnTo>
                  <a:pt x="556" y="2647"/>
                </a:lnTo>
                <a:lnTo>
                  <a:pt x="594" y="2653"/>
                </a:lnTo>
                <a:lnTo>
                  <a:pt x="633" y="2662"/>
                </a:lnTo>
                <a:lnTo>
                  <a:pt x="673" y="2673"/>
                </a:lnTo>
                <a:lnTo>
                  <a:pt x="714" y="2684"/>
                </a:lnTo>
                <a:lnTo>
                  <a:pt x="758" y="2698"/>
                </a:lnTo>
                <a:lnTo>
                  <a:pt x="805" y="2709"/>
                </a:lnTo>
                <a:lnTo>
                  <a:pt x="856" y="2720"/>
                </a:lnTo>
                <a:lnTo>
                  <a:pt x="971" y="2734"/>
                </a:lnTo>
                <a:lnTo>
                  <a:pt x="1082" y="2738"/>
                </a:lnTo>
                <a:lnTo>
                  <a:pt x="1189" y="2733"/>
                </a:lnTo>
                <a:lnTo>
                  <a:pt x="1291" y="2718"/>
                </a:lnTo>
                <a:lnTo>
                  <a:pt x="1387" y="2694"/>
                </a:lnTo>
                <a:lnTo>
                  <a:pt x="1478" y="2664"/>
                </a:lnTo>
                <a:lnTo>
                  <a:pt x="1562" y="2625"/>
                </a:lnTo>
                <a:lnTo>
                  <a:pt x="1640" y="2580"/>
                </a:lnTo>
                <a:lnTo>
                  <a:pt x="1711" y="2527"/>
                </a:lnTo>
                <a:lnTo>
                  <a:pt x="1773" y="2471"/>
                </a:lnTo>
                <a:lnTo>
                  <a:pt x="1827" y="2409"/>
                </a:lnTo>
                <a:lnTo>
                  <a:pt x="1873" y="2342"/>
                </a:lnTo>
                <a:lnTo>
                  <a:pt x="1909" y="2273"/>
                </a:lnTo>
                <a:lnTo>
                  <a:pt x="1931" y="2213"/>
                </a:lnTo>
                <a:lnTo>
                  <a:pt x="1947" y="2149"/>
                </a:lnTo>
                <a:lnTo>
                  <a:pt x="1962" y="2084"/>
                </a:lnTo>
                <a:lnTo>
                  <a:pt x="1973" y="1993"/>
                </a:lnTo>
                <a:lnTo>
                  <a:pt x="1971" y="1904"/>
                </a:lnTo>
                <a:lnTo>
                  <a:pt x="1962" y="1818"/>
                </a:lnTo>
                <a:lnTo>
                  <a:pt x="1942" y="1736"/>
                </a:lnTo>
                <a:lnTo>
                  <a:pt x="1916" y="1658"/>
                </a:lnTo>
                <a:lnTo>
                  <a:pt x="1884" y="1585"/>
                </a:lnTo>
                <a:lnTo>
                  <a:pt x="1845" y="1518"/>
                </a:lnTo>
                <a:lnTo>
                  <a:pt x="1804" y="1458"/>
                </a:lnTo>
                <a:lnTo>
                  <a:pt x="1760" y="1404"/>
                </a:lnTo>
                <a:lnTo>
                  <a:pt x="1714" y="1356"/>
                </a:lnTo>
                <a:lnTo>
                  <a:pt x="1669" y="1316"/>
                </a:lnTo>
                <a:lnTo>
                  <a:pt x="1618" y="1278"/>
                </a:lnTo>
                <a:lnTo>
                  <a:pt x="1564" y="1238"/>
                </a:lnTo>
                <a:lnTo>
                  <a:pt x="1513" y="1198"/>
                </a:lnTo>
                <a:lnTo>
                  <a:pt x="1464" y="1156"/>
                </a:lnTo>
                <a:lnTo>
                  <a:pt x="1422" y="1107"/>
                </a:lnTo>
                <a:lnTo>
                  <a:pt x="1387" y="1056"/>
                </a:lnTo>
                <a:lnTo>
                  <a:pt x="1358" y="1000"/>
                </a:lnTo>
                <a:lnTo>
                  <a:pt x="1334" y="938"/>
                </a:lnTo>
                <a:lnTo>
                  <a:pt x="1316" y="874"/>
                </a:lnTo>
                <a:lnTo>
                  <a:pt x="1300" y="807"/>
                </a:lnTo>
                <a:lnTo>
                  <a:pt x="1285" y="736"/>
                </a:lnTo>
                <a:lnTo>
                  <a:pt x="1273" y="664"/>
                </a:lnTo>
                <a:lnTo>
                  <a:pt x="1262" y="589"/>
                </a:lnTo>
                <a:lnTo>
                  <a:pt x="1260" y="585"/>
                </a:lnTo>
                <a:lnTo>
                  <a:pt x="1258" y="574"/>
                </a:lnTo>
                <a:lnTo>
                  <a:pt x="1256" y="553"/>
                </a:lnTo>
                <a:lnTo>
                  <a:pt x="1253" y="522"/>
                </a:lnTo>
                <a:lnTo>
                  <a:pt x="1251" y="485"/>
                </a:lnTo>
                <a:lnTo>
                  <a:pt x="1247" y="442"/>
                </a:lnTo>
                <a:lnTo>
                  <a:pt x="1244" y="394"/>
                </a:lnTo>
                <a:lnTo>
                  <a:pt x="1240" y="345"/>
                </a:lnTo>
                <a:lnTo>
                  <a:pt x="1236" y="293"/>
                </a:lnTo>
                <a:lnTo>
                  <a:pt x="1234" y="238"/>
                </a:lnTo>
                <a:lnTo>
                  <a:pt x="1234" y="185"/>
                </a:lnTo>
                <a:lnTo>
                  <a:pt x="1234" y="134"/>
                </a:lnTo>
                <a:lnTo>
                  <a:pt x="1236" y="85"/>
                </a:lnTo>
                <a:lnTo>
                  <a:pt x="1240" y="40"/>
                </a:lnTo>
                <a:lnTo>
                  <a:pt x="124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38" name="Freeform 18">
            <a:extLst>
              <a:ext uri="{FF2B5EF4-FFF2-40B4-BE49-F238E27FC236}">
                <a16:creationId xmlns:a16="http://schemas.microsoft.com/office/drawing/2014/main" id="{8553B401-1DAD-4776-BEE5-7FDD7783D174}"/>
              </a:ext>
            </a:extLst>
          </p:cNvPr>
          <p:cNvSpPr>
            <a:spLocks noEditPoints="1"/>
          </p:cNvSpPr>
          <p:nvPr/>
        </p:nvSpPr>
        <p:spPr bwMode="auto">
          <a:xfrm>
            <a:off x="4394540" y="4279743"/>
            <a:ext cx="248076" cy="301641"/>
          </a:xfrm>
          <a:custGeom>
            <a:avLst/>
            <a:gdLst>
              <a:gd name="T0" fmla="*/ 1033 w 2487"/>
              <a:gd name="T1" fmla="*/ 2647 h 3024"/>
              <a:gd name="T2" fmla="*/ 1169 w 2487"/>
              <a:gd name="T3" fmla="*/ 2318 h 3024"/>
              <a:gd name="T4" fmla="*/ 1260 w 2487"/>
              <a:gd name="T5" fmla="*/ 2242 h 3024"/>
              <a:gd name="T6" fmla="*/ 1367 w 2487"/>
              <a:gd name="T7" fmla="*/ 2700 h 3024"/>
              <a:gd name="T8" fmla="*/ 1462 w 2487"/>
              <a:gd name="T9" fmla="*/ 2265 h 3024"/>
              <a:gd name="T10" fmla="*/ 1118 w 2487"/>
              <a:gd name="T11" fmla="*/ 1982 h 3024"/>
              <a:gd name="T12" fmla="*/ 1140 w 2487"/>
              <a:gd name="T13" fmla="*/ 2189 h 3024"/>
              <a:gd name="T14" fmla="*/ 1475 w 2487"/>
              <a:gd name="T15" fmla="*/ 2080 h 3024"/>
              <a:gd name="T16" fmla="*/ 1698 w 2487"/>
              <a:gd name="T17" fmla="*/ 1654 h 3024"/>
              <a:gd name="T18" fmla="*/ 1509 w 2487"/>
              <a:gd name="T19" fmla="*/ 1891 h 3024"/>
              <a:gd name="T20" fmla="*/ 1675 w 2487"/>
              <a:gd name="T21" fmla="*/ 1876 h 3024"/>
              <a:gd name="T22" fmla="*/ 1787 w 2487"/>
              <a:gd name="T23" fmla="*/ 1649 h 3024"/>
              <a:gd name="T24" fmla="*/ 1784 w 2487"/>
              <a:gd name="T25" fmla="*/ 1573 h 3024"/>
              <a:gd name="T26" fmla="*/ 1896 w 2487"/>
              <a:gd name="T27" fmla="*/ 1634 h 3024"/>
              <a:gd name="T28" fmla="*/ 1971 w 2487"/>
              <a:gd name="T29" fmla="*/ 1433 h 3024"/>
              <a:gd name="T30" fmla="*/ 1380 w 2487"/>
              <a:gd name="T31" fmla="*/ 1365 h 3024"/>
              <a:gd name="T32" fmla="*/ 1335 w 2487"/>
              <a:gd name="T33" fmla="*/ 1805 h 3024"/>
              <a:gd name="T34" fmla="*/ 1289 w 2487"/>
              <a:gd name="T35" fmla="*/ 1393 h 3024"/>
              <a:gd name="T36" fmla="*/ 1171 w 2487"/>
              <a:gd name="T37" fmla="*/ 1469 h 3024"/>
              <a:gd name="T38" fmla="*/ 1149 w 2487"/>
              <a:gd name="T39" fmla="*/ 1791 h 3024"/>
              <a:gd name="T40" fmla="*/ 1038 w 2487"/>
              <a:gd name="T41" fmla="*/ 1416 h 3024"/>
              <a:gd name="T42" fmla="*/ 1033 w 2487"/>
              <a:gd name="T43" fmla="*/ 1638 h 3024"/>
              <a:gd name="T44" fmla="*/ 1047 w 2487"/>
              <a:gd name="T45" fmla="*/ 1831 h 3024"/>
              <a:gd name="T46" fmla="*/ 904 w 2487"/>
              <a:gd name="T47" fmla="*/ 1505 h 3024"/>
              <a:gd name="T48" fmla="*/ 945 w 2487"/>
              <a:gd name="T49" fmla="*/ 1756 h 3024"/>
              <a:gd name="T50" fmla="*/ 1316 w 2487"/>
              <a:gd name="T51" fmla="*/ 1891 h 3024"/>
              <a:gd name="T52" fmla="*/ 1480 w 2487"/>
              <a:gd name="T53" fmla="*/ 1520 h 3024"/>
              <a:gd name="T54" fmla="*/ 622 w 2487"/>
              <a:gd name="T55" fmla="*/ 1271 h 3024"/>
              <a:gd name="T56" fmla="*/ 831 w 2487"/>
              <a:gd name="T57" fmla="*/ 1405 h 3024"/>
              <a:gd name="T58" fmla="*/ 1925 w 2487"/>
              <a:gd name="T59" fmla="*/ 1156 h 3024"/>
              <a:gd name="T60" fmla="*/ 1987 w 2487"/>
              <a:gd name="T61" fmla="*/ 1218 h 3024"/>
              <a:gd name="T62" fmla="*/ 878 w 2487"/>
              <a:gd name="T63" fmla="*/ 1165 h 3024"/>
              <a:gd name="T64" fmla="*/ 929 w 2487"/>
              <a:gd name="T65" fmla="*/ 1384 h 3024"/>
              <a:gd name="T66" fmla="*/ 989 w 2487"/>
              <a:gd name="T67" fmla="*/ 1282 h 3024"/>
              <a:gd name="T68" fmla="*/ 913 w 2487"/>
              <a:gd name="T69" fmla="*/ 1064 h 3024"/>
              <a:gd name="T70" fmla="*/ 593 w 2487"/>
              <a:gd name="T71" fmla="*/ 1220 h 3024"/>
              <a:gd name="T72" fmla="*/ 1429 w 2487"/>
              <a:gd name="T73" fmla="*/ 976 h 3024"/>
              <a:gd name="T74" fmla="*/ 1387 w 2487"/>
              <a:gd name="T75" fmla="*/ 1276 h 3024"/>
              <a:gd name="T76" fmla="*/ 1518 w 2487"/>
              <a:gd name="T77" fmla="*/ 1231 h 3024"/>
              <a:gd name="T78" fmla="*/ 1556 w 2487"/>
              <a:gd name="T79" fmla="*/ 1002 h 3024"/>
              <a:gd name="T80" fmla="*/ 1142 w 2487"/>
              <a:gd name="T81" fmla="*/ 1094 h 3024"/>
              <a:gd name="T82" fmla="*/ 1165 w 2487"/>
              <a:gd name="T83" fmla="*/ 1298 h 3024"/>
              <a:gd name="T84" fmla="*/ 1222 w 2487"/>
              <a:gd name="T85" fmla="*/ 1136 h 3024"/>
              <a:gd name="T86" fmla="*/ 489 w 2487"/>
              <a:gd name="T87" fmla="*/ 916 h 3024"/>
              <a:gd name="T88" fmla="*/ 540 w 2487"/>
              <a:gd name="T89" fmla="*/ 902 h 3024"/>
              <a:gd name="T90" fmla="*/ 798 w 2487"/>
              <a:gd name="T91" fmla="*/ 938 h 3024"/>
              <a:gd name="T92" fmla="*/ 855 w 2487"/>
              <a:gd name="T93" fmla="*/ 927 h 3024"/>
              <a:gd name="T94" fmla="*/ 1491 w 2487"/>
              <a:gd name="T95" fmla="*/ 751 h 3024"/>
              <a:gd name="T96" fmla="*/ 1533 w 2487"/>
              <a:gd name="T97" fmla="*/ 840 h 3024"/>
              <a:gd name="T98" fmla="*/ 1125 w 2487"/>
              <a:gd name="T99" fmla="*/ 814 h 3024"/>
              <a:gd name="T100" fmla="*/ 1222 w 2487"/>
              <a:gd name="T101" fmla="*/ 898 h 3024"/>
              <a:gd name="T102" fmla="*/ 762 w 2487"/>
              <a:gd name="T103" fmla="*/ 596 h 3024"/>
              <a:gd name="T104" fmla="*/ 825 w 2487"/>
              <a:gd name="T105" fmla="*/ 734 h 3024"/>
              <a:gd name="T106" fmla="*/ 775 w 2487"/>
              <a:gd name="T107" fmla="*/ 604 h 3024"/>
              <a:gd name="T108" fmla="*/ 1475 w 2487"/>
              <a:gd name="T109" fmla="*/ 596 h 3024"/>
              <a:gd name="T110" fmla="*/ 1535 w 2487"/>
              <a:gd name="T111" fmla="*/ 433 h 3024"/>
              <a:gd name="T112" fmla="*/ 1120 w 2487"/>
              <a:gd name="T113" fmla="*/ 604 h 3024"/>
              <a:gd name="T114" fmla="*/ 2304 w 2487"/>
              <a:gd name="T115" fmla="*/ 173 h 3024"/>
              <a:gd name="T116" fmla="*/ 167 w 2487"/>
              <a:gd name="T117" fmla="*/ 2829 h 3024"/>
              <a:gd name="T118" fmla="*/ 95 w 2487"/>
              <a:gd name="T119" fmla="*/ 2914 h 3024"/>
              <a:gd name="T120" fmla="*/ 2367 w 2487"/>
              <a:gd name="T121" fmla="*/ 93 h 3024"/>
              <a:gd name="T122" fmla="*/ 2464 w 2487"/>
              <a:gd name="T123" fmla="*/ 3022 h 3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487" h="3024">
                <a:moveTo>
                  <a:pt x="1073" y="2245"/>
                </a:moveTo>
                <a:lnTo>
                  <a:pt x="1058" y="2260"/>
                </a:lnTo>
                <a:lnTo>
                  <a:pt x="1047" y="2285"/>
                </a:lnTo>
                <a:lnTo>
                  <a:pt x="1038" y="2316"/>
                </a:lnTo>
                <a:lnTo>
                  <a:pt x="1031" y="2353"/>
                </a:lnTo>
                <a:lnTo>
                  <a:pt x="1027" y="2394"/>
                </a:lnTo>
                <a:lnTo>
                  <a:pt x="1025" y="2438"/>
                </a:lnTo>
                <a:lnTo>
                  <a:pt x="1025" y="2484"/>
                </a:lnTo>
                <a:lnTo>
                  <a:pt x="1025" y="2527"/>
                </a:lnTo>
                <a:lnTo>
                  <a:pt x="1027" y="2571"/>
                </a:lnTo>
                <a:lnTo>
                  <a:pt x="1031" y="2611"/>
                </a:lnTo>
                <a:lnTo>
                  <a:pt x="1033" y="2647"/>
                </a:lnTo>
                <a:lnTo>
                  <a:pt x="1035" y="2676"/>
                </a:lnTo>
                <a:lnTo>
                  <a:pt x="1036" y="2698"/>
                </a:lnTo>
                <a:lnTo>
                  <a:pt x="1149" y="2702"/>
                </a:lnTo>
                <a:lnTo>
                  <a:pt x="1153" y="2671"/>
                </a:lnTo>
                <a:lnTo>
                  <a:pt x="1160" y="2634"/>
                </a:lnTo>
                <a:lnTo>
                  <a:pt x="1165" y="2593"/>
                </a:lnTo>
                <a:lnTo>
                  <a:pt x="1171" y="2547"/>
                </a:lnTo>
                <a:lnTo>
                  <a:pt x="1175" y="2500"/>
                </a:lnTo>
                <a:lnTo>
                  <a:pt x="1176" y="2451"/>
                </a:lnTo>
                <a:lnTo>
                  <a:pt x="1178" y="2404"/>
                </a:lnTo>
                <a:lnTo>
                  <a:pt x="1175" y="2360"/>
                </a:lnTo>
                <a:lnTo>
                  <a:pt x="1169" y="2318"/>
                </a:lnTo>
                <a:lnTo>
                  <a:pt x="1160" y="2284"/>
                </a:lnTo>
                <a:lnTo>
                  <a:pt x="1147" y="2256"/>
                </a:lnTo>
                <a:lnTo>
                  <a:pt x="1131" y="2253"/>
                </a:lnTo>
                <a:lnTo>
                  <a:pt x="1115" y="2249"/>
                </a:lnTo>
                <a:lnTo>
                  <a:pt x="1096" y="2245"/>
                </a:lnTo>
                <a:lnTo>
                  <a:pt x="1073" y="2245"/>
                </a:lnTo>
                <a:close/>
                <a:moveTo>
                  <a:pt x="1398" y="2191"/>
                </a:moveTo>
                <a:lnTo>
                  <a:pt x="1371" y="2202"/>
                </a:lnTo>
                <a:lnTo>
                  <a:pt x="1342" y="2211"/>
                </a:lnTo>
                <a:lnTo>
                  <a:pt x="1313" y="2220"/>
                </a:lnTo>
                <a:lnTo>
                  <a:pt x="1285" y="2229"/>
                </a:lnTo>
                <a:lnTo>
                  <a:pt x="1260" y="2242"/>
                </a:lnTo>
                <a:lnTo>
                  <a:pt x="1240" y="2260"/>
                </a:lnTo>
                <a:lnTo>
                  <a:pt x="1235" y="2298"/>
                </a:lnTo>
                <a:lnTo>
                  <a:pt x="1236" y="2338"/>
                </a:lnTo>
                <a:lnTo>
                  <a:pt x="1242" y="2382"/>
                </a:lnTo>
                <a:lnTo>
                  <a:pt x="1253" y="2427"/>
                </a:lnTo>
                <a:lnTo>
                  <a:pt x="1267" y="2473"/>
                </a:lnTo>
                <a:lnTo>
                  <a:pt x="1285" y="2518"/>
                </a:lnTo>
                <a:lnTo>
                  <a:pt x="1302" y="2562"/>
                </a:lnTo>
                <a:lnTo>
                  <a:pt x="1322" y="2604"/>
                </a:lnTo>
                <a:lnTo>
                  <a:pt x="1338" y="2640"/>
                </a:lnTo>
                <a:lnTo>
                  <a:pt x="1355" y="2673"/>
                </a:lnTo>
                <a:lnTo>
                  <a:pt x="1367" y="2700"/>
                </a:lnTo>
                <a:lnTo>
                  <a:pt x="1467" y="2689"/>
                </a:lnTo>
                <a:lnTo>
                  <a:pt x="1469" y="2678"/>
                </a:lnTo>
                <a:lnTo>
                  <a:pt x="1471" y="2656"/>
                </a:lnTo>
                <a:lnTo>
                  <a:pt x="1471" y="2625"/>
                </a:lnTo>
                <a:lnTo>
                  <a:pt x="1473" y="2587"/>
                </a:lnTo>
                <a:lnTo>
                  <a:pt x="1473" y="2544"/>
                </a:lnTo>
                <a:lnTo>
                  <a:pt x="1473" y="2496"/>
                </a:lnTo>
                <a:lnTo>
                  <a:pt x="1471" y="2447"/>
                </a:lnTo>
                <a:lnTo>
                  <a:pt x="1471" y="2396"/>
                </a:lnTo>
                <a:lnTo>
                  <a:pt x="1469" y="2349"/>
                </a:lnTo>
                <a:lnTo>
                  <a:pt x="1465" y="2305"/>
                </a:lnTo>
                <a:lnTo>
                  <a:pt x="1462" y="2265"/>
                </a:lnTo>
                <a:lnTo>
                  <a:pt x="1458" y="2234"/>
                </a:lnTo>
                <a:lnTo>
                  <a:pt x="1453" y="2213"/>
                </a:lnTo>
                <a:lnTo>
                  <a:pt x="1447" y="2202"/>
                </a:lnTo>
                <a:lnTo>
                  <a:pt x="1435" y="2194"/>
                </a:lnTo>
                <a:lnTo>
                  <a:pt x="1418" y="2191"/>
                </a:lnTo>
                <a:lnTo>
                  <a:pt x="1398" y="2191"/>
                </a:lnTo>
                <a:close/>
                <a:moveTo>
                  <a:pt x="1282" y="1953"/>
                </a:moveTo>
                <a:lnTo>
                  <a:pt x="1231" y="1954"/>
                </a:lnTo>
                <a:lnTo>
                  <a:pt x="1205" y="1960"/>
                </a:lnTo>
                <a:lnTo>
                  <a:pt x="1176" y="1965"/>
                </a:lnTo>
                <a:lnTo>
                  <a:pt x="1147" y="1973"/>
                </a:lnTo>
                <a:lnTo>
                  <a:pt x="1118" y="1982"/>
                </a:lnTo>
                <a:lnTo>
                  <a:pt x="1089" y="1993"/>
                </a:lnTo>
                <a:lnTo>
                  <a:pt x="1064" y="2005"/>
                </a:lnTo>
                <a:lnTo>
                  <a:pt x="1040" y="2020"/>
                </a:lnTo>
                <a:lnTo>
                  <a:pt x="1020" y="2040"/>
                </a:lnTo>
                <a:lnTo>
                  <a:pt x="1005" y="2062"/>
                </a:lnTo>
                <a:lnTo>
                  <a:pt x="995" y="2089"/>
                </a:lnTo>
                <a:lnTo>
                  <a:pt x="993" y="2120"/>
                </a:lnTo>
                <a:lnTo>
                  <a:pt x="1011" y="2144"/>
                </a:lnTo>
                <a:lnTo>
                  <a:pt x="1036" y="2162"/>
                </a:lnTo>
                <a:lnTo>
                  <a:pt x="1067" y="2174"/>
                </a:lnTo>
                <a:lnTo>
                  <a:pt x="1102" y="2184"/>
                </a:lnTo>
                <a:lnTo>
                  <a:pt x="1140" y="2189"/>
                </a:lnTo>
                <a:lnTo>
                  <a:pt x="1180" y="2189"/>
                </a:lnTo>
                <a:lnTo>
                  <a:pt x="1220" y="2187"/>
                </a:lnTo>
                <a:lnTo>
                  <a:pt x="1262" y="2182"/>
                </a:lnTo>
                <a:lnTo>
                  <a:pt x="1302" y="2174"/>
                </a:lnTo>
                <a:lnTo>
                  <a:pt x="1338" y="2165"/>
                </a:lnTo>
                <a:lnTo>
                  <a:pt x="1371" y="2153"/>
                </a:lnTo>
                <a:lnTo>
                  <a:pt x="1400" y="2140"/>
                </a:lnTo>
                <a:lnTo>
                  <a:pt x="1415" y="2133"/>
                </a:lnTo>
                <a:lnTo>
                  <a:pt x="1431" y="2122"/>
                </a:lnTo>
                <a:lnTo>
                  <a:pt x="1447" y="2111"/>
                </a:lnTo>
                <a:lnTo>
                  <a:pt x="1462" y="2096"/>
                </a:lnTo>
                <a:lnTo>
                  <a:pt x="1475" y="2080"/>
                </a:lnTo>
                <a:lnTo>
                  <a:pt x="1480" y="2064"/>
                </a:lnTo>
                <a:lnTo>
                  <a:pt x="1480" y="2045"/>
                </a:lnTo>
                <a:lnTo>
                  <a:pt x="1473" y="2024"/>
                </a:lnTo>
                <a:lnTo>
                  <a:pt x="1456" y="2002"/>
                </a:lnTo>
                <a:lnTo>
                  <a:pt x="1433" y="1982"/>
                </a:lnTo>
                <a:lnTo>
                  <a:pt x="1404" y="1969"/>
                </a:lnTo>
                <a:lnTo>
                  <a:pt x="1369" y="1958"/>
                </a:lnTo>
                <a:lnTo>
                  <a:pt x="1327" y="1953"/>
                </a:lnTo>
                <a:lnTo>
                  <a:pt x="1282" y="1953"/>
                </a:lnTo>
                <a:close/>
                <a:moveTo>
                  <a:pt x="1727" y="1634"/>
                </a:moveTo>
                <a:lnTo>
                  <a:pt x="1711" y="1642"/>
                </a:lnTo>
                <a:lnTo>
                  <a:pt x="1698" y="1654"/>
                </a:lnTo>
                <a:lnTo>
                  <a:pt x="1693" y="1669"/>
                </a:lnTo>
                <a:lnTo>
                  <a:pt x="1695" y="1685"/>
                </a:lnTo>
                <a:lnTo>
                  <a:pt x="1696" y="1702"/>
                </a:lnTo>
                <a:lnTo>
                  <a:pt x="1693" y="1722"/>
                </a:lnTo>
                <a:lnTo>
                  <a:pt x="1680" y="1747"/>
                </a:lnTo>
                <a:lnTo>
                  <a:pt x="1662" y="1774"/>
                </a:lnTo>
                <a:lnTo>
                  <a:pt x="1636" y="1802"/>
                </a:lnTo>
                <a:lnTo>
                  <a:pt x="1605" y="1829"/>
                </a:lnTo>
                <a:lnTo>
                  <a:pt x="1575" y="1853"/>
                </a:lnTo>
                <a:lnTo>
                  <a:pt x="1544" y="1869"/>
                </a:lnTo>
                <a:lnTo>
                  <a:pt x="1515" y="1880"/>
                </a:lnTo>
                <a:lnTo>
                  <a:pt x="1509" y="1891"/>
                </a:lnTo>
                <a:lnTo>
                  <a:pt x="1505" y="1900"/>
                </a:lnTo>
                <a:lnTo>
                  <a:pt x="1504" y="1909"/>
                </a:lnTo>
                <a:lnTo>
                  <a:pt x="1507" y="1922"/>
                </a:lnTo>
                <a:lnTo>
                  <a:pt x="1524" y="1949"/>
                </a:lnTo>
                <a:lnTo>
                  <a:pt x="1549" y="1971"/>
                </a:lnTo>
                <a:lnTo>
                  <a:pt x="1580" y="1985"/>
                </a:lnTo>
                <a:lnTo>
                  <a:pt x="1616" y="1989"/>
                </a:lnTo>
                <a:lnTo>
                  <a:pt x="1629" y="1971"/>
                </a:lnTo>
                <a:lnTo>
                  <a:pt x="1635" y="1953"/>
                </a:lnTo>
                <a:lnTo>
                  <a:pt x="1638" y="1933"/>
                </a:lnTo>
                <a:lnTo>
                  <a:pt x="1647" y="1911"/>
                </a:lnTo>
                <a:lnTo>
                  <a:pt x="1675" y="1876"/>
                </a:lnTo>
                <a:lnTo>
                  <a:pt x="1698" y="1844"/>
                </a:lnTo>
                <a:lnTo>
                  <a:pt x="1722" y="1811"/>
                </a:lnTo>
                <a:lnTo>
                  <a:pt x="1749" y="1776"/>
                </a:lnTo>
                <a:lnTo>
                  <a:pt x="1765" y="1764"/>
                </a:lnTo>
                <a:lnTo>
                  <a:pt x="1784" y="1754"/>
                </a:lnTo>
                <a:lnTo>
                  <a:pt x="1804" y="1747"/>
                </a:lnTo>
                <a:lnTo>
                  <a:pt x="1822" y="1738"/>
                </a:lnTo>
                <a:lnTo>
                  <a:pt x="1838" y="1725"/>
                </a:lnTo>
                <a:lnTo>
                  <a:pt x="1842" y="1707"/>
                </a:lnTo>
                <a:lnTo>
                  <a:pt x="1829" y="1684"/>
                </a:lnTo>
                <a:lnTo>
                  <a:pt x="1811" y="1665"/>
                </a:lnTo>
                <a:lnTo>
                  <a:pt x="1787" y="1649"/>
                </a:lnTo>
                <a:lnTo>
                  <a:pt x="1760" y="1638"/>
                </a:lnTo>
                <a:lnTo>
                  <a:pt x="1727" y="1634"/>
                </a:lnTo>
                <a:close/>
                <a:moveTo>
                  <a:pt x="1887" y="1344"/>
                </a:moveTo>
                <a:lnTo>
                  <a:pt x="1869" y="1358"/>
                </a:lnTo>
                <a:lnTo>
                  <a:pt x="1860" y="1373"/>
                </a:lnTo>
                <a:lnTo>
                  <a:pt x="1860" y="1387"/>
                </a:lnTo>
                <a:lnTo>
                  <a:pt x="1867" y="1405"/>
                </a:lnTo>
                <a:lnTo>
                  <a:pt x="1880" y="1424"/>
                </a:lnTo>
                <a:lnTo>
                  <a:pt x="1825" y="1549"/>
                </a:lnTo>
                <a:lnTo>
                  <a:pt x="1815" y="1558"/>
                </a:lnTo>
                <a:lnTo>
                  <a:pt x="1798" y="1565"/>
                </a:lnTo>
                <a:lnTo>
                  <a:pt x="1784" y="1573"/>
                </a:lnTo>
                <a:lnTo>
                  <a:pt x="1771" y="1584"/>
                </a:lnTo>
                <a:lnTo>
                  <a:pt x="1765" y="1594"/>
                </a:lnTo>
                <a:lnTo>
                  <a:pt x="1780" y="1609"/>
                </a:lnTo>
                <a:lnTo>
                  <a:pt x="1798" y="1622"/>
                </a:lnTo>
                <a:lnTo>
                  <a:pt x="1820" y="1633"/>
                </a:lnTo>
                <a:lnTo>
                  <a:pt x="1842" y="1642"/>
                </a:lnTo>
                <a:lnTo>
                  <a:pt x="1867" y="1644"/>
                </a:lnTo>
                <a:lnTo>
                  <a:pt x="1891" y="1638"/>
                </a:lnTo>
                <a:lnTo>
                  <a:pt x="1893" y="1636"/>
                </a:lnTo>
                <a:lnTo>
                  <a:pt x="1895" y="1634"/>
                </a:lnTo>
                <a:lnTo>
                  <a:pt x="1895" y="1634"/>
                </a:lnTo>
                <a:lnTo>
                  <a:pt x="1896" y="1634"/>
                </a:lnTo>
                <a:lnTo>
                  <a:pt x="1896" y="1634"/>
                </a:lnTo>
                <a:lnTo>
                  <a:pt x="1896" y="1633"/>
                </a:lnTo>
                <a:lnTo>
                  <a:pt x="1898" y="1629"/>
                </a:lnTo>
                <a:lnTo>
                  <a:pt x="1902" y="1613"/>
                </a:lnTo>
                <a:lnTo>
                  <a:pt x="1900" y="1598"/>
                </a:lnTo>
                <a:lnTo>
                  <a:pt x="1896" y="1585"/>
                </a:lnTo>
                <a:lnTo>
                  <a:pt x="1893" y="1571"/>
                </a:lnTo>
                <a:lnTo>
                  <a:pt x="1893" y="1556"/>
                </a:lnTo>
                <a:lnTo>
                  <a:pt x="1933" y="1462"/>
                </a:lnTo>
                <a:lnTo>
                  <a:pt x="1944" y="1449"/>
                </a:lnTo>
                <a:lnTo>
                  <a:pt x="1956" y="1440"/>
                </a:lnTo>
                <a:lnTo>
                  <a:pt x="1971" y="1433"/>
                </a:lnTo>
                <a:lnTo>
                  <a:pt x="1985" y="1425"/>
                </a:lnTo>
                <a:lnTo>
                  <a:pt x="1998" y="1414"/>
                </a:lnTo>
                <a:lnTo>
                  <a:pt x="2007" y="1400"/>
                </a:lnTo>
                <a:lnTo>
                  <a:pt x="2013" y="1387"/>
                </a:lnTo>
                <a:lnTo>
                  <a:pt x="1991" y="1371"/>
                </a:lnTo>
                <a:lnTo>
                  <a:pt x="1971" y="1360"/>
                </a:lnTo>
                <a:lnTo>
                  <a:pt x="1947" y="1351"/>
                </a:lnTo>
                <a:lnTo>
                  <a:pt x="1918" y="1345"/>
                </a:lnTo>
                <a:lnTo>
                  <a:pt x="1887" y="1344"/>
                </a:lnTo>
                <a:close/>
                <a:moveTo>
                  <a:pt x="1435" y="1336"/>
                </a:moveTo>
                <a:lnTo>
                  <a:pt x="1396" y="1353"/>
                </a:lnTo>
                <a:lnTo>
                  <a:pt x="1380" y="1365"/>
                </a:lnTo>
                <a:lnTo>
                  <a:pt x="1369" y="1384"/>
                </a:lnTo>
                <a:lnTo>
                  <a:pt x="1365" y="1407"/>
                </a:lnTo>
                <a:lnTo>
                  <a:pt x="1369" y="1434"/>
                </a:lnTo>
                <a:lnTo>
                  <a:pt x="1380" y="1484"/>
                </a:lnTo>
                <a:lnTo>
                  <a:pt x="1385" y="1527"/>
                </a:lnTo>
                <a:lnTo>
                  <a:pt x="1385" y="1567"/>
                </a:lnTo>
                <a:lnTo>
                  <a:pt x="1382" y="1605"/>
                </a:lnTo>
                <a:lnTo>
                  <a:pt x="1375" y="1644"/>
                </a:lnTo>
                <a:lnTo>
                  <a:pt x="1365" y="1680"/>
                </a:lnTo>
                <a:lnTo>
                  <a:pt x="1356" y="1720"/>
                </a:lnTo>
                <a:lnTo>
                  <a:pt x="1345" y="1762"/>
                </a:lnTo>
                <a:lnTo>
                  <a:pt x="1335" y="1805"/>
                </a:lnTo>
                <a:lnTo>
                  <a:pt x="1315" y="1818"/>
                </a:lnTo>
                <a:lnTo>
                  <a:pt x="1289" y="1784"/>
                </a:lnTo>
                <a:lnTo>
                  <a:pt x="1275" y="1747"/>
                </a:lnTo>
                <a:lnTo>
                  <a:pt x="1265" y="1709"/>
                </a:lnTo>
                <a:lnTo>
                  <a:pt x="1264" y="1669"/>
                </a:lnTo>
                <a:lnTo>
                  <a:pt x="1265" y="1627"/>
                </a:lnTo>
                <a:lnTo>
                  <a:pt x="1271" y="1585"/>
                </a:lnTo>
                <a:lnTo>
                  <a:pt x="1276" y="1544"/>
                </a:lnTo>
                <a:lnTo>
                  <a:pt x="1284" y="1504"/>
                </a:lnTo>
                <a:lnTo>
                  <a:pt x="1289" y="1465"/>
                </a:lnTo>
                <a:lnTo>
                  <a:pt x="1291" y="1427"/>
                </a:lnTo>
                <a:lnTo>
                  <a:pt x="1289" y="1393"/>
                </a:lnTo>
                <a:lnTo>
                  <a:pt x="1282" y="1360"/>
                </a:lnTo>
                <a:lnTo>
                  <a:pt x="1264" y="1351"/>
                </a:lnTo>
                <a:lnTo>
                  <a:pt x="1240" y="1345"/>
                </a:lnTo>
                <a:lnTo>
                  <a:pt x="1216" y="1344"/>
                </a:lnTo>
                <a:lnTo>
                  <a:pt x="1191" y="1347"/>
                </a:lnTo>
                <a:lnTo>
                  <a:pt x="1169" y="1356"/>
                </a:lnTo>
                <a:lnTo>
                  <a:pt x="1149" y="1371"/>
                </a:lnTo>
                <a:lnTo>
                  <a:pt x="1135" y="1391"/>
                </a:lnTo>
                <a:lnTo>
                  <a:pt x="1138" y="1418"/>
                </a:lnTo>
                <a:lnTo>
                  <a:pt x="1147" y="1440"/>
                </a:lnTo>
                <a:lnTo>
                  <a:pt x="1158" y="1454"/>
                </a:lnTo>
                <a:lnTo>
                  <a:pt x="1171" y="1469"/>
                </a:lnTo>
                <a:lnTo>
                  <a:pt x="1184" y="1484"/>
                </a:lnTo>
                <a:lnTo>
                  <a:pt x="1193" y="1502"/>
                </a:lnTo>
                <a:lnTo>
                  <a:pt x="1204" y="1534"/>
                </a:lnTo>
                <a:lnTo>
                  <a:pt x="1211" y="1574"/>
                </a:lnTo>
                <a:lnTo>
                  <a:pt x="1213" y="1616"/>
                </a:lnTo>
                <a:lnTo>
                  <a:pt x="1211" y="1660"/>
                </a:lnTo>
                <a:lnTo>
                  <a:pt x="1207" y="1704"/>
                </a:lnTo>
                <a:lnTo>
                  <a:pt x="1202" y="1744"/>
                </a:lnTo>
                <a:lnTo>
                  <a:pt x="1195" y="1780"/>
                </a:lnTo>
                <a:lnTo>
                  <a:pt x="1185" y="1809"/>
                </a:lnTo>
                <a:lnTo>
                  <a:pt x="1178" y="1813"/>
                </a:lnTo>
                <a:lnTo>
                  <a:pt x="1149" y="1791"/>
                </a:lnTo>
                <a:lnTo>
                  <a:pt x="1127" y="1764"/>
                </a:lnTo>
                <a:lnTo>
                  <a:pt x="1111" y="1734"/>
                </a:lnTo>
                <a:lnTo>
                  <a:pt x="1102" y="1700"/>
                </a:lnTo>
                <a:lnTo>
                  <a:pt x="1095" y="1665"/>
                </a:lnTo>
                <a:lnTo>
                  <a:pt x="1091" y="1627"/>
                </a:lnTo>
                <a:lnTo>
                  <a:pt x="1089" y="1587"/>
                </a:lnTo>
                <a:lnTo>
                  <a:pt x="1087" y="1547"/>
                </a:lnTo>
                <a:lnTo>
                  <a:pt x="1085" y="1507"/>
                </a:lnTo>
                <a:lnTo>
                  <a:pt x="1082" y="1467"/>
                </a:lnTo>
                <a:lnTo>
                  <a:pt x="1075" y="1427"/>
                </a:lnTo>
                <a:lnTo>
                  <a:pt x="1058" y="1420"/>
                </a:lnTo>
                <a:lnTo>
                  <a:pt x="1038" y="1416"/>
                </a:lnTo>
                <a:lnTo>
                  <a:pt x="1015" y="1420"/>
                </a:lnTo>
                <a:lnTo>
                  <a:pt x="991" y="1425"/>
                </a:lnTo>
                <a:lnTo>
                  <a:pt x="969" y="1434"/>
                </a:lnTo>
                <a:lnTo>
                  <a:pt x="953" y="1444"/>
                </a:lnTo>
                <a:lnTo>
                  <a:pt x="947" y="1453"/>
                </a:lnTo>
                <a:lnTo>
                  <a:pt x="947" y="1469"/>
                </a:lnTo>
                <a:lnTo>
                  <a:pt x="955" y="1491"/>
                </a:lnTo>
                <a:lnTo>
                  <a:pt x="965" y="1514"/>
                </a:lnTo>
                <a:lnTo>
                  <a:pt x="980" y="1544"/>
                </a:lnTo>
                <a:lnTo>
                  <a:pt x="998" y="1573"/>
                </a:lnTo>
                <a:lnTo>
                  <a:pt x="1016" y="1605"/>
                </a:lnTo>
                <a:lnTo>
                  <a:pt x="1033" y="1638"/>
                </a:lnTo>
                <a:lnTo>
                  <a:pt x="1049" y="1673"/>
                </a:lnTo>
                <a:lnTo>
                  <a:pt x="1062" y="1705"/>
                </a:lnTo>
                <a:lnTo>
                  <a:pt x="1071" y="1738"/>
                </a:lnTo>
                <a:lnTo>
                  <a:pt x="1075" y="1769"/>
                </a:lnTo>
                <a:lnTo>
                  <a:pt x="1073" y="1796"/>
                </a:lnTo>
                <a:lnTo>
                  <a:pt x="1062" y="1822"/>
                </a:lnTo>
                <a:lnTo>
                  <a:pt x="1058" y="1825"/>
                </a:lnTo>
                <a:lnTo>
                  <a:pt x="1056" y="1827"/>
                </a:lnTo>
                <a:lnTo>
                  <a:pt x="1055" y="1829"/>
                </a:lnTo>
                <a:lnTo>
                  <a:pt x="1053" y="1829"/>
                </a:lnTo>
                <a:lnTo>
                  <a:pt x="1051" y="1831"/>
                </a:lnTo>
                <a:lnTo>
                  <a:pt x="1047" y="1831"/>
                </a:lnTo>
                <a:lnTo>
                  <a:pt x="1042" y="1833"/>
                </a:lnTo>
                <a:lnTo>
                  <a:pt x="1015" y="1814"/>
                </a:lnTo>
                <a:lnTo>
                  <a:pt x="995" y="1791"/>
                </a:lnTo>
                <a:lnTo>
                  <a:pt x="980" y="1764"/>
                </a:lnTo>
                <a:lnTo>
                  <a:pt x="969" y="1733"/>
                </a:lnTo>
                <a:lnTo>
                  <a:pt x="960" y="1700"/>
                </a:lnTo>
                <a:lnTo>
                  <a:pt x="953" y="1665"/>
                </a:lnTo>
                <a:lnTo>
                  <a:pt x="947" y="1631"/>
                </a:lnTo>
                <a:lnTo>
                  <a:pt x="940" y="1596"/>
                </a:lnTo>
                <a:lnTo>
                  <a:pt x="931" y="1564"/>
                </a:lnTo>
                <a:lnTo>
                  <a:pt x="920" y="1533"/>
                </a:lnTo>
                <a:lnTo>
                  <a:pt x="904" y="1505"/>
                </a:lnTo>
                <a:lnTo>
                  <a:pt x="871" y="1500"/>
                </a:lnTo>
                <a:lnTo>
                  <a:pt x="840" y="1502"/>
                </a:lnTo>
                <a:lnTo>
                  <a:pt x="807" y="1505"/>
                </a:lnTo>
                <a:lnTo>
                  <a:pt x="798" y="1527"/>
                </a:lnTo>
                <a:lnTo>
                  <a:pt x="800" y="1549"/>
                </a:lnTo>
                <a:lnTo>
                  <a:pt x="807" y="1569"/>
                </a:lnTo>
                <a:lnTo>
                  <a:pt x="822" y="1587"/>
                </a:lnTo>
                <a:lnTo>
                  <a:pt x="849" y="1618"/>
                </a:lnTo>
                <a:lnTo>
                  <a:pt x="876" y="1649"/>
                </a:lnTo>
                <a:lnTo>
                  <a:pt x="902" y="1680"/>
                </a:lnTo>
                <a:lnTo>
                  <a:pt x="925" y="1716"/>
                </a:lnTo>
                <a:lnTo>
                  <a:pt x="945" y="1756"/>
                </a:lnTo>
                <a:lnTo>
                  <a:pt x="985" y="1920"/>
                </a:lnTo>
                <a:lnTo>
                  <a:pt x="989" y="1925"/>
                </a:lnTo>
                <a:lnTo>
                  <a:pt x="995" y="1929"/>
                </a:lnTo>
                <a:lnTo>
                  <a:pt x="1000" y="1933"/>
                </a:lnTo>
                <a:lnTo>
                  <a:pt x="1005" y="1934"/>
                </a:lnTo>
                <a:lnTo>
                  <a:pt x="1013" y="1938"/>
                </a:lnTo>
                <a:lnTo>
                  <a:pt x="1064" y="1925"/>
                </a:lnTo>
                <a:lnTo>
                  <a:pt x="1115" y="1913"/>
                </a:lnTo>
                <a:lnTo>
                  <a:pt x="1169" y="1900"/>
                </a:lnTo>
                <a:lnTo>
                  <a:pt x="1216" y="1894"/>
                </a:lnTo>
                <a:lnTo>
                  <a:pt x="1267" y="1893"/>
                </a:lnTo>
                <a:lnTo>
                  <a:pt x="1316" y="1891"/>
                </a:lnTo>
                <a:lnTo>
                  <a:pt x="1365" y="1889"/>
                </a:lnTo>
                <a:lnTo>
                  <a:pt x="1409" y="1884"/>
                </a:lnTo>
                <a:lnTo>
                  <a:pt x="1451" y="1874"/>
                </a:lnTo>
                <a:lnTo>
                  <a:pt x="1453" y="1836"/>
                </a:lnTo>
                <a:lnTo>
                  <a:pt x="1451" y="1796"/>
                </a:lnTo>
                <a:lnTo>
                  <a:pt x="1444" y="1754"/>
                </a:lnTo>
                <a:lnTo>
                  <a:pt x="1438" y="1709"/>
                </a:lnTo>
                <a:lnTo>
                  <a:pt x="1438" y="1662"/>
                </a:lnTo>
                <a:lnTo>
                  <a:pt x="1444" y="1611"/>
                </a:lnTo>
                <a:lnTo>
                  <a:pt x="1453" y="1582"/>
                </a:lnTo>
                <a:lnTo>
                  <a:pt x="1465" y="1551"/>
                </a:lnTo>
                <a:lnTo>
                  <a:pt x="1480" y="1520"/>
                </a:lnTo>
                <a:lnTo>
                  <a:pt x="1495" y="1487"/>
                </a:lnTo>
                <a:lnTo>
                  <a:pt x="1507" y="1456"/>
                </a:lnTo>
                <a:lnTo>
                  <a:pt x="1516" y="1424"/>
                </a:lnTo>
                <a:lnTo>
                  <a:pt x="1522" y="1393"/>
                </a:lnTo>
                <a:lnTo>
                  <a:pt x="1518" y="1364"/>
                </a:lnTo>
                <a:lnTo>
                  <a:pt x="1505" y="1344"/>
                </a:lnTo>
                <a:lnTo>
                  <a:pt x="1435" y="1336"/>
                </a:lnTo>
                <a:close/>
                <a:moveTo>
                  <a:pt x="695" y="1220"/>
                </a:moveTo>
                <a:lnTo>
                  <a:pt x="675" y="1233"/>
                </a:lnTo>
                <a:lnTo>
                  <a:pt x="655" y="1244"/>
                </a:lnTo>
                <a:lnTo>
                  <a:pt x="638" y="1256"/>
                </a:lnTo>
                <a:lnTo>
                  <a:pt x="622" y="1271"/>
                </a:lnTo>
                <a:lnTo>
                  <a:pt x="611" y="1293"/>
                </a:lnTo>
                <a:lnTo>
                  <a:pt x="689" y="1353"/>
                </a:lnTo>
                <a:lnTo>
                  <a:pt x="745" y="1420"/>
                </a:lnTo>
                <a:lnTo>
                  <a:pt x="740" y="1478"/>
                </a:lnTo>
                <a:lnTo>
                  <a:pt x="762" y="1485"/>
                </a:lnTo>
                <a:lnTo>
                  <a:pt x="785" y="1484"/>
                </a:lnTo>
                <a:lnTo>
                  <a:pt x="807" y="1474"/>
                </a:lnTo>
                <a:lnTo>
                  <a:pt x="827" y="1462"/>
                </a:lnTo>
                <a:lnTo>
                  <a:pt x="844" y="1444"/>
                </a:lnTo>
                <a:lnTo>
                  <a:pt x="856" y="1427"/>
                </a:lnTo>
                <a:lnTo>
                  <a:pt x="844" y="1413"/>
                </a:lnTo>
                <a:lnTo>
                  <a:pt x="831" y="1405"/>
                </a:lnTo>
                <a:lnTo>
                  <a:pt x="816" y="1398"/>
                </a:lnTo>
                <a:lnTo>
                  <a:pt x="800" y="1393"/>
                </a:lnTo>
                <a:lnTo>
                  <a:pt x="784" y="1384"/>
                </a:lnTo>
                <a:lnTo>
                  <a:pt x="765" y="1365"/>
                </a:lnTo>
                <a:lnTo>
                  <a:pt x="751" y="1342"/>
                </a:lnTo>
                <a:lnTo>
                  <a:pt x="742" y="1316"/>
                </a:lnTo>
                <a:lnTo>
                  <a:pt x="736" y="1287"/>
                </a:lnTo>
                <a:lnTo>
                  <a:pt x="731" y="1258"/>
                </a:lnTo>
                <a:lnTo>
                  <a:pt x="725" y="1233"/>
                </a:lnTo>
                <a:lnTo>
                  <a:pt x="695" y="1220"/>
                </a:lnTo>
                <a:close/>
                <a:moveTo>
                  <a:pt x="1940" y="1136"/>
                </a:moveTo>
                <a:lnTo>
                  <a:pt x="1925" y="1156"/>
                </a:lnTo>
                <a:lnTo>
                  <a:pt x="1915" y="1184"/>
                </a:lnTo>
                <a:lnTo>
                  <a:pt x="1909" y="1214"/>
                </a:lnTo>
                <a:lnTo>
                  <a:pt x="1905" y="1244"/>
                </a:lnTo>
                <a:lnTo>
                  <a:pt x="1904" y="1274"/>
                </a:lnTo>
                <a:lnTo>
                  <a:pt x="1905" y="1300"/>
                </a:lnTo>
                <a:lnTo>
                  <a:pt x="1925" y="1316"/>
                </a:lnTo>
                <a:lnTo>
                  <a:pt x="1964" y="1316"/>
                </a:lnTo>
                <a:lnTo>
                  <a:pt x="1978" y="1304"/>
                </a:lnTo>
                <a:lnTo>
                  <a:pt x="1987" y="1285"/>
                </a:lnTo>
                <a:lnTo>
                  <a:pt x="1991" y="1265"/>
                </a:lnTo>
                <a:lnTo>
                  <a:pt x="1991" y="1242"/>
                </a:lnTo>
                <a:lnTo>
                  <a:pt x="1987" y="1218"/>
                </a:lnTo>
                <a:lnTo>
                  <a:pt x="1984" y="1194"/>
                </a:lnTo>
                <a:lnTo>
                  <a:pt x="1978" y="1173"/>
                </a:lnTo>
                <a:lnTo>
                  <a:pt x="1973" y="1153"/>
                </a:lnTo>
                <a:lnTo>
                  <a:pt x="1940" y="1136"/>
                </a:lnTo>
                <a:close/>
                <a:moveTo>
                  <a:pt x="887" y="1062"/>
                </a:moveTo>
                <a:lnTo>
                  <a:pt x="865" y="1078"/>
                </a:lnTo>
                <a:lnTo>
                  <a:pt x="853" y="1094"/>
                </a:lnTo>
                <a:lnTo>
                  <a:pt x="847" y="1109"/>
                </a:lnTo>
                <a:lnTo>
                  <a:pt x="849" y="1122"/>
                </a:lnTo>
                <a:lnTo>
                  <a:pt x="856" y="1136"/>
                </a:lnTo>
                <a:lnTo>
                  <a:pt x="865" y="1151"/>
                </a:lnTo>
                <a:lnTo>
                  <a:pt x="878" y="1165"/>
                </a:lnTo>
                <a:lnTo>
                  <a:pt x="893" y="1182"/>
                </a:lnTo>
                <a:lnTo>
                  <a:pt x="905" y="1200"/>
                </a:lnTo>
                <a:lnTo>
                  <a:pt x="916" y="1220"/>
                </a:lnTo>
                <a:lnTo>
                  <a:pt x="925" y="1240"/>
                </a:lnTo>
                <a:lnTo>
                  <a:pt x="927" y="1267"/>
                </a:lnTo>
                <a:lnTo>
                  <a:pt x="925" y="1293"/>
                </a:lnTo>
                <a:lnTo>
                  <a:pt x="920" y="1316"/>
                </a:lnTo>
                <a:lnTo>
                  <a:pt x="916" y="1338"/>
                </a:lnTo>
                <a:lnTo>
                  <a:pt x="916" y="1358"/>
                </a:lnTo>
                <a:lnTo>
                  <a:pt x="922" y="1376"/>
                </a:lnTo>
                <a:lnTo>
                  <a:pt x="925" y="1380"/>
                </a:lnTo>
                <a:lnTo>
                  <a:pt x="929" y="1384"/>
                </a:lnTo>
                <a:lnTo>
                  <a:pt x="933" y="1387"/>
                </a:lnTo>
                <a:lnTo>
                  <a:pt x="936" y="1389"/>
                </a:lnTo>
                <a:lnTo>
                  <a:pt x="940" y="1389"/>
                </a:lnTo>
                <a:lnTo>
                  <a:pt x="947" y="1391"/>
                </a:lnTo>
                <a:lnTo>
                  <a:pt x="971" y="1393"/>
                </a:lnTo>
                <a:lnTo>
                  <a:pt x="993" y="1387"/>
                </a:lnTo>
                <a:lnTo>
                  <a:pt x="1011" y="1374"/>
                </a:lnTo>
                <a:lnTo>
                  <a:pt x="1025" y="1358"/>
                </a:lnTo>
                <a:lnTo>
                  <a:pt x="1036" y="1340"/>
                </a:lnTo>
                <a:lnTo>
                  <a:pt x="1020" y="1318"/>
                </a:lnTo>
                <a:lnTo>
                  <a:pt x="1005" y="1300"/>
                </a:lnTo>
                <a:lnTo>
                  <a:pt x="989" y="1282"/>
                </a:lnTo>
                <a:lnTo>
                  <a:pt x="976" y="1260"/>
                </a:lnTo>
                <a:lnTo>
                  <a:pt x="964" y="1236"/>
                </a:lnTo>
                <a:lnTo>
                  <a:pt x="955" y="1204"/>
                </a:lnTo>
                <a:lnTo>
                  <a:pt x="951" y="1180"/>
                </a:lnTo>
                <a:lnTo>
                  <a:pt x="955" y="1158"/>
                </a:lnTo>
                <a:lnTo>
                  <a:pt x="958" y="1140"/>
                </a:lnTo>
                <a:lnTo>
                  <a:pt x="964" y="1122"/>
                </a:lnTo>
                <a:lnTo>
                  <a:pt x="965" y="1105"/>
                </a:lnTo>
                <a:lnTo>
                  <a:pt x="960" y="1087"/>
                </a:lnTo>
                <a:lnTo>
                  <a:pt x="949" y="1074"/>
                </a:lnTo>
                <a:lnTo>
                  <a:pt x="933" y="1065"/>
                </a:lnTo>
                <a:lnTo>
                  <a:pt x="913" y="1064"/>
                </a:lnTo>
                <a:lnTo>
                  <a:pt x="887" y="1062"/>
                </a:lnTo>
                <a:close/>
                <a:moveTo>
                  <a:pt x="560" y="1009"/>
                </a:moveTo>
                <a:lnTo>
                  <a:pt x="544" y="1018"/>
                </a:lnTo>
                <a:lnTo>
                  <a:pt x="529" y="1027"/>
                </a:lnTo>
                <a:lnTo>
                  <a:pt x="516" y="1036"/>
                </a:lnTo>
                <a:lnTo>
                  <a:pt x="505" y="1051"/>
                </a:lnTo>
                <a:lnTo>
                  <a:pt x="591" y="1156"/>
                </a:lnTo>
                <a:lnTo>
                  <a:pt x="593" y="1171"/>
                </a:lnTo>
                <a:lnTo>
                  <a:pt x="593" y="1184"/>
                </a:lnTo>
                <a:lnTo>
                  <a:pt x="591" y="1196"/>
                </a:lnTo>
                <a:lnTo>
                  <a:pt x="589" y="1207"/>
                </a:lnTo>
                <a:lnTo>
                  <a:pt x="593" y="1220"/>
                </a:lnTo>
                <a:lnTo>
                  <a:pt x="656" y="1204"/>
                </a:lnTo>
                <a:lnTo>
                  <a:pt x="673" y="1173"/>
                </a:lnTo>
                <a:lnTo>
                  <a:pt x="647" y="1154"/>
                </a:lnTo>
                <a:lnTo>
                  <a:pt x="627" y="1136"/>
                </a:lnTo>
                <a:lnTo>
                  <a:pt x="615" y="1114"/>
                </a:lnTo>
                <a:lnTo>
                  <a:pt x="605" y="1091"/>
                </a:lnTo>
                <a:lnTo>
                  <a:pt x="600" y="1060"/>
                </a:lnTo>
                <a:lnTo>
                  <a:pt x="598" y="1022"/>
                </a:lnTo>
                <a:lnTo>
                  <a:pt x="585" y="1014"/>
                </a:lnTo>
                <a:lnTo>
                  <a:pt x="560" y="1009"/>
                </a:lnTo>
                <a:close/>
                <a:moveTo>
                  <a:pt x="1445" y="969"/>
                </a:moveTo>
                <a:lnTo>
                  <a:pt x="1429" y="976"/>
                </a:lnTo>
                <a:lnTo>
                  <a:pt x="1416" y="980"/>
                </a:lnTo>
                <a:lnTo>
                  <a:pt x="1416" y="1016"/>
                </a:lnTo>
                <a:lnTo>
                  <a:pt x="1420" y="1045"/>
                </a:lnTo>
                <a:lnTo>
                  <a:pt x="1424" y="1073"/>
                </a:lnTo>
                <a:lnTo>
                  <a:pt x="1427" y="1096"/>
                </a:lnTo>
                <a:lnTo>
                  <a:pt x="1429" y="1118"/>
                </a:lnTo>
                <a:lnTo>
                  <a:pt x="1429" y="1142"/>
                </a:lnTo>
                <a:lnTo>
                  <a:pt x="1425" y="1165"/>
                </a:lnTo>
                <a:lnTo>
                  <a:pt x="1418" y="1191"/>
                </a:lnTo>
                <a:lnTo>
                  <a:pt x="1405" y="1220"/>
                </a:lnTo>
                <a:lnTo>
                  <a:pt x="1387" y="1253"/>
                </a:lnTo>
                <a:lnTo>
                  <a:pt x="1387" y="1276"/>
                </a:lnTo>
                <a:lnTo>
                  <a:pt x="1398" y="1285"/>
                </a:lnTo>
                <a:lnTo>
                  <a:pt x="1415" y="1294"/>
                </a:lnTo>
                <a:lnTo>
                  <a:pt x="1435" y="1302"/>
                </a:lnTo>
                <a:lnTo>
                  <a:pt x="1458" y="1305"/>
                </a:lnTo>
                <a:lnTo>
                  <a:pt x="1482" y="1309"/>
                </a:lnTo>
                <a:lnTo>
                  <a:pt x="1504" y="1309"/>
                </a:lnTo>
                <a:lnTo>
                  <a:pt x="1520" y="1305"/>
                </a:lnTo>
                <a:lnTo>
                  <a:pt x="1533" y="1296"/>
                </a:lnTo>
                <a:lnTo>
                  <a:pt x="1536" y="1282"/>
                </a:lnTo>
                <a:lnTo>
                  <a:pt x="1535" y="1265"/>
                </a:lnTo>
                <a:lnTo>
                  <a:pt x="1527" y="1249"/>
                </a:lnTo>
                <a:lnTo>
                  <a:pt x="1518" y="1231"/>
                </a:lnTo>
                <a:lnTo>
                  <a:pt x="1509" y="1213"/>
                </a:lnTo>
                <a:lnTo>
                  <a:pt x="1502" y="1196"/>
                </a:lnTo>
                <a:lnTo>
                  <a:pt x="1498" y="1180"/>
                </a:lnTo>
                <a:lnTo>
                  <a:pt x="1502" y="1160"/>
                </a:lnTo>
                <a:lnTo>
                  <a:pt x="1509" y="1136"/>
                </a:lnTo>
                <a:lnTo>
                  <a:pt x="1518" y="1111"/>
                </a:lnTo>
                <a:lnTo>
                  <a:pt x="1527" y="1087"/>
                </a:lnTo>
                <a:lnTo>
                  <a:pt x="1536" y="1062"/>
                </a:lnTo>
                <a:lnTo>
                  <a:pt x="1545" y="1040"/>
                </a:lnTo>
                <a:lnTo>
                  <a:pt x="1553" y="1022"/>
                </a:lnTo>
                <a:lnTo>
                  <a:pt x="1556" y="1009"/>
                </a:lnTo>
                <a:lnTo>
                  <a:pt x="1556" y="1002"/>
                </a:lnTo>
                <a:lnTo>
                  <a:pt x="1544" y="987"/>
                </a:lnTo>
                <a:lnTo>
                  <a:pt x="1524" y="978"/>
                </a:lnTo>
                <a:lnTo>
                  <a:pt x="1498" y="973"/>
                </a:lnTo>
                <a:lnTo>
                  <a:pt x="1471" y="971"/>
                </a:lnTo>
                <a:lnTo>
                  <a:pt x="1445" y="969"/>
                </a:lnTo>
                <a:close/>
                <a:moveTo>
                  <a:pt x="1178" y="964"/>
                </a:moveTo>
                <a:lnTo>
                  <a:pt x="1127" y="976"/>
                </a:lnTo>
                <a:lnTo>
                  <a:pt x="1122" y="993"/>
                </a:lnTo>
                <a:lnTo>
                  <a:pt x="1122" y="1014"/>
                </a:lnTo>
                <a:lnTo>
                  <a:pt x="1125" y="1040"/>
                </a:lnTo>
                <a:lnTo>
                  <a:pt x="1133" y="1067"/>
                </a:lnTo>
                <a:lnTo>
                  <a:pt x="1142" y="1094"/>
                </a:lnTo>
                <a:lnTo>
                  <a:pt x="1149" y="1124"/>
                </a:lnTo>
                <a:lnTo>
                  <a:pt x="1156" y="1151"/>
                </a:lnTo>
                <a:lnTo>
                  <a:pt x="1162" y="1178"/>
                </a:lnTo>
                <a:lnTo>
                  <a:pt x="1162" y="1200"/>
                </a:lnTo>
                <a:lnTo>
                  <a:pt x="1160" y="1216"/>
                </a:lnTo>
                <a:lnTo>
                  <a:pt x="1153" y="1229"/>
                </a:lnTo>
                <a:lnTo>
                  <a:pt x="1144" y="1240"/>
                </a:lnTo>
                <a:lnTo>
                  <a:pt x="1135" y="1251"/>
                </a:lnTo>
                <a:lnTo>
                  <a:pt x="1127" y="1264"/>
                </a:lnTo>
                <a:lnTo>
                  <a:pt x="1125" y="1284"/>
                </a:lnTo>
                <a:lnTo>
                  <a:pt x="1144" y="1293"/>
                </a:lnTo>
                <a:lnTo>
                  <a:pt x="1165" y="1298"/>
                </a:lnTo>
                <a:lnTo>
                  <a:pt x="1191" y="1302"/>
                </a:lnTo>
                <a:lnTo>
                  <a:pt x="1216" y="1304"/>
                </a:lnTo>
                <a:lnTo>
                  <a:pt x="1240" y="1300"/>
                </a:lnTo>
                <a:lnTo>
                  <a:pt x="1260" y="1293"/>
                </a:lnTo>
                <a:lnTo>
                  <a:pt x="1273" y="1284"/>
                </a:lnTo>
                <a:lnTo>
                  <a:pt x="1269" y="1260"/>
                </a:lnTo>
                <a:lnTo>
                  <a:pt x="1262" y="1242"/>
                </a:lnTo>
                <a:lnTo>
                  <a:pt x="1253" y="1224"/>
                </a:lnTo>
                <a:lnTo>
                  <a:pt x="1242" y="1207"/>
                </a:lnTo>
                <a:lnTo>
                  <a:pt x="1233" y="1189"/>
                </a:lnTo>
                <a:lnTo>
                  <a:pt x="1227" y="1167"/>
                </a:lnTo>
                <a:lnTo>
                  <a:pt x="1222" y="1136"/>
                </a:lnTo>
                <a:lnTo>
                  <a:pt x="1224" y="1107"/>
                </a:lnTo>
                <a:lnTo>
                  <a:pt x="1229" y="1082"/>
                </a:lnTo>
                <a:lnTo>
                  <a:pt x="1238" y="1058"/>
                </a:lnTo>
                <a:lnTo>
                  <a:pt x="1247" y="1036"/>
                </a:lnTo>
                <a:lnTo>
                  <a:pt x="1258" y="1014"/>
                </a:lnTo>
                <a:lnTo>
                  <a:pt x="1265" y="993"/>
                </a:lnTo>
                <a:lnTo>
                  <a:pt x="1260" y="985"/>
                </a:lnTo>
                <a:lnTo>
                  <a:pt x="1178" y="964"/>
                </a:lnTo>
                <a:close/>
                <a:moveTo>
                  <a:pt x="493" y="804"/>
                </a:moveTo>
                <a:lnTo>
                  <a:pt x="480" y="820"/>
                </a:lnTo>
                <a:lnTo>
                  <a:pt x="491" y="902"/>
                </a:lnTo>
                <a:lnTo>
                  <a:pt x="489" y="916"/>
                </a:lnTo>
                <a:lnTo>
                  <a:pt x="484" y="927"/>
                </a:lnTo>
                <a:lnTo>
                  <a:pt x="480" y="940"/>
                </a:lnTo>
                <a:lnTo>
                  <a:pt x="480" y="956"/>
                </a:lnTo>
                <a:lnTo>
                  <a:pt x="507" y="967"/>
                </a:lnTo>
                <a:lnTo>
                  <a:pt x="533" y="969"/>
                </a:lnTo>
                <a:lnTo>
                  <a:pt x="564" y="964"/>
                </a:lnTo>
                <a:lnTo>
                  <a:pt x="575" y="947"/>
                </a:lnTo>
                <a:lnTo>
                  <a:pt x="569" y="934"/>
                </a:lnTo>
                <a:lnTo>
                  <a:pt x="562" y="925"/>
                </a:lnTo>
                <a:lnTo>
                  <a:pt x="555" y="918"/>
                </a:lnTo>
                <a:lnTo>
                  <a:pt x="545" y="911"/>
                </a:lnTo>
                <a:lnTo>
                  <a:pt x="540" y="902"/>
                </a:lnTo>
                <a:lnTo>
                  <a:pt x="527" y="811"/>
                </a:lnTo>
                <a:lnTo>
                  <a:pt x="518" y="807"/>
                </a:lnTo>
                <a:lnTo>
                  <a:pt x="507" y="804"/>
                </a:lnTo>
                <a:lnTo>
                  <a:pt x="493" y="804"/>
                </a:lnTo>
                <a:close/>
                <a:moveTo>
                  <a:pt x="822" y="798"/>
                </a:moveTo>
                <a:lnTo>
                  <a:pt x="765" y="814"/>
                </a:lnTo>
                <a:lnTo>
                  <a:pt x="758" y="820"/>
                </a:lnTo>
                <a:lnTo>
                  <a:pt x="764" y="847"/>
                </a:lnTo>
                <a:lnTo>
                  <a:pt x="773" y="871"/>
                </a:lnTo>
                <a:lnTo>
                  <a:pt x="782" y="894"/>
                </a:lnTo>
                <a:lnTo>
                  <a:pt x="791" y="916"/>
                </a:lnTo>
                <a:lnTo>
                  <a:pt x="798" y="938"/>
                </a:lnTo>
                <a:lnTo>
                  <a:pt x="804" y="962"/>
                </a:lnTo>
                <a:lnTo>
                  <a:pt x="804" y="987"/>
                </a:lnTo>
                <a:lnTo>
                  <a:pt x="796" y="1018"/>
                </a:lnTo>
                <a:lnTo>
                  <a:pt x="796" y="1022"/>
                </a:lnTo>
                <a:lnTo>
                  <a:pt x="824" y="1029"/>
                </a:lnTo>
                <a:lnTo>
                  <a:pt x="849" y="1025"/>
                </a:lnTo>
                <a:lnTo>
                  <a:pt x="875" y="1016"/>
                </a:lnTo>
                <a:lnTo>
                  <a:pt x="895" y="1005"/>
                </a:lnTo>
                <a:lnTo>
                  <a:pt x="895" y="998"/>
                </a:lnTo>
                <a:lnTo>
                  <a:pt x="876" y="971"/>
                </a:lnTo>
                <a:lnTo>
                  <a:pt x="864" y="949"/>
                </a:lnTo>
                <a:lnTo>
                  <a:pt x="855" y="927"/>
                </a:lnTo>
                <a:lnTo>
                  <a:pt x="851" y="905"/>
                </a:lnTo>
                <a:lnTo>
                  <a:pt x="851" y="880"/>
                </a:lnTo>
                <a:lnTo>
                  <a:pt x="851" y="849"/>
                </a:lnTo>
                <a:lnTo>
                  <a:pt x="853" y="811"/>
                </a:lnTo>
                <a:lnTo>
                  <a:pt x="822" y="798"/>
                </a:lnTo>
                <a:close/>
                <a:moveTo>
                  <a:pt x="1515" y="644"/>
                </a:moveTo>
                <a:lnTo>
                  <a:pt x="1480" y="651"/>
                </a:lnTo>
                <a:lnTo>
                  <a:pt x="1475" y="669"/>
                </a:lnTo>
                <a:lnTo>
                  <a:pt x="1475" y="682"/>
                </a:lnTo>
                <a:lnTo>
                  <a:pt x="1478" y="696"/>
                </a:lnTo>
                <a:lnTo>
                  <a:pt x="1484" y="711"/>
                </a:lnTo>
                <a:lnTo>
                  <a:pt x="1491" y="751"/>
                </a:lnTo>
                <a:lnTo>
                  <a:pt x="1491" y="787"/>
                </a:lnTo>
                <a:lnTo>
                  <a:pt x="1485" y="822"/>
                </a:lnTo>
                <a:lnTo>
                  <a:pt x="1476" y="853"/>
                </a:lnTo>
                <a:lnTo>
                  <a:pt x="1462" y="880"/>
                </a:lnTo>
                <a:lnTo>
                  <a:pt x="1445" y="907"/>
                </a:lnTo>
                <a:lnTo>
                  <a:pt x="1445" y="927"/>
                </a:lnTo>
                <a:lnTo>
                  <a:pt x="1465" y="936"/>
                </a:lnTo>
                <a:lnTo>
                  <a:pt x="1489" y="942"/>
                </a:lnTo>
                <a:lnTo>
                  <a:pt x="1515" y="944"/>
                </a:lnTo>
                <a:lnTo>
                  <a:pt x="1540" y="940"/>
                </a:lnTo>
                <a:lnTo>
                  <a:pt x="1562" y="927"/>
                </a:lnTo>
                <a:lnTo>
                  <a:pt x="1533" y="840"/>
                </a:lnTo>
                <a:lnTo>
                  <a:pt x="1533" y="809"/>
                </a:lnTo>
                <a:lnTo>
                  <a:pt x="1538" y="778"/>
                </a:lnTo>
                <a:lnTo>
                  <a:pt x="1551" y="751"/>
                </a:lnTo>
                <a:lnTo>
                  <a:pt x="1564" y="724"/>
                </a:lnTo>
                <a:lnTo>
                  <a:pt x="1576" y="696"/>
                </a:lnTo>
                <a:lnTo>
                  <a:pt x="1587" y="673"/>
                </a:lnTo>
                <a:lnTo>
                  <a:pt x="1580" y="656"/>
                </a:lnTo>
                <a:lnTo>
                  <a:pt x="1515" y="644"/>
                </a:lnTo>
                <a:close/>
                <a:moveTo>
                  <a:pt x="1107" y="622"/>
                </a:moveTo>
                <a:lnTo>
                  <a:pt x="1091" y="625"/>
                </a:lnTo>
                <a:lnTo>
                  <a:pt x="1064" y="656"/>
                </a:lnTo>
                <a:lnTo>
                  <a:pt x="1125" y="814"/>
                </a:lnTo>
                <a:lnTo>
                  <a:pt x="1129" y="840"/>
                </a:lnTo>
                <a:lnTo>
                  <a:pt x="1127" y="860"/>
                </a:lnTo>
                <a:lnTo>
                  <a:pt x="1122" y="874"/>
                </a:lnTo>
                <a:lnTo>
                  <a:pt x="1118" y="891"/>
                </a:lnTo>
                <a:lnTo>
                  <a:pt x="1116" y="907"/>
                </a:lnTo>
                <a:lnTo>
                  <a:pt x="1118" y="927"/>
                </a:lnTo>
                <a:lnTo>
                  <a:pt x="1142" y="927"/>
                </a:lnTo>
                <a:lnTo>
                  <a:pt x="1162" y="924"/>
                </a:lnTo>
                <a:lnTo>
                  <a:pt x="1180" y="920"/>
                </a:lnTo>
                <a:lnTo>
                  <a:pt x="1196" y="913"/>
                </a:lnTo>
                <a:lnTo>
                  <a:pt x="1218" y="907"/>
                </a:lnTo>
                <a:lnTo>
                  <a:pt x="1222" y="898"/>
                </a:lnTo>
                <a:lnTo>
                  <a:pt x="1225" y="887"/>
                </a:lnTo>
                <a:lnTo>
                  <a:pt x="1225" y="873"/>
                </a:lnTo>
                <a:lnTo>
                  <a:pt x="1202" y="842"/>
                </a:lnTo>
                <a:lnTo>
                  <a:pt x="1185" y="813"/>
                </a:lnTo>
                <a:lnTo>
                  <a:pt x="1175" y="784"/>
                </a:lnTo>
                <a:lnTo>
                  <a:pt x="1169" y="754"/>
                </a:lnTo>
                <a:lnTo>
                  <a:pt x="1169" y="722"/>
                </a:lnTo>
                <a:lnTo>
                  <a:pt x="1173" y="685"/>
                </a:lnTo>
                <a:lnTo>
                  <a:pt x="1182" y="644"/>
                </a:lnTo>
                <a:lnTo>
                  <a:pt x="1160" y="625"/>
                </a:lnTo>
                <a:lnTo>
                  <a:pt x="1107" y="622"/>
                </a:lnTo>
                <a:close/>
                <a:moveTo>
                  <a:pt x="762" y="596"/>
                </a:moveTo>
                <a:lnTo>
                  <a:pt x="751" y="611"/>
                </a:lnTo>
                <a:lnTo>
                  <a:pt x="744" y="633"/>
                </a:lnTo>
                <a:lnTo>
                  <a:pt x="738" y="658"/>
                </a:lnTo>
                <a:lnTo>
                  <a:pt x="735" y="689"/>
                </a:lnTo>
                <a:lnTo>
                  <a:pt x="733" y="718"/>
                </a:lnTo>
                <a:lnTo>
                  <a:pt x="735" y="744"/>
                </a:lnTo>
                <a:lnTo>
                  <a:pt x="738" y="765"/>
                </a:lnTo>
                <a:lnTo>
                  <a:pt x="767" y="769"/>
                </a:lnTo>
                <a:lnTo>
                  <a:pt x="793" y="769"/>
                </a:lnTo>
                <a:lnTo>
                  <a:pt x="822" y="765"/>
                </a:lnTo>
                <a:lnTo>
                  <a:pt x="831" y="753"/>
                </a:lnTo>
                <a:lnTo>
                  <a:pt x="825" y="734"/>
                </a:lnTo>
                <a:lnTo>
                  <a:pt x="818" y="724"/>
                </a:lnTo>
                <a:lnTo>
                  <a:pt x="809" y="716"/>
                </a:lnTo>
                <a:lnTo>
                  <a:pt x="802" y="709"/>
                </a:lnTo>
                <a:lnTo>
                  <a:pt x="795" y="698"/>
                </a:lnTo>
                <a:lnTo>
                  <a:pt x="789" y="680"/>
                </a:lnTo>
                <a:lnTo>
                  <a:pt x="791" y="664"/>
                </a:lnTo>
                <a:lnTo>
                  <a:pt x="791" y="647"/>
                </a:lnTo>
                <a:lnTo>
                  <a:pt x="791" y="631"/>
                </a:lnTo>
                <a:lnTo>
                  <a:pt x="784" y="613"/>
                </a:lnTo>
                <a:lnTo>
                  <a:pt x="780" y="609"/>
                </a:lnTo>
                <a:lnTo>
                  <a:pt x="778" y="605"/>
                </a:lnTo>
                <a:lnTo>
                  <a:pt x="775" y="604"/>
                </a:lnTo>
                <a:lnTo>
                  <a:pt x="771" y="600"/>
                </a:lnTo>
                <a:lnTo>
                  <a:pt x="767" y="598"/>
                </a:lnTo>
                <a:lnTo>
                  <a:pt x="762" y="596"/>
                </a:lnTo>
                <a:close/>
                <a:moveTo>
                  <a:pt x="1535" y="433"/>
                </a:moveTo>
                <a:lnTo>
                  <a:pt x="1524" y="447"/>
                </a:lnTo>
                <a:lnTo>
                  <a:pt x="1520" y="462"/>
                </a:lnTo>
                <a:lnTo>
                  <a:pt x="1518" y="476"/>
                </a:lnTo>
                <a:lnTo>
                  <a:pt x="1518" y="493"/>
                </a:lnTo>
                <a:lnTo>
                  <a:pt x="1516" y="511"/>
                </a:lnTo>
                <a:lnTo>
                  <a:pt x="1511" y="533"/>
                </a:lnTo>
                <a:lnTo>
                  <a:pt x="1476" y="574"/>
                </a:lnTo>
                <a:lnTo>
                  <a:pt x="1475" y="596"/>
                </a:lnTo>
                <a:lnTo>
                  <a:pt x="1500" y="607"/>
                </a:lnTo>
                <a:lnTo>
                  <a:pt x="1531" y="613"/>
                </a:lnTo>
                <a:lnTo>
                  <a:pt x="1564" y="609"/>
                </a:lnTo>
                <a:lnTo>
                  <a:pt x="1571" y="609"/>
                </a:lnTo>
                <a:lnTo>
                  <a:pt x="1578" y="593"/>
                </a:lnTo>
                <a:lnTo>
                  <a:pt x="1580" y="582"/>
                </a:lnTo>
                <a:lnTo>
                  <a:pt x="1576" y="573"/>
                </a:lnTo>
                <a:lnTo>
                  <a:pt x="1571" y="564"/>
                </a:lnTo>
                <a:lnTo>
                  <a:pt x="1564" y="554"/>
                </a:lnTo>
                <a:lnTo>
                  <a:pt x="1560" y="540"/>
                </a:lnTo>
                <a:lnTo>
                  <a:pt x="1569" y="447"/>
                </a:lnTo>
                <a:lnTo>
                  <a:pt x="1535" y="433"/>
                </a:lnTo>
                <a:close/>
                <a:moveTo>
                  <a:pt x="1089" y="416"/>
                </a:moveTo>
                <a:lnTo>
                  <a:pt x="1080" y="420"/>
                </a:lnTo>
                <a:lnTo>
                  <a:pt x="1071" y="442"/>
                </a:lnTo>
                <a:lnTo>
                  <a:pt x="1067" y="465"/>
                </a:lnTo>
                <a:lnTo>
                  <a:pt x="1067" y="493"/>
                </a:lnTo>
                <a:lnTo>
                  <a:pt x="1065" y="518"/>
                </a:lnTo>
                <a:lnTo>
                  <a:pt x="1064" y="544"/>
                </a:lnTo>
                <a:lnTo>
                  <a:pt x="1058" y="567"/>
                </a:lnTo>
                <a:lnTo>
                  <a:pt x="1069" y="584"/>
                </a:lnTo>
                <a:lnTo>
                  <a:pt x="1082" y="596"/>
                </a:lnTo>
                <a:lnTo>
                  <a:pt x="1100" y="604"/>
                </a:lnTo>
                <a:lnTo>
                  <a:pt x="1120" y="604"/>
                </a:lnTo>
                <a:lnTo>
                  <a:pt x="1142" y="596"/>
                </a:lnTo>
                <a:lnTo>
                  <a:pt x="1149" y="593"/>
                </a:lnTo>
                <a:lnTo>
                  <a:pt x="1153" y="589"/>
                </a:lnTo>
                <a:lnTo>
                  <a:pt x="1156" y="585"/>
                </a:lnTo>
                <a:lnTo>
                  <a:pt x="1160" y="580"/>
                </a:lnTo>
                <a:lnTo>
                  <a:pt x="1164" y="574"/>
                </a:lnTo>
                <a:lnTo>
                  <a:pt x="1115" y="420"/>
                </a:lnTo>
                <a:lnTo>
                  <a:pt x="1089" y="416"/>
                </a:lnTo>
                <a:close/>
                <a:moveTo>
                  <a:pt x="207" y="160"/>
                </a:moveTo>
                <a:lnTo>
                  <a:pt x="2276" y="160"/>
                </a:lnTo>
                <a:lnTo>
                  <a:pt x="2291" y="164"/>
                </a:lnTo>
                <a:lnTo>
                  <a:pt x="2304" y="173"/>
                </a:lnTo>
                <a:lnTo>
                  <a:pt x="2313" y="185"/>
                </a:lnTo>
                <a:lnTo>
                  <a:pt x="2316" y="200"/>
                </a:lnTo>
                <a:lnTo>
                  <a:pt x="2316" y="2829"/>
                </a:lnTo>
                <a:lnTo>
                  <a:pt x="2313" y="2844"/>
                </a:lnTo>
                <a:lnTo>
                  <a:pt x="2304" y="2856"/>
                </a:lnTo>
                <a:lnTo>
                  <a:pt x="2291" y="2865"/>
                </a:lnTo>
                <a:lnTo>
                  <a:pt x="2276" y="2869"/>
                </a:lnTo>
                <a:lnTo>
                  <a:pt x="207" y="2869"/>
                </a:lnTo>
                <a:lnTo>
                  <a:pt x="193" y="2865"/>
                </a:lnTo>
                <a:lnTo>
                  <a:pt x="180" y="2856"/>
                </a:lnTo>
                <a:lnTo>
                  <a:pt x="171" y="2844"/>
                </a:lnTo>
                <a:lnTo>
                  <a:pt x="167" y="2829"/>
                </a:lnTo>
                <a:lnTo>
                  <a:pt x="167" y="200"/>
                </a:lnTo>
                <a:lnTo>
                  <a:pt x="171" y="185"/>
                </a:lnTo>
                <a:lnTo>
                  <a:pt x="180" y="173"/>
                </a:lnTo>
                <a:lnTo>
                  <a:pt x="193" y="164"/>
                </a:lnTo>
                <a:lnTo>
                  <a:pt x="207" y="160"/>
                </a:lnTo>
                <a:close/>
                <a:moveTo>
                  <a:pt x="131" y="89"/>
                </a:moveTo>
                <a:lnTo>
                  <a:pt x="116" y="93"/>
                </a:lnTo>
                <a:lnTo>
                  <a:pt x="104" y="102"/>
                </a:lnTo>
                <a:lnTo>
                  <a:pt x="95" y="114"/>
                </a:lnTo>
                <a:lnTo>
                  <a:pt x="91" y="129"/>
                </a:lnTo>
                <a:lnTo>
                  <a:pt x="91" y="2900"/>
                </a:lnTo>
                <a:lnTo>
                  <a:pt x="95" y="2914"/>
                </a:lnTo>
                <a:lnTo>
                  <a:pt x="104" y="2927"/>
                </a:lnTo>
                <a:lnTo>
                  <a:pt x="116" y="2936"/>
                </a:lnTo>
                <a:lnTo>
                  <a:pt x="131" y="2940"/>
                </a:lnTo>
                <a:lnTo>
                  <a:pt x="2353" y="2940"/>
                </a:lnTo>
                <a:lnTo>
                  <a:pt x="2367" y="2936"/>
                </a:lnTo>
                <a:lnTo>
                  <a:pt x="2380" y="2927"/>
                </a:lnTo>
                <a:lnTo>
                  <a:pt x="2389" y="2914"/>
                </a:lnTo>
                <a:lnTo>
                  <a:pt x="2393" y="2900"/>
                </a:lnTo>
                <a:lnTo>
                  <a:pt x="2393" y="129"/>
                </a:lnTo>
                <a:lnTo>
                  <a:pt x="2389" y="114"/>
                </a:lnTo>
                <a:lnTo>
                  <a:pt x="2380" y="102"/>
                </a:lnTo>
                <a:lnTo>
                  <a:pt x="2367" y="93"/>
                </a:lnTo>
                <a:lnTo>
                  <a:pt x="2353" y="89"/>
                </a:lnTo>
                <a:lnTo>
                  <a:pt x="131" y="89"/>
                </a:lnTo>
                <a:close/>
                <a:moveTo>
                  <a:pt x="40" y="0"/>
                </a:moveTo>
                <a:lnTo>
                  <a:pt x="2447" y="0"/>
                </a:lnTo>
                <a:lnTo>
                  <a:pt x="2464" y="4"/>
                </a:lnTo>
                <a:lnTo>
                  <a:pt x="2476" y="13"/>
                </a:lnTo>
                <a:lnTo>
                  <a:pt x="2485" y="25"/>
                </a:lnTo>
                <a:lnTo>
                  <a:pt x="2487" y="40"/>
                </a:lnTo>
                <a:lnTo>
                  <a:pt x="2487" y="2984"/>
                </a:lnTo>
                <a:lnTo>
                  <a:pt x="2485" y="3000"/>
                </a:lnTo>
                <a:lnTo>
                  <a:pt x="2476" y="3013"/>
                </a:lnTo>
                <a:lnTo>
                  <a:pt x="2464" y="3022"/>
                </a:lnTo>
                <a:lnTo>
                  <a:pt x="2447" y="3024"/>
                </a:lnTo>
                <a:lnTo>
                  <a:pt x="40" y="3024"/>
                </a:lnTo>
                <a:lnTo>
                  <a:pt x="24" y="3022"/>
                </a:lnTo>
                <a:lnTo>
                  <a:pt x="11" y="3013"/>
                </a:lnTo>
                <a:lnTo>
                  <a:pt x="4" y="3000"/>
                </a:lnTo>
                <a:lnTo>
                  <a:pt x="0" y="2984"/>
                </a:lnTo>
                <a:lnTo>
                  <a:pt x="0" y="40"/>
                </a:lnTo>
                <a:lnTo>
                  <a:pt x="4" y="25"/>
                </a:lnTo>
                <a:lnTo>
                  <a:pt x="11" y="13"/>
                </a:lnTo>
                <a:lnTo>
                  <a:pt x="24" y="4"/>
                </a:lnTo>
                <a:lnTo>
                  <a:pt x="4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39" name="Freeform 36">
            <a:extLst>
              <a:ext uri="{FF2B5EF4-FFF2-40B4-BE49-F238E27FC236}">
                <a16:creationId xmlns:a16="http://schemas.microsoft.com/office/drawing/2014/main" id="{2DA9303C-C88B-4984-B84C-2A013C9BC433}"/>
              </a:ext>
            </a:extLst>
          </p:cNvPr>
          <p:cNvSpPr>
            <a:spLocks noEditPoints="1"/>
          </p:cNvSpPr>
          <p:nvPr/>
        </p:nvSpPr>
        <p:spPr bwMode="auto">
          <a:xfrm>
            <a:off x="7771826" y="4790565"/>
            <a:ext cx="308546" cy="332675"/>
          </a:xfrm>
          <a:custGeom>
            <a:avLst/>
            <a:gdLst>
              <a:gd name="T0" fmla="*/ 1409 w 3363"/>
              <a:gd name="T1" fmla="*/ 1886 h 3626"/>
              <a:gd name="T2" fmla="*/ 1554 w 3363"/>
              <a:gd name="T3" fmla="*/ 2044 h 3626"/>
              <a:gd name="T4" fmla="*/ 972 w 3363"/>
              <a:gd name="T5" fmla="*/ 2917 h 3626"/>
              <a:gd name="T6" fmla="*/ 852 w 3363"/>
              <a:gd name="T7" fmla="*/ 3126 h 3626"/>
              <a:gd name="T8" fmla="*/ 820 w 3363"/>
              <a:gd name="T9" fmla="*/ 3247 h 3626"/>
              <a:gd name="T10" fmla="*/ 836 w 3363"/>
              <a:gd name="T11" fmla="*/ 3317 h 3626"/>
              <a:gd name="T12" fmla="*/ 850 w 3363"/>
              <a:gd name="T13" fmla="*/ 3389 h 3626"/>
              <a:gd name="T14" fmla="*/ 829 w 3363"/>
              <a:gd name="T15" fmla="*/ 3475 h 3626"/>
              <a:gd name="T16" fmla="*/ 761 w 3363"/>
              <a:gd name="T17" fmla="*/ 3557 h 3626"/>
              <a:gd name="T18" fmla="*/ 656 w 3363"/>
              <a:gd name="T19" fmla="*/ 3607 h 3626"/>
              <a:gd name="T20" fmla="*/ 538 w 3363"/>
              <a:gd name="T21" fmla="*/ 3626 h 3626"/>
              <a:gd name="T22" fmla="*/ 436 w 3363"/>
              <a:gd name="T23" fmla="*/ 3602 h 3626"/>
              <a:gd name="T24" fmla="*/ 374 w 3363"/>
              <a:gd name="T25" fmla="*/ 3520 h 3626"/>
              <a:gd name="T26" fmla="*/ 358 w 3363"/>
              <a:gd name="T27" fmla="*/ 3413 h 3626"/>
              <a:gd name="T28" fmla="*/ 361 w 3363"/>
              <a:gd name="T29" fmla="*/ 3322 h 3626"/>
              <a:gd name="T30" fmla="*/ 338 w 3363"/>
              <a:gd name="T31" fmla="*/ 3238 h 3626"/>
              <a:gd name="T32" fmla="*/ 278 w 3363"/>
              <a:gd name="T33" fmla="*/ 3184 h 3626"/>
              <a:gd name="T34" fmla="*/ 198 w 3363"/>
              <a:gd name="T35" fmla="*/ 3138 h 3626"/>
              <a:gd name="T36" fmla="*/ 112 w 3363"/>
              <a:gd name="T37" fmla="*/ 3095 h 3626"/>
              <a:gd name="T38" fmla="*/ 41 w 3363"/>
              <a:gd name="T39" fmla="*/ 3040 h 3626"/>
              <a:gd name="T40" fmla="*/ 1 w 3363"/>
              <a:gd name="T41" fmla="*/ 2964 h 3626"/>
              <a:gd name="T42" fmla="*/ 12 w 3363"/>
              <a:gd name="T43" fmla="*/ 2855 h 3626"/>
              <a:gd name="T44" fmla="*/ 74 w 3363"/>
              <a:gd name="T45" fmla="*/ 2747 h 3626"/>
              <a:gd name="T46" fmla="*/ 170 w 3363"/>
              <a:gd name="T47" fmla="*/ 2702 h 3626"/>
              <a:gd name="T48" fmla="*/ 289 w 3363"/>
              <a:gd name="T49" fmla="*/ 2684 h 3626"/>
              <a:gd name="T50" fmla="*/ 412 w 3363"/>
              <a:gd name="T51" fmla="*/ 2660 h 3626"/>
              <a:gd name="T52" fmla="*/ 585 w 3363"/>
              <a:gd name="T53" fmla="*/ 2573 h 3626"/>
              <a:gd name="T54" fmla="*/ 760 w 3363"/>
              <a:gd name="T55" fmla="*/ 2437 h 3626"/>
              <a:gd name="T56" fmla="*/ 941 w 3363"/>
              <a:gd name="T57" fmla="*/ 2282 h 3626"/>
              <a:gd name="T58" fmla="*/ 1136 w 3363"/>
              <a:gd name="T59" fmla="*/ 2066 h 3626"/>
              <a:gd name="T60" fmla="*/ 1316 w 3363"/>
              <a:gd name="T61" fmla="*/ 1831 h 3626"/>
              <a:gd name="T62" fmla="*/ 2690 w 3363"/>
              <a:gd name="T63" fmla="*/ 9 h 3626"/>
              <a:gd name="T64" fmla="*/ 2761 w 3363"/>
              <a:gd name="T65" fmla="*/ 57 h 3626"/>
              <a:gd name="T66" fmla="*/ 2796 w 3363"/>
              <a:gd name="T67" fmla="*/ 138 h 3626"/>
              <a:gd name="T68" fmla="*/ 2814 w 3363"/>
              <a:gd name="T69" fmla="*/ 249 h 3626"/>
              <a:gd name="T70" fmla="*/ 2905 w 3363"/>
              <a:gd name="T71" fmla="*/ 282 h 3626"/>
              <a:gd name="T72" fmla="*/ 2990 w 3363"/>
              <a:gd name="T73" fmla="*/ 238 h 3626"/>
              <a:gd name="T74" fmla="*/ 3081 w 3363"/>
              <a:gd name="T75" fmla="*/ 184 h 3626"/>
              <a:gd name="T76" fmla="*/ 3200 w 3363"/>
              <a:gd name="T77" fmla="*/ 189 h 3626"/>
              <a:gd name="T78" fmla="*/ 3296 w 3363"/>
              <a:gd name="T79" fmla="*/ 255 h 3626"/>
              <a:gd name="T80" fmla="*/ 3354 w 3363"/>
              <a:gd name="T81" fmla="*/ 366 h 3626"/>
              <a:gd name="T82" fmla="*/ 3356 w 3363"/>
              <a:gd name="T83" fmla="*/ 526 h 3626"/>
              <a:gd name="T84" fmla="*/ 3301 w 3363"/>
              <a:gd name="T85" fmla="*/ 624 h 3626"/>
              <a:gd name="T86" fmla="*/ 3205 w 3363"/>
              <a:gd name="T87" fmla="*/ 680 h 3626"/>
              <a:gd name="T88" fmla="*/ 3094 w 3363"/>
              <a:gd name="T89" fmla="*/ 689 h 3626"/>
              <a:gd name="T90" fmla="*/ 2994 w 3363"/>
              <a:gd name="T91" fmla="*/ 644 h 3626"/>
              <a:gd name="T92" fmla="*/ 2883 w 3363"/>
              <a:gd name="T93" fmla="*/ 575 h 3626"/>
              <a:gd name="T94" fmla="*/ 2712 w 3363"/>
              <a:gd name="T95" fmla="*/ 607 h 3626"/>
              <a:gd name="T96" fmla="*/ 2570 w 3363"/>
              <a:gd name="T97" fmla="*/ 695 h 3626"/>
              <a:gd name="T98" fmla="*/ 2454 w 3363"/>
              <a:gd name="T99" fmla="*/ 815 h 3626"/>
              <a:gd name="T100" fmla="*/ 2354 w 3363"/>
              <a:gd name="T101" fmla="*/ 949 h 3626"/>
              <a:gd name="T102" fmla="*/ 2267 w 3363"/>
              <a:gd name="T103" fmla="*/ 1073 h 3626"/>
              <a:gd name="T104" fmla="*/ 1698 w 3363"/>
              <a:gd name="T105" fmla="*/ 1762 h 3626"/>
              <a:gd name="T106" fmla="*/ 1465 w 3363"/>
              <a:gd name="T107" fmla="*/ 1769 h 3626"/>
              <a:gd name="T108" fmla="*/ 1625 w 3363"/>
              <a:gd name="T109" fmla="*/ 1426 h 3626"/>
              <a:gd name="T110" fmla="*/ 1823 w 3363"/>
              <a:gd name="T111" fmla="*/ 1177 h 3626"/>
              <a:gd name="T112" fmla="*/ 2390 w 3363"/>
              <a:gd name="T113" fmla="*/ 369 h 3626"/>
              <a:gd name="T114" fmla="*/ 2416 w 3363"/>
              <a:gd name="T115" fmla="*/ 304 h 3626"/>
              <a:gd name="T116" fmla="*/ 2405 w 3363"/>
              <a:gd name="T117" fmla="*/ 231 h 3626"/>
              <a:gd name="T118" fmla="*/ 2400 w 3363"/>
              <a:gd name="T119" fmla="*/ 157 h 3626"/>
              <a:gd name="T120" fmla="*/ 2440 w 3363"/>
              <a:gd name="T121" fmla="*/ 82 h 3626"/>
              <a:gd name="T122" fmla="*/ 2610 w 3363"/>
              <a:gd name="T123" fmla="*/ 0 h 36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363" h="3626">
                <a:moveTo>
                  <a:pt x="1316" y="1831"/>
                </a:moveTo>
                <a:lnTo>
                  <a:pt x="1345" y="1926"/>
                </a:lnTo>
                <a:lnTo>
                  <a:pt x="1409" y="1886"/>
                </a:lnTo>
                <a:lnTo>
                  <a:pt x="1429" y="1946"/>
                </a:lnTo>
                <a:lnTo>
                  <a:pt x="1552" y="1929"/>
                </a:lnTo>
                <a:lnTo>
                  <a:pt x="1554" y="2044"/>
                </a:lnTo>
                <a:lnTo>
                  <a:pt x="1283" y="2446"/>
                </a:lnTo>
                <a:lnTo>
                  <a:pt x="1012" y="2853"/>
                </a:lnTo>
                <a:lnTo>
                  <a:pt x="972" y="2917"/>
                </a:lnTo>
                <a:lnTo>
                  <a:pt x="929" y="2984"/>
                </a:lnTo>
                <a:lnTo>
                  <a:pt x="887" y="3053"/>
                </a:lnTo>
                <a:lnTo>
                  <a:pt x="852" y="3126"/>
                </a:lnTo>
                <a:lnTo>
                  <a:pt x="825" y="3197"/>
                </a:lnTo>
                <a:lnTo>
                  <a:pt x="820" y="3224"/>
                </a:lnTo>
                <a:lnTo>
                  <a:pt x="820" y="3247"/>
                </a:lnTo>
                <a:lnTo>
                  <a:pt x="823" y="3271"/>
                </a:lnTo>
                <a:lnTo>
                  <a:pt x="829" y="3295"/>
                </a:lnTo>
                <a:lnTo>
                  <a:pt x="836" y="3317"/>
                </a:lnTo>
                <a:lnTo>
                  <a:pt x="841" y="3340"/>
                </a:lnTo>
                <a:lnTo>
                  <a:pt x="847" y="3364"/>
                </a:lnTo>
                <a:lnTo>
                  <a:pt x="850" y="3389"/>
                </a:lnTo>
                <a:lnTo>
                  <a:pt x="849" y="3415"/>
                </a:lnTo>
                <a:lnTo>
                  <a:pt x="841" y="3444"/>
                </a:lnTo>
                <a:lnTo>
                  <a:pt x="829" y="3475"/>
                </a:lnTo>
                <a:lnTo>
                  <a:pt x="809" y="3509"/>
                </a:lnTo>
                <a:lnTo>
                  <a:pt x="789" y="3533"/>
                </a:lnTo>
                <a:lnTo>
                  <a:pt x="761" y="3557"/>
                </a:lnTo>
                <a:lnTo>
                  <a:pt x="729" y="3577"/>
                </a:lnTo>
                <a:lnTo>
                  <a:pt x="694" y="3593"/>
                </a:lnTo>
                <a:lnTo>
                  <a:pt x="656" y="3607"/>
                </a:lnTo>
                <a:lnTo>
                  <a:pt x="616" y="3617"/>
                </a:lnTo>
                <a:lnTo>
                  <a:pt x="576" y="3624"/>
                </a:lnTo>
                <a:lnTo>
                  <a:pt x="538" y="3626"/>
                </a:lnTo>
                <a:lnTo>
                  <a:pt x="501" y="3622"/>
                </a:lnTo>
                <a:lnTo>
                  <a:pt x="467" y="3615"/>
                </a:lnTo>
                <a:lnTo>
                  <a:pt x="436" y="3602"/>
                </a:lnTo>
                <a:lnTo>
                  <a:pt x="412" y="3586"/>
                </a:lnTo>
                <a:lnTo>
                  <a:pt x="392" y="3560"/>
                </a:lnTo>
                <a:lnTo>
                  <a:pt x="374" y="3520"/>
                </a:lnTo>
                <a:lnTo>
                  <a:pt x="363" y="3482"/>
                </a:lnTo>
                <a:lnTo>
                  <a:pt x="358" y="3446"/>
                </a:lnTo>
                <a:lnTo>
                  <a:pt x="358" y="3413"/>
                </a:lnTo>
                <a:lnTo>
                  <a:pt x="358" y="3382"/>
                </a:lnTo>
                <a:lnTo>
                  <a:pt x="361" y="3351"/>
                </a:lnTo>
                <a:lnTo>
                  <a:pt x="361" y="3322"/>
                </a:lnTo>
                <a:lnTo>
                  <a:pt x="358" y="3291"/>
                </a:lnTo>
                <a:lnTo>
                  <a:pt x="349" y="3262"/>
                </a:lnTo>
                <a:lnTo>
                  <a:pt x="338" y="3238"/>
                </a:lnTo>
                <a:lnTo>
                  <a:pt x="321" y="3218"/>
                </a:lnTo>
                <a:lnTo>
                  <a:pt x="301" y="3200"/>
                </a:lnTo>
                <a:lnTo>
                  <a:pt x="278" y="3184"/>
                </a:lnTo>
                <a:lnTo>
                  <a:pt x="252" y="3167"/>
                </a:lnTo>
                <a:lnTo>
                  <a:pt x="225" y="3153"/>
                </a:lnTo>
                <a:lnTo>
                  <a:pt x="198" y="3138"/>
                </a:lnTo>
                <a:lnTo>
                  <a:pt x="169" y="3126"/>
                </a:lnTo>
                <a:lnTo>
                  <a:pt x="140" y="3111"/>
                </a:lnTo>
                <a:lnTo>
                  <a:pt x="112" y="3095"/>
                </a:lnTo>
                <a:lnTo>
                  <a:pt x="87" y="3078"/>
                </a:lnTo>
                <a:lnTo>
                  <a:pt x="61" y="3060"/>
                </a:lnTo>
                <a:lnTo>
                  <a:pt x="41" y="3040"/>
                </a:lnTo>
                <a:lnTo>
                  <a:pt x="23" y="3017"/>
                </a:lnTo>
                <a:lnTo>
                  <a:pt x="10" y="2991"/>
                </a:lnTo>
                <a:lnTo>
                  <a:pt x="1" y="2964"/>
                </a:lnTo>
                <a:lnTo>
                  <a:pt x="0" y="2931"/>
                </a:lnTo>
                <a:lnTo>
                  <a:pt x="1" y="2895"/>
                </a:lnTo>
                <a:lnTo>
                  <a:pt x="12" y="2855"/>
                </a:lnTo>
                <a:lnTo>
                  <a:pt x="29" y="2809"/>
                </a:lnTo>
                <a:lnTo>
                  <a:pt x="49" y="2775"/>
                </a:lnTo>
                <a:lnTo>
                  <a:pt x="74" y="2747"/>
                </a:lnTo>
                <a:lnTo>
                  <a:pt x="101" y="2727"/>
                </a:lnTo>
                <a:lnTo>
                  <a:pt x="134" y="2713"/>
                </a:lnTo>
                <a:lnTo>
                  <a:pt x="170" y="2702"/>
                </a:lnTo>
                <a:lnTo>
                  <a:pt x="209" y="2695"/>
                </a:lnTo>
                <a:lnTo>
                  <a:pt x="247" y="2689"/>
                </a:lnTo>
                <a:lnTo>
                  <a:pt x="289" y="2684"/>
                </a:lnTo>
                <a:lnTo>
                  <a:pt x="330" y="2678"/>
                </a:lnTo>
                <a:lnTo>
                  <a:pt x="372" y="2671"/>
                </a:lnTo>
                <a:lnTo>
                  <a:pt x="412" y="2660"/>
                </a:lnTo>
                <a:lnTo>
                  <a:pt x="469" y="2640"/>
                </a:lnTo>
                <a:lnTo>
                  <a:pt x="527" y="2609"/>
                </a:lnTo>
                <a:lnTo>
                  <a:pt x="585" y="2573"/>
                </a:lnTo>
                <a:lnTo>
                  <a:pt x="643" y="2529"/>
                </a:lnTo>
                <a:lnTo>
                  <a:pt x="701" y="2484"/>
                </a:lnTo>
                <a:lnTo>
                  <a:pt x="760" y="2437"/>
                </a:lnTo>
                <a:lnTo>
                  <a:pt x="816" y="2389"/>
                </a:lnTo>
                <a:lnTo>
                  <a:pt x="869" y="2346"/>
                </a:lnTo>
                <a:lnTo>
                  <a:pt x="941" y="2282"/>
                </a:lnTo>
                <a:lnTo>
                  <a:pt x="1009" y="2215"/>
                </a:lnTo>
                <a:lnTo>
                  <a:pt x="1074" y="2142"/>
                </a:lnTo>
                <a:lnTo>
                  <a:pt x="1136" y="2066"/>
                </a:lnTo>
                <a:lnTo>
                  <a:pt x="1196" y="1989"/>
                </a:lnTo>
                <a:lnTo>
                  <a:pt x="1252" y="1913"/>
                </a:lnTo>
                <a:lnTo>
                  <a:pt x="1316" y="1831"/>
                </a:lnTo>
                <a:close/>
                <a:moveTo>
                  <a:pt x="2610" y="0"/>
                </a:moveTo>
                <a:lnTo>
                  <a:pt x="2654" y="2"/>
                </a:lnTo>
                <a:lnTo>
                  <a:pt x="2690" y="9"/>
                </a:lnTo>
                <a:lnTo>
                  <a:pt x="2720" y="20"/>
                </a:lnTo>
                <a:lnTo>
                  <a:pt x="2743" y="37"/>
                </a:lnTo>
                <a:lnTo>
                  <a:pt x="2761" y="57"/>
                </a:lnTo>
                <a:lnTo>
                  <a:pt x="2776" y="80"/>
                </a:lnTo>
                <a:lnTo>
                  <a:pt x="2787" y="107"/>
                </a:lnTo>
                <a:lnTo>
                  <a:pt x="2796" y="138"/>
                </a:lnTo>
                <a:lnTo>
                  <a:pt x="2803" y="173"/>
                </a:lnTo>
                <a:lnTo>
                  <a:pt x="2809" y="209"/>
                </a:lnTo>
                <a:lnTo>
                  <a:pt x="2814" y="249"/>
                </a:lnTo>
                <a:lnTo>
                  <a:pt x="2841" y="266"/>
                </a:lnTo>
                <a:lnTo>
                  <a:pt x="2872" y="278"/>
                </a:lnTo>
                <a:lnTo>
                  <a:pt x="2905" y="282"/>
                </a:lnTo>
                <a:lnTo>
                  <a:pt x="2940" y="278"/>
                </a:lnTo>
                <a:lnTo>
                  <a:pt x="2976" y="266"/>
                </a:lnTo>
                <a:lnTo>
                  <a:pt x="2990" y="238"/>
                </a:lnTo>
                <a:lnTo>
                  <a:pt x="3016" y="215"/>
                </a:lnTo>
                <a:lnTo>
                  <a:pt x="3047" y="197"/>
                </a:lnTo>
                <a:lnTo>
                  <a:pt x="3081" y="184"/>
                </a:lnTo>
                <a:lnTo>
                  <a:pt x="3120" y="177"/>
                </a:lnTo>
                <a:lnTo>
                  <a:pt x="3160" y="178"/>
                </a:lnTo>
                <a:lnTo>
                  <a:pt x="3200" y="189"/>
                </a:lnTo>
                <a:lnTo>
                  <a:pt x="3234" y="206"/>
                </a:lnTo>
                <a:lnTo>
                  <a:pt x="3267" y="227"/>
                </a:lnTo>
                <a:lnTo>
                  <a:pt x="3296" y="255"/>
                </a:lnTo>
                <a:lnTo>
                  <a:pt x="3320" y="287"/>
                </a:lnTo>
                <a:lnTo>
                  <a:pt x="3340" y="324"/>
                </a:lnTo>
                <a:lnTo>
                  <a:pt x="3354" y="366"/>
                </a:lnTo>
                <a:lnTo>
                  <a:pt x="3361" y="415"/>
                </a:lnTo>
                <a:lnTo>
                  <a:pt x="3363" y="467"/>
                </a:lnTo>
                <a:lnTo>
                  <a:pt x="3356" y="526"/>
                </a:lnTo>
                <a:lnTo>
                  <a:pt x="3343" y="562"/>
                </a:lnTo>
                <a:lnTo>
                  <a:pt x="3325" y="597"/>
                </a:lnTo>
                <a:lnTo>
                  <a:pt x="3301" y="624"/>
                </a:lnTo>
                <a:lnTo>
                  <a:pt x="3272" y="647"/>
                </a:lnTo>
                <a:lnTo>
                  <a:pt x="3241" y="667"/>
                </a:lnTo>
                <a:lnTo>
                  <a:pt x="3205" y="680"/>
                </a:lnTo>
                <a:lnTo>
                  <a:pt x="3169" y="689"/>
                </a:lnTo>
                <a:lnTo>
                  <a:pt x="3132" y="693"/>
                </a:lnTo>
                <a:lnTo>
                  <a:pt x="3094" y="689"/>
                </a:lnTo>
                <a:lnTo>
                  <a:pt x="3058" y="680"/>
                </a:lnTo>
                <a:lnTo>
                  <a:pt x="3025" y="666"/>
                </a:lnTo>
                <a:lnTo>
                  <a:pt x="2994" y="644"/>
                </a:lnTo>
                <a:lnTo>
                  <a:pt x="2969" y="617"/>
                </a:lnTo>
                <a:lnTo>
                  <a:pt x="2947" y="582"/>
                </a:lnTo>
                <a:lnTo>
                  <a:pt x="2883" y="575"/>
                </a:lnTo>
                <a:lnTo>
                  <a:pt x="2821" y="578"/>
                </a:lnTo>
                <a:lnTo>
                  <a:pt x="2765" y="589"/>
                </a:lnTo>
                <a:lnTo>
                  <a:pt x="2712" y="607"/>
                </a:lnTo>
                <a:lnTo>
                  <a:pt x="2661" y="631"/>
                </a:lnTo>
                <a:lnTo>
                  <a:pt x="2614" y="660"/>
                </a:lnTo>
                <a:lnTo>
                  <a:pt x="2570" y="695"/>
                </a:lnTo>
                <a:lnTo>
                  <a:pt x="2529" y="731"/>
                </a:lnTo>
                <a:lnTo>
                  <a:pt x="2490" y="773"/>
                </a:lnTo>
                <a:lnTo>
                  <a:pt x="2454" y="815"/>
                </a:lnTo>
                <a:lnTo>
                  <a:pt x="2420" y="858"/>
                </a:lnTo>
                <a:lnTo>
                  <a:pt x="2385" y="904"/>
                </a:lnTo>
                <a:lnTo>
                  <a:pt x="2354" y="949"/>
                </a:lnTo>
                <a:lnTo>
                  <a:pt x="2325" y="993"/>
                </a:lnTo>
                <a:lnTo>
                  <a:pt x="2296" y="1035"/>
                </a:lnTo>
                <a:lnTo>
                  <a:pt x="2267" y="1073"/>
                </a:lnTo>
                <a:lnTo>
                  <a:pt x="2060" y="1326"/>
                </a:lnTo>
                <a:lnTo>
                  <a:pt x="1692" y="1844"/>
                </a:lnTo>
                <a:lnTo>
                  <a:pt x="1698" y="1762"/>
                </a:lnTo>
                <a:lnTo>
                  <a:pt x="1565" y="1793"/>
                </a:lnTo>
                <a:lnTo>
                  <a:pt x="1541" y="1713"/>
                </a:lnTo>
                <a:lnTo>
                  <a:pt x="1465" y="1769"/>
                </a:lnTo>
                <a:lnTo>
                  <a:pt x="1441" y="1669"/>
                </a:lnTo>
                <a:lnTo>
                  <a:pt x="1534" y="1549"/>
                </a:lnTo>
                <a:lnTo>
                  <a:pt x="1625" y="1426"/>
                </a:lnTo>
                <a:lnTo>
                  <a:pt x="1689" y="1338"/>
                </a:lnTo>
                <a:lnTo>
                  <a:pt x="1756" y="1257"/>
                </a:lnTo>
                <a:lnTo>
                  <a:pt x="1823" y="1177"/>
                </a:lnTo>
                <a:lnTo>
                  <a:pt x="1890" y="1093"/>
                </a:lnTo>
                <a:lnTo>
                  <a:pt x="2183" y="689"/>
                </a:lnTo>
                <a:lnTo>
                  <a:pt x="2390" y="369"/>
                </a:lnTo>
                <a:lnTo>
                  <a:pt x="2405" y="349"/>
                </a:lnTo>
                <a:lnTo>
                  <a:pt x="2412" y="327"/>
                </a:lnTo>
                <a:lnTo>
                  <a:pt x="2416" y="304"/>
                </a:lnTo>
                <a:lnTo>
                  <a:pt x="2414" y="280"/>
                </a:lnTo>
                <a:lnTo>
                  <a:pt x="2410" y="257"/>
                </a:lnTo>
                <a:lnTo>
                  <a:pt x="2405" y="231"/>
                </a:lnTo>
                <a:lnTo>
                  <a:pt x="2401" y="207"/>
                </a:lnTo>
                <a:lnTo>
                  <a:pt x="2400" y="182"/>
                </a:lnTo>
                <a:lnTo>
                  <a:pt x="2400" y="157"/>
                </a:lnTo>
                <a:lnTo>
                  <a:pt x="2407" y="131"/>
                </a:lnTo>
                <a:lnTo>
                  <a:pt x="2420" y="106"/>
                </a:lnTo>
                <a:lnTo>
                  <a:pt x="2440" y="82"/>
                </a:lnTo>
                <a:lnTo>
                  <a:pt x="2470" y="57"/>
                </a:lnTo>
                <a:lnTo>
                  <a:pt x="2510" y="33"/>
                </a:lnTo>
                <a:lnTo>
                  <a:pt x="261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240" name="Group 45">
            <a:extLst>
              <a:ext uri="{FF2B5EF4-FFF2-40B4-BE49-F238E27FC236}">
                <a16:creationId xmlns:a16="http://schemas.microsoft.com/office/drawing/2014/main" id="{2A632A07-D368-4495-B49D-D542092FFB75}"/>
              </a:ext>
            </a:extLst>
          </p:cNvPr>
          <p:cNvGrpSpPr/>
          <p:nvPr/>
        </p:nvGrpSpPr>
        <p:grpSpPr>
          <a:xfrm>
            <a:off x="8401411" y="4517512"/>
            <a:ext cx="2953404" cy="863315"/>
            <a:chOff x="993672" y="3698889"/>
            <a:chExt cx="1998939" cy="863315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4EC1EA1E-FC57-415E-A804-E84870718A6B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6520E562-617C-4C68-B9C4-43D53A1A253F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3" name="Group 48">
            <a:extLst>
              <a:ext uri="{FF2B5EF4-FFF2-40B4-BE49-F238E27FC236}">
                <a16:creationId xmlns:a16="http://schemas.microsoft.com/office/drawing/2014/main" id="{4762A528-B7B7-4FE3-A73A-FBB544D1251D}"/>
              </a:ext>
            </a:extLst>
          </p:cNvPr>
          <p:cNvGrpSpPr/>
          <p:nvPr/>
        </p:nvGrpSpPr>
        <p:grpSpPr>
          <a:xfrm>
            <a:off x="8598295" y="3313969"/>
            <a:ext cx="2953404" cy="863315"/>
            <a:chOff x="993672" y="3698889"/>
            <a:chExt cx="1998939" cy="863315"/>
          </a:xfrm>
        </p:grpSpPr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BB4CE7B8-3F40-44D1-A7AA-AE591F059FB5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EE33E93A-B9F3-449E-BA35-C1F99CE1E975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6" name="Group 51">
            <a:extLst>
              <a:ext uri="{FF2B5EF4-FFF2-40B4-BE49-F238E27FC236}">
                <a16:creationId xmlns:a16="http://schemas.microsoft.com/office/drawing/2014/main" id="{093EC373-EA2C-44A1-A18F-F26B2AC2F87D}"/>
              </a:ext>
            </a:extLst>
          </p:cNvPr>
          <p:cNvGrpSpPr/>
          <p:nvPr/>
        </p:nvGrpSpPr>
        <p:grpSpPr>
          <a:xfrm>
            <a:off x="8432254" y="2110425"/>
            <a:ext cx="2953404" cy="863315"/>
            <a:chOff x="993672" y="3698889"/>
            <a:chExt cx="1998939" cy="863315"/>
          </a:xfrm>
        </p:grpSpPr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53106415-3D30-4813-876E-2A7B6C4EAB54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594FD26F-F33D-4AE9-9064-4B8BD8B7E1FA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9" name="Group 54">
            <a:extLst>
              <a:ext uri="{FF2B5EF4-FFF2-40B4-BE49-F238E27FC236}">
                <a16:creationId xmlns:a16="http://schemas.microsoft.com/office/drawing/2014/main" id="{4897AA04-F031-4E91-8E0E-753469447548}"/>
              </a:ext>
            </a:extLst>
          </p:cNvPr>
          <p:cNvGrpSpPr/>
          <p:nvPr/>
        </p:nvGrpSpPr>
        <p:grpSpPr>
          <a:xfrm>
            <a:off x="1239204" y="3998391"/>
            <a:ext cx="2805629" cy="863315"/>
            <a:chOff x="993672" y="3698889"/>
            <a:chExt cx="1998939" cy="863315"/>
          </a:xfrm>
        </p:grpSpPr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0C4FE2D0-BEF4-48AC-A047-ACDFA8136DF4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62E280C9-D2A4-49B3-891B-55DCE76AE054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2" name="Group 57">
            <a:extLst>
              <a:ext uri="{FF2B5EF4-FFF2-40B4-BE49-F238E27FC236}">
                <a16:creationId xmlns:a16="http://schemas.microsoft.com/office/drawing/2014/main" id="{2F0B76B0-B502-4AC9-9599-46C7DADDDB3E}"/>
              </a:ext>
            </a:extLst>
          </p:cNvPr>
          <p:cNvGrpSpPr/>
          <p:nvPr/>
        </p:nvGrpSpPr>
        <p:grpSpPr>
          <a:xfrm>
            <a:off x="1057941" y="1960401"/>
            <a:ext cx="2805629" cy="863315"/>
            <a:chOff x="993672" y="3698889"/>
            <a:chExt cx="1998939" cy="863315"/>
          </a:xfrm>
        </p:grpSpPr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F2AC5BF2-68CA-4642-B3FF-71B35CB259DB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32AA855C-D4E7-4AC7-B79B-9EC6CD4C8A85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5" name="Group 60">
            <a:extLst>
              <a:ext uri="{FF2B5EF4-FFF2-40B4-BE49-F238E27FC236}">
                <a16:creationId xmlns:a16="http://schemas.microsoft.com/office/drawing/2014/main" id="{083E079F-7E52-45E7-ACC7-17D7DD2E3DAA}"/>
              </a:ext>
            </a:extLst>
          </p:cNvPr>
          <p:cNvGrpSpPr/>
          <p:nvPr/>
        </p:nvGrpSpPr>
        <p:grpSpPr>
          <a:xfrm>
            <a:off x="789125" y="2979396"/>
            <a:ext cx="2805629" cy="863315"/>
            <a:chOff x="993672" y="3698889"/>
            <a:chExt cx="1998939" cy="863315"/>
          </a:xfrm>
        </p:grpSpPr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275DCBA7-C31C-4F69-BBE2-FE449C92A620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7" name="TextBox 256">
              <a:extLst>
                <a:ext uri="{FF2B5EF4-FFF2-40B4-BE49-F238E27FC236}">
                  <a16:creationId xmlns:a16="http://schemas.microsoft.com/office/drawing/2014/main" id="{1AAAC838-C8FB-49B3-AF00-FAE991175A1E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11194</TotalTime>
  <Words>134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18</cp:revision>
  <dcterms:created xsi:type="dcterms:W3CDTF">2018-02-18T19:39:47Z</dcterms:created>
  <dcterms:modified xsi:type="dcterms:W3CDTF">2019-01-03T04:13:50Z</dcterms:modified>
</cp:coreProperties>
</file>