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FB3B51CA-C8A6-4E67-A792-4FABED5ACF98}"/>
              </a:ext>
            </a:extLst>
          </p:cNvPr>
          <p:cNvSpPr txBox="1"/>
          <p:nvPr/>
        </p:nvSpPr>
        <p:spPr>
          <a:xfrm>
            <a:off x="2284252" y="2100740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27" name="TextBox 426">
            <a:extLst>
              <a:ext uri="{FF2B5EF4-FFF2-40B4-BE49-F238E27FC236}">
                <a16:creationId xmlns:a16="http://schemas.microsoft.com/office/drawing/2014/main" id="{5599BCAE-3DE3-4DED-9738-E8A61EBD18B9}"/>
              </a:ext>
            </a:extLst>
          </p:cNvPr>
          <p:cNvSpPr txBox="1"/>
          <p:nvPr/>
        </p:nvSpPr>
        <p:spPr>
          <a:xfrm>
            <a:off x="8718002" y="2100740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5"/>
                </a:solidFill>
                <a:cs typeface="Arial" pitchFamily="34" charset="0"/>
              </a:rPr>
              <a:t>28</a:t>
            </a:r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428" name="Group 427">
            <a:extLst>
              <a:ext uri="{FF2B5EF4-FFF2-40B4-BE49-F238E27FC236}">
                <a16:creationId xmlns:a16="http://schemas.microsoft.com/office/drawing/2014/main" id="{A76F826C-76C6-4ECE-8601-8D263E495A19}"/>
              </a:ext>
            </a:extLst>
          </p:cNvPr>
          <p:cNvGrpSpPr/>
          <p:nvPr/>
        </p:nvGrpSpPr>
        <p:grpSpPr>
          <a:xfrm>
            <a:off x="2284252" y="3095622"/>
            <a:ext cx="2360906" cy="1120366"/>
            <a:chOff x="803640" y="3362835"/>
            <a:chExt cx="2059657" cy="840273"/>
          </a:xfrm>
        </p:grpSpPr>
        <p:sp>
          <p:nvSpPr>
            <p:cNvPr id="429" name="TextBox 428">
              <a:extLst>
                <a:ext uri="{FF2B5EF4-FFF2-40B4-BE49-F238E27FC236}">
                  <a16:creationId xmlns:a16="http://schemas.microsoft.com/office/drawing/2014/main" id="{290E51FF-75FE-4CD6-81EE-7A9FDD15A398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2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0" name="TextBox 429">
              <a:extLst>
                <a:ext uri="{FF2B5EF4-FFF2-40B4-BE49-F238E27FC236}">
                  <a16:creationId xmlns:a16="http://schemas.microsoft.com/office/drawing/2014/main" id="{2D7EBCD5-C552-462F-B027-77233AA6A27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31" name="Group 430">
            <a:extLst>
              <a:ext uri="{FF2B5EF4-FFF2-40B4-BE49-F238E27FC236}">
                <a16:creationId xmlns:a16="http://schemas.microsoft.com/office/drawing/2014/main" id="{9A1A219A-ED85-4116-A012-CFF00A29B479}"/>
              </a:ext>
            </a:extLst>
          </p:cNvPr>
          <p:cNvGrpSpPr/>
          <p:nvPr/>
        </p:nvGrpSpPr>
        <p:grpSpPr>
          <a:xfrm>
            <a:off x="7546846" y="3095622"/>
            <a:ext cx="2360906" cy="1120366"/>
            <a:chOff x="803640" y="3362835"/>
            <a:chExt cx="2059657" cy="840273"/>
          </a:xfrm>
        </p:grpSpPr>
        <p:sp>
          <p:nvSpPr>
            <p:cNvPr id="435" name="TextBox 434">
              <a:extLst>
                <a:ext uri="{FF2B5EF4-FFF2-40B4-BE49-F238E27FC236}">
                  <a16:creationId xmlns:a16="http://schemas.microsoft.com/office/drawing/2014/main" id="{ED404F0C-0A3B-4E52-8CEE-FB1786BB180A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2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AE51BE8A-91AE-44CC-A1E0-552E2F44422E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3" name="TextBox 462">
            <a:extLst>
              <a:ext uri="{FF2B5EF4-FFF2-40B4-BE49-F238E27FC236}">
                <a16:creationId xmlns:a16="http://schemas.microsoft.com/office/drawing/2014/main" id="{5C796ABF-9503-402A-AC15-12259BD9401E}"/>
              </a:ext>
            </a:extLst>
          </p:cNvPr>
          <p:cNvSpPr txBox="1"/>
          <p:nvPr/>
        </p:nvSpPr>
        <p:spPr>
          <a:xfrm>
            <a:off x="2756832" y="4705630"/>
            <a:ext cx="6679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sp>
        <p:nvSpPr>
          <p:cNvPr id="464" name="Freeform 18">
            <a:extLst>
              <a:ext uri="{FF2B5EF4-FFF2-40B4-BE49-F238E27FC236}">
                <a16:creationId xmlns:a16="http://schemas.microsoft.com/office/drawing/2014/main" id="{886949F2-7AC4-46CA-BCCC-EC6AEFEC13A0}"/>
              </a:ext>
            </a:extLst>
          </p:cNvPr>
          <p:cNvSpPr>
            <a:spLocks/>
          </p:cNvSpPr>
          <p:nvPr/>
        </p:nvSpPr>
        <p:spPr bwMode="auto">
          <a:xfrm>
            <a:off x="969368" y="1779885"/>
            <a:ext cx="812541" cy="2994840"/>
          </a:xfrm>
          <a:custGeom>
            <a:avLst/>
            <a:gdLst>
              <a:gd name="T0" fmla="*/ 564 w 862"/>
              <a:gd name="T1" fmla="*/ 78 h 2998"/>
              <a:gd name="T2" fmla="*/ 579 w 862"/>
              <a:gd name="T3" fmla="*/ 156 h 2998"/>
              <a:gd name="T4" fmla="*/ 570 w 862"/>
              <a:gd name="T5" fmla="*/ 282 h 2998"/>
              <a:gd name="T6" fmla="*/ 531 w 862"/>
              <a:gd name="T7" fmla="*/ 420 h 2998"/>
              <a:gd name="T8" fmla="*/ 675 w 862"/>
              <a:gd name="T9" fmla="*/ 489 h 2998"/>
              <a:gd name="T10" fmla="*/ 819 w 862"/>
              <a:gd name="T11" fmla="*/ 589 h 2998"/>
              <a:gd name="T12" fmla="*/ 851 w 862"/>
              <a:gd name="T13" fmla="*/ 876 h 2998"/>
              <a:gd name="T14" fmla="*/ 846 w 862"/>
              <a:gd name="T15" fmla="*/ 1427 h 2998"/>
              <a:gd name="T16" fmla="*/ 817 w 862"/>
              <a:gd name="T17" fmla="*/ 1724 h 2998"/>
              <a:gd name="T18" fmla="*/ 739 w 862"/>
              <a:gd name="T19" fmla="*/ 1745 h 2998"/>
              <a:gd name="T20" fmla="*/ 753 w 862"/>
              <a:gd name="T21" fmla="*/ 1714 h 2998"/>
              <a:gd name="T22" fmla="*/ 750 w 862"/>
              <a:gd name="T23" fmla="*/ 1698 h 2998"/>
              <a:gd name="T24" fmla="*/ 790 w 862"/>
              <a:gd name="T25" fmla="*/ 1658 h 2998"/>
              <a:gd name="T26" fmla="*/ 788 w 862"/>
              <a:gd name="T27" fmla="*/ 1607 h 2998"/>
              <a:gd name="T28" fmla="*/ 742 w 862"/>
              <a:gd name="T29" fmla="*/ 1660 h 2998"/>
              <a:gd name="T30" fmla="*/ 751 w 862"/>
              <a:gd name="T31" fmla="*/ 1380 h 2998"/>
              <a:gd name="T32" fmla="*/ 702 w 862"/>
              <a:gd name="T33" fmla="*/ 1000 h 2998"/>
              <a:gd name="T34" fmla="*/ 684 w 862"/>
              <a:gd name="T35" fmla="*/ 831 h 2998"/>
              <a:gd name="T36" fmla="*/ 642 w 862"/>
              <a:gd name="T37" fmla="*/ 1014 h 2998"/>
              <a:gd name="T38" fmla="*/ 730 w 862"/>
              <a:gd name="T39" fmla="*/ 1656 h 2998"/>
              <a:gd name="T40" fmla="*/ 708 w 862"/>
              <a:gd name="T41" fmla="*/ 1924 h 2998"/>
              <a:gd name="T42" fmla="*/ 753 w 862"/>
              <a:gd name="T43" fmla="*/ 2256 h 2998"/>
              <a:gd name="T44" fmla="*/ 671 w 862"/>
              <a:gd name="T45" fmla="*/ 2687 h 2998"/>
              <a:gd name="T46" fmla="*/ 722 w 862"/>
              <a:gd name="T47" fmla="*/ 2894 h 2998"/>
              <a:gd name="T48" fmla="*/ 568 w 862"/>
              <a:gd name="T49" fmla="*/ 2989 h 2998"/>
              <a:gd name="T50" fmla="*/ 551 w 862"/>
              <a:gd name="T51" fmla="*/ 2773 h 2998"/>
              <a:gd name="T52" fmla="*/ 570 w 862"/>
              <a:gd name="T53" fmla="*/ 2627 h 2998"/>
              <a:gd name="T54" fmla="*/ 539 w 862"/>
              <a:gd name="T55" fmla="*/ 2349 h 2998"/>
              <a:gd name="T56" fmla="*/ 515 w 862"/>
              <a:gd name="T57" fmla="*/ 1994 h 2998"/>
              <a:gd name="T58" fmla="*/ 422 w 862"/>
              <a:gd name="T59" fmla="*/ 1576 h 2998"/>
              <a:gd name="T60" fmla="*/ 386 w 862"/>
              <a:gd name="T61" fmla="*/ 1833 h 2998"/>
              <a:gd name="T62" fmla="*/ 319 w 862"/>
              <a:gd name="T63" fmla="*/ 2120 h 2998"/>
              <a:gd name="T64" fmla="*/ 311 w 862"/>
              <a:gd name="T65" fmla="*/ 2525 h 2998"/>
              <a:gd name="T66" fmla="*/ 339 w 862"/>
              <a:gd name="T67" fmla="*/ 2773 h 2998"/>
              <a:gd name="T68" fmla="*/ 331 w 862"/>
              <a:gd name="T69" fmla="*/ 2984 h 2998"/>
              <a:gd name="T70" fmla="*/ 210 w 862"/>
              <a:gd name="T71" fmla="*/ 2989 h 2998"/>
              <a:gd name="T72" fmla="*/ 195 w 862"/>
              <a:gd name="T73" fmla="*/ 2838 h 2998"/>
              <a:gd name="T74" fmla="*/ 191 w 862"/>
              <a:gd name="T75" fmla="*/ 2504 h 2998"/>
              <a:gd name="T76" fmla="*/ 130 w 862"/>
              <a:gd name="T77" fmla="*/ 2254 h 2998"/>
              <a:gd name="T78" fmla="*/ 171 w 862"/>
              <a:gd name="T79" fmla="*/ 1971 h 2998"/>
              <a:gd name="T80" fmla="*/ 148 w 862"/>
              <a:gd name="T81" fmla="*/ 1718 h 2998"/>
              <a:gd name="T82" fmla="*/ 204 w 862"/>
              <a:gd name="T83" fmla="*/ 1189 h 2998"/>
              <a:gd name="T84" fmla="*/ 195 w 862"/>
              <a:gd name="T85" fmla="*/ 809 h 2998"/>
              <a:gd name="T86" fmla="*/ 168 w 862"/>
              <a:gd name="T87" fmla="*/ 962 h 2998"/>
              <a:gd name="T88" fmla="*/ 144 w 862"/>
              <a:gd name="T89" fmla="*/ 1229 h 2998"/>
              <a:gd name="T90" fmla="*/ 110 w 862"/>
              <a:gd name="T91" fmla="*/ 1402 h 2998"/>
              <a:gd name="T92" fmla="*/ 122 w 862"/>
              <a:gd name="T93" fmla="*/ 1656 h 2998"/>
              <a:gd name="T94" fmla="*/ 82 w 862"/>
              <a:gd name="T95" fmla="*/ 1656 h 2998"/>
              <a:gd name="T96" fmla="*/ 110 w 862"/>
              <a:gd name="T97" fmla="*/ 1704 h 2998"/>
              <a:gd name="T98" fmla="*/ 124 w 862"/>
              <a:gd name="T99" fmla="*/ 1729 h 2998"/>
              <a:gd name="T100" fmla="*/ 95 w 862"/>
              <a:gd name="T101" fmla="*/ 1751 h 2998"/>
              <a:gd name="T102" fmla="*/ 2 w 862"/>
              <a:gd name="T103" fmla="*/ 1640 h 2998"/>
              <a:gd name="T104" fmla="*/ 2 w 862"/>
              <a:gd name="T105" fmla="*/ 1140 h 2998"/>
              <a:gd name="T106" fmla="*/ 11 w 862"/>
              <a:gd name="T107" fmla="*/ 933 h 2998"/>
              <a:gd name="T108" fmla="*/ 22 w 862"/>
              <a:gd name="T109" fmla="*/ 693 h 2998"/>
              <a:gd name="T110" fmla="*/ 99 w 862"/>
              <a:gd name="T111" fmla="*/ 524 h 2998"/>
              <a:gd name="T112" fmla="*/ 288 w 862"/>
              <a:gd name="T113" fmla="*/ 453 h 2998"/>
              <a:gd name="T114" fmla="*/ 339 w 862"/>
              <a:gd name="T115" fmla="*/ 311 h 2998"/>
              <a:gd name="T116" fmla="*/ 299 w 862"/>
              <a:gd name="T117" fmla="*/ 224 h 2998"/>
              <a:gd name="T118" fmla="*/ 313 w 862"/>
              <a:gd name="T119" fmla="*/ 104 h 2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862" h="2998">
                <a:moveTo>
                  <a:pt x="439" y="0"/>
                </a:moveTo>
                <a:lnTo>
                  <a:pt x="522" y="27"/>
                </a:lnTo>
                <a:lnTo>
                  <a:pt x="551" y="73"/>
                </a:lnTo>
                <a:lnTo>
                  <a:pt x="555" y="76"/>
                </a:lnTo>
                <a:lnTo>
                  <a:pt x="560" y="78"/>
                </a:lnTo>
                <a:lnTo>
                  <a:pt x="564" y="78"/>
                </a:lnTo>
                <a:lnTo>
                  <a:pt x="568" y="80"/>
                </a:lnTo>
                <a:lnTo>
                  <a:pt x="570" y="80"/>
                </a:lnTo>
                <a:lnTo>
                  <a:pt x="573" y="84"/>
                </a:lnTo>
                <a:lnTo>
                  <a:pt x="575" y="87"/>
                </a:lnTo>
                <a:lnTo>
                  <a:pt x="579" y="93"/>
                </a:lnTo>
                <a:lnTo>
                  <a:pt x="579" y="156"/>
                </a:lnTo>
                <a:lnTo>
                  <a:pt x="580" y="180"/>
                </a:lnTo>
                <a:lnTo>
                  <a:pt x="584" y="202"/>
                </a:lnTo>
                <a:lnTo>
                  <a:pt x="588" y="222"/>
                </a:lnTo>
                <a:lnTo>
                  <a:pt x="588" y="240"/>
                </a:lnTo>
                <a:lnTo>
                  <a:pt x="580" y="262"/>
                </a:lnTo>
                <a:lnTo>
                  <a:pt x="570" y="282"/>
                </a:lnTo>
                <a:lnTo>
                  <a:pt x="557" y="302"/>
                </a:lnTo>
                <a:lnTo>
                  <a:pt x="544" y="324"/>
                </a:lnTo>
                <a:lnTo>
                  <a:pt x="533" y="344"/>
                </a:lnTo>
                <a:lnTo>
                  <a:pt x="526" y="367"/>
                </a:lnTo>
                <a:lnTo>
                  <a:pt x="524" y="393"/>
                </a:lnTo>
                <a:lnTo>
                  <a:pt x="531" y="420"/>
                </a:lnTo>
                <a:lnTo>
                  <a:pt x="544" y="438"/>
                </a:lnTo>
                <a:lnTo>
                  <a:pt x="562" y="453"/>
                </a:lnTo>
                <a:lnTo>
                  <a:pt x="586" y="464"/>
                </a:lnTo>
                <a:lnTo>
                  <a:pt x="613" y="473"/>
                </a:lnTo>
                <a:lnTo>
                  <a:pt x="644" y="482"/>
                </a:lnTo>
                <a:lnTo>
                  <a:pt x="675" y="489"/>
                </a:lnTo>
                <a:lnTo>
                  <a:pt x="706" y="498"/>
                </a:lnTo>
                <a:lnTo>
                  <a:pt x="737" y="507"/>
                </a:lnTo>
                <a:lnTo>
                  <a:pt x="762" y="520"/>
                </a:lnTo>
                <a:lnTo>
                  <a:pt x="786" y="536"/>
                </a:lnTo>
                <a:lnTo>
                  <a:pt x="802" y="556"/>
                </a:lnTo>
                <a:lnTo>
                  <a:pt x="819" y="589"/>
                </a:lnTo>
                <a:lnTo>
                  <a:pt x="831" y="629"/>
                </a:lnTo>
                <a:lnTo>
                  <a:pt x="840" y="674"/>
                </a:lnTo>
                <a:lnTo>
                  <a:pt x="846" y="722"/>
                </a:lnTo>
                <a:lnTo>
                  <a:pt x="850" y="774"/>
                </a:lnTo>
                <a:lnTo>
                  <a:pt x="851" y="825"/>
                </a:lnTo>
                <a:lnTo>
                  <a:pt x="851" y="876"/>
                </a:lnTo>
                <a:lnTo>
                  <a:pt x="851" y="925"/>
                </a:lnTo>
                <a:lnTo>
                  <a:pt x="851" y="973"/>
                </a:lnTo>
                <a:lnTo>
                  <a:pt x="862" y="1127"/>
                </a:lnTo>
                <a:lnTo>
                  <a:pt x="850" y="1227"/>
                </a:lnTo>
                <a:lnTo>
                  <a:pt x="844" y="1329"/>
                </a:lnTo>
                <a:lnTo>
                  <a:pt x="846" y="1427"/>
                </a:lnTo>
                <a:lnTo>
                  <a:pt x="853" y="1524"/>
                </a:lnTo>
                <a:lnTo>
                  <a:pt x="862" y="1616"/>
                </a:lnTo>
                <a:lnTo>
                  <a:pt x="862" y="1649"/>
                </a:lnTo>
                <a:lnTo>
                  <a:pt x="853" y="1676"/>
                </a:lnTo>
                <a:lnTo>
                  <a:pt x="839" y="1702"/>
                </a:lnTo>
                <a:lnTo>
                  <a:pt x="817" y="1724"/>
                </a:lnTo>
                <a:lnTo>
                  <a:pt x="793" y="1742"/>
                </a:lnTo>
                <a:lnTo>
                  <a:pt x="768" y="1754"/>
                </a:lnTo>
                <a:lnTo>
                  <a:pt x="742" y="1764"/>
                </a:lnTo>
                <a:lnTo>
                  <a:pt x="742" y="1756"/>
                </a:lnTo>
                <a:lnTo>
                  <a:pt x="740" y="1751"/>
                </a:lnTo>
                <a:lnTo>
                  <a:pt x="739" y="1745"/>
                </a:lnTo>
                <a:lnTo>
                  <a:pt x="739" y="1742"/>
                </a:lnTo>
                <a:lnTo>
                  <a:pt x="739" y="1736"/>
                </a:lnTo>
                <a:lnTo>
                  <a:pt x="739" y="1729"/>
                </a:lnTo>
                <a:lnTo>
                  <a:pt x="744" y="1724"/>
                </a:lnTo>
                <a:lnTo>
                  <a:pt x="750" y="1720"/>
                </a:lnTo>
                <a:lnTo>
                  <a:pt x="753" y="1714"/>
                </a:lnTo>
                <a:lnTo>
                  <a:pt x="757" y="1707"/>
                </a:lnTo>
                <a:lnTo>
                  <a:pt x="759" y="1700"/>
                </a:lnTo>
                <a:lnTo>
                  <a:pt x="755" y="1698"/>
                </a:lnTo>
                <a:lnTo>
                  <a:pt x="751" y="1698"/>
                </a:lnTo>
                <a:lnTo>
                  <a:pt x="750" y="1698"/>
                </a:lnTo>
                <a:lnTo>
                  <a:pt x="750" y="1698"/>
                </a:lnTo>
                <a:lnTo>
                  <a:pt x="750" y="1696"/>
                </a:lnTo>
                <a:lnTo>
                  <a:pt x="750" y="1694"/>
                </a:lnTo>
                <a:lnTo>
                  <a:pt x="748" y="1693"/>
                </a:lnTo>
                <a:lnTo>
                  <a:pt x="748" y="1687"/>
                </a:lnTo>
                <a:lnTo>
                  <a:pt x="770" y="1674"/>
                </a:lnTo>
                <a:lnTo>
                  <a:pt x="790" y="1658"/>
                </a:lnTo>
                <a:lnTo>
                  <a:pt x="808" y="1640"/>
                </a:lnTo>
                <a:lnTo>
                  <a:pt x="806" y="1631"/>
                </a:lnTo>
                <a:lnTo>
                  <a:pt x="804" y="1624"/>
                </a:lnTo>
                <a:lnTo>
                  <a:pt x="802" y="1618"/>
                </a:lnTo>
                <a:lnTo>
                  <a:pt x="799" y="1613"/>
                </a:lnTo>
                <a:lnTo>
                  <a:pt x="788" y="1607"/>
                </a:lnTo>
                <a:lnTo>
                  <a:pt x="779" y="1613"/>
                </a:lnTo>
                <a:lnTo>
                  <a:pt x="775" y="1625"/>
                </a:lnTo>
                <a:lnTo>
                  <a:pt x="771" y="1638"/>
                </a:lnTo>
                <a:lnTo>
                  <a:pt x="766" y="1647"/>
                </a:lnTo>
                <a:lnTo>
                  <a:pt x="757" y="1656"/>
                </a:lnTo>
                <a:lnTo>
                  <a:pt x="742" y="1660"/>
                </a:lnTo>
                <a:lnTo>
                  <a:pt x="735" y="1547"/>
                </a:lnTo>
                <a:lnTo>
                  <a:pt x="768" y="1493"/>
                </a:lnTo>
                <a:lnTo>
                  <a:pt x="768" y="1469"/>
                </a:lnTo>
                <a:lnTo>
                  <a:pt x="766" y="1442"/>
                </a:lnTo>
                <a:lnTo>
                  <a:pt x="759" y="1413"/>
                </a:lnTo>
                <a:lnTo>
                  <a:pt x="751" y="1380"/>
                </a:lnTo>
                <a:lnTo>
                  <a:pt x="742" y="1349"/>
                </a:lnTo>
                <a:lnTo>
                  <a:pt x="733" y="1318"/>
                </a:lnTo>
                <a:lnTo>
                  <a:pt x="724" y="1291"/>
                </a:lnTo>
                <a:lnTo>
                  <a:pt x="719" y="1267"/>
                </a:lnTo>
                <a:lnTo>
                  <a:pt x="722" y="1056"/>
                </a:lnTo>
                <a:lnTo>
                  <a:pt x="702" y="1000"/>
                </a:lnTo>
                <a:lnTo>
                  <a:pt x="699" y="974"/>
                </a:lnTo>
                <a:lnTo>
                  <a:pt x="697" y="945"/>
                </a:lnTo>
                <a:lnTo>
                  <a:pt x="695" y="914"/>
                </a:lnTo>
                <a:lnTo>
                  <a:pt x="695" y="884"/>
                </a:lnTo>
                <a:lnTo>
                  <a:pt x="691" y="854"/>
                </a:lnTo>
                <a:lnTo>
                  <a:pt x="684" y="831"/>
                </a:lnTo>
                <a:lnTo>
                  <a:pt x="671" y="813"/>
                </a:lnTo>
                <a:lnTo>
                  <a:pt x="668" y="809"/>
                </a:lnTo>
                <a:lnTo>
                  <a:pt x="668" y="889"/>
                </a:lnTo>
                <a:lnTo>
                  <a:pt x="653" y="927"/>
                </a:lnTo>
                <a:lnTo>
                  <a:pt x="644" y="969"/>
                </a:lnTo>
                <a:lnTo>
                  <a:pt x="642" y="1014"/>
                </a:lnTo>
                <a:lnTo>
                  <a:pt x="642" y="1060"/>
                </a:lnTo>
                <a:lnTo>
                  <a:pt x="648" y="1105"/>
                </a:lnTo>
                <a:lnTo>
                  <a:pt x="655" y="1149"/>
                </a:lnTo>
                <a:lnTo>
                  <a:pt x="662" y="1187"/>
                </a:lnTo>
                <a:lnTo>
                  <a:pt x="728" y="1620"/>
                </a:lnTo>
                <a:lnTo>
                  <a:pt x="730" y="1656"/>
                </a:lnTo>
                <a:lnTo>
                  <a:pt x="728" y="1698"/>
                </a:lnTo>
                <a:lnTo>
                  <a:pt x="722" y="1744"/>
                </a:lnTo>
                <a:lnTo>
                  <a:pt x="717" y="1789"/>
                </a:lnTo>
                <a:lnTo>
                  <a:pt x="710" y="1836"/>
                </a:lnTo>
                <a:lnTo>
                  <a:pt x="708" y="1882"/>
                </a:lnTo>
                <a:lnTo>
                  <a:pt x="708" y="1924"/>
                </a:lnTo>
                <a:lnTo>
                  <a:pt x="713" y="1974"/>
                </a:lnTo>
                <a:lnTo>
                  <a:pt x="722" y="2027"/>
                </a:lnTo>
                <a:lnTo>
                  <a:pt x="733" y="2082"/>
                </a:lnTo>
                <a:lnTo>
                  <a:pt x="744" y="2140"/>
                </a:lnTo>
                <a:lnTo>
                  <a:pt x="751" y="2198"/>
                </a:lnTo>
                <a:lnTo>
                  <a:pt x="753" y="2256"/>
                </a:lnTo>
                <a:lnTo>
                  <a:pt x="748" y="2313"/>
                </a:lnTo>
                <a:lnTo>
                  <a:pt x="731" y="2387"/>
                </a:lnTo>
                <a:lnTo>
                  <a:pt x="715" y="2458"/>
                </a:lnTo>
                <a:lnTo>
                  <a:pt x="699" y="2531"/>
                </a:lnTo>
                <a:lnTo>
                  <a:pt x="684" y="2607"/>
                </a:lnTo>
                <a:lnTo>
                  <a:pt x="671" y="2687"/>
                </a:lnTo>
                <a:lnTo>
                  <a:pt x="670" y="2727"/>
                </a:lnTo>
                <a:lnTo>
                  <a:pt x="675" y="2762"/>
                </a:lnTo>
                <a:lnTo>
                  <a:pt x="684" y="2796"/>
                </a:lnTo>
                <a:lnTo>
                  <a:pt x="697" y="2829"/>
                </a:lnTo>
                <a:lnTo>
                  <a:pt x="710" y="2862"/>
                </a:lnTo>
                <a:lnTo>
                  <a:pt x="722" y="2894"/>
                </a:lnTo>
                <a:lnTo>
                  <a:pt x="731" y="2927"/>
                </a:lnTo>
                <a:lnTo>
                  <a:pt x="735" y="2964"/>
                </a:lnTo>
                <a:lnTo>
                  <a:pt x="699" y="2980"/>
                </a:lnTo>
                <a:lnTo>
                  <a:pt x="659" y="2989"/>
                </a:lnTo>
                <a:lnTo>
                  <a:pt x="615" y="2991"/>
                </a:lnTo>
                <a:lnTo>
                  <a:pt x="568" y="2989"/>
                </a:lnTo>
                <a:lnTo>
                  <a:pt x="559" y="2962"/>
                </a:lnTo>
                <a:lnTo>
                  <a:pt x="551" y="2929"/>
                </a:lnTo>
                <a:lnTo>
                  <a:pt x="548" y="2894"/>
                </a:lnTo>
                <a:lnTo>
                  <a:pt x="551" y="2856"/>
                </a:lnTo>
                <a:lnTo>
                  <a:pt x="555" y="2784"/>
                </a:lnTo>
                <a:lnTo>
                  <a:pt x="551" y="2773"/>
                </a:lnTo>
                <a:lnTo>
                  <a:pt x="546" y="2760"/>
                </a:lnTo>
                <a:lnTo>
                  <a:pt x="542" y="2745"/>
                </a:lnTo>
                <a:lnTo>
                  <a:pt x="542" y="2727"/>
                </a:lnTo>
                <a:lnTo>
                  <a:pt x="551" y="2696"/>
                </a:lnTo>
                <a:lnTo>
                  <a:pt x="560" y="2664"/>
                </a:lnTo>
                <a:lnTo>
                  <a:pt x="570" y="2627"/>
                </a:lnTo>
                <a:lnTo>
                  <a:pt x="575" y="2589"/>
                </a:lnTo>
                <a:lnTo>
                  <a:pt x="577" y="2545"/>
                </a:lnTo>
                <a:lnTo>
                  <a:pt x="571" y="2500"/>
                </a:lnTo>
                <a:lnTo>
                  <a:pt x="560" y="2453"/>
                </a:lnTo>
                <a:lnTo>
                  <a:pt x="550" y="2402"/>
                </a:lnTo>
                <a:lnTo>
                  <a:pt x="539" y="2349"/>
                </a:lnTo>
                <a:lnTo>
                  <a:pt x="535" y="2294"/>
                </a:lnTo>
                <a:lnTo>
                  <a:pt x="539" y="2240"/>
                </a:lnTo>
                <a:lnTo>
                  <a:pt x="559" y="2116"/>
                </a:lnTo>
                <a:lnTo>
                  <a:pt x="548" y="2076"/>
                </a:lnTo>
                <a:lnTo>
                  <a:pt x="531" y="2036"/>
                </a:lnTo>
                <a:lnTo>
                  <a:pt x="515" y="1994"/>
                </a:lnTo>
                <a:lnTo>
                  <a:pt x="502" y="1953"/>
                </a:lnTo>
                <a:lnTo>
                  <a:pt x="491" y="1784"/>
                </a:lnTo>
                <a:lnTo>
                  <a:pt x="439" y="1540"/>
                </a:lnTo>
                <a:lnTo>
                  <a:pt x="431" y="1540"/>
                </a:lnTo>
                <a:lnTo>
                  <a:pt x="426" y="1556"/>
                </a:lnTo>
                <a:lnTo>
                  <a:pt x="422" y="1576"/>
                </a:lnTo>
                <a:lnTo>
                  <a:pt x="422" y="1600"/>
                </a:lnTo>
                <a:lnTo>
                  <a:pt x="406" y="1642"/>
                </a:lnTo>
                <a:lnTo>
                  <a:pt x="397" y="1685"/>
                </a:lnTo>
                <a:lnTo>
                  <a:pt x="391" y="1733"/>
                </a:lnTo>
                <a:lnTo>
                  <a:pt x="390" y="1782"/>
                </a:lnTo>
                <a:lnTo>
                  <a:pt x="386" y="1833"/>
                </a:lnTo>
                <a:lnTo>
                  <a:pt x="382" y="1885"/>
                </a:lnTo>
                <a:lnTo>
                  <a:pt x="375" y="1936"/>
                </a:lnTo>
                <a:lnTo>
                  <a:pt x="362" y="1985"/>
                </a:lnTo>
                <a:lnTo>
                  <a:pt x="346" y="2031"/>
                </a:lnTo>
                <a:lnTo>
                  <a:pt x="330" y="2076"/>
                </a:lnTo>
                <a:lnTo>
                  <a:pt x="319" y="2120"/>
                </a:lnTo>
                <a:lnTo>
                  <a:pt x="339" y="2209"/>
                </a:lnTo>
                <a:lnTo>
                  <a:pt x="339" y="2364"/>
                </a:lnTo>
                <a:lnTo>
                  <a:pt x="331" y="2400"/>
                </a:lnTo>
                <a:lnTo>
                  <a:pt x="322" y="2438"/>
                </a:lnTo>
                <a:lnTo>
                  <a:pt x="315" y="2482"/>
                </a:lnTo>
                <a:lnTo>
                  <a:pt x="311" y="2525"/>
                </a:lnTo>
                <a:lnTo>
                  <a:pt x="315" y="2569"/>
                </a:lnTo>
                <a:lnTo>
                  <a:pt x="319" y="2664"/>
                </a:lnTo>
                <a:lnTo>
                  <a:pt x="348" y="2727"/>
                </a:lnTo>
                <a:lnTo>
                  <a:pt x="348" y="2744"/>
                </a:lnTo>
                <a:lnTo>
                  <a:pt x="344" y="2758"/>
                </a:lnTo>
                <a:lnTo>
                  <a:pt x="339" y="2773"/>
                </a:lnTo>
                <a:lnTo>
                  <a:pt x="335" y="2784"/>
                </a:lnTo>
                <a:lnTo>
                  <a:pt x="331" y="2822"/>
                </a:lnTo>
                <a:lnTo>
                  <a:pt x="333" y="2862"/>
                </a:lnTo>
                <a:lnTo>
                  <a:pt x="335" y="2902"/>
                </a:lnTo>
                <a:lnTo>
                  <a:pt x="337" y="2944"/>
                </a:lnTo>
                <a:lnTo>
                  <a:pt x="331" y="2984"/>
                </a:lnTo>
                <a:lnTo>
                  <a:pt x="322" y="2984"/>
                </a:lnTo>
                <a:lnTo>
                  <a:pt x="304" y="2993"/>
                </a:lnTo>
                <a:lnTo>
                  <a:pt x="280" y="2998"/>
                </a:lnTo>
                <a:lnTo>
                  <a:pt x="257" y="2998"/>
                </a:lnTo>
                <a:lnTo>
                  <a:pt x="233" y="2996"/>
                </a:lnTo>
                <a:lnTo>
                  <a:pt x="210" y="2989"/>
                </a:lnTo>
                <a:lnTo>
                  <a:pt x="190" y="2980"/>
                </a:lnTo>
                <a:lnTo>
                  <a:pt x="173" y="2965"/>
                </a:lnTo>
                <a:lnTo>
                  <a:pt x="162" y="2949"/>
                </a:lnTo>
                <a:lnTo>
                  <a:pt x="159" y="2929"/>
                </a:lnTo>
                <a:lnTo>
                  <a:pt x="179" y="2885"/>
                </a:lnTo>
                <a:lnTo>
                  <a:pt x="195" y="2838"/>
                </a:lnTo>
                <a:lnTo>
                  <a:pt x="206" y="2784"/>
                </a:lnTo>
                <a:lnTo>
                  <a:pt x="211" y="2727"/>
                </a:lnTo>
                <a:lnTo>
                  <a:pt x="213" y="2671"/>
                </a:lnTo>
                <a:lnTo>
                  <a:pt x="210" y="2613"/>
                </a:lnTo>
                <a:lnTo>
                  <a:pt x="202" y="2556"/>
                </a:lnTo>
                <a:lnTo>
                  <a:pt x="191" y="2504"/>
                </a:lnTo>
                <a:lnTo>
                  <a:pt x="179" y="2467"/>
                </a:lnTo>
                <a:lnTo>
                  <a:pt x="166" y="2431"/>
                </a:lnTo>
                <a:lnTo>
                  <a:pt x="153" y="2389"/>
                </a:lnTo>
                <a:lnTo>
                  <a:pt x="140" y="2347"/>
                </a:lnTo>
                <a:lnTo>
                  <a:pt x="133" y="2302"/>
                </a:lnTo>
                <a:lnTo>
                  <a:pt x="130" y="2254"/>
                </a:lnTo>
                <a:lnTo>
                  <a:pt x="135" y="2204"/>
                </a:lnTo>
                <a:lnTo>
                  <a:pt x="142" y="2165"/>
                </a:lnTo>
                <a:lnTo>
                  <a:pt x="151" y="2120"/>
                </a:lnTo>
                <a:lnTo>
                  <a:pt x="159" y="2071"/>
                </a:lnTo>
                <a:lnTo>
                  <a:pt x="166" y="2022"/>
                </a:lnTo>
                <a:lnTo>
                  <a:pt x="171" y="1971"/>
                </a:lnTo>
                <a:lnTo>
                  <a:pt x="171" y="1924"/>
                </a:lnTo>
                <a:lnTo>
                  <a:pt x="168" y="1880"/>
                </a:lnTo>
                <a:lnTo>
                  <a:pt x="162" y="1847"/>
                </a:lnTo>
                <a:lnTo>
                  <a:pt x="157" y="1809"/>
                </a:lnTo>
                <a:lnTo>
                  <a:pt x="151" y="1765"/>
                </a:lnTo>
                <a:lnTo>
                  <a:pt x="148" y="1718"/>
                </a:lnTo>
                <a:lnTo>
                  <a:pt x="144" y="1673"/>
                </a:lnTo>
                <a:lnTo>
                  <a:pt x="142" y="1629"/>
                </a:lnTo>
                <a:lnTo>
                  <a:pt x="144" y="1591"/>
                </a:lnTo>
                <a:lnTo>
                  <a:pt x="148" y="1560"/>
                </a:lnTo>
                <a:lnTo>
                  <a:pt x="195" y="1224"/>
                </a:lnTo>
                <a:lnTo>
                  <a:pt x="204" y="1189"/>
                </a:lnTo>
                <a:lnTo>
                  <a:pt x="213" y="1153"/>
                </a:lnTo>
                <a:lnTo>
                  <a:pt x="222" y="1113"/>
                </a:lnTo>
                <a:lnTo>
                  <a:pt x="226" y="1071"/>
                </a:lnTo>
                <a:lnTo>
                  <a:pt x="222" y="1029"/>
                </a:lnTo>
                <a:lnTo>
                  <a:pt x="199" y="904"/>
                </a:lnTo>
                <a:lnTo>
                  <a:pt x="195" y="809"/>
                </a:lnTo>
                <a:lnTo>
                  <a:pt x="191" y="813"/>
                </a:lnTo>
                <a:lnTo>
                  <a:pt x="180" y="836"/>
                </a:lnTo>
                <a:lnTo>
                  <a:pt x="175" y="865"/>
                </a:lnTo>
                <a:lnTo>
                  <a:pt x="171" y="896"/>
                </a:lnTo>
                <a:lnTo>
                  <a:pt x="171" y="929"/>
                </a:lnTo>
                <a:lnTo>
                  <a:pt x="168" y="962"/>
                </a:lnTo>
                <a:lnTo>
                  <a:pt x="162" y="993"/>
                </a:lnTo>
                <a:lnTo>
                  <a:pt x="139" y="1067"/>
                </a:lnTo>
                <a:lnTo>
                  <a:pt x="135" y="1107"/>
                </a:lnTo>
                <a:lnTo>
                  <a:pt x="135" y="1147"/>
                </a:lnTo>
                <a:lnTo>
                  <a:pt x="140" y="1189"/>
                </a:lnTo>
                <a:lnTo>
                  <a:pt x="144" y="1229"/>
                </a:lnTo>
                <a:lnTo>
                  <a:pt x="144" y="1269"/>
                </a:lnTo>
                <a:lnTo>
                  <a:pt x="139" y="1309"/>
                </a:lnTo>
                <a:lnTo>
                  <a:pt x="135" y="1325"/>
                </a:lnTo>
                <a:lnTo>
                  <a:pt x="128" y="1347"/>
                </a:lnTo>
                <a:lnTo>
                  <a:pt x="119" y="1373"/>
                </a:lnTo>
                <a:lnTo>
                  <a:pt x="110" y="1402"/>
                </a:lnTo>
                <a:lnTo>
                  <a:pt x="102" y="1429"/>
                </a:lnTo>
                <a:lnTo>
                  <a:pt x="99" y="1456"/>
                </a:lnTo>
                <a:lnTo>
                  <a:pt x="97" y="1480"/>
                </a:lnTo>
                <a:lnTo>
                  <a:pt x="99" y="1500"/>
                </a:lnTo>
                <a:lnTo>
                  <a:pt x="128" y="1544"/>
                </a:lnTo>
                <a:lnTo>
                  <a:pt x="122" y="1656"/>
                </a:lnTo>
                <a:lnTo>
                  <a:pt x="108" y="1660"/>
                </a:lnTo>
                <a:lnTo>
                  <a:pt x="99" y="1640"/>
                </a:lnTo>
                <a:lnTo>
                  <a:pt x="91" y="1616"/>
                </a:lnTo>
                <a:lnTo>
                  <a:pt x="68" y="1607"/>
                </a:lnTo>
                <a:lnTo>
                  <a:pt x="62" y="1636"/>
                </a:lnTo>
                <a:lnTo>
                  <a:pt x="82" y="1656"/>
                </a:lnTo>
                <a:lnTo>
                  <a:pt x="104" y="1678"/>
                </a:lnTo>
                <a:lnTo>
                  <a:pt x="119" y="1700"/>
                </a:lnTo>
                <a:lnTo>
                  <a:pt x="115" y="1702"/>
                </a:lnTo>
                <a:lnTo>
                  <a:pt x="111" y="1702"/>
                </a:lnTo>
                <a:lnTo>
                  <a:pt x="110" y="1702"/>
                </a:lnTo>
                <a:lnTo>
                  <a:pt x="110" y="1704"/>
                </a:lnTo>
                <a:lnTo>
                  <a:pt x="110" y="1704"/>
                </a:lnTo>
                <a:lnTo>
                  <a:pt x="110" y="1705"/>
                </a:lnTo>
                <a:lnTo>
                  <a:pt x="108" y="1707"/>
                </a:lnTo>
                <a:lnTo>
                  <a:pt x="108" y="1713"/>
                </a:lnTo>
                <a:lnTo>
                  <a:pt x="119" y="1718"/>
                </a:lnTo>
                <a:lnTo>
                  <a:pt x="124" y="1729"/>
                </a:lnTo>
                <a:lnTo>
                  <a:pt x="128" y="1744"/>
                </a:lnTo>
                <a:lnTo>
                  <a:pt x="124" y="1749"/>
                </a:lnTo>
                <a:lnTo>
                  <a:pt x="122" y="1754"/>
                </a:lnTo>
                <a:lnTo>
                  <a:pt x="119" y="1760"/>
                </a:lnTo>
                <a:lnTo>
                  <a:pt x="115" y="1764"/>
                </a:lnTo>
                <a:lnTo>
                  <a:pt x="95" y="1751"/>
                </a:lnTo>
                <a:lnTo>
                  <a:pt x="75" y="1740"/>
                </a:lnTo>
                <a:lnTo>
                  <a:pt x="57" y="1729"/>
                </a:lnTo>
                <a:lnTo>
                  <a:pt x="39" y="1714"/>
                </a:lnTo>
                <a:lnTo>
                  <a:pt x="24" y="1696"/>
                </a:lnTo>
                <a:lnTo>
                  <a:pt x="11" y="1673"/>
                </a:lnTo>
                <a:lnTo>
                  <a:pt x="2" y="1640"/>
                </a:lnTo>
                <a:lnTo>
                  <a:pt x="2" y="1607"/>
                </a:lnTo>
                <a:lnTo>
                  <a:pt x="6" y="1574"/>
                </a:lnTo>
                <a:lnTo>
                  <a:pt x="11" y="1540"/>
                </a:lnTo>
                <a:lnTo>
                  <a:pt x="17" y="1505"/>
                </a:lnTo>
                <a:lnTo>
                  <a:pt x="19" y="1473"/>
                </a:lnTo>
                <a:lnTo>
                  <a:pt x="2" y="1140"/>
                </a:lnTo>
                <a:lnTo>
                  <a:pt x="0" y="1105"/>
                </a:lnTo>
                <a:lnTo>
                  <a:pt x="2" y="1071"/>
                </a:lnTo>
                <a:lnTo>
                  <a:pt x="8" y="1038"/>
                </a:lnTo>
                <a:lnTo>
                  <a:pt x="13" y="1005"/>
                </a:lnTo>
                <a:lnTo>
                  <a:pt x="15" y="969"/>
                </a:lnTo>
                <a:lnTo>
                  <a:pt x="11" y="933"/>
                </a:lnTo>
                <a:lnTo>
                  <a:pt x="8" y="904"/>
                </a:lnTo>
                <a:lnTo>
                  <a:pt x="6" y="867"/>
                </a:lnTo>
                <a:lnTo>
                  <a:pt x="8" y="825"/>
                </a:lnTo>
                <a:lnTo>
                  <a:pt x="11" y="782"/>
                </a:lnTo>
                <a:lnTo>
                  <a:pt x="17" y="736"/>
                </a:lnTo>
                <a:lnTo>
                  <a:pt x="22" y="693"/>
                </a:lnTo>
                <a:lnTo>
                  <a:pt x="30" y="653"/>
                </a:lnTo>
                <a:lnTo>
                  <a:pt x="39" y="616"/>
                </a:lnTo>
                <a:lnTo>
                  <a:pt x="46" y="587"/>
                </a:lnTo>
                <a:lnTo>
                  <a:pt x="55" y="567"/>
                </a:lnTo>
                <a:lnTo>
                  <a:pt x="75" y="544"/>
                </a:lnTo>
                <a:lnTo>
                  <a:pt x="99" y="524"/>
                </a:lnTo>
                <a:lnTo>
                  <a:pt x="128" y="509"/>
                </a:lnTo>
                <a:lnTo>
                  <a:pt x="159" y="496"/>
                </a:lnTo>
                <a:lnTo>
                  <a:pt x="191" y="485"/>
                </a:lnTo>
                <a:lnTo>
                  <a:pt x="224" y="476"/>
                </a:lnTo>
                <a:lnTo>
                  <a:pt x="257" y="465"/>
                </a:lnTo>
                <a:lnTo>
                  <a:pt x="288" y="453"/>
                </a:lnTo>
                <a:lnTo>
                  <a:pt x="315" y="436"/>
                </a:lnTo>
                <a:lnTo>
                  <a:pt x="339" y="416"/>
                </a:lnTo>
                <a:lnTo>
                  <a:pt x="339" y="391"/>
                </a:lnTo>
                <a:lnTo>
                  <a:pt x="340" y="364"/>
                </a:lnTo>
                <a:lnTo>
                  <a:pt x="340" y="336"/>
                </a:lnTo>
                <a:lnTo>
                  <a:pt x="339" y="311"/>
                </a:lnTo>
                <a:lnTo>
                  <a:pt x="331" y="293"/>
                </a:lnTo>
                <a:lnTo>
                  <a:pt x="322" y="280"/>
                </a:lnTo>
                <a:lnTo>
                  <a:pt x="313" y="269"/>
                </a:lnTo>
                <a:lnTo>
                  <a:pt x="304" y="254"/>
                </a:lnTo>
                <a:lnTo>
                  <a:pt x="299" y="236"/>
                </a:lnTo>
                <a:lnTo>
                  <a:pt x="299" y="224"/>
                </a:lnTo>
                <a:lnTo>
                  <a:pt x="302" y="214"/>
                </a:lnTo>
                <a:lnTo>
                  <a:pt x="306" y="207"/>
                </a:lnTo>
                <a:lnTo>
                  <a:pt x="311" y="200"/>
                </a:lnTo>
                <a:lnTo>
                  <a:pt x="315" y="193"/>
                </a:lnTo>
                <a:lnTo>
                  <a:pt x="302" y="133"/>
                </a:lnTo>
                <a:lnTo>
                  <a:pt x="313" y="104"/>
                </a:lnTo>
                <a:lnTo>
                  <a:pt x="330" y="74"/>
                </a:lnTo>
                <a:lnTo>
                  <a:pt x="353" y="47"/>
                </a:lnTo>
                <a:lnTo>
                  <a:pt x="380" y="25"/>
                </a:lnTo>
                <a:lnTo>
                  <a:pt x="410" y="9"/>
                </a:lnTo>
                <a:lnTo>
                  <a:pt x="439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 dirty="0"/>
          </a:p>
        </p:txBody>
      </p:sp>
      <p:sp>
        <p:nvSpPr>
          <p:cNvPr id="465" name="Freeform 9">
            <a:extLst>
              <a:ext uri="{FF2B5EF4-FFF2-40B4-BE49-F238E27FC236}">
                <a16:creationId xmlns:a16="http://schemas.microsoft.com/office/drawing/2014/main" id="{CAAB3163-D310-48C5-B252-6A09F42374D1}"/>
              </a:ext>
            </a:extLst>
          </p:cNvPr>
          <p:cNvSpPr>
            <a:spLocks/>
          </p:cNvSpPr>
          <p:nvPr/>
        </p:nvSpPr>
        <p:spPr bwMode="auto">
          <a:xfrm>
            <a:off x="10378023" y="1771573"/>
            <a:ext cx="843839" cy="3010567"/>
          </a:xfrm>
          <a:custGeom>
            <a:avLst/>
            <a:gdLst>
              <a:gd name="T0" fmla="*/ 453 w 768"/>
              <a:gd name="T1" fmla="*/ 45 h 2740"/>
              <a:gd name="T2" fmla="*/ 508 w 768"/>
              <a:gd name="T3" fmla="*/ 200 h 2740"/>
              <a:gd name="T4" fmla="*/ 464 w 768"/>
              <a:gd name="T5" fmla="*/ 287 h 2740"/>
              <a:gd name="T6" fmla="*/ 479 w 768"/>
              <a:gd name="T7" fmla="*/ 389 h 2740"/>
              <a:gd name="T8" fmla="*/ 628 w 768"/>
              <a:gd name="T9" fmla="*/ 445 h 2740"/>
              <a:gd name="T10" fmla="*/ 691 w 768"/>
              <a:gd name="T11" fmla="*/ 583 h 2740"/>
              <a:gd name="T12" fmla="*/ 719 w 768"/>
              <a:gd name="T13" fmla="*/ 858 h 2740"/>
              <a:gd name="T14" fmla="*/ 748 w 768"/>
              <a:gd name="T15" fmla="*/ 1287 h 2740"/>
              <a:gd name="T16" fmla="*/ 768 w 768"/>
              <a:gd name="T17" fmla="*/ 1416 h 2740"/>
              <a:gd name="T18" fmla="*/ 713 w 768"/>
              <a:gd name="T19" fmla="*/ 1478 h 2740"/>
              <a:gd name="T20" fmla="*/ 677 w 768"/>
              <a:gd name="T21" fmla="*/ 1427 h 2740"/>
              <a:gd name="T22" fmla="*/ 691 w 768"/>
              <a:gd name="T23" fmla="*/ 1320 h 2740"/>
              <a:gd name="T24" fmla="*/ 639 w 768"/>
              <a:gd name="T25" fmla="*/ 934 h 2740"/>
              <a:gd name="T26" fmla="*/ 595 w 768"/>
              <a:gd name="T27" fmla="*/ 745 h 2740"/>
              <a:gd name="T28" fmla="*/ 555 w 768"/>
              <a:gd name="T29" fmla="*/ 792 h 2740"/>
              <a:gd name="T30" fmla="*/ 535 w 768"/>
              <a:gd name="T31" fmla="*/ 947 h 2740"/>
              <a:gd name="T32" fmla="*/ 611 w 768"/>
              <a:gd name="T33" fmla="*/ 1125 h 2740"/>
              <a:gd name="T34" fmla="*/ 639 w 768"/>
              <a:gd name="T35" fmla="*/ 1351 h 2740"/>
              <a:gd name="T36" fmla="*/ 617 w 768"/>
              <a:gd name="T37" fmla="*/ 1912 h 2740"/>
              <a:gd name="T38" fmla="*/ 544 w 768"/>
              <a:gd name="T39" fmla="*/ 2387 h 2740"/>
              <a:gd name="T40" fmla="*/ 559 w 768"/>
              <a:gd name="T41" fmla="*/ 2711 h 2740"/>
              <a:gd name="T42" fmla="*/ 455 w 768"/>
              <a:gd name="T43" fmla="*/ 2687 h 2740"/>
              <a:gd name="T44" fmla="*/ 451 w 768"/>
              <a:gd name="T45" fmla="*/ 2523 h 2740"/>
              <a:gd name="T46" fmla="*/ 468 w 768"/>
              <a:gd name="T47" fmla="*/ 2363 h 2740"/>
              <a:gd name="T48" fmla="*/ 448 w 768"/>
              <a:gd name="T49" fmla="*/ 2136 h 2740"/>
              <a:gd name="T50" fmla="*/ 455 w 768"/>
              <a:gd name="T51" fmla="*/ 1894 h 2740"/>
              <a:gd name="T52" fmla="*/ 406 w 768"/>
              <a:gd name="T53" fmla="*/ 1598 h 2740"/>
              <a:gd name="T54" fmla="*/ 351 w 768"/>
              <a:gd name="T55" fmla="*/ 1680 h 2740"/>
              <a:gd name="T56" fmla="*/ 330 w 768"/>
              <a:gd name="T57" fmla="*/ 2018 h 2740"/>
              <a:gd name="T58" fmla="*/ 310 w 768"/>
              <a:gd name="T59" fmla="*/ 2223 h 2740"/>
              <a:gd name="T60" fmla="*/ 308 w 768"/>
              <a:gd name="T61" fmla="*/ 2411 h 2740"/>
              <a:gd name="T62" fmla="*/ 324 w 768"/>
              <a:gd name="T63" fmla="*/ 2647 h 2740"/>
              <a:gd name="T64" fmla="*/ 253 w 768"/>
              <a:gd name="T65" fmla="*/ 2729 h 2740"/>
              <a:gd name="T66" fmla="*/ 217 w 768"/>
              <a:gd name="T67" fmla="*/ 2616 h 2740"/>
              <a:gd name="T68" fmla="*/ 231 w 768"/>
              <a:gd name="T69" fmla="*/ 2376 h 2740"/>
              <a:gd name="T70" fmla="*/ 180 w 768"/>
              <a:gd name="T71" fmla="*/ 2118 h 2740"/>
              <a:gd name="T72" fmla="*/ 168 w 768"/>
              <a:gd name="T73" fmla="*/ 1867 h 2740"/>
              <a:gd name="T74" fmla="*/ 175 w 768"/>
              <a:gd name="T75" fmla="*/ 1607 h 2740"/>
              <a:gd name="T76" fmla="*/ 126 w 768"/>
              <a:gd name="T77" fmla="*/ 1363 h 2740"/>
              <a:gd name="T78" fmla="*/ 166 w 768"/>
              <a:gd name="T79" fmla="*/ 1107 h 2740"/>
              <a:gd name="T80" fmla="*/ 235 w 768"/>
              <a:gd name="T81" fmla="*/ 869 h 2740"/>
              <a:gd name="T82" fmla="*/ 182 w 768"/>
              <a:gd name="T83" fmla="*/ 711 h 2740"/>
              <a:gd name="T84" fmla="*/ 128 w 768"/>
              <a:gd name="T85" fmla="*/ 931 h 2740"/>
              <a:gd name="T86" fmla="*/ 119 w 768"/>
              <a:gd name="T87" fmla="*/ 1111 h 2740"/>
              <a:gd name="T88" fmla="*/ 64 w 768"/>
              <a:gd name="T89" fmla="*/ 1311 h 2740"/>
              <a:gd name="T90" fmla="*/ 100 w 768"/>
              <a:gd name="T91" fmla="*/ 1460 h 2740"/>
              <a:gd name="T92" fmla="*/ 79 w 768"/>
              <a:gd name="T93" fmla="*/ 1481 h 2740"/>
              <a:gd name="T94" fmla="*/ 4 w 768"/>
              <a:gd name="T95" fmla="*/ 1423 h 2740"/>
              <a:gd name="T96" fmla="*/ 22 w 768"/>
              <a:gd name="T97" fmla="*/ 1251 h 2740"/>
              <a:gd name="T98" fmla="*/ 70 w 768"/>
              <a:gd name="T99" fmla="*/ 623 h 2740"/>
              <a:gd name="T100" fmla="*/ 117 w 768"/>
              <a:gd name="T101" fmla="*/ 458 h 2740"/>
              <a:gd name="T102" fmla="*/ 251 w 768"/>
              <a:gd name="T103" fmla="*/ 412 h 2740"/>
              <a:gd name="T104" fmla="*/ 320 w 768"/>
              <a:gd name="T105" fmla="*/ 325 h 2740"/>
              <a:gd name="T106" fmla="*/ 253 w 768"/>
              <a:gd name="T107" fmla="*/ 221 h 2740"/>
              <a:gd name="T108" fmla="*/ 250 w 768"/>
              <a:gd name="T109" fmla="*/ 136 h 2740"/>
              <a:gd name="T110" fmla="*/ 322 w 768"/>
              <a:gd name="T111" fmla="*/ 3 h 2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68" h="2740">
                <a:moveTo>
                  <a:pt x="339" y="0"/>
                </a:moveTo>
                <a:lnTo>
                  <a:pt x="375" y="3"/>
                </a:lnTo>
                <a:lnTo>
                  <a:pt x="406" y="12"/>
                </a:lnTo>
                <a:lnTo>
                  <a:pt x="431" y="27"/>
                </a:lnTo>
                <a:lnTo>
                  <a:pt x="453" y="45"/>
                </a:lnTo>
                <a:lnTo>
                  <a:pt x="471" y="69"/>
                </a:lnTo>
                <a:lnTo>
                  <a:pt x="486" y="94"/>
                </a:lnTo>
                <a:lnTo>
                  <a:pt x="495" y="123"/>
                </a:lnTo>
                <a:lnTo>
                  <a:pt x="495" y="183"/>
                </a:lnTo>
                <a:lnTo>
                  <a:pt x="508" y="200"/>
                </a:lnTo>
                <a:lnTo>
                  <a:pt x="502" y="221"/>
                </a:lnTo>
                <a:lnTo>
                  <a:pt x="495" y="240"/>
                </a:lnTo>
                <a:lnTo>
                  <a:pt x="484" y="256"/>
                </a:lnTo>
                <a:lnTo>
                  <a:pt x="475" y="271"/>
                </a:lnTo>
                <a:lnTo>
                  <a:pt x="464" y="287"/>
                </a:lnTo>
                <a:lnTo>
                  <a:pt x="455" y="303"/>
                </a:lnTo>
                <a:lnTo>
                  <a:pt x="451" y="323"/>
                </a:lnTo>
                <a:lnTo>
                  <a:pt x="450" y="349"/>
                </a:lnTo>
                <a:lnTo>
                  <a:pt x="455" y="380"/>
                </a:lnTo>
                <a:lnTo>
                  <a:pt x="479" y="389"/>
                </a:lnTo>
                <a:lnTo>
                  <a:pt x="508" y="400"/>
                </a:lnTo>
                <a:lnTo>
                  <a:pt x="539" y="409"/>
                </a:lnTo>
                <a:lnTo>
                  <a:pt x="570" y="420"/>
                </a:lnTo>
                <a:lnTo>
                  <a:pt x="600" y="431"/>
                </a:lnTo>
                <a:lnTo>
                  <a:pt x="628" y="445"/>
                </a:lnTo>
                <a:lnTo>
                  <a:pt x="650" y="460"/>
                </a:lnTo>
                <a:lnTo>
                  <a:pt x="668" y="480"/>
                </a:lnTo>
                <a:lnTo>
                  <a:pt x="682" y="511"/>
                </a:lnTo>
                <a:lnTo>
                  <a:pt x="690" y="545"/>
                </a:lnTo>
                <a:lnTo>
                  <a:pt x="691" y="583"/>
                </a:lnTo>
                <a:lnTo>
                  <a:pt x="693" y="623"/>
                </a:lnTo>
                <a:lnTo>
                  <a:pt x="693" y="665"/>
                </a:lnTo>
                <a:lnTo>
                  <a:pt x="699" y="707"/>
                </a:lnTo>
                <a:lnTo>
                  <a:pt x="710" y="781"/>
                </a:lnTo>
                <a:lnTo>
                  <a:pt x="719" y="858"/>
                </a:lnTo>
                <a:lnTo>
                  <a:pt x="728" y="931"/>
                </a:lnTo>
                <a:lnTo>
                  <a:pt x="739" y="1000"/>
                </a:lnTo>
                <a:lnTo>
                  <a:pt x="742" y="1183"/>
                </a:lnTo>
                <a:lnTo>
                  <a:pt x="742" y="1267"/>
                </a:lnTo>
                <a:lnTo>
                  <a:pt x="748" y="1287"/>
                </a:lnTo>
                <a:lnTo>
                  <a:pt x="753" y="1311"/>
                </a:lnTo>
                <a:lnTo>
                  <a:pt x="759" y="1336"/>
                </a:lnTo>
                <a:lnTo>
                  <a:pt x="762" y="1363"/>
                </a:lnTo>
                <a:lnTo>
                  <a:pt x="766" y="1391"/>
                </a:lnTo>
                <a:lnTo>
                  <a:pt x="768" y="1416"/>
                </a:lnTo>
                <a:lnTo>
                  <a:pt x="764" y="1440"/>
                </a:lnTo>
                <a:lnTo>
                  <a:pt x="757" y="1458"/>
                </a:lnTo>
                <a:lnTo>
                  <a:pt x="742" y="1474"/>
                </a:lnTo>
                <a:lnTo>
                  <a:pt x="722" y="1483"/>
                </a:lnTo>
                <a:lnTo>
                  <a:pt x="713" y="1478"/>
                </a:lnTo>
                <a:lnTo>
                  <a:pt x="699" y="1478"/>
                </a:lnTo>
                <a:lnTo>
                  <a:pt x="682" y="1480"/>
                </a:lnTo>
                <a:lnTo>
                  <a:pt x="668" y="1480"/>
                </a:lnTo>
                <a:lnTo>
                  <a:pt x="659" y="1443"/>
                </a:lnTo>
                <a:lnTo>
                  <a:pt x="677" y="1427"/>
                </a:lnTo>
                <a:lnTo>
                  <a:pt x="686" y="1411"/>
                </a:lnTo>
                <a:lnTo>
                  <a:pt x="688" y="1394"/>
                </a:lnTo>
                <a:lnTo>
                  <a:pt x="688" y="1372"/>
                </a:lnTo>
                <a:lnTo>
                  <a:pt x="688" y="1349"/>
                </a:lnTo>
                <a:lnTo>
                  <a:pt x="691" y="1320"/>
                </a:lnTo>
                <a:lnTo>
                  <a:pt x="695" y="1305"/>
                </a:lnTo>
                <a:lnTo>
                  <a:pt x="700" y="1287"/>
                </a:lnTo>
                <a:lnTo>
                  <a:pt x="699" y="1267"/>
                </a:lnTo>
                <a:lnTo>
                  <a:pt x="642" y="1096"/>
                </a:lnTo>
                <a:lnTo>
                  <a:pt x="639" y="934"/>
                </a:lnTo>
                <a:lnTo>
                  <a:pt x="608" y="827"/>
                </a:lnTo>
                <a:lnTo>
                  <a:pt x="604" y="809"/>
                </a:lnTo>
                <a:lnTo>
                  <a:pt x="600" y="789"/>
                </a:lnTo>
                <a:lnTo>
                  <a:pt x="599" y="767"/>
                </a:lnTo>
                <a:lnTo>
                  <a:pt x="595" y="745"/>
                </a:lnTo>
                <a:lnTo>
                  <a:pt x="588" y="727"/>
                </a:lnTo>
                <a:lnTo>
                  <a:pt x="579" y="714"/>
                </a:lnTo>
                <a:lnTo>
                  <a:pt x="573" y="741"/>
                </a:lnTo>
                <a:lnTo>
                  <a:pt x="566" y="767"/>
                </a:lnTo>
                <a:lnTo>
                  <a:pt x="555" y="792"/>
                </a:lnTo>
                <a:lnTo>
                  <a:pt x="544" y="820"/>
                </a:lnTo>
                <a:lnTo>
                  <a:pt x="535" y="849"/>
                </a:lnTo>
                <a:lnTo>
                  <a:pt x="530" y="880"/>
                </a:lnTo>
                <a:lnTo>
                  <a:pt x="530" y="912"/>
                </a:lnTo>
                <a:lnTo>
                  <a:pt x="535" y="947"/>
                </a:lnTo>
                <a:lnTo>
                  <a:pt x="546" y="983"/>
                </a:lnTo>
                <a:lnTo>
                  <a:pt x="560" y="1018"/>
                </a:lnTo>
                <a:lnTo>
                  <a:pt x="577" y="1052"/>
                </a:lnTo>
                <a:lnTo>
                  <a:pt x="595" y="1089"/>
                </a:lnTo>
                <a:lnTo>
                  <a:pt x="611" y="1125"/>
                </a:lnTo>
                <a:lnTo>
                  <a:pt x="626" y="1165"/>
                </a:lnTo>
                <a:lnTo>
                  <a:pt x="637" y="1207"/>
                </a:lnTo>
                <a:lnTo>
                  <a:pt x="644" y="1251"/>
                </a:lnTo>
                <a:lnTo>
                  <a:pt x="646" y="1300"/>
                </a:lnTo>
                <a:lnTo>
                  <a:pt x="639" y="1351"/>
                </a:lnTo>
                <a:lnTo>
                  <a:pt x="582" y="1680"/>
                </a:lnTo>
                <a:lnTo>
                  <a:pt x="590" y="1734"/>
                </a:lnTo>
                <a:lnTo>
                  <a:pt x="599" y="1792"/>
                </a:lnTo>
                <a:lnTo>
                  <a:pt x="608" y="1851"/>
                </a:lnTo>
                <a:lnTo>
                  <a:pt x="617" y="1912"/>
                </a:lnTo>
                <a:lnTo>
                  <a:pt x="617" y="1972"/>
                </a:lnTo>
                <a:lnTo>
                  <a:pt x="611" y="2034"/>
                </a:lnTo>
                <a:lnTo>
                  <a:pt x="559" y="2320"/>
                </a:lnTo>
                <a:lnTo>
                  <a:pt x="551" y="2351"/>
                </a:lnTo>
                <a:lnTo>
                  <a:pt x="544" y="2387"/>
                </a:lnTo>
                <a:lnTo>
                  <a:pt x="537" y="2425"/>
                </a:lnTo>
                <a:lnTo>
                  <a:pt x="535" y="2463"/>
                </a:lnTo>
                <a:lnTo>
                  <a:pt x="539" y="2503"/>
                </a:lnTo>
                <a:lnTo>
                  <a:pt x="582" y="2696"/>
                </a:lnTo>
                <a:lnTo>
                  <a:pt x="559" y="2711"/>
                </a:lnTo>
                <a:lnTo>
                  <a:pt x="533" y="2723"/>
                </a:lnTo>
                <a:lnTo>
                  <a:pt x="504" y="2734"/>
                </a:lnTo>
                <a:lnTo>
                  <a:pt x="471" y="2740"/>
                </a:lnTo>
                <a:lnTo>
                  <a:pt x="460" y="2714"/>
                </a:lnTo>
                <a:lnTo>
                  <a:pt x="455" y="2687"/>
                </a:lnTo>
                <a:lnTo>
                  <a:pt x="453" y="2656"/>
                </a:lnTo>
                <a:lnTo>
                  <a:pt x="455" y="2625"/>
                </a:lnTo>
                <a:lnTo>
                  <a:pt x="457" y="2591"/>
                </a:lnTo>
                <a:lnTo>
                  <a:pt x="455" y="2556"/>
                </a:lnTo>
                <a:lnTo>
                  <a:pt x="451" y="2523"/>
                </a:lnTo>
                <a:lnTo>
                  <a:pt x="448" y="2492"/>
                </a:lnTo>
                <a:lnTo>
                  <a:pt x="450" y="2461"/>
                </a:lnTo>
                <a:lnTo>
                  <a:pt x="455" y="2431"/>
                </a:lnTo>
                <a:lnTo>
                  <a:pt x="460" y="2398"/>
                </a:lnTo>
                <a:lnTo>
                  <a:pt x="468" y="2363"/>
                </a:lnTo>
                <a:lnTo>
                  <a:pt x="471" y="2327"/>
                </a:lnTo>
                <a:lnTo>
                  <a:pt x="471" y="2287"/>
                </a:lnTo>
                <a:lnTo>
                  <a:pt x="468" y="2243"/>
                </a:lnTo>
                <a:lnTo>
                  <a:pt x="457" y="2192"/>
                </a:lnTo>
                <a:lnTo>
                  <a:pt x="448" y="2136"/>
                </a:lnTo>
                <a:lnTo>
                  <a:pt x="439" y="2074"/>
                </a:lnTo>
                <a:lnTo>
                  <a:pt x="437" y="2012"/>
                </a:lnTo>
                <a:lnTo>
                  <a:pt x="442" y="1951"/>
                </a:lnTo>
                <a:lnTo>
                  <a:pt x="448" y="1925"/>
                </a:lnTo>
                <a:lnTo>
                  <a:pt x="455" y="1894"/>
                </a:lnTo>
                <a:lnTo>
                  <a:pt x="457" y="1863"/>
                </a:lnTo>
                <a:lnTo>
                  <a:pt x="455" y="1831"/>
                </a:lnTo>
                <a:lnTo>
                  <a:pt x="439" y="1754"/>
                </a:lnTo>
                <a:lnTo>
                  <a:pt x="422" y="1678"/>
                </a:lnTo>
                <a:lnTo>
                  <a:pt x="406" y="1598"/>
                </a:lnTo>
                <a:lnTo>
                  <a:pt x="395" y="1516"/>
                </a:lnTo>
                <a:lnTo>
                  <a:pt x="388" y="1431"/>
                </a:lnTo>
                <a:lnTo>
                  <a:pt x="382" y="1431"/>
                </a:lnTo>
                <a:lnTo>
                  <a:pt x="382" y="1436"/>
                </a:lnTo>
                <a:lnTo>
                  <a:pt x="351" y="1680"/>
                </a:lnTo>
                <a:lnTo>
                  <a:pt x="319" y="1807"/>
                </a:lnTo>
                <a:lnTo>
                  <a:pt x="313" y="1861"/>
                </a:lnTo>
                <a:lnTo>
                  <a:pt x="317" y="1914"/>
                </a:lnTo>
                <a:lnTo>
                  <a:pt x="322" y="1965"/>
                </a:lnTo>
                <a:lnTo>
                  <a:pt x="330" y="2018"/>
                </a:lnTo>
                <a:lnTo>
                  <a:pt x="331" y="2072"/>
                </a:lnTo>
                <a:lnTo>
                  <a:pt x="328" y="2127"/>
                </a:lnTo>
                <a:lnTo>
                  <a:pt x="322" y="2152"/>
                </a:lnTo>
                <a:lnTo>
                  <a:pt x="317" y="2185"/>
                </a:lnTo>
                <a:lnTo>
                  <a:pt x="310" y="2223"/>
                </a:lnTo>
                <a:lnTo>
                  <a:pt x="304" y="2263"/>
                </a:lnTo>
                <a:lnTo>
                  <a:pt x="300" y="2303"/>
                </a:lnTo>
                <a:lnTo>
                  <a:pt x="299" y="2343"/>
                </a:lnTo>
                <a:lnTo>
                  <a:pt x="300" y="2380"/>
                </a:lnTo>
                <a:lnTo>
                  <a:pt x="308" y="2411"/>
                </a:lnTo>
                <a:lnTo>
                  <a:pt x="339" y="2474"/>
                </a:lnTo>
                <a:lnTo>
                  <a:pt x="328" y="2511"/>
                </a:lnTo>
                <a:lnTo>
                  <a:pt x="320" y="2556"/>
                </a:lnTo>
                <a:lnTo>
                  <a:pt x="320" y="2603"/>
                </a:lnTo>
                <a:lnTo>
                  <a:pt x="324" y="2647"/>
                </a:lnTo>
                <a:lnTo>
                  <a:pt x="324" y="2689"/>
                </a:lnTo>
                <a:lnTo>
                  <a:pt x="319" y="2727"/>
                </a:lnTo>
                <a:lnTo>
                  <a:pt x="299" y="2734"/>
                </a:lnTo>
                <a:lnTo>
                  <a:pt x="275" y="2736"/>
                </a:lnTo>
                <a:lnTo>
                  <a:pt x="253" y="2729"/>
                </a:lnTo>
                <a:lnTo>
                  <a:pt x="231" y="2718"/>
                </a:lnTo>
                <a:lnTo>
                  <a:pt x="213" y="2700"/>
                </a:lnTo>
                <a:lnTo>
                  <a:pt x="202" y="2678"/>
                </a:lnTo>
                <a:lnTo>
                  <a:pt x="199" y="2651"/>
                </a:lnTo>
                <a:lnTo>
                  <a:pt x="217" y="2616"/>
                </a:lnTo>
                <a:lnTo>
                  <a:pt x="230" y="2574"/>
                </a:lnTo>
                <a:lnTo>
                  <a:pt x="235" y="2529"/>
                </a:lnTo>
                <a:lnTo>
                  <a:pt x="239" y="2480"/>
                </a:lnTo>
                <a:lnTo>
                  <a:pt x="237" y="2429"/>
                </a:lnTo>
                <a:lnTo>
                  <a:pt x="231" y="2376"/>
                </a:lnTo>
                <a:lnTo>
                  <a:pt x="222" y="2321"/>
                </a:lnTo>
                <a:lnTo>
                  <a:pt x="213" y="2267"/>
                </a:lnTo>
                <a:lnTo>
                  <a:pt x="202" y="2216"/>
                </a:lnTo>
                <a:lnTo>
                  <a:pt x="191" y="2165"/>
                </a:lnTo>
                <a:lnTo>
                  <a:pt x="180" y="2118"/>
                </a:lnTo>
                <a:lnTo>
                  <a:pt x="171" y="2074"/>
                </a:lnTo>
                <a:lnTo>
                  <a:pt x="162" y="2034"/>
                </a:lnTo>
                <a:lnTo>
                  <a:pt x="157" y="1980"/>
                </a:lnTo>
                <a:lnTo>
                  <a:pt x="160" y="1923"/>
                </a:lnTo>
                <a:lnTo>
                  <a:pt x="168" y="1867"/>
                </a:lnTo>
                <a:lnTo>
                  <a:pt x="179" y="1812"/>
                </a:lnTo>
                <a:lnTo>
                  <a:pt x="186" y="1756"/>
                </a:lnTo>
                <a:lnTo>
                  <a:pt x="190" y="1700"/>
                </a:lnTo>
                <a:lnTo>
                  <a:pt x="182" y="1643"/>
                </a:lnTo>
                <a:lnTo>
                  <a:pt x="175" y="1607"/>
                </a:lnTo>
                <a:lnTo>
                  <a:pt x="166" y="1565"/>
                </a:lnTo>
                <a:lnTo>
                  <a:pt x="155" y="1518"/>
                </a:lnTo>
                <a:lnTo>
                  <a:pt x="144" y="1467"/>
                </a:lnTo>
                <a:lnTo>
                  <a:pt x="133" y="1414"/>
                </a:lnTo>
                <a:lnTo>
                  <a:pt x="126" y="1363"/>
                </a:lnTo>
                <a:lnTo>
                  <a:pt x="122" y="1312"/>
                </a:lnTo>
                <a:lnTo>
                  <a:pt x="122" y="1265"/>
                </a:lnTo>
                <a:lnTo>
                  <a:pt x="128" y="1223"/>
                </a:lnTo>
                <a:lnTo>
                  <a:pt x="144" y="1163"/>
                </a:lnTo>
                <a:lnTo>
                  <a:pt x="166" y="1107"/>
                </a:lnTo>
                <a:lnTo>
                  <a:pt x="190" y="1051"/>
                </a:lnTo>
                <a:lnTo>
                  <a:pt x="213" y="998"/>
                </a:lnTo>
                <a:lnTo>
                  <a:pt x="231" y="943"/>
                </a:lnTo>
                <a:lnTo>
                  <a:pt x="237" y="905"/>
                </a:lnTo>
                <a:lnTo>
                  <a:pt x="235" y="869"/>
                </a:lnTo>
                <a:lnTo>
                  <a:pt x="228" y="832"/>
                </a:lnTo>
                <a:lnTo>
                  <a:pt x="215" y="800"/>
                </a:lnTo>
                <a:lnTo>
                  <a:pt x="202" y="769"/>
                </a:lnTo>
                <a:lnTo>
                  <a:pt x="191" y="740"/>
                </a:lnTo>
                <a:lnTo>
                  <a:pt x="182" y="711"/>
                </a:lnTo>
                <a:lnTo>
                  <a:pt x="179" y="711"/>
                </a:lnTo>
                <a:lnTo>
                  <a:pt x="170" y="769"/>
                </a:lnTo>
                <a:lnTo>
                  <a:pt x="157" y="825"/>
                </a:lnTo>
                <a:lnTo>
                  <a:pt x="140" y="878"/>
                </a:lnTo>
                <a:lnTo>
                  <a:pt x="128" y="931"/>
                </a:lnTo>
                <a:lnTo>
                  <a:pt x="122" y="969"/>
                </a:lnTo>
                <a:lnTo>
                  <a:pt x="122" y="1005"/>
                </a:lnTo>
                <a:lnTo>
                  <a:pt x="124" y="1041"/>
                </a:lnTo>
                <a:lnTo>
                  <a:pt x="124" y="1078"/>
                </a:lnTo>
                <a:lnTo>
                  <a:pt x="119" y="1111"/>
                </a:lnTo>
                <a:lnTo>
                  <a:pt x="110" y="1145"/>
                </a:lnTo>
                <a:lnTo>
                  <a:pt x="95" y="1181"/>
                </a:lnTo>
                <a:lnTo>
                  <a:pt x="82" y="1223"/>
                </a:lnTo>
                <a:lnTo>
                  <a:pt x="71" y="1267"/>
                </a:lnTo>
                <a:lnTo>
                  <a:pt x="64" y="1311"/>
                </a:lnTo>
                <a:lnTo>
                  <a:pt x="62" y="1358"/>
                </a:lnTo>
                <a:lnTo>
                  <a:pt x="71" y="1403"/>
                </a:lnTo>
                <a:lnTo>
                  <a:pt x="108" y="1451"/>
                </a:lnTo>
                <a:lnTo>
                  <a:pt x="104" y="1456"/>
                </a:lnTo>
                <a:lnTo>
                  <a:pt x="100" y="1460"/>
                </a:lnTo>
                <a:lnTo>
                  <a:pt x="100" y="1463"/>
                </a:lnTo>
                <a:lnTo>
                  <a:pt x="100" y="1469"/>
                </a:lnTo>
                <a:lnTo>
                  <a:pt x="99" y="1472"/>
                </a:lnTo>
                <a:lnTo>
                  <a:pt x="99" y="1480"/>
                </a:lnTo>
                <a:lnTo>
                  <a:pt x="79" y="1481"/>
                </a:lnTo>
                <a:lnTo>
                  <a:pt x="62" y="1481"/>
                </a:lnTo>
                <a:lnTo>
                  <a:pt x="48" y="1481"/>
                </a:lnTo>
                <a:lnTo>
                  <a:pt x="31" y="1483"/>
                </a:lnTo>
                <a:lnTo>
                  <a:pt x="13" y="1452"/>
                </a:lnTo>
                <a:lnTo>
                  <a:pt x="4" y="1423"/>
                </a:lnTo>
                <a:lnTo>
                  <a:pt x="0" y="1392"/>
                </a:lnTo>
                <a:lnTo>
                  <a:pt x="2" y="1361"/>
                </a:lnTo>
                <a:lnTo>
                  <a:pt x="8" y="1327"/>
                </a:lnTo>
                <a:lnTo>
                  <a:pt x="15" y="1291"/>
                </a:lnTo>
                <a:lnTo>
                  <a:pt x="22" y="1251"/>
                </a:lnTo>
                <a:lnTo>
                  <a:pt x="22" y="1036"/>
                </a:lnTo>
                <a:lnTo>
                  <a:pt x="62" y="751"/>
                </a:lnTo>
                <a:lnTo>
                  <a:pt x="68" y="709"/>
                </a:lnTo>
                <a:lnTo>
                  <a:pt x="70" y="665"/>
                </a:lnTo>
                <a:lnTo>
                  <a:pt x="70" y="623"/>
                </a:lnTo>
                <a:lnTo>
                  <a:pt x="71" y="581"/>
                </a:lnTo>
                <a:lnTo>
                  <a:pt x="75" y="541"/>
                </a:lnTo>
                <a:lnTo>
                  <a:pt x="84" y="507"/>
                </a:lnTo>
                <a:lnTo>
                  <a:pt x="99" y="476"/>
                </a:lnTo>
                <a:lnTo>
                  <a:pt x="117" y="458"/>
                </a:lnTo>
                <a:lnTo>
                  <a:pt x="139" y="445"/>
                </a:lnTo>
                <a:lnTo>
                  <a:pt x="164" y="436"/>
                </a:lnTo>
                <a:lnTo>
                  <a:pt x="193" y="429"/>
                </a:lnTo>
                <a:lnTo>
                  <a:pt x="222" y="421"/>
                </a:lnTo>
                <a:lnTo>
                  <a:pt x="251" y="412"/>
                </a:lnTo>
                <a:lnTo>
                  <a:pt x="275" y="403"/>
                </a:lnTo>
                <a:lnTo>
                  <a:pt x="297" y="389"/>
                </a:lnTo>
                <a:lnTo>
                  <a:pt x="311" y="371"/>
                </a:lnTo>
                <a:lnTo>
                  <a:pt x="322" y="347"/>
                </a:lnTo>
                <a:lnTo>
                  <a:pt x="320" y="325"/>
                </a:lnTo>
                <a:lnTo>
                  <a:pt x="313" y="303"/>
                </a:lnTo>
                <a:lnTo>
                  <a:pt x="299" y="281"/>
                </a:lnTo>
                <a:lnTo>
                  <a:pt x="282" y="261"/>
                </a:lnTo>
                <a:lnTo>
                  <a:pt x="266" y="241"/>
                </a:lnTo>
                <a:lnTo>
                  <a:pt x="253" y="221"/>
                </a:lnTo>
                <a:lnTo>
                  <a:pt x="248" y="203"/>
                </a:lnTo>
                <a:lnTo>
                  <a:pt x="253" y="191"/>
                </a:lnTo>
                <a:lnTo>
                  <a:pt x="253" y="174"/>
                </a:lnTo>
                <a:lnTo>
                  <a:pt x="250" y="154"/>
                </a:lnTo>
                <a:lnTo>
                  <a:pt x="250" y="136"/>
                </a:lnTo>
                <a:lnTo>
                  <a:pt x="251" y="116"/>
                </a:lnTo>
                <a:lnTo>
                  <a:pt x="262" y="83"/>
                </a:lnTo>
                <a:lnTo>
                  <a:pt x="280" y="54"/>
                </a:lnTo>
                <a:lnTo>
                  <a:pt x="302" y="27"/>
                </a:lnTo>
                <a:lnTo>
                  <a:pt x="322" y="3"/>
                </a:lnTo>
                <a:lnTo>
                  <a:pt x="339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AF5AD44E-4D6F-43D6-9663-196425130970}"/>
              </a:ext>
            </a:extLst>
          </p:cNvPr>
          <p:cNvSpPr txBox="1"/>
          <p:nvPr/>
        </p:nvSpPr>
        <p:spPr>
          <a:xfrm>
            <a:off x="5032023" y="1770063"/>
            <a:ext cx="212796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You can simply impress your audience and add a unique zing and appeal to your Presentations. Get a modern PowerPoint  Presentation that is beautifully designed.  Easy to change colors, photos and Text.</a:t>
            </a:r>
          </a:p>
        </p:txBody>
      </p:sp>
      <p:grpSp>
        <p:nvGrpSpPr>
          <p:cNvPr id="467" name="그룹 29">
            <a:extLst>
              <a:ext uri="{FF2B5EF4-FFF2-40B4-BE49-F238E27FC236}">
                <a16:creationId xmlns:a16="http://schemas.microsoft.com/office/drawing/2014/main" id="{759808B6-EAEA-4F0E-A7AA-6AA1F2BF28DF}"/>
              </a:ext>
            </a:extLst>
          </p:cNvPr>
          <p:cNvGrpSpPr/>
          <p:nvPr/>
        </p:nvGrpSpPr>
        <p:grpSpPr>
          <a:xfrm>
            <a:off x="46352" y="5552319"/>
            <a:ext cx="12099722" cy="913490"/>
            <a:chOff x="46349" y="5560865"/>
            <a:chExt cx="12099721" cy="913489"/>
          </a:xfrm>
        </p:grpSpPr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56E27B44-C18D-421C-BE3E-CC5812A2F436}"/>
                </a:ext>
              </a:extLst>
            </p:cNvPr>
            <p:cNvSpPr/>
            <p:nvPr/>
          </p:nvSpPr>
          <p:spPr>
            <a:xfrm>
              <a:off x="2895795" y="5904497"/>
              <a:ext cx="217547" cy="217547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2B57D313-CAC5-4A76-A625-B0AABBD6F8AB}"/>
                </a:ext>
              </a:extLst>
            </p:cNvPr>
            <p:cNvSpPr/>
            <p:nvPr/>
          </p:nvSpPr>
          <p:spPr>
            <a:xfrm rot="10800000">
              <a:off x="3926645" y="5904497"/>
              <a:ext cx="217547" cy="217547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grpSp>
          <p:nvGrpSpPr>
            <p:cNvPr id="470" name="그룹 247">
              <a:extLst>
                <a:ext uri="{FF2B5EF4-FFF2-40B4-BE49-F238E27FC236}">
                  <a16:creationId xmlns:a16="http://schemas.microsoft.com/office/drawing/2014/main" id="{E7EE3A6B-FE35-4462-A1DE-9EC698ED7803}"/>
                </a:ext>
              </a:extLst>
            </p:cNvPr>
            <p:cNvGrpSpPr/>
            <p:nvPr/>
          </p:nvGrpSpPr>
          <p:grpSpPr>
            <a:xfrm>
              <a:off x="3174386" y="6012364"/>
              <a:ext cx="724883" cy="453308"/>
              <a:chOff x="1650385" y="6129099"/>
              <a:chExt cx="724883" cy="453308"/>
            </a:xfrm>
            <a:solidFill>
              <a:schemeClr val="accent2"/>
            </a:solidFill>
          </p:grpSpPr>
          <p:sp>
            <p:nvSpPr>
              <p:cNvPr id="698" name="Oval 697">
                <a:extLst>
                  <a:ext uri="{FF2B5EF4-FFF2-40B4-BE49-F238E27FC236}">
                    <a16:creationId xmlns:a16="http://schemas.microsoft.com/office/drawing/2014/main" id="{CBFDBEA3-2BC1-4AC1-B981-1E5BD88086C5}"/>
                  </a:ext>
                </a:extLst>
              </p:cNvPr>
              <p:cNvSpPr/>
              <p:nvPr/>
            </p:nvSpPr>
            <p:spPr>
              <a:xfrm rot="10800000">
                <a:off x="2197275" y="6293467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9" name="Rectangle 698">
                <a:extLst>
                  <a:ext uri="{FF2B5EF4-FFF2-40B4-BE49-F238E27FC236}">
                    <a16:creationId xmlns:a16="http://schemas.microsoft.com/office/drawing/2014/main" id="{C177E858-0AA1-4493-8BDB-19F5DAAB6F7E}"/>
                  </a:ext>
                </a:extLst>
              </p:cNvPr>
              <p:cNvSpPr/>
              <p:nvPr/>
            </p:nvSpPr>
            <p:spPr>
              <a:xfrm>
                <a:off x="2256605" y="6129099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0" name="Oval 699">
                <a:extLst>
                  <a:ext uri="{FF2B5EF4-FFF2-40B4-BE49-F238E27FC236}">
                    <a16:creationId xmlns:a16="http://schemas.microsoft.com/office/drawing/2014/main" id="{CF565838-2B05-4446-884D-E3A005520278}"/>
                  </a:ext>
                </a:extLst>
              </p:cNvPr>
              <p:cNvSpPr/>
              <p:nvPr/>
            </p:nvSpPr>
            <p:spPr>
              <a:xfrm rot="10800000">
                <a:off x="2011682" y="6417006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1" name="Rectangle 700">
                <a:extLst>
                  <a:ext uri="{FF2B5EF4-FFF2-40B4-BE49-F238E27FC236}">
                    <a16:creationId xmlns:a16="http://schemas.microsoft.com/office/drawing/2014/main" id="{EDDD6E4C-6734-4A2F-A6C8-A1302B534F7E}"/>
                  </a:ext>
                </a:extLst>
              </p:cNvPr>
              <p:cNvSpPr/>
              <p:nvPr/>
            </p:nvSpPr>
            <p:spPr>
              <a:xfrm>
                <a:off x="2061124" y="6129099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2" name="Oval 701">
                <a:extLst>
                  <a:ext uri="{FF2B5EF4-FFF2-40B4-BE49-F238E27FC236}">
                    <a16:creationId xmlns:a16="http://schemas.microsoft.com/office/drawing/2014/main" id="{F8087601-7989-4166-BBC2-DC792A6BFB6E}"/>
                  </a:ext>
                </a:extLst>
              </p:cNvPr>
              <p:cNvSpPr/>
              <p:nvPr/>
            </p:nvSpPr>
            <p:spPr>
              <a:xfrm rot="10800000">
                <a:off x="1835978" y="6443968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3" name="Rectangle 702">
                <a:extLst>
                  <a:ext uri="{FF2B5EF4-FFF2-40B4-BE49-F238E27FC236}">
                    <a16:creationId xmlns:a16="http://schemas.microsoft.com/office/drawing/2014/main" id="{D3BEDEAA-CE68-47A8-B77F-399DD3F28215}"/>
                  </a:ext>
                </a:extLst>
              </p:cNvPr>
              <p:cNvSpPr/>
              <p:nvPr/>
            </p:nvSpPr>
            <p:spPr>
              <a:xfrm>
                <a:off x="1875531" y="6134265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4" name="Oval 703">
                <a:extLst>
                  <a:ext uri="{FF2B5EF4-FFF2-40B4-BE49-F238E27FC236}">
                    <a16:creationId xmlns:a16="http://schemas.microsoft.com/office/drawing/2014/main" id="{4D84FE50-6864-46D0-A543-BECAEC79B63B}"/>
                  </a:ext>
                </a:extLst>
              </p:cNvPr>
              <p:cNvSpPr/>
              <p:nvPr/>
            </p:nvSpPr>
            <p:spPr>
              <a:xfrm rot="10800000">
                <a:off x="1650385" y="6354893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705" name="Rectangle 704">
                <a:extLst>
                  <a:ext uri="{FF2B5EF4-FFF2-40B4-BE49-F238E27FC236}">
                    <a16:creationId xmlns:a16="http://schemas.microsoft.com/office/drawing/2014/main" id="{DE011A3C-66AC-4D64-B7CD-5D66E201E489}"/>
                  </a:ext>
                </a:extLst>
              </p:cNvPr>
              <p:cNvSpPr/>
              <p:nvPr/>
            </p:nvSpPr>
            <p:spPr>
              <a:xfrm>
                <a:off x="1680050" y="6130006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1" name="그룹 246">
              <a:extLst>
                <a:ext uri="{FF2B5EF4-FFF2-40B4-BE49-F238E27FC236}">
                  <a16:creationId xmlns:a16="http://schemas.microsoft.com/office/drawing/2014/main" id="{94627BC5-524C-4325-8513-9FC3223FBF75}"/>
                </a:ext>
              </a:extLst>
            </p:cNvPr>
            <p:cNvGrpSpPr/>
            <p:nvPr/>
          </p:nvGrpSpPr>
          <p:grpSpPr>
            <a:xfrm>
              <a:off x="3930648" y="5560869"/>
              <a:ext cx="969807" cy="561175"/>
              <a:chOff x="2406647" y="5677604"/>
              <a:chExt cx="969807" cy="561175"/>
            </a:xfrm>
            <a:solidFill>
              <a:schemeClr val="accent2"/>
            </a:solidFill>
          </p:grpSpPr>
          <p:sp>
            <p:nvSpPr>
              <p:cNvPr id="689" name="Oval 688">
                <a:extLst>
                  <a:ext uri="{FF2B5EF4-FFF2-40B4-BE49-F238E27FC236}">
                    <a16:creationId xmlns:a16="http://schemas.microsoft.com/office/drawing/2014/main" id="{DBA2AD87-C2B5-4BCC-BDEA-18279AAE9838}"/>
                  </a:ext>
                </a:extLst>
              </p:cNvPr>
              <p:cNvSpPr/>
              <p:nvPr/>
            </p:nvSpPr>
            <p:spPr>
              <a:xfrm>
                <a:off x="24066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0" name="Oval 689">
                <a:extLst>
                  <a:ext uri="{FF2B5EF4-FFF2-40B4-BE49-F238E27FC236}">
                    <a16:creationId xmlns:a16="http://schemas.microsoft.com/office/drawing/2014/main" id="{F93B23AC-888C-4CE3-9B14-37D0145D2C5F}"/>
                  </a:ext>
                </a:extLst>
              </p:cNvPr>
              <p:cNvSpPr/>
              <p:nvPr/>
            </p:nvSpPr>
            <p:spPr>
              <a:xfrm>
                <a:off x="26515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1" name="Rectangle 690">
                <a:extLst>
                  <a:ext uri="{FF2B5EF4-FFF2-40B4-BE49-F238E27FC236}">
                    <a16:creationId xmlns:a16="http://schemas.microsoft.com/office/drawing/2014/main" id="{B9BE6B4F-B57F-48B8-A47D-D404411A6B60}"/>
                  </a:ext>
                </a:extLst>
              </p:cNvPr>
              <p:cNvSpPr/>
              <p:nvPr/>
            </p:nvSpPr>
            <p:spPr>
              <a:xfrm rot="10800000">
                <a:off x="27109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2" name="Oval 691">
                <a:extLst>
                  <a:ext uri="{FF2B5EF4-FFF2-40B4-BE49-F238E27FC236}">
                    <a16:creationId xmlns:a16="http://schemas.microsoft.com/office/drawing/2014/main" id="{FB50F115-9902-4253-946E-809F38D9FB89}"/>
                  </a:ext>
                </a:extLst>
              </p:cNvPr>
              <p:cNvSpPr/>
              <p:nvPr/>
            </p:nvSpPr>
            <p:spPr>
              <a:xfrm>
                <a:off x="28569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3" name="Rectangle 692">
                <a:extLst>
                  <a:ext uri="{FF2B5EF4-FFF2-40B4-BE49-F238E27FC236}">
                    <a16:creationId xmlns:a16="http://schemas.microsoft.com/office/drawing/2014/main" id="{10E59717-CA09-4A84-B2A5-C7963871E8B7}"/>
                  </a:ext>
                </a:extLst>
              </p:cNvPr>
              <p:cNvSpPr/>
              <p:nvPr/>
            </p:nvSpPr>
            <p:spPr>
              <a:xfrm rot="10800000">
                <a:off x="29063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4" name="Oval 693">
                <a:extLst>
                  <a:ext uri="{FF2B5EF4-FFF2-40B4-BE49-F238E27FC236}">
                    <a16:creationId xmlns:a16="http://schemas.microsoft.com/office/drawing/2014/main" id="{CF18AE63-16BD-4DE4-AD2F-EFFB0469A203}"/>
                  </a:ext>
                </a:extLst>
              </p:cNvPr>
              <p:cNvSpPr/>
              <p:nvPr/>
            </p:nvSpPr>
            <p:spPr>
              <a:xfrm>
                <a:off x="30524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5" name="Rectangle 694">
                <a:extLst>
                  <a:ext uri="{FF2B5EF4-FFF2-40B4-BE49-F238E27FC236}">
                    <a16:creationId xmlns:a16="http://schemas.microsoft.com/office/drawing/2014/main" id="{B082037B-4C4A-457F-81D5-9E0C25E614A3}"/>
                  </a:ext>
                </a:extLst>
              </p:cNvPr>
              <p:cNvSpPr/>
              <p:nvPr/>
            </p:nvSpPr>
            <p:spPr>
              <a:xfrm rot="10800000">
                <a:off x="30919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6" name="Oval 695">
                <a:extLst>
                  <a:ext uri="{FF2B5EF4-FFF2-40B4-BE49-F238E27FC236}">
                    <a16:creationId xmlns:a16="http://schemas.microsoft.com/office/drawing/2014/main" id="{786A8BF1-058B-4A96-A2D6-C59918A39A48}"/>
                  </a:ext>
                </a:extLst>
              </p:cNvPr>
              <p:cNvSpPr/>
              <p:nvPr/>
            </p:nvSpPr>
            <p:spPr>
              <a:xfrm>
                <a:off x="32577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97" name="Rectangle 696">
                <a:extLst>
                  <a:ext uri="{FF2B5EF4-FFF2-40B4-BE49-F238E27FC236}">
                    <a16:creationId xmlns:a16="http://schemas.microsoft.com/office/drawing/2014/main" id="{6E301279-8B8F-40BF-AE7C-0D4343F824CB}"/>
                  </a:ext>
                </a:extLst>
              </p:cNvPr>
              <p:cNvSpPr/>
              <p:nvPr/>
            </p:nvSpPr>
            <p:spPr>
              <a:xfrm rot="10800000">
                <a:off x="32874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2" name="그룹 243">
              <a:extLst>
                <a:ext uri="{FF2B5EF4-FFF2-40B4-BE49-F238E27FC236}">
                  <a16:creationId xmlns:a16="http://schemas.microsoft.com/office/drawing/2014/main" id="{FB73CA2A-50FA-43AF-A640-6E2C2319AE3F}"/>
                </a:ext>
              </a:extLst>
            </p:cNvPr>
            <p:cNvGrpSpPr/>
            <p:nvPr/>
          </p:nvGrpSpPr>
          <p:grpSpPr>
            <a:xfrm>
              <a:off x="5236086" y="6012363"/>
              <a:ext cx="724883" cy="453308"/>
              <a:chOff x="3712085" y="6129098"/>
              <a:chExt cx="724883" cy="453308"/>
            </a:xfrm>
            <a:solidFill>
              <a:schemeClr val="accent2"/>
            </a:solidFill>
          </p:grpSpPr>
          <p:sp>
            <p:nvSpPr>
              <p:cNvPr id="681" name="Oval 680">
                <a:extLst>
                  <a:ext uri="{FF2B5EF4-FFF2-40B4-BE49-F238E27FC236}">
                    <a16:creationId xmlns:a16="http://schemas.microsoft.com/office/drawing/2014/main" id="{D407129F-E773-4789-AAF4-24A4C49B4ACB}"/>
                  </a:ext>
                </a:extLst>
              </p:cNvPr>
              <p:cNvSpPr/>
              <p:nvPr/>
            </p:nvSpPr>
            <p:spPr>
              <a:xfrm rot="10800000">
                <a:off x="42589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2" name="Rectangle 681">
                <a:extLst>
                  <a:ext uri="{FF2B5EF4-FFF2-40B4-BE49-F238E27FC236}">
                    <a16:creationId xmlns:a16="http://schemas.microsoft.com/office/drawing/2014/main" id="{C8A2C197-1993-4271-8474-A89916A93A9E}"/>
                  </a:ext>
                </a:extLst>
              </p:cNvPr>
              <p:cNvSpPr/>
              <p:nvPr/>
            </p:nvSpPr>
            <p:spPr>
              <a:xfrm>
                <a:off x="43183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3" name="Oval 682">
                <a:extLst>
                  <a:ext uri="{FF2B5EF4-FFF2-40B4-BE49-F238E27FC236}">
                    <a16:creationId xmlns:a16="http://schemas.microsoft.com/office/drawing/2014/main" id="{C03CDD3F-1531-4916-8F7D-C5533CA2A423}"/>
                  </a:ext>
                </a:extLst>
              </p:cNvPr>
              <p:cNvSpPr/>
              <p:nvPr/>
            </p:nvSpPr>
            <p:spPr>
              <a:xfrm rot="10800000">
                <a:off x="40733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4" name="Rectangle 683">
                <a:extLst>
                  <a:ext uri="{FF2B5EF4-FFF2-40B4-BE49-F238E27FC236}">
                    <a16:creationId xmlns:a16="http://schemas.microsoft.com/office/drawing/2014/main" id="{6E5DAB99-8879-4CEC-AD1D-5D87199BB3DF}"/>
                  </a:ext>
                </a:extLst>
              </p:cNvPr>
              <p:cNvSpPr/>
              <p:nvPr/>
            </p:nvSpPr>
            <p:spPr>
              <a:xfrm>
                <a:off x="41228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5" name="Oval 684">
                <a:extLst>
                  <a:ext uri="{FF2B5EF4-FFF2-40B4-BE49-F238E27FC236}">
                    <a16:creationId xmlns:a16="http://schemas.microsoft.com/office/drawing/2014/main" id="{003BF6C9-E34E-4D31-848F-30EBA1C00E22}"/>
                  </a:ext>
                </a:extLst>
              </p:cNvPr>
              <p:cNvSpPr/>
              <p:nvPr/>
            </p:nvSpPr>
            <p:spPr>
              <a:xfrm rot="10800000">
                <a:off x="38976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6" name="Rectangle 685">
                <a:extLst>
                  <a:ext uri="{FF2B5EF4-FFF2-40B4-BE49-F238E27FC236}">
                    <a16:creationId xmlns:a16="http://schemas.microsoft.com/office/drawing/2014/main" id="{DE7AD72C-192C-41B8-8376-036021093F40}"/>
                  </a:ext>
                </a:extLst>
              </p:cNvPr>
              <p:cNvSpPr/>
              <p:nvPr/>
            </p:nvSpPr>
            <p:spPr>
              <a:xfrm>
                <a:off x="39372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7" name="Oval 686">
                <a:extLst>
                  <a:ext uri="{FF2B5EF4-FFF2-40B4-BE49-F238E27FC236}">
                    <a16:creationId xmlns:a16="http://schemas.microsoft.com/office/drawing/2014/main" id="{3409B8C7-60BD-4FB2-81FC-74112D76E8E3}"/>
                  </a:ext>
                </a:extLst>
              </p:cNvPr>
              <p:cNvSpPr/>
              <p:nvPr/>
            </p:nvSpPr>
            <p:spPr>
              <a:xfrm rot="10800000">
                <a:off x="3712085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8" name="Rectangle 687">
                <a:extLst>
                  <a:ext uri="{FF2B5EF4-FFF2-40B4-BE49-F238E27FC236}">
                    <a16:creationId xmlns:a16="http://schemas.microsoft.com/office/drawing/2014/main" id="{F69DB395-9795-43B0-8DB3-06E2888B3842}"/>
                  </a:ext>
                </a:extLst>
              </p:cNvPr>
              <p:cNvSpPr/>
              <p:nvPr/>
            </p:nvSpPr>
            <p:spPr>
              <a:xfrm>
                <a:off x="37417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3" name="그룹 242">
              <a:extLst>
                <a:ext uri="{FF2B5EF4-FFF2-40B4-BE49-F238E27FC236}">
                  <a16:creationId xmlns:a16="http://schemas.microsoft.com/office/drawing/2014/main" id="{05DD9E8A-9C74-47CC-9DB9-13856B960F72}"/>
                </a:ext>
              </a:extLst>
            </p:cNvPr>
            <p:cNvGrpSpPr/>
            <p:nvPr/>
          </p:nvGrpSpPr>
          <p:grpSpPr>
            <a:xfrm>
              <a:off x="5988345" y="5560869"/>
              <a:ext cx="973810" cy="561175"/>
              <a:chOff x="4464344" y="5677604"/>
              <a:chExt cx="973810" cy="561175"/>
            </a:xfrm>
            <a:solidFill>
              <a:schemeClr val="accent2"/>
            </a:solidFill>
          </p:grpSpPr>
          <p:sp>
            <p:nvSpPr>
              <p:cNvPr id="671" name="Oval 670">
                <a:extLst>
                  <a:ext uri="{FF2B5EF4-FFF2-40B4-BE49-F238E27FC236}">
                    <a16:creationId xmlns:a16="http://schemas.microsoft.com/office/drawing/2014/main" id="{C0F3701E-200B-4D03-ADC8-0B406309944C}"/>
                  </a:ext>
                </a:extLst>
              </p:cNvPr>
              <p:cNvSpPr/>
              <p:nvPr/>
            </p:nvSpPr>
            <p:spPr>
              <a:xfrm rot="10800000">
                <a:off x="44643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2" name="Oval 671">
                <a:extLst>
                  <a:ext uri="{FF2B5EF4-FFF2-40B4-BE49-F238E27FC236}">
                    <a16:creationId xmlns:a16="http://schemas.microsoft.com/office/drawing/2014/main" id="{33FBD6D6-0AE9-42EF-883A-FB444A0FAE4C}"/>
                  </a:ext>
                </a:extLst>
              </p:cNvPr>
              <p:cNvSpPr/>
              <p:nvPr/>
            </p:nvSpPr>
            <p:spPr>
              <a:xfrm>
                <a:off x="44683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3" name="Oval 672">
                <a:extLst>
                  <a:ext uri="{FF2B5EF4-FFF2-40B4-BE49-F238E27FC236}">
                    <a16:creationId xmlns:a16="http://schemas.microsoft.com/office/drawing/2014/main" id="{A02DF049-ADBF-4B65-BA3E-6D834771DA42}"/>
                  </a:ext>
                </a:extLst>
              </p:cNvPr>
              <p:cNvSpPr/>
              <p:nvPr/>
            </p:nvSpPr>
            <p:spPr>
              <a:xfrm>
                <a:off x="47132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4" name="Rectangle 673">
                <a:extLst>
                  <a:ext uri="{FF2B5EF4-FFF2-40B4-BE49-F238E27FC236}">
                    <a16:creationId xmlns:a16="http://schemas.microsoft.com/office/drawing/2014/main" id="{B0A6AD7A-85A1-4A5E-A464-2A7012F03509}"/>
                  </a:ext>
                </a:extLst>
              </p:cNvPr>
              <p:cNvSpPr/>
              <p:nvPr/>
            </p:nvSpPr>
            <p:spPr>
              <a:xfrm rot="10800000">
                <a:off x="47726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5" name="Oval 674">
                <a:extLst>
                  <a:ext uri="{FF2B5EF4-FFF2-40B4-BE49-F238E27FC236}">
                    <a16:creationId xmlns:a16="http://schemas.microsoft.com/office/drawing/2014/main" id="{F5C145D7-A0FF-4013-9E3F-B37D0AFD89AF}"/>
                  </a:ext>
                </a:extLst>
              </p:cNvPr>
              <p:cNvSpPr/>
              <p:nvPr/>
            </p:nvSpPr>
            <p:spPr>
              <a:xfrm>
                <a:off x="49186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6" name="Rectangle 675">
                <a:extLst>
                  <a:ext uri="{FF2B5EF4-FFF2-40B4-BE49-F238E27FC236}">
                    <a16:creationId xmlns:a16="http://schemas.microsoft.com/office/drawing/2014/main" id="{6A3DDA99-92A1-4A46-859B-E55F4E123F10}"/>
                  </a:ext>
                </a:extLst>
              </p:cNvPr>
              <p:cNvSpPr/>
              <p:nvPr/>
            </p:nvSpPr>
            <p:spPr>
              <a:xfrm rot="10800000">
                <a:off x="49680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7" name="Oval 676">
                <a:extLst>
                  <a:ext uri="{FF2B5EF4-FFF2-40B4-BE49-F238E27FC236}">
                    <a16:creationId xmlns:a16="http://schemas.microsoft.com/office/drawing/2014/main" id="{AB3C8521-40FB-4413-B633-04A4AA93A249}"/>
                  </a:ext>
                </a:extLst>
              </p:cNvPr>
              <p:cNvSpPr/>
              <p:nvPr/>
            </p:nvSpPr>
            <p:spPr>
              <a:xfrm>
                <a:off x="51141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8" name="Rectangle 677">
                <a:extLst>
                  <a:ext uri="{FF2B5EF4-FFF2-40B4-BE49-F238E27FC236}">
                    <a16:creationId xmlns:a16="http://schemas.microsoft.com/office/drawing/2014/main" id="{B20C9D90-35C5-475A-B96F-B6286A4209D5}"/>
                  </a:ext>
                </a:extLst>
              </p:cNvPr>
              <p:cNvSpPr/>
              <p:nvPr/>
            </p:nvSpPr>
            <p:spPr>
              <a:xfrm rot="10800000">
                <a:off x="51536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9" name="Oval 678">
                <a:extLst>
                  <a:ext uri="{FF2B5EF4-FFF2-40B4-BE49-F238E27FC236}">
                    <a16:creationId xmlns:a16="http://schemas.microsoft.com/office/drawing/2014/main" id="{EC0CF3C9-28C3-46C8-B1A8-DA0A38333399}"/>
                  </a:ext>
                </a:extLst>
              </p:cNvPr>
              <p:cNvSpPr/>
              <p:nvPr/>
            </p:nvSpPr>
            <p:spPr>
              <a:xfrm>
                <a:off x="53194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80" name="Rectangle 679">
                <a:extLst>
                  <a:ext uri="{FF2B5EF4-FFF2-40B4-BE49-F238E27FC236}">
                    <a16:creationId xmlns:a16="http://schemas.microsoft.com/office/drawing/2014/main" id="{5BA3C354-0A3D-4CBA-AB29-A49611262E6D}"/>
                  </a:ext>
                </a:extLst>
              </p:cNvPr>
              <p:cNvSpPr/>
              <p:nvPr/>
            </p:nvSpPr>
            <p:spPr>
              <a:xfrm rot="10800000">
                <a:off x="53491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4" name="그룹 239">
              <a:extLst>
                <a:ext uri="{FF2B5EF4-FFF2-40B4-BE49-F238E27FC236}">
                  <a16:creationId xmlns:a16="http://schemas.microsoft.com/office/drawing/2014/main" id="{E6784F8B-29C3-4230-9B10-AA6C0A395D16}"/>
                </a:ext>
              </a:extLst>
            </p:cNvPr>
            <p:cNvGrpSpPr/>
            <p:nvPr/>
          </p:nvGrpSpPr>
          <p:grpSpPr>
            <a:xfrm>
              <a:off x="7297787" y="6012363"/>
              <a:ext cx="724882" cy="453308"/>
              <a:chOff x="5773786" y="6129098"/>
              <a:chExt cx="724882" cy="453308"/>
            </a:xfrm>
            <a:solidFill>
              <a:schemeClr val="accent2"/>
            </a:solidFill>
          </p:grpSpPr>
          <p:sp>
            <p:nvSpPr>
              <p:cNvPr id="663" name="Oval 662">
                <a:extLst>
                  <a:ext uri="{FF2B5EF4-FFF2-40B4-BE49-F238E27FC236}">
                    <a16:creationId xmlns:a16="http://schemas.microsoft.com/office/drawing/2014/main" id="{E86B1FC9-9546-4C43-B9E8-F9C35813A203}"/>
                  </a:ext>
                </a:extLst>
              </p:cNvPr>
              <p:cNvSpPr/>
              <p:nvPr/>
            </p:nvSpPr>
            <p:spPr>
              <a:xfrm rot="10800000">
                <a:off x="63206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45389E8D-5C94-4D81-AFA7-F5BCC710B258}"/>
                  </a:ext>
                </a:extLst>
              </p:cNvPr>
              <p:cNvSpPr/>
              <p:nvPr/>
            </p:nvSpPr>
            <p:spPr>
              <a:xfrm>
                <a:off x="63800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5" name="Oval 664">
                <a:extLst>
                  <a:ext uri="{FF2B5EF4-FFF2-40B4-BE49-F238E27FC236}">
                    <a16:creationId xmlns:a16="http://schemas.microsoft.com/office/drawing/2014/main" id="{9BFAF7AD-B27E-4BFC-AD39-F9E837523DF0}"/>
                  </a:ext>
                </a:extLst>
              </p:cNvPr>
              <p:cNvSpPr/>
              <p:nvPr/>
            </p:nvSpPr>
            <p:spPr>
              <a:xfrm rot="10800000">
                <a:off x="61350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6" name="Rectangle 665">
                <a:extLst>
                  <a:ext uri="{FF2B5EF4-FFF2-40B4-BE49-F238E27FC236}">
                    <a16:creationId xmlns:a16="http://schemas.microsoft.com/office/drawing/2014/main" id="{FC8A16CA-E8D5-47E8-AEF5-C397D9E3FBB5}"/>
                  </a:ext>
                </a:extLst>
              </p:cNvPr>
              <p:cNvSpPr/>
              <p:nvPr/>
            </p:nvSpPr>
            <p:spPr>
              <a:xfrm>
                <a:off x="61845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7" name="Oval 666">
                <a:extLst>
                  <a:ext uri="{FF2B5EF4-FFF2-40B4-BE49-F238E27FC236}">
                    <a16:creationId xmlns:a16="http://schemas.microsoft.com/office/drawing/2014/main" id="{05B0B5BA-02BD-4C68-99BB-F044691A7DA5}"/>
                  </a:ext>
                </a:extLst>
              </p:cNvPr>
              <p:cNvSpPr/>
              <p:nvPr/>
            </p:nvSpPr>
            <p:spPr>
              <a:xfrm rot="10800000">
                <a:off x="59593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8" name="Rectangle 667">
                <a:extLst>
                  <a:ext uri="{FF2B5EF4-FFF2-40B4-BE49-F238E27FC236}">
                    <a16:creationId xmlns:a16="http://schemas.microsoft.com/office/drawing/2014/main" id="{951E22EE-B75F-48A5-A4FD-990EBAF3D0FC}"/>
                  </a:ext>
                </a:extLst>
              </p:cNvPr>
              <p:cNvSpPr/>
              <p:nvPr/>
            </p:nvSpPr>
            <p:spPr>
              <a:xfrm>
                <a:off x="59989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9" name="Oval 668">
                <a:extLst>
                  <a:ext uri="{FF2B5EF4-FFF2-40B4-BE49-F238E27FC236}">
                    <a16:creationId xmlns:a16="http://schemas.microsoft.com/office/drawing/2014/main" id="{C1AA574C-EC28-4D1C-92E8-0C1BDE6FD129}"/>
                  </a:ext>
                </a:extLst>
              </p:cNvPr>
              <p:cNvSpPr/>
              <p:nvPr/>
            </p:nvSpPr>
            <p:spPr>
              <a:xfrm rot="10800000">
                <a:off x="57737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70" name="Rectangle 669">
                <a:extLst>
                  <a:ext uri="{FF2B5EF4-FFF2-40B4-BE49-F238E27FC236}">
                    <a16:creationId xmlns:a16="http://schemas.microsoft.com/office/drawing/2014/main" id="{6A462CC5-07F8-432C-B1BB-FD5DBAE02328}"/>
                  </a:ext>
                </a:extLst>
              </p:cNvPr>
              <p:cNvSpPr/>
              <p:nvPr/>
            </p:nvSpPr>
            <p:spPr>
              <a:xfrm>
                <a:off x="58034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5" name="그룹 238">
              <a:extLst>
                <a:ext uri="{FF2B5EF4-FFF2-40B4-BE49-F238E27FC236}">
                  <a16:creationId xmlns:a16="http://schemas.microsoft.com/office/drawing/2014/main" id="{8B47CD05-4322-48CA-AA9B-932E265D387F}"/>
                </a:ext>
              </a:extLst>
            </p:cNvPr>
            <p:cNvGrpSpPr/>
            <p:nvPr/>
          </p:nvGrpSpPr>
          <p:grpSpPr>
            <a:xfrm>
              <a:off x="8050045" y="5560869"/>
              <a:ext cx="973810" cy="561175"/>
              <a:chOff x="6526044" y="5677604"/>
              <a:chExt cx="973810" cy="561175"/>
            </a:xfrm>
            <a:solidFill>
              <a:schemeClr val="accent2"/>
            </a:solidFill>
          </p:grpSpPr>
          <p:sp>
            <p:nvSpPr>
              <p:cNvPr id="653" name="Oval 652">
                <a:extLst>
                  <a:ext uri="{FF2B5EF4-FFF2-40B4-BE49-F238E27FC236}">
                    <a16:creationId xmlns:a16="http://schemas.microsoft.com/office/drawing/2014/main" id="{1056314B-EDC7-450E-9050-35DA2F58B429}"/>
                  </a:ext>
                </a:extLst>
              </p:cNvPr>
              <p:cNvSpPr/>
              <p:nvPr/>
            </p:nvSpPr>
            <p:spPr>
              <a:xfrm rot="10800000">
                <a:off x="65260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4" name="Oval 653">
                <a:extLst>
                  <a:ext uri="{FF2B5EF4-FFF2-40B4-BE49-F238E27FC236}">
                    <a16:creationId xmlns:a16="http://schemas.microsoft.com/office/drawing/2014/main" id="{8C3657DC-BD82-486F-9511-3C806602BF17}"/>
                  </a:ext>
                </a:extLst>
              </p:cNvPr>
              <p:cNvSpPr/>
              <p:nvPr/>
            </p:nvSpPr>
            <p:spPr>
              <a:xfrm>
                <a:off x="65300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5" name="Oval 654">
                <a:extLst>
                  <a:ext uri="{FF2B5EF4-FFF2-40B4-BE49-F238E27FC236}">
                    <a16:creationId xmlns:a16="http://schemas.microsoft.com/office/drawing/2014/main" id="{8DCCFB0A-2E91-4216-86AF-057E4212D0DF}"/>
                  </a:ext>
                </a:extLst>
              </p:cNvPr>
              <p:cNvSpPr/>
              <p:nvPr/>
            </p:nvSpPr>
            <p:spPr>
              <a:xfrm>
                <a:off x="67749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6" name="Rectangle 655">
                <a:extLst>
                  <a:ext uri="{FF2B5EF4-FFF2-40B4-BE49-F238E27FC236}">
                    <a16:creationId xmlns:a16="http://schemas.microsoft.com/office/drawing/2014/main" id="{79690738-5FD6-4663-8440-0FE0A6657AF2}"/>
                  </a:ext>
                </a:extLst>
              </p:cNvPr>
              <p:cNvSpPr/>
              <p:nvPr/>
            </p:nvSpPr>
            <p:spPr>
              <a:xfrm rot="10800000">
                <a:off x="68343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7" name="Oval 656">
                <a:extLst>
                  <a:ext uri="{FF2B5EF4-FFF2-40B4-BE49-F238E27FC236}">
                    <a16:creationId xmlns:a16="http://schemas.microsoft.com/office/drawing/2014/main" id="{7B9F2CD7-58F6-4C31-87E1-8C88C55D62A6}"/>
                  </a:ext>
                </a:extLst>
              </p:cNvPr>
              <p:cNvSpPr/>
              <p:nvPr/>
            </p:nvSpPr>
            <p:spPr>
              <a:xfrm>
                <a:off x="69803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8" name="Rectangle 657">
                <a:extLst>
                  <a:ext uri="{FF2B5EF4-FFF2-40B4-BE49-F238E27FC236}">
                    <a16:creationId xmlns:a16="http://schemas.microsoft.com/office/drawing/2014/main" id="{D72C1B63-D3D6-4AB4-8AB7-DCB478FFFBCD}"/>
                  </a:ext>
                </a:extLst>
              </p:cNvPr>
              <p:cNvSpPr/>
              <p:nvPr/>
            </p:nvSpPr>
            <p:spPr>
              <a:xfrm rot="10800000">
                <a:off x="70297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9" name="Oval 658">
                <a:extLst>
                  <a:ext uri="{FF2B5EF4-FFF2-40B4-BE49-F238E27FC236}">
                    <a16:creationId xmlns:a16="http://schemas.microsoft.com/office/drawing/2014/main" id="{36251162-86E8-4BDD-BD84-553308AB7E6D}"/>
                  </a:ext>
                </a:extLst>
              </p:cNvPr>
              <p:cNvSpPr/>
              <p:nvPr/>
            </p:nvSpPr>
            <p:spPr>
              <a:xfrm>
                <a:off x="71758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0" name="Rectangle 659">
                <a:extLst>
                  <a:ext uri="{FF2B5EF4-FFF2-40B4-BE49-F238E27FC236}">
                    <a16:creationId xmlns:a16="http://schemas.microsoft.com/office/drawing/2014/main" id="{84C00E6A-4F5D-4D38-A672-0DE78A4F276A}"/>
                  </a:ext>
                </a:extLst>
              </p:cNvPr>
              <p:cNvSpPr/>
              <p:nvPr/>
            </p:nvSpPr>
            <p:spPr>
              <a:xfrm rot="10800000">
                <a:off x="72153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1" name="Oval 660">
                <a:extLst>
                  <a:ext uri="{FF2B5EF4-FFF2-40B4-BE49-F238E27FC236}">
                    <a16:creationId xmlns:a16="http://schemas.microsoft.com/office/drawing/2014/main" id="{B4355069-EDCF-4647-8E1A-8A8912DE5C90}"/>
                  </a:ext>
                </a:extLst>
              </p:cNvPr>
              <p:cNvSpPr/>
              <p:nvPr/>
            </p:nvSpPr>
            <p:spPr>
              <a:xfrm>
                <a:off x="73811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62" name="Rectangle 661">
                <a:extLst>
                  <a:ext uri="{FF2B5EF4-FFF2-40B4-BE49-F238E27FC236}">
                    <a16:creationId xmlns:a16="http://schemas.microsoft.com/office/drawing/2014/main" id="{337F2BD9-D06A-44FF-AB47-7F66CA9E0937}"/>
                  </a:ext>
                </a:extLst>
              </p:cNvPr>
              <p:cNvSpPr/>
              <p:nvPr/>
            </p:nvSpPr>
            <p:spPr>
              <a:xfrm rot="10800000">
                <a:off x="74108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6" name="그룹 232">
              <a:extLst>
                <a:ext uri="{FF2B5EF4-FFF2-40B4-BE49-F238E27FC236}">
                  <a16:creationId xmlns:a16="http://schemas.microsoft.com/office/drawing/2014/main" id="{117A1B1C-BAA6-4E1E-BF72-B298BD71C1AF}"/>
                </a:ext>
              </a:extLst>
            </p:cNvPr>
            <p:cNvGrpSpPr/>
            <p:nvPr/>
          </p:nvGrpSpPr>
          <p:grpSpPr>
            <a:xfrm>
              <a:off x="9359487" y="6012363"/>
              <a:ext cx="724882" cy="453308"/>
              <a:chOff x="7835486" y="6129098"/>
              <a:chExt cx="724882" cy="453308"/>
            </a:xfrm>
            <a:solidFill>
              <a:schemeClr val="accent2"/>
            </a:solidFill>
          </p:grpSpPr>
          <p:sp>
            <p:nvSpPr>
              <p:cNvPr id="645" name="Oval 644">
                <a:extLst>
                  <a:ext uri="{FF2B5EF4-FFF2-40B4-BE49-F238E27FC236}">
                    <a16:creationId xmlns:a16="http://schemas.microsoft.com/office/drawing/2014/main" id="{864FD226-596E-46B2-A9F6-A5648942AB09}"/>
                  </a:ext>
                </a:extLst>
              </p:cNvPr>
              <p:cNvSpPr/>
              <p:nvPr/>
            </p:nvSpPr>
            <p:spPr>
              <a:xfrm rot="10800000">
                <a:off x="83823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6" name="Rectangle 645">
                <a:extLst>
                  <a:ext uri="{FF2B5EF4-FFF2-40B4-BE49-F238E27FC236}">
                    <a16:creationId xmlns:a16="http://schemas.microsoft.com/office/drawing/2014/main" id="{8D17195D-EE95-4331-9E6F-252A9681E407}"/>
                  </a:ext>
                </a:extLst>
              </p:cNvPr>
              <p:cNvSpPr/>
              <p:nvPr/>
            </p:nvSpPr>
            <p:spPr>
              <a:xfrm>
                <a:off x="84417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7" name="Oval 646">
                <a:extLst>
                  <a:ext uri="{FF2B5EF4-FFF2-40B4-BE49-F238E27FC236}">
                    <a16:creationId xmlns:a16="http://schemas.microsoft.com/office/drawing/2014/main" id="{EAAE22F7-6CF1-4792-A26E-EC7860EDC84C}"/>
                  </a:ext>
                </a:extLst>
              </p:cNvPr>
              <p:cNvSpPr/>
              <p:nvPr/>
            </p:nvSpPr>
            <p:spPr>
              <a:xfrm rot="10800000">
                <a:off x="81967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8" name="Rectangle 647">
                <a:extLst>
                  <a:ext uri="{FF2B5EF4-FFF2-40B4-BE49-F238E27FC236}">
                    <a16:creationId xmlns:a16="http://schemas.microsoft.com/office/drawing/2014/main" id="{8767E683-EA9D-437E-8D5F-72DBDDCE5C8F}"/>
                  </a:ext>
                </a:extLst>
              </p:cNvPr>
              <p:cNvSpPr/>
              <p:nvPr/>
            </p:nvSpPr>
            <p:spPr>
              <a:xfrm>
                <a:off x="82462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9" name="Oval 648">
                <a:extLst>
                  <a:ext uri="{FF2B5EF4-FFF2-40B4-BE49-F238E27FC236}">
                    <a16:creationId xmlns:a16="http://schemas.microsoft.com/office/drawing/2014/main" id="{2FEA2BB7-7CE3-4067-8A06-DBEF28840B6F}"/>
                  </a:ext>
                </a:extLst>
              </p:cNvPr>
              <p:cNvSpPr/>
              <p:nvPr/>
            </p:nvSpPr>
            <p:spPr>
              <a:xfrm rot="10800000">
                <a:off x="80210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D9CA9679-8ED4-4E16-90DF-545091F5FE39}"/>
                  </a:ext>
                </a:extLst>
              </p:cNvPr>
              <p:cNvSpPr/>
              <p:nvPr/>
            </p:nvSpPr>
            <p:spPr>
              <a:xfrm>
                <a:off x="80606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1" name="Oval 650">
                <a:extLst>
                  <a:ext uri="{FF2B5EF4-FFF2-40B4-BE49-F238E27FC236}">
                    <a16:creationId xmlns:a16="http://schemas.microsoft.com/office/drawing/2014/main" id="{C2603818-5048-48EC-9828-0F7CF6884B64}"/>
                  </a:ext>
                </a:extLst>
              </p:cNvPr>
              <p:cNvSpPr/>
              <p:nvPr/>
            </p:nvSpPr>
            <p:spPr>
              <a:xfrm rot="10800000">
                <a:off x="78354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52" name="Rectangle 651">
                <a:extLst>
                  <a:ext uri="{FF2B5EF4-FFF2-40B4-BE49-F238E27FC236}">
                    <a16:creationId xmlns:a16="http://schemas.microsoft.com/office/drawing/2014/main" id="{CC9E7C37-2EF1-4649-9D31-03DE1995AC43}"/>
                  </a:ext>
                </a:extLst>
              </p:cNvPr>
              <p:cNvSpPr/>
              <p:nvPr/>
            </p:nvSpPr>
            <p:spPr>
              <a:xfrm>
                <a:off x="78651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7" name="그룹 261">
              <a:extLst>
                <a:ext uri="{FF2B5EF4-FFF2-40B4-BE49-F238E27FC236}">
                  <a16:creationId xmlns:a16="http://schemas.microsoft.com/office/drawing/2014/main" id="{DEDE8ED6-600E-43B7-AC14-94E6081D281C}"/>
                </a:ext>
              </a:extLst>
            </p:cNvPr>
            <p:cNvGrpSpPr/>
            <p:nvPr/>
          </p:nvGrpSpPr>
          <p:grpSpPr>
            <a:xfrm>
              <a:off x="1864945" y="5560869"/>
              <a:ext cx="973810" cy="561175"/>
              <a:chOff x="340944" y="5677604"/>
              <a:chExt cx="973810" cy="561175"/>
            </a:xfrm>
            <a:solidFill>
              <a:schemeClr val="accent2"/>
            </a:solidFill>
          </p:grpSpPr>
          <p:sp>
            <p:nvSpPr>
              <p:cNvPr id="635" name="Oval 634">
                <a:extLst>
                  <a:ext uri="{FF2B5EF4-FFF2-40B4-BE49-F238E27FC236}">
                    <a16:creationId xmlns:a16="http://schemas.microsoft.com/office/drawing/2014/main" id="{85527FA8-FC97-4A77-8D2F-83F9F0569C75}"/>
                  </a:ext>
                </a:extLst>
              </p:cNvPr>
              <p:cNvSpPr/>
              <p:nvPr/>
            </p:nvSpPr>
            <p:spPr>
              <a:xfrm>
                <a:off x="3449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6" name="Oval 635">
                <a:extLst>
                  <a:ext uri="{FF2B5EF4-FFF2-40B4-BE49-F238E27FC236}">
                    <a16:creationId xmlns:a16="http://schemas.microsoft.com/office/drawing/2014/main" id="{86E846B5-1776-4D10-9CBF-4C0FA28A966E}"/>
                  </a:ext>
                </a:extLst>
              </p:cNvPr>
              <p:cNvSpPr/>
              <p:nvPr/>
            </p:nvSpPr>
            <p:spPr>
              <a:xfrm>
                <a:off x="5898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7" name="Rectangle 636">
                <a:extLst>
                  <a:ext uri="{FF2B5EF4-FFF2-40B4-BE49-F238E27FC236}">
                    <a16:creationId xmlns:a16="http://schemas.microsoft.com/office/drawing/2014/main" id="{83ECC243-4CCE-4988-99F8-3F2634BDEF4A}"/>
                  </a:ext>
                </a:extLst>
              </p:cNvPr>
              <p:cNvSpPr/>
              <p:nvPr/>
            </p:nvSpPr>
            <p:spPr>
              <a:xfrm rot="10800000">
                <a:off x="6492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8" name="Oval 637">
                <a:extLst>
                  <a:ext uri="{FF2B5EF4-FFF2-40B4-BE49-F238E27FC236}">
                    <a16:creationId xmlns:a16="http://schemas.microsoft.com/office/drawing/2014/main" id="{FDD6EC73-A76E-4D59-A585-5141D4E9FDBF}"/>
                  </a:ext>
                </a:extLst>
              </p:cNvPr>
              <p:cNvSpPr/>
              <p:nvPr/>
            </p:nvSpPr>
            <p:spPr>
              <a:xfrm>
                <a:off x="7952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9" name="Rectangle 638">
                <a:extLst>
                  <a:ext uri="{FF2B5EF4-FFF2-40B4-BE49-F238E27FC236}">
                    <a16:creationId xmlns:a16="http://schemas.microsoft.com/office/drawing/2014/main" id="{70BC96D5-A169-44B7-BC6C-0CF90A8ECFC9}"/>
                  </a:ext>
                </a:extLst>
              </p:cNvPr>
              <p:cNvSpPr/>
              <p:nvPr/>
            </p:nvSpPr>
            <p:spPr>
              <a:xfrm rot="10800000">
                <a:off x="8446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0" name="Oval 639">
                <a:extLst>
                  <a:ext uri="{FF2B5EF4-FFF2-40B4-BE49-F238E27FC236}">
                    <a16:creationId xmlns:a16="http://schemas.microsoft.com/office/drawing/2014/main" id="{F3B1419E-B982-4F97-BE5E-D0A593C63132}"/>
                  </a:ext>
                </a:extLst>
              </p:cNvPr>
              <p:cNvSpPr/>
              <p:nvPr/>
            </p:nvSpPr>
            <p:spPr>
              <a:xfrm>
                <a:off x="9907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1" name="Rectangle 640">
                <a:extLst>
                  <a:ext uri="{FF2B5EF4-FFF2-40B4-BE49-F238E27FC236}">
                    <a16:creationId xmlns:a16="http://schemas.microsoft.com/office/drawing/2014/main" id="{D6A0A144-0B83-4231-ACDB-46B03261DF91}"/>
                  </a:ext>
                </a:extLst>
              </p:cNvPr>
              <p:cNvSpPr/>
              <p:nvPr/>
            </p:nvSpPr>
            <p:spPr>
              <a:xfrm rot="10800000">
                <a:off x="10302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2" name="Oval 641">
                <a:extLst>
                  <a:ext uri="{FF2B5EF4-FFF2-40B4-BE49-F238E27FC236}">
                    <a16:creationId xmlns:a16="http://schemas.microsoft.com/office/drawing/2014/main" id="{C6FACA68-291D-48A1-A0E4-45019BB1B2AB}"/>
                  </a:ext>
                </a:extLst>
              </p:cNvPr>
              <p:cNvSpPr/>
              <p:nvPr/>
            </p:nvSpPr>
            <p:spPr>
              <a:xfrm>
                <a:off x="11960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4E3C3EF8-A86C-457F-9728-2A77628E92DB}"/>
                  </a:ext>
                </a:extLst>
              </p:cNvPr>
              <p:cNvSpPr/>
              <p:nvPr/>
            </p:nvSpPr>
            <p:spPr>
              <a:xfrm rot="10800000">
                <a:off x="12257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44" name="Oval 643">
                <a:extLst>
                  <a:ext uri="{FF2B5EF4-FFF2-40B4-BE49-F238E27FC236}">
                    <a16:creationId xmlns:a16="http://schemas.microsoft.com/office/drawing/2014/main" id="{3ABABF96-1C2D-48E9-AA97-E30F52795D40}"/>
                  </a:ext>
                </a:extLst>
              </p:cNvPr>
              <p:cNvSpPr/>
              <p:nvPr/>
            </p:nvSpPr>
            <p:spPr>
              <a:xfrm rot="10800000">
                <a:off x="3409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8" name="그룹 248">
              <a:extLst>
                <a:ext uri="{FF2B5EF4-FFF2-40B4-BE49-F238E27FC236}">
                  <a16:creationId xmlns:a16="http://schemas.microsoft.com/office/drawing/2014/main" id="{733AFB4B-550C-4518-AE2A-58D80B5B3D35}"/>
                </a:ext>
              </a:extLst>
            </p:cNvPr>
            <p:cNvGrpSpPr/>
            <p:nvPr/>
          </p:nvGrpSpPr>
          <p:grpSpPr>
            <a:xfrm>
              <a:off x="2143538" y="6009009"/>
              <a:ext cx="724882" cy="456662"/>
              <a:chOff x="619537" y="6125745"/>
              <a:chExt cx="724882" cy="456662"/>
            </a:xfrm>
            <a:solidFill>
              <a:schemeClr val="accent5"/>
            </a:solidFill>
          </p:grpSpPr>
          <p:sp>
            <p:nvSpPr>
              <p:cNvPr id="627" name="Rectangle 626">
                <a:extLst>
                  <a:ext uri="{FF2B5EF4-FFF2-40B4-BE49-F238E27FC236}">
                    <a16:creationId xmlns:a16="http://schemas.microsoft.com/office/drawing/2014/main" id="{9F6826BF-913B-4F41-87CC-45BC20069BD2}"/>
                  </a:ext>
                </a:extLst>
              </p:cNvPr>
              <p:cNvSpPr/>
              <p:nvPr/>
            </p:nvSpPr>
            <p:spPr>
              <a:xfrm>
                <a:off x="6492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8" name="Oval 627">
                <a:extLst>
                  <a:ext uri="{FF2B5EF4-FFF2-40B4-BE49-F238E27FC236}">
                    <a16:creationId xmlns:a16="http://schemas.microsoft.com/office/drawing/2014/main" id="{2CCF33A7-33C8-41DC-9CD3-6AB02F2B3C37}"/>
                  </a:ext>
                </a:extLst>
              </p:cNvPr>
              <p:cNvSpPr/>
              <p:nvPr/>
            </p:nvSpPr>
            <p:spPr>
              <a:xfrm>
                <a:off x="6195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9" name="Oval 628">
                <a:extLst>
                  <a:ext uri="{FF2B5EF4-FFF2-40B4-BE49-F238E27FC236}">
                    <a16:creationId xmlns:a16="http://schemas.microsoft.com/office/drawing/2014/main" id="{593D9E92-3C32-4A58-BA0E-9455D1372DC6}"/>
                  </a:ext>
                </a:extLst>
              </p:cNvPr>
              <p:cNvSpPr/>
              <p:nvPr/>
            </p:nvSpPr>
            <p:spPr>
              <a:xfrm>
                <a:off x="8051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0" name="Rectangle 629">
                <a:extLst>
                  <a:ext uri="{FF2B5EF4-FFF2-40B4-BE49-F238E27FC236}">
                    <a16:creationId xmlns:a16="http://schemas.microsoft.com/office/drawing/2014/main" id="{53868FF3-E43F-46D5-A577-73BEEA9F52F5}"/>
                  </a:ext>
                </a:extLst>
              </p:cNvPr>
              <p:cNvSpPr/>
              <p:nvPr/>
            </p:nvSpPr>
            <p:spPr>
              <a:xfrm>
                <a:off x="8446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1" name="Oval 630">
                <a:extLst>
                  <a:ext uri="{FF2B5EF4-FFF2-40B4-BE49-F238E27FC236}">
                    <a16:creationId xmlns:a16="http://schemas.microsoft.com/office/drawing/2014/main" id="{251788ED-7E1C-436E-AB5D-749CB9896243}"/>
                  </a:ext>
                </a:extLst>
              </p:cNvPr>
              <p:cNvSpPr/>
              <p:nvPr/>
            </p:nvSpPr>
            <p:spPr>
              <a:xfrm>
                <a:off x="9808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2" name="Rectangle 631">
                <a:extLst>
                  <a:ext uri="{FF2B5EF4-FFF2-40B4-BE49-F238E27FC236}">
                    <a16:creationId xmlns:a16="http://schemas.microsoft.com/office/drawing/2014/main" id="{73A8EF6F-943A-4A0A-A0BB-CA5131BDE12C}"/>
                  </a:ext>
                </a:extLst>
              </p:cNvPr>
              <p:cNvSpPr/>
              <p:nvPr/>
            </p:nvSpPr>
            <p:spPr>
              <a:xfrm>
                <a:off x="10302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3" name="Oval 632">
                <a:extLst>
                  <a:ext uri="{FF2B5EF4-FFF2-40B4-BE49-F238E27FC236}">
                    <a16:creationId xmlns:a16="http://schemas.microsoft.com/office/drawing/2014/main" id="{3EB87859-29E5-46EC-85D8-B7625AF047D1}"/>
                  </a:ext>
                </a:extLst>
              </p:cNvPr>
              <p:cNvSpPr/>
              <p:nvPr/>
            </p:nvSpPr>
            <p:spPr>
              <a:xfrm>
                <a:off x="11664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34" name="Rectangle 633">
                <a:extLst>
                  <a:ext uri="{FF2B5EF4-FFF2-40B4-BE49-F238E27FC236}">
                    <a16:creationId xmlns:a16="http://schemas.microsoft.com/office/drawing/2014/main" id="{B65B6024-2291-4891-91C3-CFC5989503EB}"/>
                  </a:ext>
                </a:extLst>
              </p:cNvPr>
              <p:cNvSpPr/>
              <p:nvPr/>
            </p:nvSpPr>
            <p:spPr>
              <a:xfrm>
                <a:off x="12257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79" name="그룹 259">
              <a:extLst>
                <a:ext uri="{FF2B5EF4-FFF2-40B4-BE49-F238E27FC236}">
                  <a16:creationId xmlns:a16="http://schemas.microsoft.com/office/drawing/2014/main" id="{462D301C-F946-47B6-8512-401DA1A59769}"/>
                </a:ext>
              </a:extLst>
            </p:cNvPr>
            <p:cNvGrpSpPr/>
            <p:nvPr/>
          </p:nvGrpSpPr>
          <p:grpSpPr>
            <a:xfrm>
              <a:off x="2899798" y="5560868"/>
              <a:ext cx="969806" cy="561175"/>
              <a:chOff x="1375797" y="5677604"/>
              <a:chExt cx="969806" cy="561175"/>
            </a:xfrm>
            <a:solidFill>
              <a:schemeClr val="accent5"/>
            </a:solidFill>
          </p:grpSpPr>
          <p:sp>
            <p:nvSpPr>
              <p:cNvPr id="618" name="Rectangle 617">
                <a:extLst>
                  <a:ext uri="{FF2B5EF4-FFF2-40B4-BE49-F238E27FC236}">
                    <a16:creationId xmlns:a16="http://schemas.microsoft.com/office/drawing/2014/main" id="{51117A9F-06DF-4BA0-A998-C1EC852F14EA}"/>
                  </a:ext>
                </a:extLst>
              </p:cNvPr>
              <p:cNvSpPr/>
              <p:nvPr/>
            </p:nvSpPr>
            <p:spPr>
              <a:xfrm rot="10800000">
                <a:off x="2256606" y="5899323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9" name="Oval 618">
                <a:extLst>
                  <a:ext uri="{FF2B5EF4-FFF2-40B4-BE49-F238E27FC236}">
                    <a16:creationId xmlns:a16="http://schemas.microsoft.com/office/drawing/2014/main" id="{388B196D-BE0E-402E-93DF-C3E6E9238645}"/>
                  </a:ext>
                </a:extLst>
              </p:cNvPr>
              <p:cNvSpPr/>
              <p:nvPr/>
            </p:nvSpPr>
            <p:spPr>
              <a:xfrm rot="10800000">
                <a:off x="2226941" y="5788551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0" name="Oval 619">
                <a:extLst>
                  <a:ext uri="{FF2B5EF4-FFF2-40B4-BE49-F238E27FC236}">
                    <a16:creationId xmlns:a16="http://schemas.microsoft.com/office/drawing/2014/main" id="{B04504AF-69DE-4669-8C4F-6ECE44969BDB}"/>
                  </a:ext>
                </a:extLst>
              </p:cNvPr>
              <p:cNvSpPr/>
              <p:nvPr/>
            </p:nvSpPr>
            <p:spPr>
              <a:xfrm rot="10800000">
                <a:off x="137579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1" name="Oval 620">
                <a:extLst>
                  <a:ext uri="{FF2B5EF4-FFF2-40B4-BE49-F238E27FC236}">
                    <a16:creationId xmlns:a16="http://schemas.microsoft.com/office/drawing/2014/main" id="{62F2E1C2-0EFF-4B5C-9366-1F1D5172D223}"/>
                  </a:ext>
                </a:extLst>
              </p:cNvPr>
              <p:cNvSpPr/>
              <p:nvPr/>
            </p:nvSpPr>
            <p:spPr>
              <a:xfrm rot="10800000">
                <a:off x="2021571" y="5684790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2" name="Rectangle 621">
                <a:extLst>
                  <a:ext uri="{FF2B5EF4-FFF2-40B4-BE49-F238E27FC236}">
                    <a16:creationId xmlns:a16="http://schemas.microsoft.com/office/drawing/2014/main" id="{199763A6-EC03-438C-ACEC-EDA6A5AFDC73}"/>
                  </a:ext>
                </a:extLst>
              </p:cNvPr>
              <p:cNvSpPr/>
              <p:nvPr/>
            </p:nvSpPr>
            <p:spPr>
              <a:xfrm rot="10800000">
                <a:off x="2061125" y="5794846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3" name="Oval 622">
                <a:extLst>
                  <a:ext uri="{FF2B5EF4-FFF2-40B4-BE49-F238E27FC236}">
                    <a16:creationId xmlns:a16="http://schemas.microsoft.com/office/drawing/2014/main" id="{8DAF3117-1397-48EE-94D1-16524079BE78}"/>
                  </a:ext>
                </a:extLst>
              </p:cNvPr>
              <p:cNvSpPr/>
              <p:nvPr/>
            </p:nvSpPr>
            <p:spPr>
              <a:xfrm rot="10800000">
                <a:off x="1826089" y="5677604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4" name="Rectangle 623">
                <a:extLst>
                  <a:ext uri="{FF2B5EF4-FFF2-40B4-BE49-F238E27FC236}">
                    <a16:creationId xmlns:a16="http://schemas.microsoft.com/office/drawing/2014/main" id="{9EF8359B-8383-41BA-9F82-936DDB66BA8A}"/>
                  </a:ext>
                </a:extLst>
              </p:cNvPr>
              <p:cNvSpPr/>
              <p:nvPr/>
            </p:nvSpPr>
            <p:spPr>
              <a:xfrm rot="10800000">
                <a:off x="1875532" y="5817833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5" name="Oval 624">
                <a:extLst>
                  <a:ext uri="{FF2B5EF4-FFF2-40B4-BE49-F238E27FC236}">
                    <a16:creationId xmlns:a16="http://schemas.microsoft.com/office/drawing/2014/main" id="{D99E02EE-BC99-486B-882B-CAB8465E0F2D}"/>
                  </a:ext>
                </a:extLst>
              </p:cNvPr>
              <p:cNvSpPr/>
              <p:nvPr/>
            </p:nvSpPr>
            <p:spPr>
              <a:xfrm rot="10800000">
                <a:off x="1620720" y="578645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26" name="Rectangle 625">
                <a:extLst>
                  <a:ext uri="{FF2B5EF4-FFF2-40B4-BE49-F238E27FC236}">
                    <a16:creationId xmlns:a16="http://schemas.microsoft.com/office/drawing/2014/main" id="{4C33A750-971C-46E2-9230-A05792EDC381}"/>
                  </a:ext>
                </a:extLst>
              </p:cNvPr>
              <p:cNvSpPr/>
              <p:nvPr/>
            </p:nvSpPr>
            <p:spPr>
              <a:xfrm rot="10800000">
                <a:off x="1680051" y="5953062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0" name="그룹 245">
              <a:extLst>
                <a:ext uri="{FF2B5EF4-FFF2-40B4-BE49-F238E27FC236}">
                  <a16:creationId xmlns:a16="http://schemas.microsoft.com/office/drawing/2014/main" id="{9823E9A7-6724-4925-8C6D-6BBFCC769B89}"/>
                </a:ext>
              </a:extLst>
            </p:cNvPr>
            <p:cNvGrpSpPr/>
            <p:nvPr/>
          </p:nvGrpSpPr>
          <p:grpSpPr>
            <a:xfrm>
              <a:off x="4205238" y="6009009"/>
              <a:ext cx="724882" cy="456662"/>
              <a:chOff x="2681237" y="6125745"/>
              <a:chExt cx="724882" cy="456662"/>
            </a:xfrm>
            <a:solidFill>
              <a:schemeClr val="accent5"/>
            </a:solidFill>
          </p:grpSpPr>
          <p:sp>
            <p:nvSpPr>
              <p:cNvPr id="610" name="Rectangle 609">
                <a:extLst>
                  <a:ext uri="{FF2B5EF4-FFF2-40B4-BE49-F238E27FC236}">
                    <a16:creationId xmlns:a16="http://schemas.microsoft.com/office/drawing/2014/main" id="{173643FD-2D2D-4713-B32D-96F695152E88}"/>
                  </a:ext>
                </a:extLst>
              </p:cNvPr>
              <p:cNvSpPr/>
              <p:nvPr/>
            </p:nvSpPr>
            <p:spPr>
              <a:xfrm>
                <a:off x="27109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1" name="Oval 610">
                <a:extLst>
                  <a:ext uri="{FF2B5EF4-FFF2-40B4-BE49-F238E27FC236}">
                    <a16:creationId xmlns:a16="http://schemas.microsoft.com/office/drawing/2014/main" id="{110C65D6-AB67-457A-99A0-9F86D2590BA7}"/>
                  </a:ext>
                </a:extLst>
              </p:cNvPr>
              <p:cNvSpPr/>
              <p:nvPr/>
            </p:nvSpPr>
            <p:spPr>
              <a:xfrm>
                <a:off x="26812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2" name="Oval 611">
                <a:extLst>
                  <a:ext uri="{FF2B5EF4-FFF2-40B4-BE49-F238E27FC236}">
                    <a16:creationId xmlns:a16="http://schemas.microsoft.com/office/drawing/2014/main" id="{0D00224F-DE9F-4CAE-9112-F93A9BDC0180}"/>
                  </a:ext>
                </a:extLst>
              </p:cNvPr>
              <p:cNvSpPr/>
              <p:nvPr/>
            </p:nvSpPr>
            <p:spPr>
              <a:xfrm>
                <a:off x="28668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3" name="Rectangle 612">
                <a:extLst>
                  <a:ext uri="{FF2B5EF4-FFF2-40B4-BE49-F238E27FC236}">
                    <a16:creationId xmlns:a16="http://schemas.microsoft.com/office/drawing/2014/main" id="{F9E2AE8A-088F-477F-94C4-D2E5BC100813}"/>
                  </a:ext>
                </a:extLst>
              </p:cNvPr>
              <p:cNvSpPr/>
              <p:nvPr/>
            </p:nvSpPr>
            <p:spPr>
              <a:xfrm>
                <a:off x="29063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4" name="Oval 613">
                <a:extLst>
                  <a:ext uri="{FF2B5EF4-FFF2-40B4-BE49-F238E27FC236}">
                    <a16:creationId xmlns:a16="http://schemas.microsoft.com/office/drawing/2014/main" id="{6C75EB55-C882-4E0D-9A5A-E220489FA7F1}"/>
                  </a:ext>
                </a:extLst>
              </p:cNvPr>
              <p:cNvSpPr/>
              <p:nvPr/>
            </p:nvSpPr>
            <p:spPr>
              <a:xfrm>
                <a:off x="30425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5" name="Rectangle 614">
                <a:extLst>
                  <a:ext uri="{FF2B5EF4-FFF2-40B4-BE49-F238E27FC236}">
                    <a16:creationId xmlns:a16="http://schemas.microsoft.com/office/drawing/2014/main" id="{C4CD244E-41E0-4E27-8ED7-F0DB884D8C5A}"/>
                  </a:ext>
                </a:extLst>
              </p:cNvPr>
              <p:cNvSpPr/>
              <p:nvPr/>
            </p:nvSpPr>
            <p:spPr>
              <a:xfrm>
                <a:off x="30919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6" name="Oval 615">
                <a:extLst>
                  <a:ext uri="{FF2B5EF4-FFF2-40B4-BE49-F238E27FC236}">
                    <a16:creationId xmlns:a16="http://schemas.microsoft.com/office/drawing/2014/main" id="{E773239A-E607-4465-833A-8B6640DDD259}"/>
                  </a:ext>
                </a:extLst>
              </p:cNvPr>
              <p:cNvSpPr/>
              <p:nvPr/>
            </p:nvSpPr>
            <p:spPr>
              <a:xfrm>
                <a:off x="32281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17" name="Rectangle 616">
                <a:extLst>
                  <a:ext uri="{FF2B5EF4-FFF2-40B4-BE49-F238E27FC236}">
                    <a16:creationId xmlns:a16="http://schemas.microsoft.com/office/drawing/2014/main" id="{FED57789-BD7B-419C-9EF1-79B4F50F4AA9}"/>
                  </a:ext>
                </a:extLst>
              </p:cNvPr>
              <p:cNvSpPr/>
              <p:nvPr/>
            </p:nvSpPr>
            <p:spPr>
              <a:xfrm>
                <a:off x="32874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1" name="그룹 244">
              <a:extLst>
                <a:ext uri="{FF2B5EF4-FFF2-40B4-BE49-F238E27FC236}">
                  <a16:creationId xmlns:a16="http://schemas.microsoft.com/office/drawing/2014/main" id="{AE4DAA0C-C996-4A16-BF6E-09A9EDE3303D}"/>
                </a:ext>
              </a:extLst>
            </p:cNvPr>
            <p:cNvGrpSpPr/>
            <p:nvPr/>
          </p:nvGrpSpPr>
          <p:grpSpPr>
            <a:xfrm>
              <a:off x="4957495" y="5560867"/>
              <a:ext cx="973809" cy="561176"/>
              <a:chOff x="3433494" y="5677603"/>
              <a:chExt cx="973809" cy="561176"/>
            </a:xfrm>
            <a:solidFill>
              <a:schemeClr val="accent5"/>
            </a:solidFill>
          </p:grpSpPr>
          <p:sp>
            <p:nvSpPr>
              <p:cNvPr id="600" name="Oval 599">
                <a:extLst>
                  <a:ext uri="{FF2B5EF4-FFF2-40B4-BE49-F238E27FC236}">
                    <a16:creationId xmlns:a16="http://schemas.microsoft.com/office/drawing/2014/main" id="{D5C83A6F-F068-48DA-9B96-07CBE5126DDF}"/>
                  </a:ext>
                </a:extLst>
              </p:cNvPr>
              <p:cNvSpPr/>
              <p:nvPr/>
            </p:nvSpPr>
            <p:spPr>
              <a:xfrm>
                <a:off x="34334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1" name="Rectangle 600">
                <a:extLst>
                  <a:ext uri="{FF2B5EF4-FFF2-40B4-BE49-F238E27FC236}">
                    <a16:creationId xmlns:a16="http://schemas.microsoft.com/office/drawing/2014/main" id="{A97E8F1B-90B2-4043-973A-ADE0BDAED943}"/>
                  </a:ext>
                </a:extLst>
              </p:cNvPr>
              <p:cNvSpPr/>
              <p:nvPr/>
            </p:nvSpPr>
            <p:spPr>
              <a:xfrm rot="10800000">
                <a:off x="43183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2" name="Oval 601">
                <a:extLst>
                  <a:ext uri="{FF2B5EF4-FFF2-40B4-BE49-F238E27FC236}">
                    <a16:creationId xmlns:a16="http://schemas.microsoft.com/office/drawing/2014/main" id="{CC219D05-6F16-4893-9938-E09ABE9FED33}"/>
                  </a:ext>
                </a:extLst>
              </p:cNvPr>
              <p:cNvSpPr/>
              <p:nvPr/>
            </p:nvSpPr>
            <p:spPr>
              <a:xfrm rot="10800000">
                <a:off x="42886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3" name="Oval 602">
                <a:extLst>
                  <a:ext uri="{FF2B5EF4-FFF2-40B4-BE49-F238E27FC236}">
                    <a16:creationId xmlns:a16="http://schemas.microsoft.com/office/drawing/2014/main" id="{107283F9-068F-4DD9-8CE1-E3A52E4C0DFE}"/>
                  </a:ext>
                </a:extLst>
              </p:cNvPr>
              <p:cNvSpPr/>
              <p:nvPr/>
            </p:nvSpPr>
            <p:spPr>
              <a:xfrm rot="10800000">
                <a:off x="34374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4" name="Oval 603">
                <a:extLst>
                  <a:ext uri="{FF2B5EF4-FFF2-40B4-BE49-F238E27FC236}">
                    <a16:creationId xmlns:a16="http://schemas.microsoft.com/office/drawing/2014/main" id="{E38124A6-866F-43FE-81DF-AF1943AB9BFA}"/>
                  </a:ext>
                </a:extLst>
              </p:cNvPr>
              <p:cNvSpPr/>
              <p:nvPr/>
            </p:nvSpPr>
            <p:spPr>
              <a:xfrm rot="10800000">
                <a:off x="40832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5" name="Rectangle 604">
                <a:extLst>
                  <a:ext uri="{FF2B5EF4-FFF2-40B4-BE49-F238E27FC236}">
                    <a16:creationId xmlns:a16="http://schemas.microsoft.com/office/drawing/2014/main" id="{E20E1079-DECB-4FB2-AF9A-3BFB4DC7D981}"/>
                  </a:ext>
                </a:extLst>
              </p:cNvPr>
              <p:cNvSpPr/>
              <p:nvPr/>
            </p:nvSpPr>
            <p:spPr>
              <a:xfrm rot="10800000">
                <a:off x="41228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6" name="Oval 605">
                <a:extLst>
                  <a:ext uri="{FF2B5EF4-FFF2-40B4-BE49-F238E27FC236}">
                    <a16:creationId xmlns:a16="http://schemas.microsoft.com/office/drawing/2014/main" id="{1E1A6929-2ADC-47F7-94E1-81F58AA35686}"/>
                  </a:ext>
                </a:extLst>
              </p:cNvPr>
              <p:cNvSpPr/>
              <p:nvPr/>
            </p:nvSpPr>
            <p:spPr>
              <a:xfrm rot="10800000">
                <a:off x="38877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7" name="Rectangle 606">
                <a:extLst>
                  <a:ext uri="{FF2B5EF4-FFF2-40B4-BE49-F238E27FC236}">
                    <a16:creationId xmlns:a16="http://schemas.microsoft.com/office/drawing/2014/main" id="{AC16FB4A-A099-41EF-9138-CDAC5B256BF3}"/>
                  </a:ext>
                </a:extLst>
              </p:cNvPr>
              <p:cNvSpPr/>
              <p:nvPr/>
            </p:nvSpPr>
            <p:spPr>
              <a:xfrm rot="10800000">
                <a:off x="39372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8" name="Oval 607">
                <a:extLst>
                  <a:ext uri="{FF2B5EF4-FFF2-40B4-BE49-F238E27FC236}">
                    <a16:creationId xmlns:a16="http://schemas.microsoft.com/office/drawing/2014/main" id="{CC9E7835-A60D-46C8-A904-13C71E029DB3}"/>
                  </a:ext>
                </a:extLst>
              </p:cNvPr>
              <p:cNvSpPr/>
              <p:nvPr/>
            </p:nvSpPr>
            <p:spPr>
              <a:xfrm rot="10800000">
                <a:off x="36824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609" name="Rectangle 608">
                <a:extLst>
                  <a:ext uri="{FF2B5EF4-FFF2-40B4-BE49-F238E27FC236}">
                    <a16:creationId xmlns:a16="http://schemas.microsoft.com/office/drawing/2014/main" id="{D3C7A251-96C2-4E39-9066-3724705ED2F7}"/>
                  </a:ext>
                </a:extLst>
              </p:cNvPr>
              <p:cNvSpPr/>
              <p:nvPr/>
            </p:nvSpPr>
            <p:spPr>
              <a:xfrm rot="10800000">
                <a:off x="37417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2" name="그룹 241">
              <a:extLst>
                <a:ext uri="{FF2B5EF4-FFF2-40B4-BE49-F238E27FC236}">
                  <a16:creationId xmlns:a16="http://schemas.microsoft.com/office/drawing/2014/main" id="{6AB2BF1B-0EC0-41D1-8D67-9FF327FB8BFD}"/>
                </a:ext>
              </a:extLst>
            </p:cNvPr>
            <p:cNvGrpSpPr/>
            <p:nvPr/>
          </p:nvGrpSpPr>
          <p:grpSpPr>
            <a:xfrm>
              <a:off x="6266938" y="6009009"/>
              <a:ext cx="724882" cy="456662"/>
              <a:chOff x="4742937" y="6125745"/>
              <a:chExt cx="724882" cy="456662"/>
            </a:xfrm>
            <a:solidFill>
              <a:schemeClr val="accent5"/>
            </a:solidFill>
          </p:grpSpPr>
          <p:sp>
            <p:nvSpPr>
              <p:cNvPr id="592" name="Rectangle 591">
                <a:extLst>
                  <a:ext uri="{FF2B5EF4-FFF2-40B4-BE49-F238E27FC236}">
                    <a16:creationId xmlns:a16="http://schemas.microsoft.com/office/drawing/2014/main" id="{790EB6F7-B120-4C82-9090-BE452AB16E27}"/>
                  </a:ext>
                </a:extLst>
              </p:cNvPr>
              <p:cNvSpPr/>
              <p:nvPr/>
            </p:nvSpPr>
            <p:spPr>
              <a:xfrm>
                <a:off x="47726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3" name="Oval 592">
                <a:extLst>
                  <a:ext uri="{FF2B5EF4-FFF2-40B4-BE49-F238E27FC236}">
                    <a16:creationId xmlns:a16="http://schemas.microsoft.com/office/drawing/2014/main" id="{82AF95EB-63C3-4054-9648-2F7330EC5DED}"/>
                  </a:ext>
                </a:extLst>
              </p:cNvPr>
              <p:cNvSpPr/>
              <p:nvPr/>
            </p:nvSpPr>
            <p:spPr>
              <a:xfrm>
                <a:off x="47429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4" name="Oval 593">
                <a:extLst>
                  <a:ext uri="{FF2B5EF4-FFF2-40B4-BE49-F238E27FC236}">
                    <a16:creationId xmlns:a16="http://schemas.microsoft.com/office/drawing/2014/main" id="{24EA10A6-44FA-4D78-AC5C-0F84BBB9246B}"/>
                  </a:ext>
                </a:extLst>
              </p:cNvPr>
              <p:cNvSpPr/>
              <p:nvPr/>
            </p:nvSpPr>
            <p:spPr>
              <a:xfrm>
                <a:off x="49285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5" name="Rectangle 594">
                <a:extLst>
                  <a:ext uri="{FF2B5EF4-FFF2-40B4-BE49-F238E27FC236}">
                    <a16:creationId xmlns:a16="http://schemas.microsoft.com/office/drawing/2014/main" id="{8C733D95-A33F-4529-9F75-8BA1CE26B906}"/>
                  </a:ext>
                </a:extLst>
              </p:cNvPr>
              <p:cNvSpPr/>
              <p:nvPr/>
            </p:nvSpPr>
            <p:spPr>
              <a:xfrm>
                <a:off x="49680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6" name="Oval 595">
                <a:extLst>
                  <a:ext uri="{FF2B5EF4-FFF2-40B4-BE49-F238E27FC236}">
                    <a16:creationId xmlns:a16="http://schemas.microsoft.com/office/drawing/2014/main" id="{FA3958A9-8F05-4BEF-82CA-6E1C51ED9C1F}"/>
                  </a:ext>
                </a:extLst>
              </p:cNvPr>
              <p:cNvSpPr/>
              <p:nvPr/>
            </p:nvSpPr>
            <p:spPr>
              <a:xfrm>
                <a:off x="51042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7" name="Rectangle 596">
                <a:extLst>
                  <a:ext uri="{FF2B5EF4-FFF2-40B4-BE49-F238E27FC236}">
                    <a16:creationId xmlns:a16="http://schemas.microsoft.com/office/drawing/2014/main" id="{82A56B05-478C-4E54-A344-004E9CE1993C}"/>
                  </a:ext>
                </a:extLst>
              </p:cNvPr>
              <p:cNvSpPr/>
              <p:nvPr/>
            </p:nvSpPr>
            <p:spPr>
              <a:xfrm>
                <a:off x="51536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8" name="Oval 597">
                <a:extLst>
                  <a:ext uri="{FF2B5EF4-FFF2-40B4-BE49-F238E27FC236}">
                    <a16:creationId xmlns:a16="http://schemas.microsoft.com/office/drawing/2014/main" id="{5BC632CB-E28C-448B-9CB9-8A8F7666E838}"/>
                  </a:ext>
                </a:extLst>
              </p:cNvPr>
              <p:cNvSpPr/>
              <p:nvPr/>
            </p:nvSpPr>
            <p:spPr>
              <a:xfrm>
                <a:off x="52898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9" name="Rectangle 598">
                <a:extLst>
                  <a:ext uri="{FF2B5EF4-FFF2-40B4-BE49-F238E27FC236}">
                    <a16:creationId xmlns:a16="http://schemas.microsoft.com/office/drawing/2014/main" id="{6F065B4B-4ECF-47C1-AA98-D7C2169352E0}"/>
                  </a:ext>
                </a:extLst>
              </p:cNvPr>
              <p:cNvSpPr/>
              <p:nvPr/>
            </p:nvSpPr>
            <p:spPr>
              <a:xfrm>
                <a:off x="53491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3" name="그룹 240">
              <a:extLst>
                <a:ext uri="{FF2B5EF4-FFF2-40B4-BE49-F238E27FC236}">
                  <a16:creationId xmlns:a16="http://schemas.microsoft.com/office/drawing/2014/main" id="{7F462CBD-D227-4528-9656-C87756E95347}"/>
                </a:ext>
              </a:extLst>
            </p:cNvPr>
            <p:cNvGrpSpPr/>
            <p:nvPr/>
          </p:nvGrpSpPr>
          <p:grpSpPr>
            <a:xfrm>
              <a:off x="7019195" y="5560867"/>
              <a:ext cx="973809" cy="561176"/>
              <a:chOff x="5495194" y="5677603"/>
              <a:chExt cx="973809" cy="561176"/>
            </a:xfrm>
            <a:solidFill>
              <a:schemeClr val="accent5"/>
            </a:solidFill>
          </p:grpSpPr>
          <p:sp>
            <p:nvSpPr>
              <p:cNvPr id="582" name="Oval 581">
                <a:extLst>
                  <a:ext uri="{FF2B5EF4-FFF2-40B4-BE49-F238E27FC236}">
                    <a16:creationId xmlns:a16="http://schemas.microsoft.com/office/drawing/2014/main" id="{3AD5AA74-ED96-4652-AB94-4F23D6BE1D07}"/>
                  </a:ext>
                </a:extLst>
              </p:cNvPr>
              <p:cNvSpPr/>
              <p:nvPr/>
            </p:nvSpPr>
            <p:spPr>
              <a:xfrm>
                <a:off x="54951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3" name="Rectangle 582">
                <a:extLst>
                  <a:ext uri="{FF2B5EF4-FFF2-40B4-BE49-F238E27FC236}">
                    <a16:creationId xmlns:a16="http://schemas.microsoft.com/office/drawing/2014/main" id="{A7190157-93EE-40F6-ACB7-341D64CB3A26}"/>
                  </a:ext>
                </a:extLst>
              </p:cNvPr>
              <p:cNvSpPr/>
              <p:nvPr/>
            </p:nvSpPr>
            <p:spPr>
              <a:xfrm rot="10800000">
                <a:off x="63800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4" name="Oval 583">
                <a:extLst>
                  <a:ext uri="{FF2B5EF4-FFF2-40B4-BE49-F238E27FC236}">
                    <a16:creationId xmlns:a16="http://schemas.microsoft.com/office/drawing/2014/main" id="{B922D5DC-4C2A-44D7-8EEF-306DC4983892}"/>
                  </a:ext>
                </a:extLst>
              </p:cNvPr>
              <p:cNvSpPr/>
              <p:nvPr/>
            </p:nvSpPr>
            <p:spPr>
              <a:xfrm rot="10800000">
                <a:off x="63503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5" name="Oval 584">
                <a:extLst>
                  <a:ext uri="{FF2B5EF4-FFF2-40B4-BE49-F238E27FC236}">
                    <a16:creationId xmlns:a16="http://schemas.microsoft.com/office/drawing/2014/main" id="{A9179094-1F41-4B8E-8338-4A5752F75140}"/>
                  </a:ext>
                </a:extLst>
              </p:cNvPr>
              <p:cNvSpPr/>
              <p:nvPr/>
            </p:nvSpPr>
            <p:spPr>
              <a:xfrm rot="10800000">
                <a:off x="54991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6" name="Oval 585">
                <a:extLst>
                  <a:ext uri="{FF2B5EF4-FFF2-40B4-BE49-F238E27FC236}">
                    <a16:creationId xmlns:a16="http://schemas.microsoft.com/office/drawing/2014/main" id="{CDAD9E6C-0A7E-4012-9333-99DAFA742D40}"/>
                  </a:ext>
                </a:extLst>
              </p:cNvPr>
              <p:cNvSpPr/>
              <p:nvPr/>
            </p:nvSpPr>
            <p:spPr>
              <a:xfrm rot="10800000">
                <a:off x="61449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7" name="Rectangle 586">
                <a:extLst>
                  <a:ext uri="{FF2B5EF4-FFF2-40B4-BE49-F238E27FC236}">
                    <a16:creationId xmlns:a16="http://schemas.microsoft.com/office/drawing/2014/main" id="{FDFBC958-D08E-4092-84C7-95C14F2EACA7}"/>
                  </a:ext>
                </a:extLst>
              </p:cNvPr>
              <p:cNvSpPr/>
              <p:nvPr/>
            </p:nvSpPr>
            <p:spPr>
              <a:xfrm rot="10800000">
                <a:off x="61845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8" name="Oval 587">
                <a:extLst>
                  <a:ext uri="{FF2B5EF4-FFF2-40B4-BE49-F238E27FC236}">
                    <a16:creationId xmlns:a16="http://schemas.microsoft.com/office/drawing/2014/main" id="{EF84CE14-37C3-4BFE-B432-2A3C796F9A84}"/>
                  </a:ext>
                </a:extLst>
              </p:cNvPr>
              <p:cNvSpPr/>
              <p:nvPr/>
            </p:nvSpPr>
            <p:spPr>
              <a:xfrm rot="10800000">
                <a:off x="59494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9" name="Rectangle 588">
                <a:extLst>
                  <a:ext uri="{FF2B5EF4-FFF2-40B4-BE49-F238E27FC236}">
                    <a16:creationId xmlns:a16="http://schemas.microsoft.com/office/drawing/2014/main" id="{33B2AABB-A3E5-4508-BF29-EDBD235175F5}"/>
                  </a:ext>
                </a:extLst>
              </p:cNvPr>
              <p:cNvSpPr/>
              <p:nvPr/>
            </p:nvSpPr>
            <p:spPr>
              <a:xfrm rot="10800000">
                <a:off x="59989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0" name="Oval 589">
                <a:extLst>
                  <a:ext uri="{FF2B5EF4-FFF2-40B4-BE49-F238E27FC236}">
                    <a16:creationId xmlns:a16="http://schemas.microsoft.com/office/drawing/2014/main" id="{08F55F3B-28CB-4129-97EF-5D48C486E920}"/>
                  </a:ext>
                </a:extLst>
              </p:cNvPr>
              <p:cNvSpPr/>
              <p:nvPr/>
            </p:nvSpPr>
            <p:spPr>
              <a:xfrm rot="10800000">
                <a:off x="57441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91" name="Rectangle 590">
                <a:extLst>
                  <a:ext uri="{FF2B5EF4-FFF2-40B4-BE49-F238E27FC236}">
                    <a16:creationId xmlns:a16="http://schemas.microsoft.com/office/drawing/2014/main" id="{00736A5F-23FE-4870-B4B7-E30874A2204A}"/>
                  </a:ext>
                </a:extLst>
              </p:cNvPr>
              <p:cNvSpPr/>
              <p:nvPr/>
            </p:nvSpPr>
            <p:spPr>
              <a:xfrm rot="10800000">
                <a:off x="58034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</p:grpSp>
        <p:grpSp>
          <p:nvGrpSpPr>
            <p:cNvPr id="484" name="그룹 237">
              <a:extLst>
                <a:ext uri="{FF2B5EF4-FFF2-40B4-BE49-F238E27FC236}">
                  <a16:creationId xmlns:a16="http://schemas.microsoft.com/office/drawing/2014/main" id="{AA35B308-B1E1-4E19-8B06-AE858DD83768}"/>
                </a:ext>
              </a:extLst>
            </p:cNvPr>
            <p:cNvGrpSpPr/>
            <p:nvPr/>
          </p:nvGrpSpPr>
          <p:grpSpPr>
            <a:xfrm>
              <a:off x="8328638" y="6009009"/>
              <a:ext cx="724882" cy="456662"/>
              <a:chOff x="6804637" y="6125745"/>
              <a:chExt cx="724882" cy="456662"/>
            </a:xfrm>
            <a:solidFill>
              <a:schemeClr val="accent5"/>
            </a:solidFill>
          </p:grpSpPr>
          <p:sp>
            <p:nvSpPr>
              <p:cNvPr id="574" name="Rectangle 573">
                <a:extLst>
                  <a:ext uri="{FF2B5EF4-FFF2-40B4-BE49-F238E27FC236}">
                    <a16:creationId xmlns:a16="http://schemas.microsoft.com/office/drawing/2014/main" id="{D4BDE993-06C0-428B-80C3-EA13BCA74062}"/>
                  </a:ext>
                </a:extLst>
              </p:cNvPr>
              <p:cNvSpPr/>
              <p:nvPr/>
            </p:nvSpPr>
            <p:spPr>
              <a:xfrm>
                <a:off x="68343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5" name="Oval 574">
                <a:extLst>
                  <a:ext uri="{FF2B5EF4-FFF2-40B4-BE49-F238E27FC236}">
                    <a16:creationId xmlns:a16="http://schemas.microsoft.com/office/drawing/2014/main" id="{BB127992-3EE3-4561-8DA9-3B937C774835}"/>
                  </a:ext>
                </a:extLst>
              </p:cNvPr>
              <p:cNvSpPr/>
              <p:nvPr/>
            </p:nvSpPr>
            <p:spPr>
              <a:xfrm>
                <a:off x="68046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76" name="Oval 575">
                <a:extLst>
                  <a:ext uri="{FF2B5EF4-FFF2-40B4-BE49-F238E27FC236}">
                    <a16:creationId xmlns:a16="http://schemas.microsoft.com/office/drawing/2014/main" id="{95AFFAC4-CE91-4144-A16C-AD9A5EF44263}"/>
                  </a:ext>
                </a:extLst>
              </p:cNvPr>
              <p:cNvSpPr/>
              <p:nvPr/>
            </p:nvSpPr>
            <p:spPr>
              <a:xfrm>
                <a:off x="69902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7" name="Rectangle 576">
                <a:extLst>
                  <a:ext uri="{FF2B5EF4-FFF2-40B4-BE49-F238E27FC236}">
                    <a16:creationId xmlns:a16="http://schemas.microsoft.com/office/drawing/2014/main" id="{184B9F65-2F7C-4121-A9E3-84B3CCDED638}"/>
                  </a:ext>
                </a:extLst>
              </p:cNvPr>
              <p:cNvSpPr/>
              <p:nvPr/>
            </p:nvSpPr>
            <p:spPr>
              <a:xfrm>
                <a:off x="70297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8" name="Oval 577">
                <a:extLst>
                  <a:ext uri="{FF2B5EF4-FFF2-40B4-BE49-F238E27FC236}">
                    <a16:creationId xmlns:a16="http://schemas.microsoft.com/office/drawing/2014/main" id="{68AE2B91-76FE-4CE0-BF65-31097C58A723}"/>
                  </a:ext>
                </a:extLst>
              </p:cNvPr>
              <p:cNvSpPr/>
              <p:nvPr/>
            </p:nvSpPr>
            <p:spPr>
              <a:xfrm>
                <a:off x="71659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9" name="Rectangle 578">
                <a:extLst>
                  <a:ext uri="{FF2B5EF4-FFF2-40B4-BE49-F238E27FC236}">
                    <a16:creationId xmlns:a16="http://schemas.microsoft.com/office/drawing/2014/main" id="{FFFFE4A6-7EBD-44E0-B333-3A03B6BC0A86}"/>
                  </a:ext>
                </a:extLst>
              </p:cNvPr>
              <p:cNvSpPr/>
              <p:nvPr/>
            </p:nvSpPr>
            <p:spPr>
              <a:xfrm>
                <a:off x="72153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0" name="Oval 579">
                <a:extLst>
                  <a:ext uri="{FF2B5EF4-FFF2-40B4-BE49-F238E27FC236}">
                    <a16:creationId xmlns:a16="http://schemas.microsoft.com/office/drawing/2014/main" id="{3A9D385B-32AA-4B30-A1A8-5549C8C04FED}"/>
                  </a:ext>
                </a:extLst>
              </p:cNvPr>
              <p:cNvSpPr/>
              <p:nvPr/>
            </p:nvSpPr>
            <p:spPr>
              <a:xfrm>
                <a:off x="73515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81" name="Rectangle 580">
                <a:extLst>
                  <a:ext uri="{FF2B5EF4-FFF2-40B4-BE49-F238E27FC236}">
                    <a16:creationId xmlns:a16="http://schemas.microsoft.com/office/drawing/2014/main" id="{9BE0DF8B-097B-4AD4-B973-C5BC68322F0F}"/>
                  </a:ext>
                </a:extLst>
              </p:cNvPr>
              <p:cNvSpPr/>
              <p:nvPr/>
            </p:nvSpPr>
            <p:spPr>
              <a:xfrm>
                <a:off x="74108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5" name="그룹 235">
              <a:extLst>
                <a:ext uri="{FF2B5EF4-FFF2-40B4-BE49-F238E27FC236}">
                  <a16:creationId xmlns:a16="http://schemas.microsoft.com/office/drawing/2014/main" id="{9418D018-DD81-4A0E-B7F7-E43A58E4753F}"/>
                </a:ext>
              </a:extLst>
            </p:cNvPr>
            <p:cNvGrpSpPr/>
            <p:nvPr/>
          </p:nvGrpSpPr>
          <p:grpSpPr>
            <a:xfrm>
              <a:off x="9080895" y="5560867"/>
              <a:ext cx="973809" cy="561176"/>
              <a:chOff x="7556894" y="5677603"/>
              <a:chExt cx="973809" cy="561176"/>
            </a:xfrm>
            <a:solidFill>
              <a:schemeClr val="accent5"/>
            </a:solidFill>
          </p:grpSpPr>
          <p:sp>
            <p:nvSpPr>
              <p:cNvPr id="564" name="Oval 563">
                <a:extLst>
                  <a:ext uri="{FF2B5EF4-FFF2-40B4-BE49-F238E27FC236}">
                    <a16:creationId xmlns:a16="http://schemas.microsoft.com/office/drawing/2014/main" id="{DE4FDACD-FAFF-4AFE-B359-AA3D35CE669C}"/>
                  </a:ext>
                </a:extLst>
              </p:cNvPr>
              <p:cNvSpPr/>
              <p:nvPr/>
            </p:nvSpPr>
            <p:spPr>
              <a:xfrm>
                <a:off x="75568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5" name="Rectangle 564">
                <a:extLst>
                  <a:ext uri="{FF2B5EF4-FFF2-40B4-BE49-F238E27FC236}">
                    <a16:creationId xmlns:a16="http://schemas.microsoft.com/office/drawing/2014/main" id="{B5978436-E320-4B9A-81E4-735B216D751C}"/>
                  </a:ext>
                </a:extLst>
              </p:cNvPr>
              <p:cNvSpPr/>
              <p:nvPr/>
            </p:nvSpPr>
            <p:spPr>
              <a:xfrm rot="10800000">
                <a:off x="84417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6" name="Oval 565">
                <a:extLst>
                  <a:ext uri="{FF2B5EF4-FFF2-40B4-BE49-F238E27FC236}">
                    <a16:creationId xmlns:a16="http://schemas.microsoft.com/office/drawing/2014/main" id="{E77927B7-ED6C-446A-8CE4-515A25F65DAC}"/>
                  </a:ext>
                </a:extLst>
              </p:cNvPr>
              <p:cNvSpPr/>
              <p:nvPr/>
            </p:nvSpPr>
            <p:spPr>
              <a:xfrm rot="10800000">
                <a:off x="84120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7" name="Oval 566">
                <a:extLst>
                  <a:ext uri="{FF2B5EF4-FFF2-40B4-BE49-F238E27FC236}">
                    <a16:creationId xmlns:a16="http://schemas.microsoft.com/office/drawing/2014/main" id="{254B2140-4646-46BB-9D0D-DF33C28AB7E7}"/>
                  </a:ext>
                </a:extLst>
              </p:cNvPr>
              <p:cNvSpPr/>
              <p:nvPr/>
            </p:nvSpPr>
            <p:spPr>
              <a:xfrm rot="10800000">
                <a:off x="75608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68" name="Oval 567">
                <a:extLst>
                  <a:ext uri="{FF2B5EF4-FFF2-40B4-BE49-F238E27FC236}">
                    <a16:creationId xmlns:a16="http://schemas.microsoft.com/office/drawing/2014/main" id="{4EE97BA4-3FEF-42D0-B73B-B9D345199105}"/>
                  </a:ext>
                </a:extLst>
              </p:cNvPr>
              <p:cNvSpPr/>
              <p:nvPr/>
            </p:nvSpPr>
            <p:spPr>
              <a:xfrm rot="10800000">
                <a:off x="82066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9" name="Rectangle 568">
                <a:extLst>
                  <a:ext uri="{FF2B5EF4-FFF2-40B4-BE49-F238E27FC236}">
                    <a16:creationId xmlns:a16="http://schemas.microsoft.com/office/drawing/2014/main" id="{D20DCA70-D056-48BB-B86D-69816F4A2C27}"/>
                  </a:ext>
                </a:extLst>
              </p:cNvPr>
              <p:cNvSpPr/>
              <p:nvPr/>
            </p:nvSpPr>
            <p:spPr>
              <a:xfrm rot="10800000">
                <a:off x="82462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0" name="Oval 569">
                <a:extLst>
                  <a:ext uri="{FF2B5EF4-FFF2-40B4-BE49-F238E27FC236}">
                    <a16:creationId xmlns:a16="http://schemas.microsoft.com/office/drawing/2014/main" id="{4134A08C-5400-4467-A2E2-066C94923FD2}"/>
                  </a:ext>
                </a:extLst>
              </p:cNvPr>
              <p:cNvSpPr/>
              <p:nvPr/>
            </p:nvSpPr>
            <p:spPr>
              <a:xfrm rot="10800000">
                <a:off x="80111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1" name="Rectangle 570">
                <a:extLst>
                  <a:ext uri="{FF2B5EF4-FFF2-40B4-BE49-F238E27FC236}">
                    <a16:creationId xmlns:a16="http://schemas.microsoft.com/office/drawing/2014/main" id="{A75A4A48-A5E7-4D2D-9B5F-3E7CF49CBB8A}"/>
                  </a:ext>
                </a:extLst>
              </p:cNvPr>
              <p:cNvSpPr/>
              <p:nvPr/>
            </p:nvSpPr>
            <p:spPr>
              <a:xfrm rot="10800000">
                <a:off x="80606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2" name="Oval 571">
                <a:extLst>
                  <a:ext uri="{FF2B5EF4-FFF2-40B4-BE49-F238E27FC236}">
                    <a16:creationId xmlns:a16="http://schemas.microsoft.com/office/drawing/2014/main" id="{A87A19CA-2161-4657-A1EF-AC5865323B61}"/>
                  </a:ext>
                </a:extLst>
              </p:cNvPr>
              <p:cNvSpPr/>
              <p:nvPr/>
            </p:nvSpPr>
            <p:spPr>
              <a:xfrm rot="10800000">
                <a:off x="78058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73" name="Rectangle 572">
                <a:extLst>
                  <a:ext uri="{FF2B5EF4-FFF2-40B4-BE49-F238E27FC236}">
                    <a16:creationId xmlns:a16="http://schemas.microsoft.com/office/drawing/2014/main" id="{9F8BD86D-3FFA-437F-A0CC-7CC2520E95F9}"/>
                  </a:ext>
                </a:extLst>
              </p:cNvPr>
              <p:cNvSpPr/>
              <p:nvPr/>
            </p:nvSpPr>
            <p:spPr>
              <a:xfrm rot="10800000">
                <a:off x="78651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6" name="그룹 214">
              <a:extLst>
                <a:ext uri="{FF2B5EF4-FFF2-40B4-BE49-F238E27FC236}">
                  <a16:creationId xmlns:a16="http://schemas.microsoft.com/office/drawing/2014/main" id="{90E73CF6-43CD-4115-A6E7-49BE453178BA}"/>
                </a:ext>
              </a:extLst>
            </p:cNvPr>
            <p:cNvGrpSpPr/>
            <p:nvPr/>
          </p:nvGrpSpPr>
          <p:grpSpPr>
            <a:xfrm>
              <a:off x="10111746" y="5569552"/>
              <a:ext cx="973810" cy="561175"/>
              <a:chOff x="6526044" y="5677604"/>
              <a:chExt cx="973810" cy="561175"/>
            </a:xfrm>
            <a:solidFill>
              <a:schemeClr val="accent2"/>
            </a:solidFill>
          </p:grpSpPr>
          <p:sp>
            <p:nvSpPr>
              <p:cNvPr id="554" name="Oval 152">
                <a:extLst>
                  <a:ext uri="{FF2B5EF4-FFF2-40B4-BE49-F238E27FC236}">
                    <a16:creationId xmlns:a16="http://schemas.microsoft.com/office/drawing/2014/main" id="{96208A8B-4BA8-4244-8F89-F95C192BD6B0}"/>
                  </a:ext>
                </a:extLst>
              </p:cNvPr>
              <p:cNvSpPr/>
              <p:nvPr/>
            </p:nvSpPr>
            <p:spPr>
              <a:xfrm rot="10800000">
                <a:off x="6526044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5" name="Oval 179">
                <a:extLst>
                  <a:ext uri="{FF2B5EF4-FFF2-40B4-BE49-F238E27FC236}">
                    <a16:creationId xmlns:a16="http://schemas.microsoft.com/office/drawing/2014/main" id="{087AE53F-82BC-42D8-BACC-B58BDF139479}"/>
                  </a:ext>
                </a:extLst>
              </p:cNvPr>
              <p:cNvSpPr/>
              <p:nvPr/>
            </p:nvSpPr>
            <p:spPr>
              <a:xfrm>
                <a:off x="6530047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6" name="Oval 200">
                <a:extLst>
                  <a:ext uri="{FF2B5EF4-FFF2-40B4-BE49-F238E27FC236}">
                    <a16:creationId xmlns:a16="http://schemas.microsoft.com/office/drawing/2014/main" id="{DFA7173C-D804-47C4-9349-8E75AB37FDFB}"/>
                  </a:ext>
                </a:extLst>
              </p:cNvPr>
              <p:cNvSpPr/>
              <p:nvPr/>
            </p:nvSpPr>
            <p:spPr>
              <a:xfrm>
                <a:off x="67749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7" name="Rectangle 203">
                <a:extLst>
                  <a:ext uri="{FF2B5EF4-FFF2-40B4-BE49-F238E27FC236}">
                    <a16:creationId xmlns:a16="http://schemas.microsoft.com/office/drawing/2014/main" id="{2590578F-F58F-4930-857F-7CB151893F41}"/>
                  </a:ext>
                </a:extLst>
              </p:cNvPr>
              <p:cNvSpPr/>
              <p:nvPr/>
            </p:nvSpPr>
            <p:spPr>
              <a:xfrm rot="10800000">
                <a:off x="68343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8" name="Oval 195">
                <a:extLst>
                  <a:ext uri="{FF2B5EF4-FFF2-40B4-BE49-F238E27FC236}">
                    <a16:creationId xmlns:a16="http://schemas.microsoft.com/office/drawing/2014/main" id="{09C793CD-5EEA-446C-A4A1-0E7B926B115A}"/>
                  </a:ext>
                </a:extLst>
              </p:cNvPr>
              <p:cNvSpPr/>
              <p:nvPr/>
            </p:nvSpPr>
            <p:spPr>
              <a:xfrm>
                <a:off x="69803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9" name="Rectangle 198">
                <a:extLst>
                  <a:ext uri="{FF2B5EF4-FFF2-40B4-BE49-F238E27FC236}">
                    <a16:creationId xmlns:a16="http://schemas.microsoft.com/office/drawing/2014/main" id="{F9E4146C-DC45-45C7-88BA-582976810350}"/>
                  </a:ext>
                </a:extLst>
              </p:cNvPr>
              <p:cNvSpPr/>
              <p:nvPr/>
            </p:nvSpPr>
            <p:spPr>
              <a:xfrm rot="10800000">
                <a:off x="70297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0" name="Oval 190">
                <a:extLst>
                  <a:ext uri="{FF2B5EF4-FFF2-40B4-BE49-F238E27FC236}">
                    <a16:creationId xmlns:a16="http://schemas.microsoft.com/office/drawing/2014/main" id="{9DF73E5A-270F-469D-964A-C80698640FCB}"/>
                  </a:ext>
                </a:extLst>
              </p:cNvPr>
              <p:cNvSpPr/>
              <p:nvPr/>
            </p:nvSpPr>
            <p:spPr>
              <a:xfrm>
                <a:off x="71758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1" name="Rectangle 193">
                <a:extLst>
                  <a:ext uri="{FF2B5EF4-FFF2-40B4-BE49-F238E27FC236}">
                    <a16:creationId xmlns:a16="http://schemas.microsoft.com/office/drawing/2014/main" id="{4F779B27-02FA-499F-97AA-B38324495555}"/>
                  </a:ext>
                </a:extLst>
              </p:cNvPr>
              <p:cNvSpPr/>
              <p:nvPr/>
            </p:nvSpPr>
            <p:spPr>
              <a:xfrm rot="10800000">
                <a:off x="72153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2" name="Oval 185">
                <a:extLst>
                  <a:ext uri="{FF2B5EF4-FFF2-40B4-BE49-F238E27FC236}">
                    <a16:creationId xmlns:a16="http://schemas.microsoft.com/office/drawing/2014/main" id="{9FDAFE11-56A1-4A3D-A509-2B3D750129B6}"/>
                  </a:ext>
                </a:extLst>
              </p:cNvPr>
              <p:cNvSpPr/>
              <p:nvPr/>
            </p:nvSpPr>
            <p:spPr>
              <a:xfrm>
                <a:off x="73811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63" name="Rectangle 188">
                <a:extLst>
                  <a:ext uri="{FF2B5EF4-FFF2-40B4-BE49-F238E27FC236}">
                    <a16:creationId xmlns:a16="http://schemas.microsoft.com/office/drawing/2014/main" id="{FFB08EF4-CE31-4B42-82E0-7863F0DC9C5A}"/>
                  </a:ext>
                </a:extLst>
              </p:cNvPr>
              <p:cNvSpPr/>
              <p:nvPr/>
            </p:nvSpPr>
            <p:spPr>
              <a:xfrm rot="10800000">
                <a:off x="74108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7" name="그룹 269">
              <a:extLst>
                <a:ext uri="{FF2B5EF4-FFF2-40B4-BE49-F238E27FC236}">
                  <a16:creationId xmlns:a16="http://schemas.microsoft.com/office/drawing/2014/main" id="{8EE76455-A60E-403B-AD91-EA9CDE385670}"/>
                </a:ext>
              </a:extLst>
            </p:cNvPr>
            <p:cNvGrpSpPr/>
            <p:nvPr/>
          </p:nvGrpSpPr>
          <p:grpSpPr>
            <a:xfrm>
              <a:off x="11421188" y="6021046"/>
              <a:ext cx="724882" cy="453308"/>
              <a:chOff x="7835486" y="6129098"/>
              <a:chExt cx="724882" cy="453308"/>
            </a:xfrm>
            <a:solidFill>
              <a:schemeClr val="accent2"/>
            </a:solidFill>
          </p:grpSpPr>
          <p:sp>
            <p:nvSpPr>
              <p:cNvPr id="546" name="Oval 227">
                <a:extLst>
                  <a:ext uri="{FF2B5EF4-FFF2-40B4-BE49-F238E27FC236}">
                    <a16:creationId xmlns:a16="http://schemas.microsoft.com/office/drawing/2014/main" id="{416322CE-E372-4A90-AC4D-A66447C79723}"/>
                  </a:ext>
                </a:extLst>
              </p:cNvPr>
              <p:cNvSpPr/>
              <p:nvPr/>
            </p:nvSpPr>
            <p:spPr>
              <a:xfrm rot="10800000">
                <a:off x="83823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7" name="Rectangle 230">
                <a:extLst>
                  <a:ext uri="{FF2B5EF4-FFF2-40B4-BE49-F238E27FC236}">
                    <a16:creationId xmlns:a16="http://schemas.microsoft.com/office/drawing/2014/main" id="{344BD521-5E4E-467A-AD0B-50679193E348}"/>
                  </a:ext>
                </a:extLst>
              </p:cNvPr>
              <p:cNvSpPr/>
              <p:nvPr/>
            </p:nvSpPr>
            <p:spPr>
              <a:xfrm>
                <a:off x="84417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8" name="Oval 222">
                <a:extLst>
                  <a:ext uri="{FF2B5EF4-FFF2-40B4-BE49-F238E27FC236}">
                    <a16:creationId xmlns:a16="http://schemas.microsoft.com/office/drawing/2014/main" id="{2B2280D1-63BF-4280-86C7-6292DCDA3F17}"/>
                  </a:ext>
                </a:extLst>
              </p:cNvPr>
              <p:cNvSpPr/>
              <p:nvPr/>
            </p:nvSpPr>
            <p:spPr>
              <a:xfrm rot="10800000">
                <a:off x="81967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9" name="Rectangle 225">
                <a:extLst>
                  <a:ext uri="{FF2B5EF4-FFF2-40B4-BE49-F238E27FC236}">
                    <a16:creationId xmlns:a16="http://schemas.microsoft.com/office/drawing/2014/main" id="{5BF90BB9-479F-4E07-9BA1-D1F6A65B105D}"/>
                  </a:ext>
                </a:extLst>
              </p:cNvPr>
              <p:cNvSpPr/>
              <p:nvPr/>
            </p:nvSpPr>
            <p:spPr>
              <a:xfrm>
                <a:off x="82462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0" name="Oval 217">
                <a:extLst>
                  <a:ext uri="{FF2B5EF4-FFF2-40B4-BE49-F238E27FC236}">
                    <a16:creationId xmlns:a16="http://schemas.microsoft.com/office/drawing/2014/main" id="{CB5C4D98-D82E-48D5-A741-B56113D75671}"/>
                  </a:ext>
                </a:extLst>
              </p:cNvPr>
              <p:cNvSpPr/>
              <p:nvPr/>
            </p:nvSpPr>
            <p:spPr>
              <a:xfrm rot="10800000">
                <a:off x="80210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1" name="Rectangle 220">
                <a:extLst>
                  <a:ext uri="{FF2B5EF4-FFF2-40B4-BE49-F238E27FC236}">
                    <a16:creationId xmlns:a16="http://schemas.microsoft.com/office/drawing/2014/main" id="{C1A113FC-C9E0-4B43-96A6-CD9602019FDE}"/>
                  </a:ext>
                </a:extLst>
              </p:cNvPr>
              <p:cNvSpPr/>
              <p:nvPr/>
            </p:nvSpPr>
            <p:spPr>
              <a:xfrm>
                <a:off x="80606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2" name="Oval 212">
                <a:extLst>
                  <a:ext uri="{FF2B5EF4-FFF2-40B4-BE49-F238E27FC236}">
                    <a16:creationId xmlns:a16="http://schemas.microsoft.com/office/drawing/2014/main" id="{A8527276-00CC-4FB0-A459-D957731567F9}"/>
                  </a:ext>
                </a:extLst>
              </p:cNvPr>
              <p:cNvSpPr/>
              <p:nvPr/>
            </p:nvSpPr>
            <p:spPr>
              <a:xfrm rot="10800000">
                <a:off x="7835486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53" name="Rectangle 215">
                <a:extLst>
                  <a:ext uri="{FF2B5EF4-FFF2-40B4-BE49-F238E27FC236}">
                    <a16:creationId xmlns:a16="http://schemas.microsoft.com/office/drawing/2014/main" id="{71293C37-6CEB-4C2E-9146-FBB25B44DB52}"/>
                  </a:ext>
                </a:extLst>
              </p:cNvPr>
              <p:cNvSpPr/>
              <p:nvPr/>
            </p:nvSpPr>
            <p:spPr>
              <a:xfrm>
                <a:off x="78651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8" name="그룹 280">
              <a:extLst>
                <a:ext uri="{FF2B5EF4-FFF2-40B4-BE49-F238E27FC236}">
                  <a16:creationId xmlns:a16="http://schemas.microsoft.com/office/drawing/2014/main" id="{1615F501-9980-49BC-9C4E-E487B680EF06}"/>
                </a:ext>
              </a:extLst>
            </p:cNvPr>
            <p:cNvGrpSpPr/>
            <p:nvPr/>
          </p:nvGrpSpPr>
          <p:grpSpPr>
            <a:xfrm>
              <a:off x="10390339" y="6017692"/>
              <a:ext cx="724882" cy="456662"/>
              <a:chOff x="6804637" y="6125745"/>
              <a:chExt cx="724882" cy="456662"/>
            </a:xfrm>
            <a:solidFill>
              <a:schemeClr val="accent5"/>
            </a:solidFill>
          </p:grpSpPr>
          <p:sp>
            <p:nvSpPr>
              <p:cNvPr id="538" name="Rectangle 204">
                <a:extLst>
                  <a:ext uri="{FF2B5EF4-FFF2-40B4-BE49-F238E27FC236}">
                    <a16:creationId xmlns:a16="http://schemas.microsoft.com/office/drawing/2014/main" id="{128194F2-E5DE-4894-8DD9-DEAA687954D0}"/>
                  </a:ext>
                </a:extLst>
              </p:cNvPr>
              <p:cNvSpPr/>
              <p:nvPr/>
            </p:nvSpPr>
            <p:spPr>
              <a:xfrm>
                <a:off x="68343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9" name="Oval 202">
                <a:extLst>
                  <a:ext uri="{FF2B5EF4-FFF2-40B4-BE49-F238E27FC236}">
                    <a16:creationId xmlns:a16="http://schemas.microsoft.com/office/drawing/2014/main" id="{1557E0E2-231E-4F1C-9686-CEB9E4DD938D}"/>
                  </a:ext>
                </a:extLst>
              </p:cNvPr>
              <p:cNvSpPr/>
              <p:nvPr/>
            </p:nvSpPr>
            <p:spPr>
              <a:xfrm>
                <a:off x="68046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40" name="Oval 196">
                <a:extLst>
                  <a:ext uri="{FF2B5EF4-FFF2-40B4-BE49-F238E27FC236}">
                    <a16:creationId xmlns:a16="http://schemas.microsoft.com/office/drawing/2014/main" id="{4537F4A5-4BE1-4CCF-A4B1-E7C0734DFEA4}"/>
                  </a:ext>
                </a:extLst>
              </p:cNvPr>
              <p:cNvSpPr/>
              <p:nvPr/>
            </p:nvSpPr>
            <p:spPr>
              <a:xfrm>
                <a:off x="69902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1" name="Rectangle 199">
                <a:extLst>
                  <a:ext uri="{FF2B5EF4-FFF2-40B4-BE49-F238E27FC236}">
                    <a16:creationId xmlns:a16="http://schemas.microsoft.com/office/drawing/2014/main" id="{7BB3F82E-6BAE-4A3B-85A3-1BE28DBD950D}"/>
                  </a:ext>
                </a:extLst>
              </p:cNvPr>
              <p:cNvSpPr/>
              <p:nvPr/>
            </p:nvSpPr>
            <p:spPr>
              <a:xfrm>
                <a:off x="70297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2" name="Oval 191">
                <a:extLst>
                  <a:ext uri="{FF2B5EF4-FFF2-40B4-BE49-F238E27FC236}">
                    <a16:creationId xmlns:a16="http://schemas.microsoft.com/office/drawing/2014/main" id="{E110D7D7-B649-42C8-8961-FFA5F63527FF}"/>
                  </a:ext>
                </a:extLst>
              </p:cNvPr>
              <p:cNvSpPr/>
              <p:nvPr/>
            </p:nvSpPr>
            <p:spPr>
              <a:xfrm>
                <a:off x="71659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3" name="Rectangle 194">
                <a:extLst>
                  <a:ext uri="{FF2B5EF4-FFF2-40B4-BE49-F238E27FC236}">
                    <a16:creationId xmlns:a16="http://schemas.microsoft.com/office/drawing/2014/main" id="{6156ED95-17FF-48EC-9C35-851F077D5BE2}"/>
                  </a:ext>
                </a:extLst>
              </p:cNvPr>
              <p:cNvSpPr/>
              <p:nvPr/>
            </p:nvSpPr>
            <p:spPr>
              <a:xfrm>
                <a:off x="72153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4" name="Oval 186">
                <a:extLst>
                  <a:ext uri="{FF2B5EF4-FFF2-40B4-BE49-F238E27FC236}">
                    <a16:creationId xmlns:a16="http://schemas.microsoft.com/office/drawing/2014/main" id="{1031817A-33E8-495F-A4D3-BFF5B9768720}"/>
                  </a:ext>
                </a:extLst>
              </p:cNvPr>
              <p:cNvSpPr/>
              <p:nvPr/>
            </p:nvSpPr>
            <p:spPr>
              <a:xfrm>
                <a:off x="73515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45" name="Rectangle 189">
                <a:extLst>
                  <a:ext uri="{FF2B5EF4-FFF2-40B4-BE49-F238E27FC236}">
                    <a16:creationId xmlns:a16="http://schemas.microsoft.com/office/drawing/2014/main" id="{749A7CCE-3F72-4FB3-B96B-390C140B003E}"/>
                  </a:ext>
                </a:extLst>
              </p:cNvPr>
              <p:cNvSpPr/>
              <p:nvPr/>
            </p:nvSpPr>
            <p:spPr>
              <a:xfrm>
                <a:off x="74108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89" name="그룹 296">
              <a:extLst>
                <a:ext uri="{FF2B5EF4-FFF2-40B4-BE49-F238E27FC236}">
                  <a16:creationId xmlns:a16="http://schemas.microsoft.com/office/drawing/2014/main" id="{5C1085F0-755F-462A-B826-6388D821A539}"/>
                </a:ext>
              </a:extLst>
            </p:cNvPr>
            <p:cNvGrpSpPr/>
            <p:nvPr/>
          </p:nvGrpSpPr>
          <p:grpSpPr>
            <a:xfrm>
              <a:off x="11142596" y="5569550"/>
              <a:ext cx="973809" cy="561176"/>
              <a:chOff x="7556894" y="5677603"/>
              <a:chExt cx="973809" cy="561176"/>
            </a:xfrm>
            <a:solidFill>
              <a:schemeClr val="accent5"/>
            </a:solidFill>
          </p:grpSpPr>
          <p:sp>
            <p:nvSpPr>
              <p:cNvPr id="528" name="Oval 181">
                <a:extLst>
                  <a:ext uri="{FF2B5EF4-FFF2-40B4-BE49-F238E27FC236}">
                    <a16:creationId xmlns:a16="http://schemas.microsoft.com/office/drawing/2014/main" id="{73755244-3CA4-4BFC-AACB-94A1C8722BE8}"/>
                  </a:ext>
                </a:extLst>
              </p:cNvPr>
              <p:cNvSpPr/>
              <p:nvPr/>
            </p:nvSpPr>
            <p:spPr>
              <a:xfrm>
                <a:off x="75568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9" name="Rectangle 231">
                <a:extLst>
                  <a:ext uri="{FF2B5EF4-FFF2-40B4-BE49-F238E27FC236}">
                    <a16:creationId xmlns:a16="http://schemas.microsoft.com/office/drawing/2014/main" id="{26075C1B-CCBF-4C3B-AD92-CE309D4EDB1F}"/>
                  </a:ext>
                </a:extLst>
              </p:cNvPr>
              <p:cNvSpPr/>
              <p:nvPr/>
            </p:nvSpPr>
            <p:spPr>
              <a:xfrm rot="10800000">
                <a:off x="84417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0" name="Oval 229">
                <a:extLst>
                  <a:ext uri="{FF2B5EF4-FFF2-40B4-BE49-F238E27FC236}">
                    <a16:creationId xmlns:a16="http://schemas.microsoft.com/office/drawing/2014/main" id="{384DA4C6-717B-480C-9A41-32ED0A9A180B}"/>
                  </a:ext>
                </a:extLst>
              </p:cNvPr>
              <p:cNvSpPr/>
              <p:nvPr/>
            </p:nvSpPr>
            <p:spPr>
              <a:xfrm rot="10800000">
                <a:off x="84120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1" name="Oval 208">
                <a:extLst>
                  <a:ext uri="{FF2B5EF4-FFF2-40B4-BE49-F238E27FC236}">
                    <a16:creationId xmlns:a16="http://schemas.microsoft.com/office/drawing/2014/main" id="{572C9503-1AD7-481D-9A31-B33E03F4582D}"/>
                  </a:ext>
                </a:extLst>
              </p:cNvPr>
              <p:cNvSpPr/>
              <p:nvPr/>
            </p:nvSpPr>
            <p:spPr>
              <a:xfrm rot="10800000">
                <a:off x="75608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 dirty="0"/>
              </a:p>
            </p:txBody>
          </p:sp>
          <p:sp>
            <p:nvSpPr>
              <p:cNvPr id="532" name="Oval 223">
                <a:extLst>
                  <a:ext uri="{FF2B5EF4-FFF2-40B4-BE49-F238E27FC236}">
                    <a16:creationId xmlns:a16="http://schemas.microsoft.com/office/drawing/2014/main" id="{F0E53256-A1DD-41C9-BD65-459DFD1E9741}"/>
                  </a:ext>
                </a:extLst>
              </p:cNvPr>
              <p:cNvSpPr/>
              <p:nvPr/>
            </p:nvSpPr>
            <p:spPr>
              <a:xfrm rot="10800000">
                <a:off x="82066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3" name="Rectangle 226">
                <a:extLst>
                  <a:ext uri="{FF2B5EF4-FFF2-40B4-BE49-F238E27FC236}">
                    <a16:creationId xmlns:a16="http://schemas.microsoft.com/office/drawing/2014/main" id="{8C30C35E-90E3-40F3-906B-129454D55E6E}"/>
                  </a:ext>
                </a:extLst>
              </p:cNvPr>
              <p:cNvSpPr/>
              <p:nvPr/>
            </p:nvSpPr>
            <p:spPr>
              <a:xfrm rot="10800000">
                <a:off x="82462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4" name="Oval 218">
                <a:extLst>
                  <a:ext uri="{FF2B5EF4-FFF2-40B4-BE49-F238E27FC236}">
                    <a16:creationId xmlns:a16="http://schemas.microsoft.com/office/drawing/2014/main" id="{4D3DC498-50B2-4316-9952-507EF93CDC8F}"/>
                  </a:ext>
                </a:extLst>
              </p:cNvPr>
              <p:cNvSpPr/>
              <p:nvPr/>
            </p:nvSpPr>
            <p:spPr>
              <a:xfrm rot="10800000">
                <a:off x="80111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5" name="Rectangle 221">
                <a:extLst>
                  <a:ext uri="{FF2B5EF4-FFF2-40B4-BE49-F238E27FC236}">
                    <a16:creationId xmlns:a16="http://schemas.microsoft.com/office/drawing/2014/main" id="{F427A5EA-3A03-4CB1-9743-4D52C27DCEEB}"/>
                  </a:ext>
                </a:extLst>
              </p:cNvPr>
              <p:cNvSpPr/>
              <p:nvPr/>
            </p:nvSpPr>
            <p:spPr>
              <a:xfrm rot="10800000">
                <a:off x="80606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6" name="Oval 213">
                <a:extLst>
                  <a:ext uri="{FF2B5EF4-FFF2-40B4-BE49-F238E27FC236}">
                    <a16:creationId xmlns:a16="http://schemas.microsoft.com/office/drawing/2014/main" id="{C604407B-0A13-4B0E-98CD-EB4CF3073CEB}"/>
                  </a:ext>
                </a:extLst>
              </p:cNvPr>
              <p:cNvSpPr/>
              <p:nvPr/>
            </p:nvSpPr>
            <p:spPr>
              <a:xfrm rot="10800000">
                <a:off x="78058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37" name="Rectangle 216">
                <a:extLst>
                  <a:ext uri="{FF2B5EF4-FFF2-40B4-BE49-F238E27FC236}">
                    <a16:creationId xmlns:a16="http://schemas.microsoft.com/office/drawing/2014/main" id="{AC04E53A-5671-40EC-BDC9-A1ECCD9BC069}"/>
                  </a:ext>
                </a:extLst>
              </p:cNvPr>
              <p:cNvSpPr/>
              <p:nvPr/>
            </p:nvSpPr>
            <p:spPr>
              <a:xfrm rot="10800000">
                <a:off x="78651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90" name="그룹 307">
              <a:extLst>
                <a:ext uri="{FF2B5EF4-FFF2-40B4-BE49-F238E27FC236}">
                  <a16:creationId xmlns:a16="http://schemas.microsoft.com/office/drawing/2014/main" id="{6575A4F9-F26B-464D-8C5A-1C8E38BF3DF7}"/>
                </a:ext>
              </a:extLst>
            </p:cNvPr>
            <p:cNvGrpSpPr/>
            <p:nvPr/>
          </p:nvGrpSpPr>
          <p:grpSpPr>
            <a:xfrm>
              <a:off x="46349" y="5560867"/>
              <a:ext cx="724883" cy="453308"/>
              <a:chOff x="2651571" y="5677604"/>
              <a:chExt cx="724883" cy="453308"/>
            </a:xfrm>
            <a:solidFill>
              <a:schemeClr val="accent2"/>
            </a:solidFill>
          </p:grpSpPr>
          <p:sp>
            <p:nvSpPr>
              <p:cNvPr id="520" name="Oval 92">
                <a:extLst>
                  <a:ext uri="{FF2B5EF4-FFF2-40B4-BE49-F238E27FC236}">
                    <a16:creationId xmlns:a16="http://schemas.microsoft.com/office/drawing/2014/main" id="{59F62986-3352-469E-9386-2D4A0CCF2F6B}"/>
                  </a:ext>
                </a:extLst>
              </p:cNvPr>
              <p:cNvSpPr/>
              <p:nvPr/>
            </p:nvSpPr>
            <p:spPr>
              <a:xfrm>
                <a:off x="2651571" y="5788551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1" name="Rectangle 95">
                <a:extLst>
                  <a:ext uri="{FF2B5EF4-FFF2-40B4-BE49-F238E27FC236}">
                    <a16:creationId xmlns:a16="http://schemas.microsoft.com/office/drawing/2014/main" id="{2872E32C-C7BD-4488-AD13-F9ED646FF180}"/>
                  </a:ext>
                </a:extLst>
              </p:cNvPr>
              <p:cNvSpPr/>
              <p:nvPr/>
            </p:nvSpPr>
            <p:spPr>
              <a:xfrm rot="10800000">
                <a:off x="2710903" y="5931271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2" name="Oval 87">
                <a:extLst>
                  <a:ext uri="{FF2B5EF4-FFF2-40B4-BE49-F238E27FC236}">
                    <a16:creationId xmlns:a16="http://schemas.microsoft.com/office/drawing/2014/main" id="{3BCDED0B-35CA-4197-A74F-76AB69BBA320}"/>
                  </a:ext>
                </a:extLst>
              </p:cNvPr>
              <p:cNvSpPr/>
              <p:nvPr/>
            </p:nvSpPr>
            <p:spPr>
              <a:xfrm>
                <a:off x="2856940" y="5684789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3" name="Rectangle 90">
                <a:extLst>
                  <a:ext uri="{FF2B5EF4-FFF2-40B4-BE49-F238E27FC236}">
                    <a16:creationId xmlns:a16="http://schemas.microsoft.com/office/drawing/2014/main" id="{6045CD01-C981-4FA2-AF78-0D80D990CA38}"/>
                  </a:ext>
                </a:extLst>
              </p:cNvPr>
              <p:cNvSpPr/>
              <p:nvPr/>
            </p:nvSpPr>
            <p:spPr>
              <a:xfrm rot="10800000">
                <a:off x="2906384" y="5832302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4" name="Oval 82">
                <a:extLst>
                  <a:ext uri="{FF2B5EF4-FFF2-40B4-BE49-F238E27FC236}">
                    <a16:creationId xmlns:a16="http://schemas.microsoft.com/office/drawing/2014/main" id="{F8A919F1-D07A-4D27-B629-2CE5CE8E5E5B}"/>
                  </a:ext>
                </a:extLst>
              </p:cNvPr>
              <p:cNvSpPr/>
              <p:nvPr/>
            </p:nvSpPr>
            <p:spPr>
              <a:xfrm>
                <a:off x="3052422" y="5677604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5" name="Rectangle 85">
                <a:extLst>
                  <a:ext uri="{FF2B5EF4-FFF2-40B4-BE49-F238E27FC236}">
                    <a16:creationId xmlns:a16="http://schemas.microsoft.com/office/drawing/2014/main" id="{C21CDB21-44F3-4691-B7F4-494926F33FB9}"/>
                  </a:ext>
                </a:extLst>
              </p:cNvPr>
              <p:cNvSpPr/>
              <p:nvPr/>
            </p:nvSpPr>
            <p:spPr>
              <a:xfrm rot="10800000">
                <a:off x="3091977" y="580931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6" name="Oval 77">
                <a:extLst>
                  <a:ext uri="{FF2B5EF4-FFF2-40B4-BE49-F238E27FC236}">
                    <a16:creationId xmlns:a16="http://schemas.microsoft.com/office/drawing/2014/main" id="{4A0310A2-D3FC-4E77-B839-7EAA70D684FA}"/>
                  </a:ext>
                </a:extLst>
              </p:cNvPr>
              <p:cNvSpPr/>
              <p:nvPr/>
            </p:nvSpPr>
            <p:spPr>
              <a:xfrm>
                <a:off x="3257792" y="5786456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27" name="Rectangle 80">
                <a:extLst>
                  <a:ext uri="{FF2B5EF4-FFF2-40B4-BE49-F238E27FC236}">
                    <a16:creationId xmlns:a16="http://schemas.microsoft.com/office/drawing/2014/main" id="{6E708120-B3EE-498D-A989-DD106B571386}"/>
                  </a:ext>
                </a:extLst>
              </p:cNvPr>
              <p:cNvSpPr/>
              <p:nvPr/>
            </p:nvSpPr>
            <p:spPr>
              <a:xfrm rot="10800000">
                <a:off x="3287458" y="5898389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91" name="그룹 317">
              <a:extLst>
                <a:ext uri="{FF2B5EF4-FFF2-40B4-BE49-F238E27FC236}">
                  <a16:creationId xmlns:a16="http://schemas.microsoft.com/office/drawing/2014/main" id="{18E9C5E0-C3A2-4D0C-AAF1-852F26D3F32C}"/>
                </a:ext>
              </a:extLst>
            </p:cNvPr>
            <p:cNvGrpSpPr/>
            <p:nvPr/>
          </p:nvGrpSpPr>
          <p:grpSpPr>
            <a:xfrm>
              <a:off x="1106863" y="6012361"/>
              <a:ext cx="724883" cy="453308"/>
              <a:chOff x="3712085" y="6129098"/>
              <a:chExt cx="724883" cy="453308"/>
            </a:xfrm>
            <a:solidFill>
              <a:schemeClr val="accent2"/>
            </a:solidFill>
          </p:grpSpPr>
          <p:sp>
            <p:nvSpPr>
              <p:cNvPr id="512" name="Oval 119">
                <a:extLst>
                  <a:ext uri="{FF2B5EF4-FFF2-40B4-BE49-F238E27FC236}">
                    <a16:creationId xmlns:a16="http://schemas.microsoft.com/office/drawing/2014/main" id="{E0B8B021-FEB1-411C-9DAD-CD773314EEB4}"/>
                  </a:ext>
                </a:extLst>
              </p:cNvPr>
              <p:cNvSpPr/>
              <p:nvPr/>
            </p:nvSpPr>
            <p:spPr>
              <a:xfrm rot="10800000">
                <a:off x="4258975" y="6293466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3" name="Rectangle 122">
                <a:extLst>
                  <a:ext uri="{FF2B5EF4-FFF2-40B4-BE49-F238E27FC236}">
                    <a16:creationId xmlns:a16="http://schemas.microsoft.com/office/drawing/2014/main" id="{DBDA60CC-F427-4665-9BDE-9F91371BFE7F}"/>
                  </a:ext>
                </a:extLst>
              </p:cNvPr>
              <p:cNvSpPr/>
              <p:nvPr/>
            </p:nvSpPr>
            <p:spPr>
              <a:xfrm>
                <a:off x="4318305" y="6129098"/>
                <a:ext cx="59331" cy="19964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4" name="Oval 114">
                <a:extLst>
                  <a:ext uri="{FF2B5EF4-FFF2-40B4-BE49-F238E27FC236}">
                    <a16:creationId xmlns:a16="http://schemas.microsoft.com/office/drawing/2014/main" id="{A61BBC47-EC4B-4978-AE89-8BEADB9DF143}"/>
                  </a:ext>
                </a:extLst>
              </p:cNvPr>
              <p:cNvSpPr/>
              <p:nvPr/>
            </p:nvSpPr>
            <p:spPr>
              <a:xfrm rot="10800000">
                <a:off x="4073382" y="6417005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5" name="Rectangle 117">
                <a:extLst>
                  <a:ext uri="{FF2B5EF4-FFF2-40B4-BE49-F238E27FC236}">
                    <a16:creationId xmlns:a16="http://schemas.microsoft.com/office/drawing/2014/main" id="{3DAB3965-DBCD-40E2-979A-6863F80111F0}"/>
                  </a:ext>
                </a:extLst>
              </p:cNvPr>
              <p:cNvSpPr/>
              <p:nvPr/>
            </p:nvSpPr>
            <p:spPr>
              <a:xfrm>
                <a:off x="4122824" y="6129098"/>
                <a:ext cx="59331" cy="29861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6" name="Oval 109">
                <a:extLst>
                  <a:ext uri="{FF2B5EF4-FFF2-40B4-BE49-F238E27FC236}">
                    <a16:creationId xmlns:a16="http://schemas.microsoft.com/office/drawing/2014/main" id="{B0D10ACE-1949-47D2-8009-4950E7B9D6A8}"/>
                  </a:ext>
                </a:extLst>
              </p:cNvPr>
              <p:cNvSpPr/>
              <p:nvPr/>
            </p:nvSpPr>
            <p:spPr>
              <a:xfrm rot="10800000">
                <a:off x="3897678" y="6443967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7" name="Rectangle 112">
                <a:extLst>
                  <a:ext uri="{FF2B5EF4-FFF2-40B4-BE49-F238E27FC236}">
                    <a16:creationId xmlns:a16="http://schemas.microsoft.com/office/drawing/2014/main" id="{4983E3CF-2BE9-40ED-B202-35B74947569E}"/>
                  </a:ext>
                </a:extLst>
              </p:cNvPr>
              <p:cNvSpPr/>
              <p:nvPr/>
            </p:nvSpPr>
            <p:spPr>
              <a:xfrm>
                <a:off x="3937231" y="6134264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8" name="Oval 104">
                <a:extLst>
                  <a:ext uri="{FF2B5EF4-FFF2-40B4-BE49-F238E27FC236}">
                    <a16:creationId xmlns:a16="http://schemas.microsoft.com/office/drawing/2014/main" id="{B06D9F13-452C-4DB4-9072-7DC30AA4C18D}"/>
                  </a:ext>
                </a:extLst>
              </p:cNvPr>
              <p:cNvSpPr/>
              <p:nvPr/>
            </p:nvSpPr>
            <p:spPr>
              <a:xfrm rot="10800000">
                <a:off x="3712085" y="6354892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9" name="Rectangle 107">
                <a:extLst>
                  <a:ext uri="{FF2B5EF4-FFF2-40B4-BE49-F238E27FC236}">
                    <a16:creationId xmlns:a16="http://schemas.microsoft.com/office/drawing/2014/main" id="{23F0BA97-0CF0-4594-A67C-B0E2FBBC59AC}"/>
                  </a:ext>
                </a:extLst>
              </p:cNvPr>
              <p:cNvSpPr/>
              <p:nvPr/>
            </p:nvSpPr>
            <p:spPr>
              <a:xfrm>
                <a:off x="3741750" y="6130005"/>
                <a:ext cx="59331" cy="231616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92" name="그룹 326">
              <a:extLst>
                <a:ext uri="{FF2B5EF4-FFF2-40B4-BE49-F238E27FC236}">
                  <a16:creationId xmlns:a16="http://schemas.microsoft.com/office/drawing/2014/main" id="{396E31A8-0C58-4685-896F-A439F6B12E36}"/>
                </a:ext>
              </a:extLst>
            </p:cNvPr>
            <p:cNvGrpSpPr/>
            <p:nvPr/>
          </p:nvGrpSpPr>
          <p:grpSpPr>
            <a:xfrm>
              <a:off x="76015" y="6009007"/>
              <a:ext cx="724882" cy="456662"/>
              <a:chOff x="2681237" y="6125745"/>
              <a:chExt cx="724882" cy="456662"/>
            </a:xfrm>
            <a:solidFill>
              <a:schemeClr val="accent5"/>
            </a:solidFill>
          </p:grpSpPr>
          <p:sp>
            <p:nvSpPr>
              <p:cNvPr id="504" name="Rectangle 96">
                <a:extLst>
                  <a:ext uri="{FF2B5EF4-FFF2-40B4-BE49-F238E27FC236}">
                    <a16:creationId xmlns:a16="http://schemas.microsoft.com/office/drawing/2014/main" id="{29CEE3A3-EA7A-4FC4-8ABC-F8ADC19AFBE3}"/>
                  </a:ext>
                </a:extLst>
              </p:cNvPr>
              <p:cNvSpPr/>
              <p:nvPr/>
            </p:nvSpPr>
            <p:spPr>
              <a:xfrm>
                <a:off x="2710902" y="6125746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5" name="Oval 94">
                <a:extLst>
                  <a:ext uri="{FF2B5EF4-FFF2-40B4-BE49-F238E27FC236}">
                    <a16:creationId xmlns:a16="http://schemas.microsoft.com/office/drawing/2014/main" id="{E32D9DD3-4F1A-4622-99AA-DAC20A552114}"/>
                  </a:ext>
                </a:extLst>
              </p:cNvPr>
              <p:cNvSpPr/>
              <p:nvPr/>
            </p:nvSpPr>
            <p:spPr>
              <a:xfrm>
                <a:off x="2681237" y="6352798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6" name="Oval 88">
                <a:extLst>
                  <a:ext uri="{FF2B5EF4-FFF2-40B4-BE49-F238E27FC236}">
                    <a16:creationId xmlns:a16="http://schemas.microsoft.com/office/drawing/2014/main" id="{6C0890BA-3B51-4197-B42F-1160EE4977EB}"/>
                  </a:ext>
                </a:extLst>
              </p:cNvPr>
              <p:cNvSpPr/>
              <p:nvPr/>
            </p:nvSpPr>
            <p:spPr>
              <a:xfrm>
                <a:off x="2866829" y="6436782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7" name="Rectangle 91">
                <a:extLst>
                  <a:ext uri="{FF2B5EF4-FFF2-40B4-BE49-F238E27FC236}">
                    <a16:creationId xmlns:a16="http://schemas.microsoft.com/office/drawing/2014/main" id="{1029AC7D-62D8-4B7A-BEFC-F2F31F162831}"/>
                  </a:ext>
                </a:extLst>
              </p:cNvPr>
              <p:cNvSpPr/>
              <p:nvPr/>
            </p:nvSpPr>
            <p:spPr>
              <a:xfrm>
                <a:off x="2906383" y="6130912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8" name="Oval 83">
                <a:extLst>
                  <a:ext uri="{FF2B5EF4-FFF2-40B4-BE49-F238E27FC236}">
                    <a16:creationId xmlns:a16="http://schemas.microsoft.com/office/drawing/2014/main" id="{074D38A0-4048-41F5-B838-48729B1F86A1}"/>
                  </a:ext>
                </a:extLst>
              </p:cNvPr>
              <p:cNvSpPr/>
              <p:nvPr/>
            </p:nvSpPr>
            <p:spPr>
              <a:xfrm>
                <a:off x="3042533" y="6424191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9" name="Rectangle 86">
                <a:extLst>
                  <a:ext uri="{FF2B5EF4-FFF2-40B4-BE49-F238E27FC236}">
                    <a16:creationId xmlns:a16="http://schemas.microsoft.com/office/drawing/2014/main" id="{0B5C293A-BDE4-4CE7-89E6-F345BEDDA13E}"/>
                  </a:ext>
                </a:extLst>
              </p:cNvPr>
              <p:cNvSpPr/>
              <p:nvPr/>
            </p:nvSpPr>
            <p:spPr>
              <a:xfrm>
                <a:off x="3091976" y="6125746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0" name="Oval 78">
                <a:extLst>
                  <a:ext uri="{FF2B5EF4-FFF2-40B4-BE49-F238E27FC236}">
                    <a16:creationId xmlns:a16="http://schemas.microsoft.com/office/drawing/2014/main" id="{905A174B-A8C0-46F5-A04F-8078E65C0BB4}"/>
                  </a:ext>
                </a:extLst>
              </p:cNvPr>
              <p:cNvSpPr/>
              <p:nvPr/>
            </p:nvSpPr>
            <p:spPr>
              <a:xfrm>
                <a:off x="3228126" y="6295562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11" name="Rectangle 81">
                <a:extLst>
                  <a:ext uri="{FF2B5EF4-FFF2-40B4-BE49-F238E27FC236}">
                    <a16:creationId xmlns:a16="http://schemas.microsoft.com/office/drawing/2014/main" id="{0222B637-4B27-4C39-9C96-AA831AC1A7BD}"/>
                  </a:ext>
                </a:extLst>
              </p:cNvPr>
              <p:cNvSpPr/>
              <p:nvPr/>
            </p:nvSpPr>
            <p:spPr>
              <a:xfrm>
                <a:off x="3287457" y="6125745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grpSp>
          <p:nvGrpSpPr>
            <p:cNvPr id="493" name="그룹 335">
              <a:extLst>
                <a:ext uri="{FF2B5EF4-FFF2-40B4-BE49-F238E27FC236}">
                  <a16:creationId xmlns:a16="http://schemas.microsoft.com/office/drawing/2014/main" id="{D27981B1-AF91-4A7A-A0F5-95AA0FB01BE8}"/>
                </a:ext>
              </a:extLst>
            </p:cNvPr>
            <p:cNvGrpSpPr/>
            <p:nvPr/>
          </p:nvGrpSpPr>
          <p:grpSpPr>
            <a:xfrm>
              <a:off x="828272" y="5560865"/>
              <a:ext cx="973809" cy="561176"/>
              <a:chOff x="3433494" y="5677603"/>
              <a:chExt cx="973809" cy="561176"/>
            </a:xfrm>
            <a:solidFill>
              <a:schemeClr val="accent5"/>
            </a:solidFill>
          </p:grpSpPr>
          <p:sp>
            <p:nvSpPr>
              <p:cNvPr id="494" name="Oval 73">
                <a:extLst>
                  <a:ext uri="{FF2B5EF4-FFF2-40B4-BE49-F238E27FC236}">
                    <a16:creationId xmlns:a16="http://schemas.microsoft.com/office/drawing/2014/main" id="{4155B3A1-289C-45B3-8FED-D58CC47AA228}"/>
                  </a:ext>
                </a:extLst>
              </p:cNvPr>
              <p:cNvSpPr/>
              <p:nvPr/>
            </p:nvSpPr>
            <p:spPr>
              <a:xfrm>
                <a:off x="3433494" y="6021232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5" name="Rectangle 123">
                <a:extLst>
                  <a:ext uri="{FF2B5EF4-FFF2-40B4-BE49-F238E27FC236}">
                    <a16:creationId xmlns:a16="http://schemas.microsoft.com/office/drawing/2014/main" id="{05C2D718-A141-4105-BD99-EA645CEFBD5A}"/>
                  </a:ext>
                </a:extLst>
              </p:cNvPr>
              <p:cNvSpPr/>
              <p:nvPr/>
            </p:nvSpPr>
            <p:spPr>
              <a:xfrm rot="10800000">
                <a:off x="4318306" y="5899322"/>
                <a:ext cx="59331" cy="23494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6" name="Oval 121">
                <a:extLst>
                  <a:ext uri="{FF2B5EF4-FFF2-40B4-BE49-F238E27FC236}">
                    <a16:creationId xmlns:a16="http://schemas.microsoft.com/office/drawing/2014/main" id="{6626BF0F-D2B6-434C-851D-DD66DD646139}"/>
                  </a:ext>
                </a:extLst>
              </p:cNvPr>
              <p:cNvSpPr/>
              <p:nvPr/>
            </p:nvSpPr>
            <p:spPr>
              <a:xfrm rot="10800000">
                <a:off x="4288641" y="5788550"/>
                <a:ext cx="118662" cy="118662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7" name="Oval 100">
                <a:extLst>
                  <a:ext uri="{FF2B5EF4-FFF2-40B4-BE49-F238E27FC236}">
                    <a16:creationId xmlns:a16="http://schemas.microsoft.com/office/drawing/2014/main" id="{74BF27AE-6D6F-4A35-89AC-4B47D8A3296C}"/>
                  </a:ext>
                </a:extLst>
              </p:cNvPr>
              <p:cNvSpPr/>
              <p:nvPr/>
            </p:nvSpPr>
            <p:spPr>
              <a:xfrm rot="10800000">
                <a:off x="3437497" y="6021231"/>
                <a:ext cx="217547" cy="21754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8" name="Oval 115">
                <a:extLst>
                  <a:ext uri="{FF2B5EF4-FFF2-40B4-BE49-F238E27FC236}">
                    <a16:creationId xmlns:a16="http://schemas.microsoft.com/office/drawing/2014/main" id="{7CE45093-F552-4947-A787-2C015EA04F07}"/>
                  </a:ext>
                </a:extLst>
              </p:cNvPr>
              <p:cNvSpPr/>
              <p:nvPr/>
            </p:nvSpPr>
            <p:spPr>
              <a:xfrm rot="10800000">
                <a:off x="4083271" y="5684789"/>
                <a:ext cx="138439" cy="13843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99" name="Rectangle 118">
                <a:extLst>
                  <a:ext uri="{FF2B5EF4-FFF2-40B4-BE49-F238E27FC236}">
                    <a16:creationId xmlns:a16="http://schemas.microsoft.com/office/drawing/2014/main" id="{D6F8184D-B782-4CD3-B4E4-8DB9A2FAFF8C}"/>
                  </a:ext>
                </a:extLst>
              </p:cNvPr>
              <p:cNvSpPr/>
              <p:nvPr/>
            </p:nvSpPr>
            <p:spPr>
              <a:xfrm rot="10800000">
                <a:off x="4122825" y="5794845"/>
                <a:ext cx="59331" cy="33425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0" name="Oval 110">
                <a:extLst>
                  <a:ext uri="{FF2B5EF4-FFF2-40B4-BE49-F238E27FC236}">
                    <a16:creationId xmlns:a16="http://schemas.microsoft.com/office/drawing/2014/main" id="{D0FDC59B-748C-48A6-B56B-EA3A8308299B}"/>
                  </a:ext>
                </a:extLst>
              </p:cNvPr>
              <p:cNvSpPr/>
              <p:nvPr/>
            </p:nvSpPr>
            <p:spPr>
              <a:xfrm rot="10800000">
                <a:off x="3887789" y="5677603"/>
                <a:ext cx="158216" cy="15821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1" name="Rectangle 113">
                <a:extLst>
                  <a:ext uri="{FF2B5EF4-FFF2-40B4-BE49-F238E27FC236}">
                    <a16:creationId xmlns:a16="http://schemas.microsoft.com/office/drawing/2014/main" id="{036A77BE-BD45-44E8-8E7A-2AE72A117866}"/>
                  </a:ext>
                </a:extLst>
              </p:cNvPr>
              <p:cNvSpPr/>
              <p:nvPr/>
            </p:nvSpPr>
            <p:spPr>
              <a:xfrm rot="10800000">
                <a:off x="3937232" y="5817832"/>
                <a:ext cx="59331" cy="31643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2" name="Oval 105">
                <a:extLst>
                  <a:ext uri="{FF2B5EF4-FFF2-40B4-BE49-F238E27FC236}">
                    <a16:creationId xmlns:a16="http://schemas.microsoft.com/office/drawing/2014/main" id="{58A34E55-BF83-4118-93C4-4CB4D2B19FB8}"/>
                  </a:ext>
                </a:extLst>
              </p:cNvPr>
              <p:cNvSpPr/>
              <p:nvPr/>
            </p:nvSpPr>
            <p:spPr>
              <a:xfrm rot="10800000">
                <a:off x="3682420" y="5786455"/>
                <a:ext cx="177993" cy="17799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503" name="Rectangle 108">
                <a:extLst>
                  <a:ext uri="{FF2B5EF4-FFF2-40B4-BE49-F238E27FC236}">
                    <a16:creationId xmlns:a16="http://schemas.microsoft.com/office/drawing/2014/main" id="{FB774282-BB97-4EC9-9214-E9C2AC8E37DB}"/>
                  </a:ext>
                </a:extLst>
              </p:cNvPr>
              <p:cNvSpPr/>
              <p:nvPr/>
            </p:nvSpPr>
            <p:spPr>
              <a:xfrm rot="10800000">
                <a:off x="3741751" y="5953061"/>
                <a:ext cx="59331" cy="181204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11213</TotalTime>
  <Words>155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2019-01-08T02:07:59Z</dcterms:modified>
</cp:coreProperties>
</file>