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E0C3662-C834-418E-B509-7174CF2FB309}"/>
              </a:ext>
            </a:extLst>
          </p:cNvPr>
          <p:cNvCxnSpPr>
            <a:cxnSpLocks/>
          </p:cNvCxnSpPr>
          <p:nvPr/>
        </p:nvCxnSpPr>
        <p:spPr>
          <a:xfrm>
            <a:off x="1051134" y="3981534"/>
            <a:ext cx="10216429" cy="0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E3C8712D-609B-4445-A3C8-40262896ABF9}"/>
              </a:ext>
            </a:extLst>
          </p:cNvPr>
          <p:cNvSpPr/>
          <p:nvPr/>
        </p:nvSpPr>
        <p:spPr>
          <a:xfrm>
            <a:off x="1869808" y="3621246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556D6F4-5049-4F05-A185-C812AD74568A}"/>
              </a:ext>
            </a:extLst>
          </p:cNvPr>
          <p:cNvSpPr/>
          <p:nvPr/>
        </p:nvSpPr>
        <p:spPr>
          <a:xfrm>
            <a:off x="3753003" y="3595608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9D5D9F-06FA-463C-B6F4-40FC16682915}"/>
              </a:ext>
            </a:extLst>
          </p:cNvPr>
          <p:cNvSpPr/>
          <p:nvPr/>
        </p:nvSpPr>
        <p:spPr>
          <a:xfrm>
            <a:off x="5636198" y="3595608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FAE238-E2D1-4517-A879-80E1F624204A}"/>
              </a:ext>
            </a:extLst>
          </p:cNvPr>
          <p:cNvSpPr/>
          <p:nvPr/>
        </p:nvSpPr>
        <p:spPr>
          <a:xfrm>
            <a:off x="7519393" y="3595608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8DC68E9-AB60-469B-8007-8470C3D932E9}"/>
              </a:ext>
            </a:extLst>
          </p:cNvPr>
          <p:cNvSpPr/>
          <p:nvPr/>
        </p:nvSpPr>
        <p:spPr>
          <a:xfrm>
            <a:off x="9402590" y="3500458"/>
            <a:ext cx="959681" cy="959681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6873C4-4B7A-4901-AF18-9AA37432EA14}"/>
              </a:ext>
            </a:extLst>
          </p:cNvPr>
          <p:cNvGrpSpPr/>
          <p:nvPr/>
        </p:nvGrpSpPr>
        <p:grpSpPr>
          <a:xfrm>
            <a:off x="1301876" y="4870888"/>
            <a:ext cx="1855867" cy="1292662"/>
            <a:chOff x="3017858" y="4283314"/>
            <a:chExt cx="1791208" cy="129266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55A011A-E8A1-4FE6-A61F-18C62BDB9200}"/>
                </a:ext>
              </a:extLst>
            </p:cNvPr>
            <p:cNvSpPr txBox="1"/>
            <p:nvPr/>
          </p:nvSpPr>
          <p:spPr>
            <a:xfrm>
              <a:off x="3021856" y="4560313"/>
              <a:ext cx="17872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4CDABBB-1EFD-415C-AD6F-8C37E84A17A9}"/>
                </a:ext>
              </a:extLst>
            </p:cNvPr>
            <p:cNvSpPr txBox="1"/>
            <p:nvPr/>
          </p:nvSpPr>
          <p:spPr>
            <a:xfrm>
              <a:off x="3017858" y="4283314"/>
              <a:ext cx="1790996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직사각형 113">
            <a:extLst>
              <a:ext uri="{FF2B5EF4-FFF2-40B4-BE49-F238E27FC236}">
                <a16:creationId xmlns:a16="http://schemas.microsoft.com/office/drawing/2014/main" id="{D3B39F80-22F8-482A-BFE8-E29D03D24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76" y="4500054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424D61-8110-4E47-BC85-9DF1805EEC30}"/>
              </a:ext>
            </a:extLst>
          </p:cNvPr>
          <p:cNvSpPr txBox="1"/>
          <p:nvPr/>
        </p:nvSpPr>
        <p:spPr>
          <a:xfrm>
            <a:off x="3711727" y="181366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666DDC-2568-4180-9EC1-21AF5988ACDF}"/>
              </a:ext>
            </a:extLst>
          </p:cNvPr>
          <p:cNvSpPr txBox="1"/>
          <p:nvPr/>
        </p:nvSpPr>
        <p:spPr>
          <a:xfrm>
            <a:off x="5626454" y="447441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B996EE-F821-4C82-A44D-04B02FB888D1}"/>
              </a:ext>
            </a:extLst>
          </p:cNvPr>
          <p:cNvSpPr txBox="1"/>
          <p:nvPr/>
        </p:nvSpPr>
        <p:spPr>
          <a:xfrm>
            <a:off x="7541181" y="181366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972232-1F6E-4E82-935F-061A7A7AE76A}"/>
              </a:ext>
            </a:extLst>
          </p:cNvPr>
          <p:cNvSpPr txBox="1"/>
          <p:nvPr/>
        </p:nvSpPr>
        <p:spPr>
          <a:xfrm>
            <a:off x="9455909" y="448296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FF18F67-5A23-4A68-B9BB-407588605E5B}"/>
              </a:ext>
            </a:extLst>
          </p:cNvPr>
          <p:cNvGrpSpPr/>
          <p:nvPr/>
        </p:nvGrpSpPr>
        <p:grpSpPr>
          <a:xfrm>
            <a:off x="3215031" y="2184494"/>
            <a:ext cx="1855867" cy="1292662"/>
            <a:chOff x="3017858" y="4283314"/>
            <a:chExt cx="1791208" cy="12926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6903D8C-6E83-46A7-900E-326F99F8FBE4}"/>
                </a:ext>
              </a:extLst>
            </p:cNvPr>
            <p:cNvSpPr txBox="1"/>
            <p:nvPr/>
          </p:nvSpPr>
          <p:spPr>
            <a:xfrm>
              <a:off x="3021856" y="4560313"/>
              <a:ext cx="17872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9D6B3CB-37DE-45C6-B191-110453DA047D}"/>
                </a:ext>
              </a:extLst>
            </p:cNvPr>
            <p:cNvSpPr txBox="1"/>
            <p:nvPr/>
          </p:nvSpPr>
          <p:spPr>
            <a:xfrm>
              <a:off x="3017858" y="4283314"/>
              <a:ext cx="1790996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9FB5F4-2EBF-495E-AA8B-5C2BC965D142}"/>
              </a:ext>
            </a:extLst>
          </p:cNvPr>
          <p:cNvGrpSpPr/>
          <p:nvPr/>
        </p:nvGrpSpPr>
        <p:grpSpPr>
          <a:xfrm>
            <a:off x="5128186" y="4845250"/>
            <a:ext cx="1855867" cy="1292662"/>
            <a:chOff x="3017858" y="4283314"/>
            <a:chExt cx="1791208" cy="12926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402490-616E-4870-BB11-9783B9C71F23}"/>
                </a:ext>
              </a:extLst>
            </p:cNvPr>
            <p:cNvSpPr txBox="1"/>
            <p:nvPr/>
          </p:nvSpPr>
          <p:spPr>
            <a:xfrm>
              <a:off x="3021856" y="4560313"/>
              <a:ext cx="17872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9443C2-F8F6-4D77-B7C9-0A9B786AC12B}"/>
                </a:ext>
              </a:extLst>
            </p:cNvPr>
            <p:cNvSpPr txBox="1"/>
            <p:nvPr/>
          </p:nvSpPr>
          <p:spPr>
            <a:xfrm>
              <a:off x="3017858" y="4283314"/>
              <a:ext cx="1790996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75F2CF-08B0-4C68-9DEA-87384453ECE9}"/>
              </a:ext>
            </a:extLst>
          </p:cNvPr>
          <p:cNvGrpSpPr/>
          <p:nvPr/>
        </p:nvGrpSpPr>
        <p:grpSpPr>
          <a:xfrm>
            <a:off x="7041341" y="2184494"/>
            <a:ext cx="1855867" cy="1292662"/>
            <a:chOff x="3017858" y="4283314"/>
            <a:chExt cx="1791208" cy="12926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B63F04E-763A-4B67-9FED-AE94C6B0BD27}"/>
                </a:ext>
              </a:extLst>
            </p:cNvPr>
            <p:cNvSpPr txBox="1"/>
            <p:nvPr/>
          </p:nvSpPr>
          <p:spPr>
            <a:xfrm>
              <a:off x="3021856" y="4560313"/>
              <a:ext cx="17872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9747C75-C28B-434B-A41A-D6C0289FDADE}"/>
                </a:ext>
              </a:extLst>
            </p:cNvPr>
            <p:cNvSpPr txBox="1"/>
            <p:nvPr/>
          </p:nvSpPr>
          <p:spPr>
            <a:xfrm>
              <a:off x="3017858" y="4283314"/>
              <a:ext cx="1790996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BA9F2F5-6C65-4B85-9765-E90D221AE8C9}"/>
              </a:ext>
            </a:extLst>
          </p:cNvPr>
          <p:cNvGrpSpPr/>
          <p:nvPr/>
        </p:nvGrpSpPr>
        <p:grpSpPr>
          <a:xfrm>
            <a:off x="8954497" y="4853796"/>
            <a:ext cx="1855867" cy="1292662"/>
            <a:chOff x="3017858" y="4283314"/>
            <a:chExt cx="1791208" cy="129266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1436528-1B6A-46E7-ACD5-3431C3105C6C}"/>
                </a:ext>
              </a:extLst>
            </p:cNvPr>
            <p:cNvSpPr txBox="1"/>
            <p:nvPr/>
          </p:nvSpPr>
          <p:spPr>
            <a:xfrm>
              <a:off x="3021856" y="4560313"/>
              <a:ext cx="17872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A67B4E-0512-4D63-A27B-C1C134B98B45}"/>
                </a:ext>
              </a:extLst>
            </p:cNvPr>
            <p:cNvSpPr txBox="1"/>
            <p:nvPr/>
          </p:nvSpPr>
          <p:spPr>
            <a:xfrm>
              <a:off x="3017858" y="4283314"/>
              <a:ext cx="1790996" cy="276999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1" name="Rectangle 9">
            <a:extLst>
              <a:ext uri="{FF2B5EF4-FFF2-40B4-BE49-F238E27FC236}">
                <a16:creationId xmlns:a16="http://schemas.microsoft.com/office/drawing/2014/main" id="{227CE7F9-9586-4991-A22E-45EA28C3ED4F}"/>
              </a:ext>
            </a:extLst>
          </p:cNvPr>
          <p:cNvSpPr/>
          <p:nvPr/>
        </p:nvSpPr>
        <p:spPr>
          <a:xfrm>
            <a:off x="9717542" y="376447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ounded Rectangle 25">
            <a:extLst>
              <a:ext uri="{FF2B5EF4-FFF2-40B4-BE49-F238E27FC236}">
                <a16:creationId xmlns:a16="http://schemas.microsoft.com/office/drawing/2014/main" id="{E3FBE161-BBE2-4CB2-B923-1AB86E04B441}"/>
              </a:ext>
            </a:extLst>
          </p:cNvPr>
          <p:cNvSpPr/>
          <p:nvPr/>
        </p:nvSpPr>
        <p:spPr>
          <a:xfrm>
            <a:off x="2055024" y="3834286"/>
            <a:ext cx="367722" cy="26948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ectangle 36">
            <a:extLst>
              <a:ext uri="{FF2B5EF4-FFF2-40B4-BE49-F238E27FC236}">
                <a16:creationId xmlns:a16="http://schemas.microsoft.com/office/drawing/2014/main" id="{C0953898-0B19-49C8-984A-F5E854E2A87C}"/>
              </a:ext>
            </a:extLst>
          </p:cNvPr>
          <p:cNvSpPr/>
          <p:nvPr/>
        </p:nvSpPr>
        <p:spPr>
          <a:xfrm>
            <a:off x="5825148" y="3812547"/>
            <a:ext cx="347382" cy="29038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62CF94AF-70B7-4492-8276-9EA3F97FEEC9}"/>
              </a:ext>
            </a:extLst>
          </p:cNvPr>
          <p:cNvSpPr/>
          <p:nvPr/>
        </p:nvSpPr>
        <p:spPr>
          <a:xfrm>
            <a:off x="7709840" y="3838133"/>
            <a:ext cx="351618" cy="23108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ound Same Side Corner Rectangle 36">
            <a:extLst>
              <a:ext uri="{FF2B5EF4-FFF2-40B4-BE49-F238E27FC236}">
                <a16:creationId xmlns:a16="http://schemas.microsoft.com/office/drawing/2014/main" id="{7CBAEAE5-CFC1-4F23-9B67-4D40BF3B09D5}"/>
              </a:ext>
            </a:extLst>
          </p:cNvPr>
          <p:cNvSpPr>
            <a:spLocks noChangeAspect="1"/>
          </p:cNvSpPr>
          <p:nvPr/>
        </p:nvSpPr>
        <p:spPr>
          <a:xfrm>
            <a:off x="3945941" y="3812546"/>
            <a:ext cx="353297" cy="2793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2019-01-07T03:11:25Z</dcterms:modified>
</cp:coreProperties>
</file>