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6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2E0C3662-C834-418E-B509-7174CF2FB309}"/>
              </a:ext>
            </a:extLst>
          </p:cNvPr>
          <p:cNvCxnSpPr>
            <a:cxnSpLocks/>
          </p:cNvCxnSpPr>
          <p:nvPr/>
        </p:nvCxnSpPr>
        <p:spPr>
          <a:xfrm>
            <a:off x="1051134" y="3981534"/>
            <a:ext cx="10216429" cy="0"/>
          </a:xfrm>
          <a:prstGeom prst="straightConnector1">
            <a:avLst/>
          </a:prstGeom>
          <a:ln w="63500">
            <a:solidFill>
              <a:schemeClr val="tx1">
                <a:lumMod val="65000"/>
                <a:lumOff val="35000"/>
              </a:schemeClr>
            </a:solidFill>
            <a:headEnd type="oval" w="med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>
            <a:extLst>
              <a:ext uri="{FF2B5EF4-FFF2-40B4-BE49-F238E27FC236}">
                <a16:creationId xmlns:a16="http://schemas.microsoft.com/office/drawing/2014/main" id="{E3C8712D-609B-4445-A3C8-40262896ABF9}"/>
              </a:ext>
            </a:extLst>
          </p:cNvPr>
          <p:cNvSpPr/>
          <p:nvPr/>
        </p:nvSpPr>
        <p:spPr>
          <a:xfrm>
            <a:off x="1869808" y="3621246"/>
            <a:ext cx="720000" cy="720000"/>
          </a:xfrm>
          <a:prstGeom prst="ellipse">
            <a:avLst/>
          </a:prstGeom>
          <a:solidFill>
            <a:schemeClr val="bg1"/>
          </a:solidFill>
          <a:ln w="635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0556D6F4-5049-4F05-A185-C812AD74568A}"/>
              </a:ext>
            </a:extLst>
          </p:cNvPr>
          <p:cNvSpPr/>
          <p:nvPr/>
        </p:nvSpPr>
        <p:spPr>
          <a:xfrm>
            <a:off x="3753003" y="3595608"/>
            <a:ext cx="720000" cy="720000"/>
          </a:xfrm>
          <a:prstGeom prst="ellipse">
            <a:avLst/>
          </a:prstGeom>
          <a:solidFill>
            <a:schemeClr val="bg1"/>
          </a:solidFill>
          <a:ln w="635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49D5D9F-06FA-463C-B6F4-40FC16682915}"/>
              </a:ext>
            </a:extLst>
          </p:cNvPr>
          <p:cNvSpPr/>
          <p:nvPr/>
        </p:nvSpPr>
        <p:spPr>
          <a:xfrm>
            <a:off x="5636198" y="3595608"/>
            <a:ext cx="720000" cy="720000"/>
          </a:xfrm>
          <a:prstGeom prst="ellipse">
            <a:avLst/>
          </a:prstGeom>
          <a:solidFill>
            <a:schemeClr val="bg1"/>
          </a:solidFill>
          <a:ln w="635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6FAE238-E2D1-4517-A879-80E1F624204A}"/>
              </a:ext>
            </a:extLst>
          </p:cNvPr>
          <p:cNvSpPr/>
          <p:nvPr/>
        </p:nvSpPr>
        <p:spPr>
          <a:xfrm>
            <a:off x="7519393" y="3595608"/>
            <a:ext cx="720000" cy="720000"/>
          </a:xfrm>
          <a:prstGeom prst="ellipse">
            <a:avLst/>
          </a:prstGeom>
          <a:solidFill>
            <a:schemeClr val="bg1"/>
          </a:solidFill>
          <a:ln w="635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78DC68E9-AB60-469B-8007-8470C3D932E9}"/>
              </a:ext>
            </a:extLst>
          </p:cNvPr>
          <p:cNvSpPr/>
          <p:nvPr/>
        </p:nvSpPr>
        <p:spPr>
          <a:xfrm>
            <a:off x="9402590" y="3500458"/>
            <a:ext cx="959681" cy="959681"/>
          </a:xfrm>
          <a:prstGeom prst="ellipse">
            <a:avLst/>
          </a:prstGeom>
          <a:solidFill>
            <a:schemeClr val="bg1"/>
          </a:solidFill>
          <a:ln w="635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706873C4-4B7A-4901-AF18-9AA37432EA14}"/>
              </a:ext>
            </a:extLst>
          </p:cNvPr>
          <p:cNvGrpSpPr/>
          <p:nvPr/>
        </p:nvGrpSpPr>
        <p:grpSpPr>
          <a:xfrm>
            <a:off x="1301876" y="4870888"/>
            <a:ext cx="1855867" cy="1292662"/>
            <a:chOff x="3017858" y="4283314"/>
            <a:chExt cx="1791208" cy="1292662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A55A011A-E8A1-4FE6-A61F-18C62BDB9200}"/>
                </a:ext>
              </a:extLst>
            </p:cNvPr>
            <p:cNvSpPr txBox="1"/>
            <p:nvPr/>
          </p:nvSpPr>
          <p:spPr>
            <a:xfrm>
              <a:off x="3021856" y="4560313"/>
              <a:ext cx="178721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E4CDABBB-1EFD-415C-AD6F-8C37E84A17A9}"/>
                </a:ext>
              </a:extLst>
            </p:cNvPr>
            <p:cNvSpPr txBox="1"/>
            <p:nvPr/>
          </p:nvSpPr>
          <p:spPr>
            <a:xfrm>
              <a:off x="3017858" y="4283314"/>
              <a:ext cx="1790996" cy="276999"/>
            </a:xfrm>
            <a:prstGeom prst="rect">
              <a:avLst/>
            </a:prstGeom>
            <a:solidFill>
              <a:schemeClr val="accent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14" name="직사각형 113">
            <a:extLst>
              <a:ext uri="{FF2B5EF4-FFF2-40B4-BE49-F238E27FC236}">
                <a16:creationId xmlns:a16="http://schemas.microsoft.com/office/drawing/2014/main" id="{D3B39F80-22F8-482A-BFE8-E29D03D246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9576" y="4500054"/>
            <a:ext cx="84046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2015</a:t>
            </a:r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D424D61-8110-4E47-BC85-9DF1805EEC30}"/>
              </a:ext>
            </a:extLst>
          </p:cNvPr>
          <p:cNvSpPr txBox="1"/>
          <p:nvPr/>
        </p:nvSpPr>
        <p:spPr>
          <a:xfrm>
            <a:off x="3711727" y="1813660"/>
            <a:ext cx="853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2016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D666DDC-2568-4180-9EC1-21AF5988ACDF}"/>
              </a:ext>
            </a:extLst>
          </p:cNvPr>
          <p:cNvSpPr txBox="1"/>
          <p:nvPr/>
        </p:nvSpPr>
        <p:spPr>
          <a:xfrm>
            <a:off x="5626454" y="4474416"/>
            <a:ext cx="853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2017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7B996EE-F821-4C82-A44D-04B02FB888D1}"/>
              </a:ext>
            </a:extLst>
          </p:cNvPr>
          <p:cNvSpPr txBox="1"/>
          <p:nvPr/>
        </p:nvSpPr>
        <p:spPr>
          <a:xfrm>
            <a:off x="7541181" y="1813660"/>
            <a:ext cx="853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2018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6972232-1F6E-4E82-935F-061A7A7AE76A}"/>
              </a:ext>
            </a:extLst>
          </p:cNvPr>
          <p:cNvSpPr txBox="1"/>
          <p:nvPr/>
        </p:nvSpPr>
        <p:spPr>
          <a:xfrm>
            <a:off x="9455909" y="4482962"/>
            <a:ext cx="853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2019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7FF18F67-5A23-4A68-B9BB-407588605E5B}"/>
              </a:ext>
            </a:extLst>
          </p:cNvPr>
          <p:cNvGrpSpPr/>
          <p:nvPr/>
        </p:nvGrpSpPr>
        <p:grpSpPr>
          <a:xfrm>
            <a:off x="3215031" y="2184494"/>
            <a:ext cx="1855867" cy="1292662"/>
            <a:chOff x="3017858" y="4283314"/>
            <a:chExt cx="1791208" cy="1292662"/>
          </a:xfrm>
        </p:grpSpPr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36903D8C-6E83-46A7-900E-326F99F8FBE4}"/>
                </a:ext>
              </a:extLst>
            </p:cNvPr>
            <p:cNvSpPr txBox="1"/>
            <p:nvPr/>
          </p:nvSpPr>
          <p:spPr>
            <a:xfrm>
              <a:off x="3021856" y="4560313"/>
              <a:ext cx="178721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D9D6B3CB-37DE-45C6-B191-110453DA047D}"/>
                </a:ext>
              </a:extLst>
            </p:cNvPr>
            <p:cNvSpPr txBox="1"/>
            <p:nvPr/>
          </p:nvSpPr>
          <p:spPr>
            <a:xfrm>
              <a:off x="3017858" y="4283314"/>
              <a:ext cx="1790996" cy="276999"/>
            </a:xfrm>
            <a:prstGeom prst="rect">
              <a:avLst/>
            </a:prstGeom>
            <a:solidFill>
              <a:schemeClr val="accent2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9D9FB5F4-2EBF-495E-AA8B-5C2BC965D142}"/>
              </a:ext>
            </a:extLst>
          </p:cNvPr>
          <p:cNvGrpSpPr/>
          <p:nvPr/>
        </p:nvGrpSpPr>
        <p:grpSpPr>
          <a:xfrm>
            <a:off x="5128186" y="4845250"/>
            <a:ext cx="1855867" cy="1292662"/>
            <a:chOff x="3017858" y="4283314"/>
            <a:chExt cx="1791208" cy="1292662"/>
          </a:xfrm>
        </p:grpSpPr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06402490-616E-4870-BB11-9783B9C71F23}"/>
                </a:ext>
              </a:extLst>
            </p:cNvPr>
            <p:cNvSpPr txBox="1"/>
            <p:nvPr/>
          </p:nvSpPr>
          <p:spPr>
            <a:xfrm>
              <a:off x="3021856" y="4560313"/>
              <a:ext cx="178721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4D9443C2-F8F6-4D77-B7C9-0A9B786AC12B}"/>
                </a:ext>
              </a:extLst>
            </p:cNvPr>
            <p:cNvSpPr txBox="1"/>
            <p:nvPr/>
          </p:nvSpPr>
          <p:spPr>
            <a:xfrm>
              <a:off x="3017858" y="4283314"/>
              <a:ext cx="1790996" cy="276999"/>
            </a:xfrm>
            <a:prstGeom prst="rect">
              <a:avLst/>
            </a:prstGeom>
            <a:solidFill>
              <a:schemeClr val="accent3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A175F2CF-08B0-4C68-9DEA-87384453ECE9}"/>
              </a:ext>
            </a:extLst>
          </p:cNvPr>
          <p:cNvGrpSpPr/>
          <p:nvPr/>
        </p:nvGrpSpPr>
        <p:grpSpPr>
          <a:xfrm>
            <a:off x="7041341" y="2184494"/>
            <a:ext cx="1855867" cy="1292662"/>
            <a:chOff x="3017858" y="4283314"/>
            <a:chExt cx="1791208" cy="1292662"/>
          </a:xfrm>
        </p:grpSpPr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4B63F04E-763A-4B67-9FED-AE94C6B0BD27}"/>
                </a:ext>
              </a:extLst>
            </p:cNvPr>
            <p:cNvSpPr txBox="1"/>
            <p:nvPr/>
          </p:nvSpPr>
          <p:spPr>
            <a:xfrm>
              <a:off x="3021856" y="4560313"/>
              <a:ext cx="178721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79747C75-C28B-434B-A41A-D6C0289FDADE}"/>
                </a:ext>
              </a:extLst>
            </p:cNvPr>
            <p:cNvSpPr txBox="1"/>
            <p:nvPr/>
          </p:nvSpPr>
          <p:spPr>
            <a:xfrm>
              <a:off x="3017858" y="4283314"/>
              <a:ext cx="1790996" cy="276999"/>
            </a:xfrm>
            <a:prstGeom prst="rect">
              <a:avLst/>
            </a:prstGeom>
            <a:solidFill>
              <a:schemeClr val="accent4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2BA9F2F5-6C65-4B85-9765-E90D221AE8C9}"/>
              </a:ext>
            </a:extLst>
          </p:cNvPr>
          <p:cNvGrpSpPr/>
          <p:nvPr/>
        </p:nvGrpSpPr>
        <p:grpSpPr>
          <a:xfrm>
            <a:off x="8954497" y="4853796"/>
            <a:ext cx="1855867" cy="1292662"/>
            <a:chOff x="3017858" y="4283314"/>
            <a:chExt cx="1791208" cy="1292662"/>
          </a:xfrm>
        </p:grpSpPr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11436528-1B6A-46E7-ACD5-3431C3105C6C}"/>
                </a:ext>
              </a:extLst>
            </p:cNvPr>
            <p:cNvSpPr txBox="1"/>
            <p:nvPr/>
          </p:nvSpPr>
          <p:spPr>
            <a:xfrm>
              <a:off x="3021856" y="4560313"/>
              <a:ext cx="178721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E8A67B4E-0512-4D63-A27B-C1C134B98B45}"/>
                </a:ext>
              </a:extLst>
            </p:cNvPr>
            <p:cNvSpPr txBox="1"/>
            <p:nvPr/>
          </p:nvSpPr>
          <p:spPr>
            <a:xfrm>
              <a:off x="3017858" y="4283314"/>
              <a:ext cx="1790996" cy="276999"/>
            </a:xfrm>
            <a:prstGeom prst="rect">
              <a:avLst/>
            </a:prstGeom>
            <a:solidFill>
              <a:schemeClr val="accent5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31" name="Rectangle 9">
            <a:extLst>
              <a:ext uri="{FF2B5EF4-FFF2-40B4-BE49-F238E27FC236}">
                <a16:creationId xmlns:a16="http://schemas.microsoft.com/office/drawing/2014/main" id="{227CE7F9-9586-4991-A22E-45EA28C3ED4F}"/>
              </a:ext>
            </a:extLst>
          </p:cNvPr>
          <p:cNvSpPr/>
          <p:nvPr/>
        </p:nvSpPr>
        <p:spPr>
          <a:xfrm>
            <a:off x="9717542" y="3764476"/>
            <a:ext cx="371782" cy="371178"/>
          </a:xfrm>
          <a:custGeom>
            <a:avLst/>
            <a:gdLst/>
            <a:ahLst/>
            <a:cxnLst/>
            <a:rect l="l" t="t" r="r" b="b"/>
            <a:pathLst>
              <a:path w="3228210" h="3222968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2" name="Rounded Rectangle 25">
            <a:extLst>
              <a:ext uri="{FF2B5EF4-FFF2-40B4-BE49-F238E27FC236}">
                <a16:creationId xmlns:a16="http://schemas.microsoft.com/office/drawing/2014/main" id="{E3FBE161-BBE2-4CB2-B923-1AB86E04B441}"/>
              </a:ext>
            </a:extLst>
          </p:cNvPr>
          <p:cNvSpPr/>
          <p:nvPr/>
        </p:nvSpPr>
        <p:spPr>
          <a:xfrm>
            <a:off x="2055024" y="3834286"/>
            <a:ext cx="367722" cy="269482"/>
          </a:xfrm>
          <a:custGeom>
            <a:avLst/>
            <a:gdLst/>
            <a:ahLst/>
            <a:cxnLst/>
            <a:rect l="l" t="t" r="r" b="b"/>
            <a:pathLst>
              <a:path w="3248842" h="2380886">
                <a:moveTo>
                  <a:pt x="1194785" y="1472263"/>
                </a:moveTo>
                <a:cubicBezTo>
                  <a:pt x="1150014" y="1472263"/>
                  <a:pt x="1113720" y="1508557"/>
                  <a:pt x="1113720" y="1553328"/>
                </a:cubicBezTo>
                <a:lnTo>
                  <a:pt x="1113720" y="1600880"/>
                </a:lnTo>
                <a:cubicBezTo>
                  <a:pt x="1113720" y="1645651"/>
                  <a:pt x="1150014" y="1681945"/>
                  <a:pt x="1194785" y="1681945"/>
                </a:cubicBezTo>
                <a:lnTo>
                  <a:pt x="2067186" y="1681945"/>
                </a:lnTo>
                <a:cubicBezTo>
                  <a:pt x="2111957" y="1681945"/>
                  <a:pt x="2148251" y="1645651"/>
                  <a:pt x="2148251" y="1600880"/>
                </a:cubicBezTo>
                <a:lnTo>
                  <a:pt x="2148251" y="1553328"/>
                </a:lnTo>
                <a:cubicBezTo>
                  <a:pt x="2148251" y="1508557"/>
                  <a:pt x="2111957" y="1472263"/>
                  <a:pt x="2067186" y="1472263"/>
                </a:cubicBezTo>
                <a:close/>
                <a:moveTo>
                  <a:pt x="2582402" y="986449"/>
                </a:moveTo>
                <a:cubicBezTo>
                  <a:pt x="2477247" y="986449"/>
                  <a:pt x="2392002" y="1071694"/>
                  <a:pt x="2392002" y="1176848"/>
                </a:cubicBezTo>
                <a:cubicBezTo>
                  <a:pt x="2392002" y="1282003"/>
                  <a:pt x="2477247" y="1367248"/>
                  <a:pt x="2582402" y="1367248"/>
                </a:cubicBezTo>
                <a:cubicBezTo>
                  <a:pt x="2687557" y="1367248"/>
                  <a:pt x="2772801" y="1282003"/>
                  <a:pt x="2772801" y="1176848"/>
                </a:cubicBezTo>
                <a:cubicBezTo>
                  <a:pt x="2772801" y="1071694"/>
                  <a:pt x="2687557" y="986449"/>
                  <a:pt x="2582402" y="986449"/>
                </a:cubicBezTo>
                <a:close/>
                <a:moveTo>
                  <a:pt x="679570" y="986449"/>
                </a:moveTo>
                <a:cubicBezTo>
                  <a:pt x="574415" y="986449"/>
                  <a:pt x="489171" y="1071694"/>
                  <a:pt x="489171" y="1176848"/>
                </a:cubicBezTo>
                <a:cubicBezTo>
                  <a:pt x="489171" y="1282003"/>
                  <a:pt x="574415" y="1367248"/>
                  <a:pt x="679570" y="1367248"/>
                </a:cubicBezTo>
                <a:cubicBezTo>
                  <a:pt x="784725" y="1367248"/>
                  <a:pt x="869970" y="1282003"/>
                  <a:pt x="869970" y="1176848"/>
                </a:cubicBezTo>
                <a:cubicBezTo>
                  <a:pt x="869970" y="1071694"/>
                  <a:pt x="784725" y="986449"/>
                  <a:pt x="679570" y="986449"/>
                </a:cubicBezTo>
                <a:close/>
                <a:moveTo>
                  <a:pt x="867954" y="155801"/>
                </a:moveTo>
                <a:lnTo>
                  <a:pt x="726849" y="858549"/>
                </a:lnTo>
                <a:lnTo>
                  <a:pt x="2535122" y="858549"/>
                </a:lnTo>
                <a:lnTo>
                  <a:pt x="2394017" y="155801"/>
                </a:lnTo>
                <a:close/>
                <a:moveTo>
                  <a:pt x="677268" y="0"/>
                </a:moveTo>
                <a:lnTo>
                  <a:pt x="2584703" y="0"/>
                </a:lnTo>
                <a:lnTo>
                  <a:pt x="2736658" y="607820"/>
                </a:lnTo>
                <a:cubicBezTo>
                  <a:pt x="2766265" y="579906"/>
                  <a:pt x="2806392" y="564164"/>
                  <a:pt x="2850195" y="564164"/>
                </a:cubicBezTo>
                <a:lnTo>
                  <a:pt x="3069929" y="564164"/>
                </a:lnTo>
                <a:cubicBezTo>
                  <a:pt x="3168740" y="564164"/>
                  <a:pt x="3248842" y="644266"/>
                  <a:pt x="3248842" y="743077"/>
                </a:cubicBezTo>
                <a:lnTo>
                  <a:pt x="3248842" y="792706"/>
                </a:lnTo>
                <a:cubicBezTo>
                  <a:pt x="3248842" y="891517"/>
                  <a:pt x="3168740" y="971619"/>
                  <a:pt x="3069929" y="971619"/>
                </a:cubicBezTo>
                <a:lnTo>
                  <a:pt x="3054536" y="971619"/>
                </a:lnTo>
                <a:cubicBezTo>
                  <a:pt x="3060628" y="989042"/>
                  <a:pt x="3063411" y="1007758"/>
                  <a:pt x="3063411" y="1027125"/>
                </a:cubicBezTo>
                <a:lnTo>
                  <a:pt x="3063411" y="2015961"/>
                </a:lnTo>
                <a:lnTo>
                  <a:pt x="2889080" y="2015961"/>
                </a:lnTo>
                <a:lnTo>
                  <a:pt x="2889080" y="2260325"/>
                </a:lnTo>
                <a:cubicBezTo>
                  <a:pt x="2889080" y="2326909"/>
                  <a:pt x="2835102" y="2380886"/>
                  <a:pt x="2768518" y="2380886"/>
                </a:cubicBezTo>
                <a:lnTo>
                  <a:pt x="2286284" y="2380886"/>
                </a:lnTo>
                <a:cubicBezTo>
                  <a:pt x="2219700" y="2380886"/>
                  <a:pt x="2165723" y="2326909"/>
                  <a:pt x="2165723" y="2260325"/>
                </a:cubicBezTo>
                <a:lnTo>
                  <a:pt x="2165723" y="2015961"/>
                </a:lnTo>
                <a:lnTo>
                  <a:pt x="1096248" y="2015961"/>
                </a:lnTo>
                <a:lnTo>
                  <a:pt x="1096248" y="2260325"/>
                </a:lnTo>
                <a:cubicBezTo>
                  <a:pt x="1096248" y="2326909"/>
                  <a:pt x="1042270" y="2380886"/>
                  <a:pt x="975686" y="2380886"/>
                </a:cubicBezTo>
                <a:lnTo>
                  <a:pt x="493453" y="2380886"/>
                </a:lnTo>
                <a:cubicBezTo>
                  <a:pt x="426869" y="2380886"/>
                  <a:pt x="372891" y="2326909"/>
                  <a:pt x="372891" y="2260325"/>
                </a:cubicBezTo>
                <a:lnTo>
                  <a:pt x="372891" y="2015961"/>
                </a:lnTo>
                <a:lnTo>
                  <a:pt x="198560" y="2015961"/>
                </a:lnTo>
                <a:lnTo>
                  <a:pt x="198560" y="1027125"/>
                </a:lnTo>
                <a:cubicBezTo>
                  <a:pt x="198560" y="1007758"/>
                  <a:pt x="201343" y="989042"/>
                  <a:pt x="207435" y="971619"/>
                </a:cubicBezTo>
                <a:lnTo>
                  <a:pt x="178913" y="971619"/>
                </a:lnTo>
                <a:cubicBezTo>
                  <a:pt x="80102" y="971619"/>
                  <a:pt x="0" y="891517"/>
                  <a:pt x="0" y="792706"/>
                </a:cubicBezTo>
                <a:lnTo>
                  <a:pt x="0" y="743077"/>
                </a:lnTo>
                <a:cubicBezTo>
                  <a:pt x="0" y="644266"/>
                  <a:pt x="80102" y="564164"/>
                  <a:pt x="178913" y="564164"/>
                </a:cubicBezTo>
                <a:lnTo>
                  <a:pt x="398647" y="564164"/>
                </a:lnTo>
                <a:cubicBezTo>
                  <a:pt x="447310" y="564164"/>
                  <a:pt x="491436" y="583593"/>
                  <a:pt x="523419" y="61539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3" name="Rectangle 36">
            <a:extLst>
              <a:ext uri="{FF2B5EF4-FFF2-40B4-BE49-F238E27FC236}">
                <a16:creationId xmlns:a16="http://schemas.microsoft.com/office/drawing/2014/main" id="{C0953898-0B19-49C8-984A-F5E854E2A87C}"/>
              </a:ext>
            </a:extLst>
          </p:cNvPr>
          <p:cNvSpPr/>
          <p:nvPr/>
        </p:nvSpPr>
        <p:spPr>
          <a:xfrm>
            <a:off x="5825148" y="3812547"/>
            <a:ext cx="347382" cy="290383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4" name="Rectangle 16">
            <a:extLst>
              <a:ext uri="{FF2B5EF4-FFF2-40B4-BE49-F238E27FC236}">
                <a16:creationId xmlns:a16="http://schemas.microsoft.com/office/drawing/2014/main" id="{62CF94AF-70B7-4492-8276-9EA3F97FEEC9}"/>
              </a:ext>
            </a:extLst>
          </p:cNvPr>
          <p:cNvSpPr/>
          <p:nvPr/>
        </p:nvSpPr>
        <p:spPr>
          <a:xfrm>
            <a:off x="7709840" y="3838133"/>
            <a:ext cx="351618" cy="231088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5" name="Round Same Side Corner Rectangle 36">
            <a:extLst>
              <a:ext uri="{FF2B5EF4-FFF2-40B4-BE49-F238E27FC236}">
                <a16:creationId xmlns:a16="http://schemas.microsoft.com/office/drawing/2014/main" id="{7CBAEAE5-CFC1-4F23-9B67-4D40BF3B09D5}"/>
              </a:ext>
            </a:extLst>
          </p:cNvPr>
          <p:cNvSpPr>
            <a:spLocks noChangeAspect="1"/>
          </p:cNvSpPr>
          <p:nvPr/>
        </p:nvSpPr>
        <p:spPr>
          <a:xfrm>
            <a:off x="3945941" y="3812546"/>
            <a:ext cx="353297" cy="279322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11153</TotalTime>
  <Words>125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11</cp:revision>
  <dcterms:created xsi:type="dcterms:W3CDTF">2018-02-18T19:39:47Z</dcterms:created>
  <dcterms:modified xsi:type="dcterms:W3CDTF">2019-01-07T03:11:25Z</dcterms:modified>
</cp:coreProperties>
</file>