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D8D248-8B63-42BF-B2C1-DFEEC304382E}"/>
              </a:ext>
            </a:extLst>
          </p:cNvPr>
          <p:cNvSpPr txBox="1"/>
          <p:nvPr/>
        </p:nvSpPr>
        <p:spPr>
          <a:xfrm>
            <a:off x="2779940" y="18193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82B56D-2CC7-475B-BADA-3CF42166096C}"/>
              </a:ext>
            </a:extLst>
          </p:cNvPr>
          <p:cNvSpPr txBox="1"/>
          <p:nvPr/>
        </p:nvSpPr>
        <p:spPr>
          <a:xfrm>
            <a:off x="1642888" y="18193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28E844-D296-4601-80C0-266472F235AD}"/>
              </a:ext>
            </a:extLst>
          </p:cNvPr>
          <p:cNvSpPr txBox="1"/>
          <p:nvPr/>
        </p:nvSpPr>
        <p:spPr>
          <a:xfrm>
            <a:off x="3916992" y="18193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1A3759-237E-4F14-870B-ED04D85D8E13}"/>
              </a:ext>
            </a:extLst>
          </p:cNvPr>
          <p:cNvSpPr txBox="1"/>
          <p:nvPr/>
        </p:nvSpPr>
        <p:spPr>
          <a:xfrm>
            <a:off x="5054044" y="18193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6E399C4-5BC8-4AF0-907D-4120860D99EB}"/>
              </a:ext>
            </a:extLst>
          </p:cNvPr>
          <p:cNvGrpSpPr/>
          <p:nvPr/>
        </p:nvGrpSpPr>
        <p:grpSpPr>
          <a:xfrm>
            <a:off x="7014474" y="3033916"/>
            <a:ext cx="2880320" cy="669415"/>
            <a:chOff x="6228184" y="1730811"/>
            <a:chExt cx="2592288" cy="66941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E0FE277-75F8-4B7B-80D0-433B076BD854}"/>
                </a:ext>
              </a:extLst>
            </p:cNvPr>
            <p:cNvSpPr txBox="1"/>
            <p:nvPr/>
          </p:nvSpPr>
          <p:spPr>
            <a:xfrm>
              <a:off x="6228184" y="1938561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Get a modern PowerPoint  Presentation that is beautifully designed.    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515703-9C78-4B67-A5E8-E3F61741DFEE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08E88A7-5B79-4BC9-9453-20E43C2575AA}"/>
              </a:ext>
            </a:extLst>
          </p:cNvPr>
          <p:cNvGrpSpPr/>
          <p:nvPr/>
        </p:nvGrpSpPr>
        <p:grpSpPr>
          <a:xfrm>
            <a:off x="6118181" y="3854787"/>
            <a:ext cx="2880320" cy="669415"/>
            <a:chOff x="6228184" y="1730811"/>
            <a:chExt cx="2592288" cy="66941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E75B982-A925-480E-B0F5-C23B7A0DCAF7}"/>
                </a:ext>
              </a:extLst>
            </p:cNvPr>
            <p:cNvSpPr txBox="1"/>
            <p:nvPr/>
          </p:nvSpPr>
          <p:spPr>
            <a:xfrm>
              <a:off x="6228184" y="1938561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Get a modern PowerPoint  Presentation that is beautifully designed.     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6154F9-7FC9-4EB4-A680-CCF7D5F983A1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76706DA-A748-4D31-ABF6-187E866A3DC9}"/>
              </a:ext>
            </a:extLst>
          </p:cNvPr>
          <p:cNvGrpSpPr/>
          <p:nvPr/>
        </p:nvGrpSpPr>
        <p:grpSpPr>
          <a:xfrm>
            <a:off x="5221889" y="4675658"/>
            <a:ext cx="2880320" cy="669415"/>
            <a:chOff x="6228184" y="1730811"/>
            <a:chExt cx="2592288" cy="66941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E1748F1-8ADF-4B68-9865-68AB2BB5846C}"/>
                </a:ext>
              </a:extLst>
            </p:cNvPr>
            <p:cNvSpPr txBox="1"/>
            <p:nvPr/>
          </p:nvSpPr>
          <p:spPr>
            <a:xfrm>
              <a:off x="6228184" y="1938561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Get a modern PowerPoint  Presentation that is beautifully designed.     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5A9FFC5-FD77-4B48-A9E9-78405F6AB37B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CD072B5-6358-4F34-93AE-6AAC7958ACEF}"/>
              </a:ext>
            </a:extLst>
          </p:cNvPr>
          <p:cNvGrpSpPr/>
          <p:nvPr/>
        </p:nvGrpSpPr>
        <p:grpSpPr>
          <a:xfrm>
            <a:off x="4325597" y="5496529"/>
            <a:ext cx="2880320" cy="669415"/>
            <a:chOff x="6228184" y="1730811"/>
            <a:chExt cx="2592288" cy="66941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E2CDFD-6FD6-4B32-89C8-9D1ACDB136DD}"/>
                </a:ext>
              </a:extLst>
            </p:cNvPr>
            <p:cNvSpPr txBox="1"/>
            <p:nvPr/>
          </p:nvSpPr>
          <p:spPr>
            <a:xfrm>
              <a:off x="6228184" y="1938561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Get a modern PowerPoint  Presentation that is beautifully designed.     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48DE342-6CC6-4AB6-96BE-71185D77B93B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F818E0A-159C-4D41-94BC-31E1FE3125F4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-61546" y="2416005"/>
            <a:ext cx="9926416" cy="35652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C2DE226-0142-4898-AA8E-8D1144002E94}"/>
              </a:ext>
            </a:extLst>
          </p:cNvPr>
          <p:cNvGrpSpPr/>
          <p:nvPr/>
        </p:nvGrpSpPr>
        <p:grpSpPr>
          <a:xfrm>
            <a:off x="5462650" y="2423218"/>
            <a:ext cx="1261589" cy="1318919"/>
            <a:chOff x="3803354" y="1849660"/>
            <a:chExt cx="1020670" cy="1067052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D5A7F0F-37BE-42B8-B75A-01647ABE1893}"/>
                </a:ext>
              </a:extLst>
            </p:cNvPr>
            <p:cNvCxnSpPr/>
            <p:nvPr/>
          </p:nvCxnSpPr>
          <p:spPr>
            <a:xfrm>
              <a:off x="3803354" y="1849660"/>
              <a:ext cx="356409" cy="753760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76D3FAB-4021-42FE-897B-13E86F4C7AF8}"/>
                </a:ext>
              </a:extLst>
            </p:cNvPr>
            <p:cNvSpPr/>
            <p:nvPr/>
          </p:nvSpPr>
          <p:spPr>
            <a:xfrm>
              <a:off x="4752024" y="2268712"/>
              <a:ext cx="72000" cy="64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rgbClr val="38D4CD"/>
                </a:solidFill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3AD30C-E854-4153-B791-ED5DAC8D93B5}"/>
                </a:ext>
              </a:extLst>
            </p:cNvPr>
            <p:cNvCxnSpPr/>
            <p:nvPr/>
          </p:nvCxnSpPr>
          <p:spPr>
            <a:xfrm flipH="1">
              <a:off x="4159763" y="2603420"/>
              <a:ext cx="628262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502C6B40-4C05-4AC9-B3EA-6108339663F4}"/>
              </a:ext>
            </a:extLst>
          </p:cNvPr>
          <p:cNvSpPr/>
          <p:nvPr/>
        </p:nvSpPr>
        <p:spPr>
          <a:xfrm>
            <a:off x="9864870" y="1857605"/>
            <a:ext cx="1349081" cy="1188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16B7B8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9EC9D06-73E6-4744-989E-2EC4D4035B7F}"/>
              </a:ext>
            </a:extLst>
          </p:cNvPr>
          <p:cNvGrpSpPr/>
          <p:nvPr/>
        </p:nvGrpSpPr>
        <p:grpSpPr>
          <a:xfrm>
            <a:off x="4325597" y="2423218"/>
            <a:ext cx="1487088" cy="2127178"/>
            <a:chOff x="2883438" y="1849660"/>
            <a:chExt cx="1203107" cy="1720962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76E70300-C52A-4AD8-9F37-F5C882B1302C}"/>
                </a:ext>
              </a:extLst>
            </p:cNvPr>
            <p:cNvCxnSpPr/>
            <p:nvPr/>
          </p:nvCxnSpPr>
          <p:spPr>
            <a:xfrm>
              <a:off x="2883438" y="1849660"/>
              <a:ext cx="680450" cy="1407670"/>
            </a:xfrm>
            <a:prstGeom prst="straightConnector1">
              <a:avLst/>
            </a:prstGeom>
            <a:ln w="25400">
              <a:solidFill>
                <a:schemeClr val="accent3"/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F5C518B-6C80-4695-B3EB-93F15E1A5D6E}"/>
                </a:ext>
              </a:extLst>
            </p:cNvPr>
            <p:cNvSpPr/>
            <p:nvPr/>
          </p:nvSpPr>
          <p:spPr>
            <a:xfrm>
              <a:off x="4014545" y="2922622"/>
              <a:ext cx="72000" cy="64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rgbClr val="179A9D"/>
                </a:solidFill>
              </a:endParaRP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7E4D691-BF8C-4A84-9D35-1FF44574FDAE}"/>
                </a:ext>
              </a:extLst>
            </p:cNvPr>
            <p:cNvCxnSpPr/>
            <p:nvPr/>
          </p:nvCxnSpPr>
          <p:spPr>
            <a:xfrm flipH="1">
              <a:off x="3563888" y="3257330"/>
              <a:ext cx="486657" cy="0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13B5DA1-8021-4ABE-BF2C-A2367B2DE1CC}"/>
              </a:ext>
            </a:extLst>
          </p:cNvPr>
          <p:cNvGrpSpPr/>
          <p:nvPr/>
        </p:nvGrpSpPr>
        <p:grpSpPr>
          <a:xfrm>
            <a:off x="3188546" y="2423218"/>
            <a:ext cx="1712586" cy="2935437"/>
            <a:chOff x="1963523" y="1849660"/>
            <a:chExt cx="1385543" cy="2374872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695F7CCA-6A79-42B6-BFC0-7D73F19C3A36}"/>
                </a:ext>
              </a:extLst>
            </p:cNvPr>
            <p:cNvCxnSpPr/>
            <p:nvPr/>
          </p:nvCxnSpPr>
          <p:spPr>
            <a:xfrm>
              <a:off x="1963523" y="1849660"/>
              <a:ext cx="999412" cy="2061580"/>
            </a:xfrm>
            <a:prstGeom prst="straightConnector1">
              <a:avLst/>
            </a:prstGeom>
            <a:ln w="25400">
              <a:solidFill>
                <a:schemeClr val="accent2"/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8F82865-209E-463D-A8C4-74806505E315}"/>
                </a:ext>
              </a:extLst>
            </p:cNvPr>
            <p:cNvSpPr/>
            <p:nvPr/>
          </p:nvSpPr>
          <p:spPr>
            <a:xfrm>
              <a:off x="3277066" y="3576532"/>
              <a:ext cx="72000" cy="64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179A9D"/>
                </a:solidFill>
              </a:endParaRP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EF90BC4-9869-4F6A-9197-FE7382BD6B9B}"/>
                </a:ext>
              </a:extLst>
            </p:cNvPr>
            <p:cNvCxnSpPr/>
            <p:nvPr/>
          </p:nvCxnSpPr>
          <p:spPr>
            <a:xfrm flipH="1">
              <a:off x="2962935" y="3911240"/>
              <a:ext cx="314131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C87474B-BE99-4F79-B6D6-2B03A4C368BF}"/>
              </a:ext>
            </a:extLst>
          </p:cNvPr>
          <p:cNvGrpSpPr/>
          <p:nvPr/>
        </p:nvGrpSpPr>
        <p:grpSpPr>
          <a:xfrm>
            <a:off x="2051494" y="2423218"/>
            <a:ext cx="1938085" cy="3743697"/>
            <a:chOff x="1043608" y="1849660"/>
            <a:chExt cx="1567979" cy="3028783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3D890F30-451E-4A8A-94DC-5D57BC3BDE3E}"/>
                </a:ext>
              </a:extLst>
            </p:cNvPr>
            <p:cNvCxnSpPr/>
            <p:nvPr/>
          </p:nvCxnSpPr>
          <p:spPr>
            <a:xfrm>
              <a:off x="1043608" y="1849660"/>
              <a:ext cx="1296144" cy="2704783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662A94F-1E50-48EF-8707-1CE91B287A63}"/>
                </a:ext>
              </a:extLst>
            </p:cNvPr>
            <p:cNvSpPr/>
            <p:nvPr/>
          </p:nvSpPr>
          <p:spPr>
            <a:xfrm>
              <a:off x="2539587" y="4230443"/>
              <a:ext cx="72000" cy="64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rgbClr val="179A9D"/>
                </a:solidFill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FEC6411-9D51-47E9-B580-331AAA98400A}"/>
                </a:ext>
              </a:extLst>
            </p:cNvPr>
            <p:cNvCxnSpPr/>
            <p:nvPr/>
          </p:nvCxnSpPr>
          <p:spPr>
            <a:xfrm flipH="1" flipV="1">
              <a:off x="2339752" y="4554443"/>
              <a:ext cx="211982" cy="10708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Block Arc 14">
            <a:extLst>
              <a:ext uri="{FF2B5EF4-FFF2-40B4-BE49-F238E27FC236}">
                <a16:creationId xmlns:a16="http://schemas.microsoft.com/office/drawing/2014/main" id="{E722515E-4153-4DD2-B76F-6F5362F5FFDC}"/>
              </a:ext>
            </a:extLst>
          </p:cNvPr>
          <p:cNvSpPr/>
          <p:nvPr/>
        </p:nvSpPr>
        <p:spPr>
          <a:xfrm rot="16200000">
            <a:off x="10140459" y="2071230"/>
            <a:ext cx="797903" cy="798427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76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2019-01-04T06:25:50Z</dcterms:modified>
</cp:coreProperties>
</file>