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4098964849316261E-2"/>
          <c:y val="9.6161412147792516E-2"/>
          <c:w val="0.91851599822241969"/>
          <c:h val="0.805096300110414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9-4298-BB93-5619208203D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49-4298-BB93-5619208203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749-4298-BB93-5619208203D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749-4298-BB93-5619208203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834048"/>
        <c:axId val="178844032"/>
      </c:barChart>
      <c:catAx>
        <c:axId val="1788340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8844032"/>
        <c:crosses val="autoZero"/>
        <c:auto val="1"/>
        <c:lblAlgn val="ctr"/>
        <c:lblOffset val="100"/>
        <c:noMultiLvlLbl val="0"/>
      </c:catAx>
      <c:valAx>
        <c:axId val="17884403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78834048"/>
        <c:crosses val="autoZero"/>
        <c:crossBetween val="between"/>
      </c:valAx>
      <c:spPr>
        <a:noFill/>
        <a:ln w="127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0" name="Rounded Rectangle 48">
            <a:extLst>
              <a:ext uri="{FF2B5EF4-FFF2-40B4-BE49-F238E27FC236}">
                <a16:creationId xmlns:a16="http://schemas.microsoft.com/office/drawing/2014/main" id="{2ABBFB1B-8C1A-4E4D-B6A4-DF8D069393BB}"/>
              </a:ext>
            </a:extLst>
          </p:cNvPr>
          <p:cNvSpPr/>
          <p:nvPr/>
        </p:nvSpPr>
        <p:spPr>
          <a:xfrm rot="18900000">
            <a:off x="4880762" y="2129130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" name="Rounded Rectangle 49">
            <a:extLst>
              <a:ext uri="{FF2B5EF4-FFF2-40B4-BE49-F238E27FC236}">
                <a16:creationId xmlns:a16="http://schemas.microsoft.com/office/drawing/2014/main" id="{73AE3625-69E1-4441-BB5B-84B93993A9B7}"/>
              </a:ext>
            </a:extLst>
          </p:cNvPr>
          <p:cNvSpPr/>
          <p:nvPr/>
        </p:nvSpPr>
        <p:spPr>
          <a:xfrm rot="18900000">
            <a:off x="6739725" y="2129130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2" name="Rounded Rectangle 50">
            <a:extLst>
              <a:ext uri="{FF2B5EF4-FFF2-40B4-BE49-F238E27FC236}">
                <a16:creationId xmlns:a16="http://schemas.microsoft.com/office/drawing/2014/main" id="{F97DF16C-650C-4B5C-8FA5-1423793A844C}"/>
              </a:ext>
            </a:extLst>
          </p:cNvPr>
          <p:cNvSpPr/>
          <p:nvPr/>
        </p:nvSpPr>
        <p:spPr>
          <a:xfrm rot="18900000">
            <a:off x="1991954" y="3628147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3" name="Rounded Rectangle 51">
            <a:extLst>
              <a:ext uri="{FF2B5EF4-FFF2-40B4-BE49-F238E27FC236}">
                <a16:creationId xmlns:a16="http://schemas.microsoft.com/office/drawing/2014/main" id="{46D7D14B-3ACB-41EE-A0A3-2188230DFEF7}"/>
              </a:ext>
            </a:extLst>
          </p:cNvPr>
          <p:cNvSpPr/>
          <p:nvPr/>
        </p:nvSpPr>
        <p:spPr>
          <a:xfrm rot="18900000">
            <a:off x="9593050" y="3628147"/>
            <a:ext cx="561921" cy="561921"/>
          </a:xfrm>
          <a:prstGeom prst="roundRect">
            <a:avLst>
              <a:gd name="adj" fmla="val 1561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pic>
        <p:nvPicPr>
          <p:cNvPr id="34" name="그림 1">
            <a:extLst>
              <a:ext uri="{FF2B5EF4-FFF2-40B4-BE49-F238E27FC236}">
                <a16:creationId xmlns:a16="http://schemas.microsoft.com/office/drawing/2014/main" id="{36705974-7EAD-4CC9-A7DD-2FC2238C4D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638" y="3400279"/>
            <a:ext cx="4857541" cy="2661629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C158CCDC-EF6E-4174-9F3E-9195FC09879F}"/>
              </a:ext>
            </a:extLst>
          </p:cNvPr>
          <p:cNvSpPr/>
          <p:nvPr/>
        </p:nvSpPr>
        <p:spPr>
          <a:xfrm>
            <a:off x="4505381" y="3566643"/>
            <a:ext cx="316835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/>
              </a:solidFill>
            </a:endParaRPr>
          </a:p>
        </p:txBody>
      </p:sp>
      <p:graphicFrame>
        <p:nvGraphicFramePr>
          <p:cNvPr id="36" name="Chart 35">
            <a:extLst>
              <a:ext uri="{FF2B5EF4-FFF2-40B4-BE49-F238E27FC236}">
                <a16:creationId xmlns:a16="http://schemas.microsoft.com/office/drawing/2014/main" id="{3BC91202-2C0B-430F-B083-4C16CD4FD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9294789"/>
              </p:ext>
            </p:extLst>
          </p:nvPr>
        </p:nvGraphicFramePr>
        <p:xfrm>
          <a:off x="4403942" y="3475026"/>
          <a:ext cx="3312368" cy="2040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7" name="Group 36">
            <a:extLst>
              <a:ext uri="{FF2B5EF4-FFF2-40B4-BE49-F238E27FC236}">
                <a16:creationId xmlns:a16="http://schemas.microsoft.com/office/drawing/2014/main" id="{20D90758-A3B5-4AFC-967B-3B79BA68923E}"/>
              </a:ext>
            </a:extLst>
          </p:cNvPr>
          <p:cNvGrpSpPr/>
          <p:nvPr/>
        </p:nvGrpSpPr>
        <p:grpSpPr>
          <a:xfrm>
            <a:off x="4640130" y="5377881"/>
            <a:ext cx="3024336" cy="276999"/>
            <a:chOff x="1187624" y="2079250"/>
            <a:chExt cx="3024336" cy="276999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7A055C-2C47-49F1-8DA4-064FF18585D1}"/>
                </a:ext>
              </a:extLst>
            </p:cNvPr>
            <p:cNvSpPr/>
            <p:nvPr/>
          </p:nvSpPr>
          <p:spPr>
            <a:xfrm>
              <a:off x="3440858" y="2145741"/>
              <a:ext cx="256766" cy="14401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4ACA231-97C8-4A9F-B434-609430848B12}"/>
                </a:ext>
              </a:extLst>
            </p:cNvPr>
            <p:cNvSpPr txBox="1"/>
            <p:nvPr/>
          </p:nvSpPr>
          <p:spPr>
            <a:xfrm>
              <a:off x="3677606" y="2079250"/>
              <a:ext cx="5343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20AA383-244D-44EF-ACBC-8FE7BA7B5265}"/>
                </a:ext>
              </a:extLst>
            </p:cNvPr>
            <p:cNvSpPr/>
            <p:nvPr/>
          </p:nvSpPr>
          <p:spPr>
            <a:xfrm>
              <a:off x="2689780" y="2145741"/>
              <a:ext cx="256766" cy="14401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6DE75EC-C09A-47F1-9B88-CA8B6991FC53}"/>
                </a:ext>
              </a:extLst>
            </p:cNvPr>
            <p:cNvSpPr/>
            <p:nvPr/>
          </p:nvSpPr>
          <p:spPr>
            <a:xfrm>
              <a:off x="1938702" y="2145741"/>
              <a:ext cx="256766" cy="1440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5EB9DD5-D4D9-4A72-8BAD-826881734D2C}"/>
                </a:ext>
              </a:extLst>
            </p:cNvPr>
            <p:cNvSpPr/>
            <p:nvPr/>
          </p:nvSpPr>
          <p:spPr>
            <a:xfrm>
              <a:off x="1187624" y="2145741"/>
              <a:ext cx="256766" cy="14401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477EBD0-38BC-477E-9E6E-C2D58293E5FC}"/>
                </a:ext>
              </a:extLst>
            </p:cNvPr>
            <p:cNvSpPr txBox="1"/>
            <p:nvPr/>
          </p:nvSpPr>
          <p:spPr>
            <a:xfrm>
              <a:off x="2926525" y="2079250"/>
              <a:ext cx="5343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8B8852-A846-47BE-B552-9E6101223B97}"/>
                </a:ext>
              </a:extLst>
            </p:cNvPr>
            <p:cNvSpPr txBox="1"/>
            <p:nvPr/>
          </p:nvSpPr>
          <p:spPr>
            <a:xfrm>
              <a:off x="2175447" y="2079250"/>
              <a:ext cx="5343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4367201-96C5-4BE0-902B-00B5FBB96831}"/>
                </a:ext>
              </a:extLst>
            </p:cNvPr>
            <p:cNvSpPr txBox="1"/>
            <p:nvPr/>
          </p:nvSpPr>
          <p:spPr>
            <a:xfrm>
              <a:off x="1424369" y="2079250"/>
              <a:ext cx="53435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11B602A-3ED1-46EB-88B1-1B036E1DD47D}"/>
              </a:ext>
            </a:extLst>
          </p:cNvPr>
          <p:cNvGrpSpPr/>
          <p:nvPr/>
        </p:nvGrpSpPr>
        <p:grpSpPr>
          <a:xfrm>
            <a:off x="7502870" y="1856091"/>
            <a:ext cx="2959976" cy="1107996"/>
            <a:chOff x="3017861" y="4283314"/>
            <a:chExt cx="2348073" cy="110799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BBE92E-D75C-4F02-9371-2DEF72E76852}"/>
                </a:ext>
              </a:extLst>
            </p:cNvPr>
            <p:cNvSpPr txBox="1"/>
            <p:nvPr/>
          </p:nvSpPr>
          <p:spPr>
            <a:xfrm>
              <a:off x="3021853" y="4560313"/>
              <a:ext cx="2344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466338D-FCC0-4D60-A390-67D56057CE4E}"/>
                </a:ext>
              </a:extLst>
            </p:cNvPr>
            <p:cNvSpPr txBox="1"/>
            <p:nvPr/>
          </p:nvSpPr>
          <p:spPr>
            <a:xfrm>
              <a:off x="3017861" y="4283314"/>
              <a:ext cx="2324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EC566CB-6C3A-4CCA-94CD-49C806784F09}"/>
              </a:ext>
            </a:extLst>
          </p:cNvPr>
          <p:cNvGrpSpPr/>
          <p:nvPr/>
        </p:nvGrpSpPr>
        <p:grpSpPr>
          <a:xfrm>
            <a:off x="1791040" y="1856091"/>
            <a:ext cx="2959976" cy="1107996"/>
            <a:chOff x="3017861" y="4283314"/>
            <a:chExt cx="2348073" cy="110799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BFECB129-76A5-48CF-BAFC-25A04C4107AA}"/>
                </a:ext>
              </a:extLst>
            </p:cNvPr>
            <p:cNvSpPr txBox="1"/>
            <p:nvPr/>
          </p:nvSpPr>
          <p:spPr>
            <a:xfrm>
              <a:off x="3021853" y="4560313"/>
              <a:ext cx="234408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2CCDECA-4042-41D0-8A0B-DBC89389FA9E}"/>
                </a:ext>
              </a:extLst>
            </p:cNvPr>
            <p:cNvSpPr txBox="1"/>
            <p:nvPr/>
          </p:nvSpPr>
          <p:spPr>
            <a:xfrm>
              <a:off x="3017861" y="4283314"/>
              <a:ext cx="2324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21C58067-759A-4B0A-814C-180E3FC26A40}"/>
              </a:ext>
            </a:extLst>
          </p:cNvPr>
          <p:cNvGrpSpPr/>
          <p:nvPr/>
        </p:nvGrpSpPr>
        <p:grpSpPr>
          <a:xfrm>
            <a:off x="870440" y="4484441"/>
            <a:ext cx="2804946" cy="1107996"/>
            <a:chOff x="3017861" y="4283314"/>
            <a:chExt cx="2348073" cy="1107996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F2241FD-E4D4-454F-B725-E3CD337A1CC1}"/>
                </a:ext>
              </a:extLst>
            </p:cNvPr>
            <p:cNvSpPr txBox="1"/>
            <p:nvPr/>
          </p:nvSpPr>
          <p:spPr>
            <a:xfrm>
              <a:off x="3021854" y="4560313"/>
              <a:ext cx="2344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7D26DC9-19A2-4837-A2EB-8B4EE2F2CD1C}"/>
                </a:ext>
              </a:extLst>
            </p:cNvPr>
            <p:cNvSpPr txBox="1"/>
            <p:nvPr/>
          </p:nvSpPr>
          <p:spPr>
            <a:xfrm>
              <a:off x="3017861" y="4283314"/>
              <a:ext cx="2324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96EEFE88-AEC4-4ECD-8206-5543DCE55A90}"/>
              </a:ext>
            </a:extLst>
          </p:cNvPr>
          <p:cNvGrpSpPr/>
          <p:nvPr/>
        </p:nvGrpSpPr>
        <p:grpSpPr>
          <a:xfrm>
            <a:off x="8471536" y="4484441"/>
            <a:ext cx="2804946" cy="1107996"/>
            <a:chOff x="3017861" y="4283314"/>
            <a:chExt cx="2348073" cy="1107996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904D4E3-5305-4A53-BBFD-A17805DE8B76}"/>
                </a:ext>
              </a:extLst>
            </p:cNvPr>
            <p:cNvSpPr txBox="1"/>
            <p:nvPr/>
          </p:nvSpPr>
          <p:spPr>
            <a:xfrm>
              <a:off x="3021854" y="4560313"/>
              <a:ext cx="23440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94559B-A335-4CB1-9D05-B9294811857B}"/>
                </a:ext>
              </a:extLst>
            </p:cNvPr>
            <p:cNvSpPr txBox="1"/>
            <p:nvPr/>
          </p:nvSpPr>
          <p:spPr>
            <a:xfrm>
              <a:off x="3017861" y="4283314"/>
              <a:ext cx="23241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5" name="TextBox 84">
            <a:extLst>
              <a:ext uri="{FF2B5EF4-FFF2-40B4-BE49-F238E27FC236}">
                <a16:creationId xmlns:a16="http://schemas.microsoft.com/office/drawing/2014/main" id="{BC5B90BA-27B9-4AD6-BEDC-B82E96481432}"/>
              </a:ext>
            </a:extLst>
          </p:cNvPr>
          <p:cNvSpPr txBox="1"/>
          <p:nvPr/>
        </p:nvSpPr>
        <p:spPr>
          <a:xfrm>
            <a:off x="2025911" y="3702569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7CF1E74-180C-43EE-9A56-BB80031D7113}"/>
              </a:ext>
            </a:extLst>
          </p:cNvPr>
          <p:cNvSpPr txBox="1"/>
          <p:nvPr/>
        </p:nvSpPr>
        <p:spPr>
          <a:xfrm>
            <a:off x="9627007" y="3702569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F2474A26-1C86-4E2A-BE20-0FE7ABA3720B}"/>
              </a:ext>
            </a:extLst>
          </p:cNvPr>
          <p:cNvSpPr txBox="1"/>
          <p:nvPr/>
        </p:nvSpPr>
        <p:spPr>
          <a:xfrm>
            <a:off x="6773681" y="2203551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245EBEF-FB69-483A-81F0-BDB5B1087627}"/>
              </a:ext>
            </a:extLst>
          </p:cNvPr>
          <p:cNvSpPr txBox="1"/>
          <p:nvPr/>
        </p:nvSpPr>
        <p:spPr>
          <a:xfrm>
            <a:off x="4914718" y="2203551"/>
            <a:ext cx="494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144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2019-01-04T07:18:24Z</dcterms:modified>
</cp:coreProperties>
</file>