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6058509776163641E-2"/>
          <c:y val="3.4471340049169907E-2"/>
          <c:w val="0.95469690034359367"/>
          <c:h val="0.9197041070553658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87BE3E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B97D-4F7D-9B2B-440804FC0095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3-B97D-4F7D-9B2B-440804FC0095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5-B97D-4F7D-9B2B-440804FC0095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7-B97D-4F7D-9B2B-440804FC0095}"/>
              </c:ext>
            </c:extLst>
          </c:dPt>
          <c:cat>
            <c:strRef>
              <c:f>Sheet1!$A$2:$A$5</c:f>
              <c:strCache>
                <c:ptCount val="4"/>
                <c:pt idx="0">
                  <c:v>Option  A</c:v>
                </c:pt>
                <c:pt idx="1">
                  <c:v>Option  B</c:v>
                </c:pt>
                <c:pt idx="2">
                  <c:v>Option  C</c:v>
                </c:pt>
                <c:pt idx="3">
                  <c:v>Option  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30</c:v>
                </c:pt>
                <c:pt idx="1">
                  <c:v>50</c:v>
                </c:pt>
                <c:pt idx="2">
                  <c:v>70</c:v>
                </c:pt>
                <c:pt idx="3">
                  <c:v>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97D-4F7D-9B2B-440804FC00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75"/>
        <c:overlap val="100"/>
        <c:axId val="179625344"/>
        <c:axId val="179631232"/>
      </c:barChart>
      <c:catAx>
        <c:axId val="179625344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179631232"/>
        <c:crosses val="autoZero"/>
        <c:auto val="1"/>
        <c:lblAlgn val="ctr"/>
        <c:lblOffset val="100"/>
        <c:noMultiLvlLbl val="0"/>
      </c:catAx>
      <c:valAx>
        <c:axId val="179631232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79625344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73" name="Chart 72">
            <a:extLst>
              <a:ext uri="{FF2B5EF4-FFF2-40B4-BE49-F238E27FC236}">
                <a16:creationId xmlns:a16="http://schemas.microsoft.com/office/drawing/2014/main" id="{0A1C50CA-51DC-42D6-8359-7BDF006CAB0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84083212"/>
              </p:ext>
            </p:extLst>
          </p:nvPr>
        </p:nvGraphicFramePr>
        <p:xfrm>
          <a:off x="2488223" y="1873908"/>
          <a:ext cx="3006968" cy="2975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4" name="Oval 2">
            <a:extLst>
              <a:ext uri="{FF2B5EF4-FFF2-40B4-BE49-F238E27FC236}">
                <a16:creationId xmlns:a16="http://schemas.microsoft.com/office/drawing/2014/main" id="{336A98B9-68AF-4945-9ED1-483D581101AD}"/>
              </a:ext>
            </a:extLst>
          </p:cNvPr>
          <p:cNvSpPr/>
          <p:nvPr/>
        </p:nvSpPr>
        <p:spPr>
          <a:xfrm>
            <a:off x="1190893" y="4254548"/>
            <a:ext cx="4456591" cy="1205708"/>
          </a:xfrm>
          <a:custGeom>
            <a:avLst/>
            <a:gdLst/>
            <a:ahLst/>
            <a:cxnLst/>
            <a:rect l="l" t="t" r="r" b="b"/>
            <a:pathLst>
              <a:path w="3459684" h="936000">
                <a:moveTo>
                  <a:pt x="247924" y="360000"/>
                </a:moveTo>
                <a:cubicBezTo>
                  <a:pt x="188277" y="360000"/>
                  <a:pt x="139924" y="408353"/>
                  <a:pt x="139924" y="468000"/>
                </a:cubicBezTo>
                <a:cubicBezTo>
                  <a:pt x="139924" y="527647"/>
                  <a:pt x="188277" y="576000"/>
                  <a:pt x="247924" y="576000"/>
                </a:cubicBezTo>
                <a:cubicBezTo>
                  <a:pt x="307571" y="576000"/>
                  <a:pt x="355924" y="527647"/>
                  <a:pt x="355924" y="468000"/>
                </a:cubicBezTo>
                <a:cubicBezTo>
                  <a:pt x="355924" y="408353"/>
                  <a:pt x="307571" y="360000"/>
                  <a:pt x="247924" y="360000"/>
                </a:cubicBezTo>
                <a:close/>
                <a:moveTo>
                  <a:pt x="468000" y="0"/>
                </a:moveTo>
                <a:cubicBezTo>
                  <a:pt x="662652" y="0"/>
                  <a:pt x="829548" y="118836"/>
                  <a:pt x="899895" y="288000"/>
                </a:cubicBezTo>
                <a:lnTo>
                  <a:pt x="999563" y="288000"/>
                </a:lnTo>
                <a:cubicBezTo>
                  <a:pt x="1026073" y="288000"/>
                  <a:pt x="1047564" y="309491"/>
                  <a:pt x="1047564" y="336001"/>
                </a:cubicBezTo>
                <a:lnTo>
                  <a:pt x="1047564" y="322950"/>
                </a:lnTo>
                <a:lnTo>
                  <a:pt x="3315684" y="322950"/>
                </a:lnTo>
                <a:cubicBezTo>
                  <a:pt x="3395213" y="322950"/>
                  <a:pt x="3459684" y="387421"/>
                  <a:pt x="3459684" y="466950"/>
                </a:cubicBezTo>
                <a:cubicBezTo>
                  <a:pt x="3459684" y="546479"/>
                  <a:pt x="3395213" y="610950"/>
                  <a:pt x="3315684" y="610950"/>
                </a:cubicBezTo>
                <a:lnTo>
                  <a:pt x="1047564" y="610950"/>
                </a:lnTo>
                <a:lnTo>
                  <a:pt x="1047564" y="599999"/>
                </a:lnTo>
                <a:cubicBezTo>
                  <a:pt x="1047564" y="626509"/>
                  <a:pt x="1026073" y="648000"/>
                  <a:pt x="999563" y="648000"/>
                </a:cubicBezTo>
                <a:lnTo>
                  <a:pt x="899895" y="648000"/>
                </a:lnTo>
                <a:cubicBezTo>
                  <a:pt x="829548" y="817164"/>
                  <a:pt x="662652" y="936000"/>
                  <a:pt x="468000" y="936000"/>
                </a:cubicBezTo>
                <a:cubicBezTo>
                  <a:pt x="209531" y="936000"/>
                  <a:pt x="0" y="726469"/>
                  <a:pt x="0" y="468000"/>
                </a:cubicBezTo>
                <a:cubicBezTo>
                  <a:pt x="0" y="209531"/>
                  <a:pt x="209531" y="0"/>
                  <a:pt x="46800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5" name="Isosceles Triangle 74">
            <a:extLst>
              <a:ext uri="{FF2B5EF4-FFF2-40B4-BE49-F238E27FC236}">
                <a16:creationId xmlns:a16="http://schemas.microsoft.com/office/drawing/2014/main" id="{E6A7FD1E-968C-45E8-B062-9BAB748E6983}"/>
              </a:ext>
            </a:extLst>
          </p:cNvPr>
          <p:cNvSpPr/>
          <p:nvPr/>
        </p:nvSpPr>
        <p:spPr>
          <a:xfrm>
            <a:off x="2716927" y="3522941"/>
            <a:ext cx="433673" cy="373856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6" name="Isosceles Triangle 75">
            <a:extLst>
              <a:ext uri="{FF2B5EF4-FFF2-40B4-BE49-F238E27FC236}">
                <a16:creationId xmlns:a16="http://schemas.microsoft.com/office/drawing/2014/main" id="{3C2F7D63-3D2F-4DEB-9206-A46340B11A07}"/>
              </a:ext>
            </a:extLst>
          </p:cNvPr>
          <p:cNvSpPr/>
          <p:nvPr/>
        </p:nvSpPr>
        <p:spPr>
          <a:xfrm>
            <a:off x="3438137" y="2971410"/>
            <a:ext cx="433673" cy="373856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7" name="Isosceles Triangle 76">
            <a:extLst>
              <a:ext uri="{FF2B5EF4-FFF2-40B4-BE49-F238E27FC236}">
                <a16:creationId xmlns:a16="http://schemas.microsoft.com/office/drawing/2014/main" id="{20F598ED-E67B-4E4C-A418-7ABF9F921096}"/>
              </a:ext>
            </a:extLst>
          </p:cNvPr>
          <p:cNvSpPr/>
          <p:nvPr/>
        </p:nvSpPr>
        <p:spPr>
          <a:xfrm>
            <a:off x="4150556" y="2427422"/>
            <a:ext cx="433673" cy="373856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8" name="Isosceles Triangle 77">
            <a:extLst>
              <a:ext uri="{FF2B5EF4-FFF2-40B4-BE49-F238E27FC236}">
                <a16:creationId xmlns:a16="http://schemas.microsoft.com/office/drawing/2014/main" id="{BEEE2224-CD86-47B5-8B8F-4ED18302B339}"/>
              </a:ext>
            </a:extLst>
          </p:cNvPr>
          <p:cNvSpPr/>
          <p:nvPr/>
        </p:nvSpPr>
        <p:spPr>
          <a:xfrm>
            <a:off x="4862974" y="1883534"/>
            <a:ext cx="433673" cy="373856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80C99343-2F2B-4F57-9CDC-44D0C5D7DF25}"/>
              </a:ext>
            </a:extLst>
          </p:cNvPr>
          <p:cNvSpPr txBox="1"/>
          <p:nvPr/>
        </p:nvSpPr>
        <p:spPr>
          <a:xfrm>
            <a:off x="2676857" y="4709149"/>
            <a:ext cx="513813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30%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0CFA8397-8E52-4B2C-B4CF-93BD78955529}"/>
              </a:ext>
            </a:extLst>
          </p:cNvPr>
          <p:cNvSpPr txBox="1"/>
          <p:nvPr/>
        </p:nvSpPr>
        <p:spPr>
          <a:xfrm>
            <a:off x="3392206" y="4709149"/>
            <a:ext cx="513813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50%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AC01E1E2-6DE9-4A39-8456-72DDF2F195E4}"/>
              </a:ext>
            </a:extLst>
          </p:cNvPr>
          <p:cNvSpPr txBox="1"/>
          <p:nvPr/>
        </p:nvSpPr>
        <p:spPr>
          <a:xfrm>
            <a:off x="4107555" y="4709149"/>
            <a:ext cx="513813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70%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2F5A901F-858B-4F30-A73A-AA5AE38DB16D}"/>
              </a:ext>
            </a:extLst>
          </p:cNvPr>
          <p:cNvSpPr txBox="1"/>
          <p:nvPr/>
        </p:nvSpPr>
        <p:spPr>
          <a:xfrm>
            <a:off x="4822904" y="4709149"/>
            <a:ext cx="513813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90%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ed Rectangle 23">
            <a:extLst>
              <a:ext uri="{FF2B5EF4-FFF2-40B4-BE49-F238E27FC236}">
                <a16:creationId xmlns:a16="http://schemas.microsoft.com/office/drawing/2014/main" id="{F9C4E171-F95E-4FFB-876C-9D8CEFF46A1B}"/>
              </a:ext>
            </a:extLst>
          </p:cNvPr>
          <p:cNvSpPr/>
          <p:nvPr/>
        </p:nvSpPr>
        <p:spPr>
          <a:xfrm rot="18900000">
            <a:off x="6288978" y="4293699"/>
            <a:ext cx="561921" cy="561921"/>
          </a:xfrm>
          <a:prstGeom prst="roundRect">
            <a:avLst>
              <a:gd name="adj" fmla="val 1561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6195A27B-B21D-4B0B-A757-A8ADB2473AC4}"/>
              </a:ext>
            </a:extLst>
          </p:cNvPr>
          <p:cNvSpPr txBox="1"/>
          <p:nvPr/>
        </p:nvSpPr>
        <p:spPr>
          <a:xfrm>
            <a:off x="6322934" y="4368121"/>
            <a:ext cx="4940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5" name="Rounded Rectangle 24">
            <a:extLst>
              <a:ext uri="{FF2B5EF4-FFF2-40B4-BE49-F238E27FC236}">
                <a16:creationId xmlns:a16="http://schemas.microsoft.com/office/drawing/2014/main" id="{A1322B89-26DF-4BBE-96B4-3CA4F0777C53}"/>
              </a:ext>
            </a:extLst>
          </p:cNvPr>
          <p:cNvSpPr/>
          <p:nvPr/>
        </p:nvSpPr>
        <p:spPr>
          <a:xfrm rot="18900000">
            <a:off x="6288978" y="5422003"/>
            <a:ext cx="561921" cy="561921"/>
          </a:xfrm>
          <a:prstGeom prst="roundRect">
            <a:avLst>
              <a:gd name="adj" fmla="val 15614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8C4427E1-6A70-4D26-A4CB-8A8243A958F0}"/>
              </a:ext>
            </a:extLst>
          </p:cNvPr>
          <p:cNvSpPr txBox="1"/>
          <p:nvPr/>
        </p:nvSpPr>
        <p:spPr>
          <a:xfrm>
            <a:off x="6322934" y="5496425"/>
            <a:ext cx="4940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7" name="Rounded Rectangle 22">
            <a:extLst>
              <a:ext uri="{FF2B5EF4-FFF2-40B4-BE49-F238E27FC236}">
                <a16:creationId xmlns:a16="http://schemas.microsoft.com/office/drawing/2014/main" id="{D6AC66FD-8F43-4240-8A64-44F4DF781C88}"/>
              </a:ext>
            </a:extLst>
          </p:cNvPr>
          <p:cNvSpPr/>
          <p:nvPr/>
        </p:nvSpPr>
        <p:spPr>
          <a:xfrm rot="18900000">
            <a:off x="6288978" y="3165396"/>
            <a:ext cx="561921" cy="561921"/>
          </a:xfrm>
          <a:prstGeom prst="roundRect">
            <a:avLst>
              <a:gd name="adj" fmla="val 15614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F4CBFD44-0A40-449C-B798-D3EE121125FF}"/>
              </a:ext>
            </a:extLst>
          </p:cNvPr>
          <p:cNvSpPr txBox="1"/>
          <p:nvPr/>
        </p:nvSpPr>
        <p:spPr>
          <a:xfrm>
            <a:off x="6322934" y="3239817"/>
            <a:ext cx="4940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9" name="Rounded Rectangle 21">
            <a:extLst>
              <a:ext uri="{FF2B5EF4-FFF2-40B4-BE49-F238E27FC236}">
                <a16:creationId xmlns:a16="http://schemas.microsoft.com/office/drawing/2014/main" id="{7BF23BEC-009D-40A9-92AE-209578AA888E}"/>
              </a:ext>
            </a:extLst>
          </p:cNvPr>
          <p:cNvSpPr/>
          <p:nvPr/>
        </p:nvSpPr>
        <p:spPr>
          <a:xfrm rot="18900000">
            <a:off x="6288978" y="2037093"/>
            <a:ext cx="561921" cy="561921"/>
          </a:xfrm>
          <a:prstGeom prst="roundRect">
            <a:avLst>
              <a:gd name="adj" fmla="val 15614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E4DF9258-AF57-44D6-9072-FF9C6B753E6C}"/>
              </a:ext>
            </a:extLst>
          </p:cNvPr>
          <p:cNvSpPr txBox="1"/>
          <p:nvPr/>
        </p:nvSpPr>
        <p:spPr>
          <a:xfrm>
            <a:off x="6322934" y="2111515"/>
            <a:ext cx="4940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91" name="Group 90">
            <a:extLst>
              <a:ext uri="{FF2B5EF4-FFF2-40B4-BE49-F238E27FC236}">
                <a16:creationId xmlns:a16="http://schemas.microsoft.com/office/drawing/2014/main" id="{CAB11B89-DF27-45F3-9D68-5564B135C687}"/>
              </a:ext>
            </a:extLst>
          </p:cNvPr>
          <p:cNvGrpSpPr/>
          <p:nvPr/>
        </p:nvGrpSpPr>
        <p:grpSpPr>
          <a:xfrm>
            <a:off x="7025032" y="1856387"/>
            <a:ext cx="4320006" cy="923330"/>
            <a:chOff x="3017858" y="4283314"/>
            <a:chExt cx="2205926" cy="923330"/>
          </a:xfrm>
        </p:grpSpPr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F5BD3217-AC6E-4170-B14D-F6672EC46AC4}"/>
                </a:ext>
              </a:extLst>
            </p:cNvPr>
            <p:cNvSpPr txBox="1"/>
            <p:nvPr/>
          </p:nvSpPr>
          <p:spPr>
            <a:xfrm>
              <a:off x="3017861" y="4560313"/>
              <a:ext cx="22059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1AF58AD4-569A-47AA-ADF0-BCA260032362}"/>
                </a:ext>
              </a:extLst>
            </p:cNvPr>
            <p:cNvSpPr txBox="1"/>
            <p:nvPr/>
          </p:nvSpPr>
          <p:spPr>
            <a:xfrm>
              <a:off x="3017858" y="4283314"/>
              <a:ext cx="220592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3FF19215-A140-4E81-8B2F-4C0190BC9D8C}"/>
              </a:ext>
            </a:extLst>
          </p:cNvPr>
          <p:cNvGrpSpPr/>
          <p:nvPr/>
        </p:nvGrpSpPr>
        <p:grpSpPr>
          <a:xfrm>
            <a:off x="7025032" y="2984690"/>
            <a:ext cx="4320000" cy="923330"/>
            <a:chOff x="3017861" y="4283314"/>
            <a:chExt cx="2205922" cy="923330"/>
          </a:xfrm>
        </p:grpSpPr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97F451A8-49DD-49B5-A547-C5B20AAF7159}"/>
                </a:ext>
              </a:extLst>
            </p:cNvPr>
            <p:cNvSpPr txBox="1"/>
            <p:nvPr/>
          </p:nvSpPr>
          <p:spPr>
            <a:xfrm>
              <a:off x="3017861" y="4560313"/>
              <a:ext cx="22059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6BF3EFB9-6B20-477D-93E2-1D477C938577}"/>
                </a:ext>
              </a:extLst>
            </p:cNvPr>
            <p:cNvSpPr txBox="1"/>
            <p:nvPr/>
          </p:nvSpPr>
          <p:spPr>
            <a:xfrm>
              <a:off x="3017861" y="4283314"/>
              <a:ext cx="220592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50549D2B-CA84-420A-A42E-0088F28D8543}"/>
              </a:ext>
            </a:extLst>
          </p:cNvPr>
          <p:cNvGrpSpPr/>
          <p:nvPr/>
        </p:nvGrpSpPr>
        <p:grpSpPr>
          <a:xfrm>
            <a:off x="7025032" y="4112993"/>
            <a:ext cx="4320000" cy="923330"/>
            <a:chOff x="3017861" y="4283314"/>
            <a:chExt cx="2205922" cy="923330"/>
          </a:xfrm>
        </p:grpSpPr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79BB1AA9-E545-4F1F-BBA1-E4469815F911}"/>
                </a:ext>
              </a:extLst>
            </p:cNvPr>
            <p:cNvSpPr txBox="1"/>
            <p:nvPr/>
          </p:nvSpPr>
          <p:spPr>
            <a:xfrm>
              <a:off x="3017861" y="4560313"/>
              <a:ext cx="22059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B720DF23-AB2C-430D-A21F-D90DFC67AFF7}"/>
                </a:ext>
              </a:extLst>
            </p:cNvPr>
            <p:cNvSpPr txBox="1"/>
            <p:nvPr/>
          </p:nvSpPr>
          <p:spPr>
            <a:xfrm>
              <a:off x="3017861" y="4283314"/>
              <a:ext cx="220592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40583ECF-6924-48A2-A765-86ACCCBBB8E7}"/>
              </a:ext>
            </a:extLst>
          </p:cNvPr>
          <p:cNvGrpSpPr/>
          <p:nvPr/>
        </p:nvGrpSpPr>
        <p:grpSpPr>
          <a:xfrm>
            <a:off x="7025032" y="5241297"/>
            <a:ext cx="4320000" cy="923330"/>
            <a:chOff x="3017861" y="4283314"/>
            <a:chExt cx="2205922" cy="923330"/>
          </a:xfrm>
        </p:grpSpPr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982FDB14-7AD1-4629-A862-ED9C2D9DB113}"/>
                </a:ext>
              </a:extLst>
            </p:cNvPr>
            <p:cNvSpPr txBox="1"/>
            <p:nvPr/>
          </p:nvSpPr>
          <p:spPr>
            <a:xfrm>
              <a:off x="3017861" y="4560313"/>
              <a:ext cx="22059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6F76FE04-B8AE-44AB-B4B7-A4CC6038A263}"/>
                </a:ext>
              </a:extLst>
            </p:cNvPr>
            <p:cNvSpPr txBox="1"/>
            <p:nvPr/>
          </p:nvSpPr>
          <p:spPr>
            <a:xfrm>
              <a:off x="3017861" y="4283314"/>
              <a:ext cx="220592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03" name="TextBox 102">
            <a:extLst>
              <a:ext uri="{FF2B5EF4-FFF2-40B4-BE49-F238E27FC236}">
                <a16:creationId xmlns:a16="http://schemas.microsoft.com/office/drawing/2014/main" id="{98A40438-1023-48BD-AE45-4A9A170E6617}"/>
              </a:ext>
            </a:extLst>
          </p:cNvPr>
          <p:cNvSpPr txBox="1"/>
          <p:nvPr/>
        </p:nvSpPr>
        <p:spPr>
          <a:xfrm>
            <a:off x="861646" y="5556254"/>
            <a:ext cx="5213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11160</TotalTime>
  <Words>188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12</cp:revision>
  <dcterms:created xsi:type="dcterms:W3CDTF">2018-02-18T19:39:47Z</dcterms:created>
  <dcterms:modified xsi:type="dcterms:W3CDTF">2018-12-28T03:28:13Z</dcterms:modified>
</cp:coreProperties>
</file>