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99D7803-46D7-4B29-8576-56AE5EA0A9FD}"/>
              </a:ext>
            </a:extLst>
          </p:cNvPr>
          <p:cNvGrpSpPr/>
          <p:nvPr/>
        </p:nvGrpSpPr>
        <p:grpSpPr>
          <a:xfrm>
            <a:off x="2288783" y="2345934"/>
            <a:ext cx="7614434" cy="3802766"/>
            <a:chOff x="1692854" y="1891009"/>
            <a:chExt cx="8804862" cy="4397284"/>
          </a:xfrm>
        </p:grpSpPr>
        <p:grpSp>
          <p:nvGrpSpPr>
            <p:cNvPr id="70" name="그룹 4">
              <a:extLst>
                <a:ext uri="{FF2B5EF4-FFF2-40B4-BE49-F238E27FC236}">
                  <a16:creationId xmlns:a16="http://schemas.microsoft.com/office/drawing/2014/main" id="{D647330F-6709-4E68-8399-CFED2612F287}"/>
                </a:ext>
              </a:extLst>
            </p:cNvPr>
            <p:cNvGrpSpPr/>
            <p:nvPr/>
          </p:nvGrpSpPr>
          <p:grpSpPr>
            <a:xfrm rot="10800000" flipH="1" flipV="1">
              <a:off x="4467214" y="5058890"/>
              <a:ext cx="2912419" cy="1229403"/>
              <a:chOff x="1682410" y="2217893"/>
              <a:chExt cx="2019261" cy="852379"/>
            </a:xfrm>
            <a:solidFill>
              <a:schemeClr val="accent3"/>
            </a:solidFill>
          </p:grpSpPr>
          <p:grpSp>
            <p:nvGrpSpPr>
              <p:cNvPr id="71" name="그룹 5">
                <a:extLst>
                  <a:ext uri="{FF2B5EF4-FFF2-40B4-BE49-F238E27FC236}">
                    <a16:creationId xmlns:a16="http://schemas.microsoft.com/office/drawing/2014/main" id="{7C05882C-0A70-4E1F-BB8D-F18AAC7BBC42}"/>
                  </a:ext>
                </a:extLst>
              </p:cNvPr>
              <p:cNvGrpSpPr/>
              <p:nvPr/>
            </p:nvGrpSpPr>
            <p:grpSpPr>
              <a:xfrm>
                <a:off x="1774163" y="2217893"/>
                <a:ext cx="1927508" cy="852379"/>
                <a:chOff x="1774163" y="2217893"/>
                <a:chExt cx="1927508" cy="852379"/>
              </a:xfrm>
              <a:grpFill/>
            </p:grpSpPr>
            <p:sp>
              <p:nvSpPr>
                <p:cNvPr id="73" name="Freeform 18">
                  <a:extLst>
                    <a:ext uri="{FF2B5EF4-FFF2-40B4-BE49-F238E27FC236}">
                      <a16:creationId xmlns:a16="http://schemas.microsoft.com/office/drawing/2014/main" id="{C64C1B34-7357-4BDB-9526-A717D8E9682F}"/>
                    </a:ext>
                  </a:extLst>
                </p:cNvPr>
                <p:cNvSpPr/>
                <p:nvPr/>
              </p:nvSpPr>
              <p:spPr>
                <a:xfrm flipH="1">
                  <a:off x="1774163" y="2350717"/>
                  <a:ext cx="1600825" cy="719555"/>
                </a:xfrm>
                <a:custGeom>
                  <a:avLst/>
                  <a:gdLst>
                    <a:gd name="connsiteX0" fmla="*/ 4126727 w 4126727"/>
                    <a:gd name="connsiteY0" fmla="*/ 866693 h 1836752"/>
                    <a:gd name="connsiteX1" fmla="*/ 2782957 w 4126727"/>
                    <a:gd name="connsiteY1" fmla="*/ 0 h 1836752"/>
                    <a:gd name="connsiteX2" fmla="*/ 2703444 w 4126727"/>
                    <a:gd name="connsiteY2" fmla="*/ 7952 h 1836752"/>
                    <a:gd name="connsiteX3" fmla="*/ 1375576 w 4126727"/>
                    <a:gd name="connsiteY3" fmla="*/ 326004 h 1836752"/>
                    <a:gd name="connsiteX4" fmla="*/ 0 w 4126727"/>
                    <a:gd name="connsiteY4" fmla="*/ 477079 h 1836752"/>
                    <a:gd name="connsiteX5" fmla="*/ 1574358 w 4126727"/>
                    <a:gd name="connsiteY5" fmla="*/ 898498 h 1836752"/>
                    <a:gd name="connsiteX6" fmla="*/ 2576223 w 4126727"/>
                    <a:gd name="connsiteY6" fmla="*/ 1280160 h 1836752"/>
                    <a:gd name="connsiteX7" fmla="*/ 3267986 w 4126727"/>
                    <a:gd name="connsiteY7" fmla="*/ 1836752 h 1836752"/>
                    <a:gd name="connsiteX8" fmla="*/ 4126727 w 4126727"/>
                    <a:gd name="connsiteY8" fmla="*/ 866693 h 1836752"/>
                    <a:gd name="connsiteX0" fmla="*/ 4126727 w 4126727"/>
                    <a:gd name="connsiteY0" fmla="*/ 884466 h 1854525"/>
                    <a:gd name="connsiteX1" fmla="*/ 2782957 w 4126727"/>
                    <a:gd name="connsiteY1" fmla="*/ 17773 h 1854525"/>
                    <a:gd name="connsiteX2" fmla="*/ 2703444 w 4126727"/>
                    <a:gd name="connsiteY2" fmla="*/ 25725 h 1854525"/>
                    <a:gd name="connsiteX3" fmla="*/ 1375576 w 4126727"/>
                    <a:gd name="connsiteY3" fmla="*/ 343777 h 1854525"/>
                    <a:gd name="connsiteX4" fmla="*/ 0 w 4126727"/>
                    <a:gd name="connsiteY4" fmla="*/ 494852 h 1854525"/>
                    <a:gd name="connsiteX5" fmla="*/ 1574358 w 4126727"/>
                    <a:gd name="connsiteY5" fmla="*/ 916271 h 1854525"/>
                    <a:gd name="connsiteX6" fmla="*/ 2576223 w 4126727"/>
                    <a:gd name="connsiteY6" fmla="*/ 1297933 h 1854525"/>
                    <a:gd name="connsiteX7" fmla="*/ 3267986 w 4126727"/>
                    <a:gd name="connsiteY7" fmla="*/ 1854525 h 1854525"/>
                    <a:gd name="connsiteX8" fmla="*/ 4126727 w 4126727"/>
                    <a:gd name="connsiteY8" fmla="*/ 884466 h 1854525"/>
                    <a:gd name="connsiteX0" fmla="*/ 1375576 w 4126727"/>
                    <a:gd name="connsiteY0" fmla="*/ 331865 h 1842613"/>
                    <a:gd name="connsiteX1" fmla="*/ 0 w 4126727"/>
                    <a:gd name="connsiteY1" fmla="*/ 482940 h 1842613"/>
                    <a:gd name="connsiteX2" fmla="*/ 1574358 w 4126727"/>
                    <a:gd name="connsiteY2" fmla="*/ 904359 h 1842613"/>
                    <a:gd name="connsiteX3" fmla="*/ 2576223 w 4126727"/>
                    <a:gd name="connsiteY3" fmla="*/ 1286021 h 1842613"/>
                    <a:gd name="connsiteX4" fmla="*/ 3267986 w 4126727"/>
                    <a:gd name="connsiteY4" fmla="*/ 1842613 h 1842613"/>
                    <a:gd name="connsiteX5" fmla="*/ 4126727 w 4126727"/>
                    <a:gd name="connsiteY5" fmla="*/ 872554 h 1842613"/>
                    <a:gd name="connsiteX6" fmla="*/ 2782957 w 4126727"/>
                    <a:gd name="connsiteY6" fmla="*/ 5861 h 1842613"/>
                    <a:gd name="connsiteX7" fmla="*/ 2794884 w 4126727"/>
                    <a:gd name="connsiteY7" fmla="*/ 105253 h 1842613"/>
                    <a:gd name="connsiteX0" fmla="*/ 1375576 w 4126727"/>
                    <a:gd name="connsiteY0" fmla="*/ 326004 h 1836752"/>
                    <a:gd name="connsiteX1" fmla="*/ 0 w 4126727"/>
                    <a:gd name="connsiteY1" fmla="*/ 477079 h 1836752"/>
                    <a:gd name="connsiteX2" fmla="*/ 1574358 w 4126727"/>
                    <a:gd name="connsiteY2" fmla="*/ 898498 h 1836752"/>
                    <a:gd name="connsiteX3" fmla="*/ 2576223 w 4126727"/>
                    <a:gd name="connsiteY3" fmla="*/ 1280160 h 1836752"/>
                    <a:gd name="connsiteX4" fmla="*/ 3267986 w 4126727"/>
                    <a:gd name="connsiteY4" fmla="*/ 1836752 h 1836752"/>
                    <a:gd name="connsiteX5" fmla="*/ 4126727 w 4126727"/>
                    <a:gd name="connsiteY5" fmla="*/ 866693 h 1836752"/>
                    <a:gd name="connsiteX6" fmla="*/ 2782957 w 4126727"/>
                    <a:gd name="connsiteY6" fmla="*/ 0 h 1836752"/>
                    <a:gd name="connsiteX0" fmla="*/ 1375576 w 4126727"/>
                    <a:gd name="connsiteY0" fmla="*/ 326004 h 1836752"/>
                    <a:gd name="connsiteX1" fmla="*/ 0 w 4126727"/>
                    <a:gd name="connsiteY1" fmla="*/ 477079 h 1836752"/>
                    <a:gd name="connsiteX2" fmla="*/ 1574358 w 4126727"/>
                    <a:gd name="connsiteY2" fmla="*/ 898498 h 1836752"/>
                    <a:gd name="connsiteX3" fmla="*/ 2576223 w 4126727"/>
                    <a:gd name="connsiteY3" fmla="*/ 1280160 h 1836752"/>
                    <a:gd name="connsiteX4" fmla="*/ 3267986 w 4126727"/>
                    <a:gd name="connsiteY4" fmla="*/ 1836752 h 1836752"/>
                    <a:gd name="connsiteX5" fmla="*/ 4126727 w 4126727"/>
                    <a:gd name="connsiteY5" fmla="*/ 866693 h 1836752"/>
                    <a:gd name="connsiteX6" fmla="*/ 2782957 w 412672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1375576 w 4063117"/>
                    <a:gd name="connsiteY7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1375576 w 4063117"/>
                    <a:gd name="connsiteY7" fmla="*/ 326004 h 1836752"/>
                    <a:gd name="connsiteX0" fmla="*/ 1375576 w 4063117"/>
                    <a:gd name="connsiteY0" fmla="*/ 390578 h 1901326"/>
                    <a:gd name="connsiteX1" fmla="*/ 0 w 4063117"/>
                    <a:gd name="connsiteY1" fmla="*/ 541653 h 1901326"/>
                    <a:gd name="connsiteX2" fmla="*/ 1574358 w 4063117"/>
                    <a:gd name="connsiteY2" fmla="*/ 963072 h 1901326"/>
                    <a:gd name="connsiteX3" fmla="*/ 2576223 w 4063117"/>
                    <a:gd name="connsiteY3" fmla="*/ 1344734 h 1901326"/>
                    <a:gd name="connsiteX4" fmla="*/ 3267986 w 4063117"/>
                    <a:gd name="connsiteY4" fmla="*/ 1901326 h 1901326"/>
                    <a:gd name="connsiteX5" fmla="*/ 4063117 w 4063117"/>
                    <a:gd name="connsiteY5" fmla="*/ 994878 h 1901326"/>
                    <a:gd name="connsiteX6" fmla="*/ 2782957 w 4063117"/>
                    <a:gd name="connsiteY6" fmla="*/ 64574 h 1901326"/>
                    <a:gd name="connsiteX7" fmla="*/ 2178658 w 4063117"/>
                    <a:gd name="connsiteY7" fmla="*/ 96380 h 1901326"/>
                    <a:gd name="connsiteX8" fmla="*/ 1375576 w 4063117"/>
                    <a:gd name="connsiteY8" fmla="*/ 390578 h 1901326"/>
                    <a:gd name="connsiteX0" fmla="*/ 1375576 w 4063117"/>
                    <a:gd name="connsiteY0" fmla="*/ 383650 h 1894398"/>
                    <a:gd name="connsiteX1" fmla="*/ 0 w 4063117"/>
                    <a:gd name="connsiteY1" fmla="*/ 534725 h 1894398"/>
                    <a:gd name="connsiteX2" fmla="*/ 1574358 w 4063117"/>
                    <a:gd name="connsiteY2" fmla="*/ 956144 h 1894398"/>
                    <a:gd name="connsiteX3" fmla="*/ 2576223 w 4063117"/>
                    <a:gd name="connsiteY3" fmla="*/ 1337806 h 1894398"/>
                    <a:gd name="connsiteX4" fmla="*/ 3267986 w 4063117"/>
                    <a:gd name="connsiteY4" fmla="*/ 1894398 h 1894398"/>
                    <a:gd name="connsiteX5" fmla="*/ 4063117 w 4063117"/>
                    <a:gd name="connsiteY5" fmla="*/ 987950 h 1894398"/>
                    <a:gd name="connsiteX6" fmla="*/ 2782957 w 4063117"/>
                    <a:gd name="connsiteY6" fmla="*/ 57646 h 1894398"/>
                    <a:gd name="connsiteX7" fmla="*/ 2178658 w 4063117"/>
                    <a:gd name="connsiteY7" fmla="*/ 89452 h 1894398"/>
                    <a:gd name="connsiteX8" fmla="*/ 1375576 w 4063117"/>
                    <a:gd name="connsiteY8" fmla="*/ 383650 h 1894398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419093 w 4106634"/>
                    <a:gd name="connsiteY0" fmla="*/ 326004 h 1836752"/>
                    <a:gd name="connsiteX1" fmla="*/ 43517 w 4106634"/>
                    <a:gd name="connsiteY1" fmla="*/ 477079 h 1836752"/>
                    <a:gd name="connsiteX2" fmla="*/ 1617875 w 4106634"/>
                    <a:gd name="connsiteY2" fmla="*/ 898498 h 1836752"/>
                    <a:gd name="connsiteX3" fmla="*/ 2619740 w 4106634"/>
                    <a:gd name="connsiteY3" fmla="*/ 1280160 h 1836752"/>
                    <a:gd name="connsiteX4" fmla="*/ 3311503 w 4106634"/>
                    <a:gd name="connsiteY4" fmla="*/ 1836752 h 1836752"/>
                    <a:gd name="connsiteX5" fmla="*/ 4106634 w 4106634"/>
                    <a:gd name="connsiteY5" fmla="*/ 930304 h 1836752"/>
                    <a:gd name="connsiteX6" fmla="*/ 2826474 w 4106634"/>
                    <a:gd name="connsiteY6" fmla="*/ 0 h 1836752"/>
                    <a:gd name="connsiteX7" fmla="*/ 2222175 w 4106634"/>
                    <a:gd name="connsiteY7" fmla="*/ 31806 h 1836752"/>
                    <a:gd name="connsiteX8" fmla="*/ 1419093 w 4106634"/>
                    <a:gd name="connsiteY8" fmla="*/ 326004 h 1836752"/>
                    <a:gd name="connsiteX0" fmla="*/ 1419093 w 4106634"/>
                    <a:gd name="connsiteY0" fmla="*/ 326004 h 1836752"/>
                    <a:gd name="connsiteX1" fmla="*/ 43517 w 4106634"/>
                    <a:gd name="connsiteY1" fmla="*/ 477079 h 1836752"/>
                    <a:gd name="connsiteX2" fmla="*/ 1617875 w 4106634"/>
                    <a:gd name="connsiteY2" fmla="*/ 898498 h 1836752"/>
                    <a:gd name="connsiteX3" fmla="*/ 2619740 w 4106634"/>
                    <a:gd name="connsiteY3" fmla="*/ 1280160 h 1836752"/>
                    <a:gd name="connsiteX4" fmla="*/ 3311503 w 4106634"/>
                    <a:gd name="connsiteY4" fmla="*/ 1836752 h 1836752"/>
                    <a:gd name="connsiteX5" fmla="*/ 4106634 w 4106634"/>
                    <a:gd name="connsiteY5" fmla="*/ 930304 h 1836752"/>
                    <a:gd name="connsiteX6" fmla="*/ 2826474 w 4106634"/>
                    <a:gd name="connsiteY6" fmla="*/ 0 h 1836752"/>
                    <a:gd name="connsiteX7" fmla="*/ 2222175 w 4106634"/>
                    <a:gd name="connsiteY7" fmla="*/ 31806 h 1836752"/>
                    <a:gd name="connsiteX8" fmla="*/ 1419093 w 4106634"/>
                    <a:gd name="connsiteY8" fmla="*/ 326004 h 1836752"/>
                    <a:gd name="connsiteX0" fmla="*/ 1424462 w 4112003"/>
                    <a:gd name="connsiteY0" fmla="*/ 326004 h 1836752"/>
                    <a:gd name="connsiteX1" fmla="*/ 48886 w 4112003"/>
                    <a:gd name="connsiteY1" fmla="*/ 477079 h 1836752"/>
                    <a:gd name="connsiteX2" fmla="*/ 1623244 w 4112003"/>
                    <a:gd name="connsiteY2" fmla="*/ 898498 h 1836752"/>
                    <a:gd name="connsiteX3" fmla="*/ 2625109 w 4112003"/>
                    <a:gd name="connsiteY3" fmla="*/ 1280160 h 1836752"/>
                    <a:gd name="connsiteX4" fmla="*/ 3316872 w 4112003"/>
                    <a:gd name="connsiteY4" fmla="*/ 1836752 h 1836752"/>
                    <a:gd name="connsiteX5" fmla="*/ 4112003 w 4112003"/>
                    <a:gd name="connsiteY5" fmla="*/ 930304 h 1836752"/>
                    <a:gd name="connsiteX6" fmla="*/ 2831843 w 4112003"/>
                    <a:gd name="connsiteY6" fmla="*/ 0 h 1836752"/>
                    <a:gd name="connsiteX7" fmla="*/ 2227544 w 4112003"/>
                    <a:gd name="connsiteY7" fmla="*/ 31806 h 1836752"/>
                    <a:gd name="connsiteX8" fmla="*/ 1424462 w 4112003"/>
                    <a:gd name="connsiteY8" fmla="*/ 326004 h 1836752"/>
                    <a:gd name="connsiteX0" fmla="*/ 1424462 w 4112003"/>
                    <a:gd name="connsiteY0" fmla="*/ 326004 h 1836752"/>
                    <a:gd name="connsiteX1" fmla="*/ 48886 w 4112003"/>
                    <a:gd name="connsiteY1" fmla="*/ 477079 h 1836752"/>
                    <a:gd name="connsiteX2" fmla="*/ 1623244 w 4112003"/>
                    <a:gd name="connsiteY2" fmla="*/ 898498 h 1836752"/>
                    <a:gd name="connsiteX3" fmla="*/ 2132129 w 4112003"/>
                    <a:gd name="connsiteY3" fmla="*/ 993914 h 1836752"/>
                    <a:gd name="connsiteX4" fmla="*/ 2625109 w 4112003"/>
                    <a:gd name="connsiteY4" fmla="*/ 1280160 h 1836752"/>
                    <a:gd name="connsiteX5" fmla="*/ 3316872 w 4112003"/>
                    <a:gd name="connsiteY5" fmla="*/ 1836752 h 1836752"/>
                    <a:gd name="connsiteX6" fmla="*/ 4112003 w 4112003"/>
                    <a:gd name="connsiteY6" fmla="*/ 930304 h 1836752"/>
                    <a:gd name="connsiteX7" fmla="*/ 2831843 w 4112003"/>
                    <a:gd name="connsiteY7" fmla="*/ 0 h 1836752"/>
                    <a:gd name="connsiteX8" fmla="*/ 2227544 w 4112003"/>
                    <a:gd name="connsiteY8" fmla="*/ 31806 h 1836752"/>
                    <a:gd name="connsiteX9" fmla="*/ 1424462 w 4112003"/>
                    <a:gd name="connsiteY9" fmla="*/ 326004 h 1836752"/>
                    <a:gd name="connsiteX0" fmla="*/ 1435225 w 4122766"/>
                    <a:gd name="connsiteY0" fmla="*/ 326004 h 1836752"/>
                    <a:gd name="connsiteX1" fmla="*/ 59649 w 4122766"/>
                    <a:gd name="connsiteY1" fmla="*/ 477079 h 1836752"/>
                    <a:gd name="connsiteX2" fmla="*/ 1634007 w 4122766"/>
                    <a:gd name="connsiteY2" fmla="*/ 898498 h 1836752"/>
                    <a:gd name="connsiteX3" fmla="*/ 2142892 w 4122766"/>
                    <a:gd name="connsiteY3" fmla="*/ 993914 h 1836752"/>
                    <a:gd name="connsiteX4" fmla="*/ 2635872 w 4122766"/>
                    <a:gd name="connsiteY4" fmla="*/ 1280160 h 1836752"/>
                    <a:gd name="connsiteX5" fmla="*/ 3327635 w 4122766"/>
                    <a:gd name="connsiteY5" fmla="*/ 1836752 h 1836752"/>
                    <a:gd name="connsiteX6" fmla="*/ 4122766 w 4122766"/>
                    <a:gd name="connsiteY6" fmla="*/ 930304 h 1836752"/>
                    <a:gd name="connsiteX7" fmla="*/ 2842606 w 4122766"/>
                    <a:gd name="connsiteY7" fmla="*/ 0 h 1836752"/>
                    <a:gd name="connsiteX8" fmla="*/ 2238307 w 4122766"/>
                    <a:gd name="connsiteY8" fmla="*/ 31806 h 1836752"/>
                    <a:gd name="connsiteX9" fmla="*/ 1435225 w 4122766"/>
                    <a:gd name="connsiteY9" fmla="*/ 326004 h 1836752"/>
                    <a:gd name="connsiteX0" fmla="*/ 1435225 w 4122766"/>
                    <a:gd name="connsiteY0" fmla="*/ 326004 h 1836752"/>
                    <a:gd name="connsiteX1" fmla="*/ 59649 w 4122766"/>
                    <a:gd name="connsiteY1" fmla="*/ 477079 h 1836752"/>
                    <a:gd name="connsiteX2" fmla="*/ 1634007 w 4122766"/>
                    <a:gd name="connsiteY2" fmla="*/ 898498 h 1836752"/>
                    <a:gd name="connsiteX3" fmla="*/ 2142892 w 4122766"/>
                    <a:gd name="connsiteY3" fmla="*/ 993914 h 1836752"/>
                    <a:gd name="connsiteX4" fmla="*/ 2635872 w 4122766"/>
                    <a:gd name="connsiteY4" fmla="*/ 1280160 h 1836752"/>
                    <a:gd name="connsiteX5" fmla="*/ 3327635 w 4122766"/>
                    <a:gd name="connsiteY5" fmla="*/ 1836752 h 1836752"/>
                    <a:gd name="connsiteX6" fmla="*/ 4122766 w 4122766"/>
                    <a:gd name="connsiteY6" fmla="*/ 930304 h 1836752"/>
                    <a:gd name="connsiteX7" fmla="*/ 2842606 w 4122766"/>
                    <a:gd name="connsiteY7" fmla="*/ 0 h 1836752"/>
                    <a:gd name="connsiteX8" fmla="*/ 2238307 w 4122766"/>
                    <a:gd name="connsiteY8" fmla="*/ 31806 h 1836752"/>
                    <a:gd name="connsiteX9" fmla="*/ 1435225 w 4122766"/>
                    <a:gd name="connsiteY9" fmla="*/ 326004 h 1836752"/>
                    <a:gd name="connsiteX0" fmla="*/ 1435225 w 4122766"/>
                    <a:gd name="connsiteY0" fmla="*/ 338408 h 1849156"/>
                    <a:gd name="connsiteX1" fmla="*/ 59649 w 4122766"/>
                    <a:gd name="connsiteY1" fmla="*/ 489483 h 1849156"/>
                    <a:gd name="connsiteX2" fmla="*/ 1634007 w 4122766"/>
                    <a:gd name="connsiteY2" fmla="*/ 910902 h 1849156"/>
                    <a:gd name="connsiteX3" fmla="*/ 2142892 w 4122766"/>
                    <a:gd name="connsiteY3" fmla="*/ 1006318 h 1849156"/>
                    <a:gd name="connsiteX4" fmla="*/ 2635872 w 4122766"/>
                    <a:gd name="connsiteY4" fmla="*/ 1292564 h 1849156"/>
                    <a:gd name="connsiteX5" fmla="*/ 3327635 w 4122766"/>
                    <a:gd name="connsiteY5" fmla="*/ 1849156 h 1849156"/>
                    <a:gd name="connsiteX6" fmla="*/ 4122766 w 4122766"/>
                    <a:gd name="connsiteY6" fmla="*/ 942708 h 1849156"/>
                    <a:gd name="connsiteX7" fmla="*/ 2842606 w 4122766"/>
                    <a:gd name="connsiteY7" fmla="*/ 12404 h 1849156"/>
                    <a:gd name="connsiteX8" fmla="*/ 2238307 w 4122766"/>
                    <a:gd name="connsiteY8" fmla="*/ 44210 h 1849156"/>
                    <a:gd name="connsiteX9" fmla="*/ 1435225 w 4122766"/>
                    <a:gd name="connsiteY9" fmla="*/ 338408 h 1849156"/>
                    <a:gd name="connsiteX0" fmla="*/ 1435225 w 4122766"/>
                    <a:gd name="connsiteY0" fmla="*/ 354916 h 1865664"/>
                    <a:gd name="connsiteX1" fmla="*/ 59649 w 4122766"/>
                    <a:gd name="connsiteY1" fmla="*/ 505991 h 1865664"/>
                    <a:gd name="connsiteX2" fmla="*/ 1634007 w 4122766"/>
                    <a:gd name="connsiteY2" fmla="*/ 927410 h 1865664"/>
                    <a:gd name="connsiteX3" fmla="*/ 2142892 w 4122766"/>
                    <a:gd name="connsiteY3" fmla="*/ 1022826 h 1865664"/>
                    <a:gd name="connsiteX4" fmla="*/ 2635872 w 4122766"/>
                    <a:gd name="connsiteY4" fmla="*/ 1309072 h 1865664"/>
                    <a:gd name="connsiteX5" fmla="*/ 3327635 w 4122766"/>
                    <a:gd name="connsiteY5" fmla="*/ 1865664 h 1865664"/>
                    <a:gd name="connsiteX6" fmla="*/ 4122766 w 4122766"/>
                    <a:gd name="connsiteY6" fmla="*/ 959216 h 1865664"/>
                    <a:gd name="connsiteX7" fmla="*/ 2842606 w 4122766"/>
                    <a:gd name="connsiteY7" fmla="*/ 28912 h 1865664"/>
                    <a:gd name="connsiteX8" fmla="*/ 2238307 w 4122766"/>
                    <a:gd name="connsiteY8" fmla="*/ 60718 h 1865664"/>
                    <a:gd name="connsiteX9" fmla="*/ 1435225 w 4122766"/>
                    <a:gd name="connsiteY9" fmla="*/ 354916 h 1865664"/>
                    <a:gd name="connsiteX0" fmla="*/ 1435225 w 4122766"/>
                    <a:gd name="connsiteY0" fmla="*/ 354916 h 1865664"/>
                    <a:gd name="connsiteX1" fmla="*/ 59649 w 4122766"/>
                    <a:gd name="connsiteY1" fmla="*/ 505991 h 1865664"/>
                    <a:gd name="connsiteX2" fmla="*/ 1634007 w 4122766"/>
                    <a:gd name="connsiteY2" fmla="*/ 927410 h 1865664"/>
                    <a:gd name="connsiteX3" fmla="*/ 2142892 w 4122766"/>
                    <a:gd name="connsiteY3" fmla="*/ 1022826 h 1865664"/>
                    <a:gd name="connsiteX4" fmla="*/ 2635872 w 4122766"/>
                    <a:gd name="connsiteY4" fmla="*/ 1309072 h 1865664"/>
                    <a:gd name="connsiteX5" fmla="*/ 3327635 w 4122766"/>
                    <a:gd name="connsiteY5" fmla="*/ 1865664 h 1865664"/>
                    <a:gd name="connsiteX6" fmla="*/ 4122766 w 4122766"/>
                    <a:gd name="connsiteY6" fmla="*/ 959216 h 1865664"/>
                    <a:gd name="connsiteX7" fmla="*/ 2842606 w 4122766"/>
                    <a:gd name="connsiteY7" fmla="*/ 28912 h 1865664"/>
                    <a:gd name="connsiteX8" fmla="*/ 2238307 w 4122766"/>
                    <a:gd name="connsiteY8" fmla="*/ 60718 h 1865664"/>
                    <a:gd name="connsiteX9" fmla="*/ 1435225 w 4122766"/>
                    <a:gd name="connsiteY9" fmla="*/ 354916 h 1865664"/>
                    <a:gd name="connsiteX0" fmla="*/ 1435225 w 4122766"/>
                    <a:gd name="connsiteY0" fmla="*/ 339809 h 1850557"/>
                    <a:gd name="connsiteX1" fmla="*/ 59649 w 4122766"/>
                    <a:gd name="connsiteY1" fmla="*/ 490884 h 1850557"/>
                    <a:gd name="connsiteX2" fmla="*/ 1634007 w 4122766"/>
                    <a:gd name="connsiteY2" fmla="*/ 912303 h 1850557"/>
                    <a:gd name="connsiteX3" fmla="*/ 2142892 w 4122766"/>
                    <a:gd name="connsiteY3" fmla="*/ 1007719 h 1850557"/>
                    <a:gd name="connsiteX4" fmla="*/ 2635872 w 4122766"/>
                    <a:gd name="connsiteY4" fmla="*/ 1293965 h 1850557"/>
                    <a:gd name="connsiteX5" fmla="*/ 3327635 w 4122766"/>
                    <a:gd name="connsiteY5" fmla="*/ 1850557 h 1850557"/>
                    <a:gd name="connsiteX6" fmla="*/ 4122766 w 4122766"/>
                    <a:gd name="connsiteY6" fmla="*/ 944109 h 1850557"/>
                    <a:gd name="connsiteX7" fmla="*/ 2842606 w 4122766"/>
                    <a:gd name="connsiteY7" fmla="*/ 13805 h 1850557"/>
                    <a:gd name="connsiteX8" fmla="*/ 2166745 w 4122766"/>
                    <a:gd name="connsiteY8" fmla="*/ 93319 h 1850557"/>
                    <a:gd name="connsiteX9" fmla="*/ 1435225 w 4122766"/>
                    <a:gd name="connsiteY9" fmla="*/ 339809 h 1850557"/>
                    <a:gd name="connsiteX0" fmla="*/ 1435225 w 4122766"/>
                    <a:gd name="connsiteY0" fmla="*/ 367230 h 1877978"/>
                    <a:gd name="connsiteX1" fmla="*/ 59649 w 4122766"/>
                    <a:gd name="connsiteY1" fmla="*/ 518305 h 1877978"/>
                    <a:gd name="connsiteX2" fmla="*/ 1634007 w 4122766"/>
                    <a:gd name="connsiteY2" fmla="*/ 939724 h 1877978"/>
                    <a:gd name="connsiteX3" fmla="*/ 2142892 w 4122766"/>
                    <a:gd name="connsiteY3" fmla="*/ 1035140 h 1877978"/>
                    <a:gd name="connsiteX4" fmla="*/ 2635872 w 4122766"/>
                    <a:gd name="connsiteY4" fmla="*/ 1321386 h 1877978"/>
                    <a:gd name="connsiteX5" fmla="*/ 3327635 w 4122766"/>
                    <a:gd name="connsiteY5" fmla="*/ 1877978 h 1877978"/>
                    <a:gd name="connsiteX6" fmla="*/ 4122766 w 4122766"/>
                    <a:gd name="connsiteY6" fmla="*/ 971530 h 1877978"/>
                    <a:gd name="connsiteX7" fmla="*/ 2842606 w 4122766"/>
                    <a:gd name="connsiteY7" fmla="*/ 9421 h 1877978"/>
                    <a:gd name="connsiteX8" fmla="*/ 2166745 w 4122766"/>
                    <a:gd name="connsiteY8" fmla="*/ 120740 h 1877978"/>
                    <a:gd name="connsiteX9" fmla="*/ 1435225 w 4122766"/>
                    <a:gd name="connsiteY9" fmla="*/ 367230 h 1877978"/>
                    <a:gd name="connsiteX0" fmla="*/ 1435225 w 4122766"/>
                    <a:gd name="connsiteY0" fmla="*/ 367230 h 1877978"/>
                    <a:gd name="connsiteX1" fmla="*/ 59649 w 4122766"/>
                    <a:gd name="connsiteY1" fmla="*/ 518305 h 1877978"/>
                    <a:gd name="connsiteX2" fmla="*/ 1634007 w 4122766"/>
                    <a:gd name="connsiteY2" fmla="*/ 939724 h 1877978"/>
                    <a:gd name="connsiteX3" fmla="*/ 2142892 w 4122766"/>
                    <a:gd name="connsiteY3" fmla="*/ 1035140 h 1877978"/>
                    <a:gd name="connsiteX4" fmla="*/ 2635872 w 4122766"/>
                    <a:gd name="connsiteY4" fmla="*/ 1321386 h 1877978"/>
                    <a:gd name="connsiteX5" fmla="*/ 3327635 w 4122766"/>
                    <a:gd name="connsiteY5" fmla="*/ 1877978 h 1877978"/>
                    <a:gd name="connsiteX6" fmla="*/ 4122766 w 4122766"/>
                    <a:gd name="connsiteY6" fmla="*/ 971530 h 1877978"/>
                    <a:gd name="connsiteX7" fmla="*/ 2842606 w 4122766"/>
                    <a:gd name="connsiteY7" fmla="*/ 9421 h 1877978"/>
                    <a:gd name="connsiteX8" fmla="*/ 2166745 w 4122766"/>
                    <a:gd name="connsiteY8" fmla="*/ 120740 h 1877978"/>
                    <a:gd name="connsiteX9" fmla="*/ 1435225 w 4122766"/>
                    <a:gd name="connsiteY9" fmla="*/ 367230 h 1877978"/>
                    <a:gd name="connsiteX0" fmla="*/ 1435225 w 4122766"/>
                    <a:gd name="connsiteY0" fmla="*/ 376690 h 1887438"/>
                    <a:gd name="connsiteX1" fmla="*/ 59649 w 4122766"/>
                    <a:gd name="connsiteY1" fmla="*/ 527765 h 1887438"/>
                    <a:gd name="connsiteX2" fmla="*/ 1634007 w 4122766"/>
                    <a:gd name="connsiteY2" fmla="*/ 949184 h 1887438"/>
                    <a:gd name="connsiteX3" fmla="*/ 2142892 w 4122766"/>
                    <a:gd name="connsiteY3" fmla="*/ 1044600 h 1887438"/>
                    <a:gd name="connsiteX4" fmla="*/ 2635872 w 4122766"/>
                    <a:gd name="connsiteY4" fmla="*/ 1330846 h 1887438"/>
                    <a:gd name="connsiteX5" fmla="*/ 3327635 w 4122766"/>
                    <a:gd name="connsiteY5" fmla="*/ 1887438 h 1887438"/>
                    <a:gd name="connsiteX6" fmla="*/ 4122766 w 4122766"/>
                    <a:gd name="connsiteY6" fmla="*/ 980990 h 1887438"/>
                    <a:gd name="connsiteX7" fmla="*/ 2842606 w 4122766"/>
                    <a:gd name="connsiteY7" fmla="*/ 18881 h 1887438"/>
                    <a:gd name="connsiteX8" fmla="*/ 2166745 w 4122766"/>
                    <a:gd name="connsiteY8" fmla="*/ 130200 h 1887438"/>
                    <a:gd name="connsiteX9" fmla="*/ 1435225 w 4122766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635872 w 4067107"/>
                    <a:gd name="connsiteY4" fmla="*/ 1330846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635872 w 4067107"/>
                    <a:gd name="connsiteY4" fmla="*/ 1330846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548408 w 4067107"/>
                    <a:gd name="connsiteY4" fmla="*/ 1275187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548408 w 4067107"/>
                    <a:gd name="connsiteY4" fmla="*/ 1275187 h 1927194"/>
                    <a:gd name="connsiteX5" fmla="*/ 3089096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548408 w 4067107"/>
                    <a:gd name="connsiteY4" fmla="*/ 1275187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476846 w 4067107"/>
                    <a:gd name="connsiteY4" fmla="*/ 1378554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476846 w 4067107"/>
                    <a:gd name="connsiteY4" fmla="*/ 1378554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747240"/>
                    <a:gd name="connsiteX1" fmla="*/ 59649 w 4067107"/>
                    <a:gd name="connsiteY1" fmla="*/ 527765 h 1747240"/>
                    <a:gd name="connsiteX2" fmla="*/ 1634007 w 4067107"/>
                    <a:gd name="connsiteY2" fmla="*/ 949184 h 1747240"/>
                    <a:gd name="connsiteX3" fmla="*/ 2142892 w 4067107"/>
                    <a:gd name="connsiteY3" fmla="*/ 1044600 h 1747240"/>
                    <a:gd name="connsiteX4" fmla="*/ 2476846 w 4067107"/>
                    <a:gd name="connsiteY4" fmla="*/ 1378554 h 1747240"/>
                    <a:gd name="connsiteX5" fmla="*/ 3004138 w 4067107"/>
                    <a:gd name="connsiteY5" fmla="*/ 1747240 h 1747240"/>
                    <a:gd name="connsiteX6" fmla="*/ 4067107 w 4067107"/>
                    <a:gd name="connsiteY6" fmla="*/ 1036649 h 1747240"/>
                    <a:gd name="connsiteX7" fmla="*/ 2842606 w 4067107"/>
                    <a:gd name="connsiteY7" fmla="*/ 18881 h 1747240"/>
                    <a:gd name="connsiteX8" fmla="*/ 2166745 w 4067107"/>
                    <a:gd name="connsiteY8" fmla="*/ 130200 h 1747240"/>
                    <a:gd name="connsiteX9" fmla="*/ 1435225 w 4067107"/>
                    <a:gd name="connsiteY9" fmla="*/ 376690 h 1747240"/>
                    <a:gd name="connsiteX0" fmla="*/ 1435225 w 3887153"/>
                    <a:gd name="connsiteY0" fmla="*/ 376690 h 1747240"/>
                    <a:gd name="connsiteX1" fmla="*/ 59649 w 3887153"/>
                    <a:gd name="connsiteY1" fmla="*/ 527765 h 1747240"/>
                    <a:gd name="connsiteX2" fmla="*/ 1634007 w 3887153"/>
                    <a:gd name="connsiteY2" fmla="*/ 949184 h 1747240"/>
                    <a:gd name="connsiteX3" fmla="*/ 2142892 w 3887153"/>
                    <a:gd name="connsiteY3" fmla="*/ 1044600 h 1747240"/>
                    <a:gd name="connsiteX4" fmla="*/ 2476846 w 3887153"/>
                    <a:gd name="connsiteY4" fmla="*/ 1378554 h 1747240"/>
                    <a:gd name="connsiteX5" fmla="*/ 3004138 w 3887153"/>
                    <a:gd name="connsiteY5" fmla="*/ 1747240 h 1747240"/>
                    <a:gd name="connsiteX6" fmla="*/ 3887153 w 3887153"/>
                    <a:gd name="connsiteY6" fmla="*/ 784714 h 1747240"/>
                    <a:gd name="connsiteX7" fmla="*/ 2842606 w 3887153"/>
                    <a:gd name="connsiteY7" fmla="*/ 18881 h 1747240"/>
                    <a:gd name="connsiteX8" fmla="*/ 2166745 w 3887153"/>
                    <a:gd name="connsiteY8" fmla="*/ 130200 h 1747240"/>
                    <a:gd name="connsiteX9" fmla="*/ 1435225 w 3887153"/>
                    <a:gd name="connsiteY9" fmla="*/ 376690 h 1747240"/>
                    <a:gd name="connsiteX0" fmla="*/ 1435225 w 3887153"/>
                    <a:gd name="connsiteY0" fmla="*/ 376690 h 1747240"/>
                    <a:gd name="connsiteX1" fmla="*/ 59649 w 3887153"/>
                    <a:gd name="connsiteY1" fmla="*/ 527765 h 1747240"/>
                    <a:gd name="connsiteX2" fmla="*/ 1634007 w 3887153"/>
                    <a:gd name="connsiteY2" fmla="*/ 949184 h 1747240"/>
                    <a:gd name="connsiteX3" fmla="*/ 2142892 w 3887153"/>
                    <a:gd name="connsiteY3" fmla="*/ 1044600 h 1747240"/>
                    <a:gd name="connsiteX4" fmla="*/ 2476846 w 3887153"/>
                    <a:gd name="connsiteY4" fmla="*/ 1378554 h 1747240"/>
                    <a:gd name="connsiteX5" fmla="*/ 2806187 w 3887153"/>
                    <a:gd name="connsiteY5" fmla="*/ 1747240 h 1747240"/>
                    <a:gd name="connsiteX6" fmla="*/ 3887153 w 3887153"/>
                    <a:gd name="connsiteY6" fmla="*/ 784714 h 1747240"/>
                    <a:gd name="connsiteX7" fmla="*/ 2842606 w 3887153"/>
                    <a:gd name="connsiteY7" fmla="*/ 18881 h 1747240"/>
                    <a:gd name="connsiteX8" fmla="*/ 2166745 w 3887153"/>
                    <a:gd name="connsiteY8" fmla="*/ 130200 h 1747240"/>
                    <a:gd name="connsiteX9" fmla="*/ 1435225 w 3887153"/>
                    <a:gd name="connsiteY9" fmla="*/ 376690 h 1747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887153" h="1747240">
                      <a:moveTo>
                        <a:pt x="1435225" y="376690"/>
                      </a:moveTo>
                      <a:cubicBezTo>
                        <a:pt x="921041" y="355486"/>
                        <a:pt x="168317" y="374040"/>
                        <a:pt x="59649" y="527765"/>
                      </a:cubicBezTo>
                      <a:cubicBezTo>
                        <a:pt x="-282257" y="890874"/>
                        <a:pt x="926341" y="920030"/>
                        <a:pt x="1634007" y="949184"/>
                      </a:cubicBezTo>
                      <a:cubicBezTo>
                        <a:pt x="1755927" y="988940"/>
                        <a:pt x="2020972" y="1004844"/>
                        <a:pt x="2142892" y="1044600"/>
                      </a:cubicBezTo>
                      <a:lnTo>
                        <a:pt x="2476846" y="1378554"/>
                      </a:lnTo>
                      <a:lnTo>
                        <a:pt x="2806187" y="1747240"/>
                      </a:lnTo>
                      <a:lnTo>
                        <a:pt x="3887153" y="784714"/>
                      </a:lnTo>
                      <a:cubicBezTo>
                        <a:pt x="3502840" y="495816"/>
                        <a:pt x="3512746" y="372650"/>
                        <a:pt x="2842606" y="18881"/>
                      </a:cubicBezTo>
                      <a:cubicBezTo>
                        <a:pt x="2541783" y="-38103"/>
                        <a:pt x="2417210" y="44060"/>
                        <a:pt x="2166745" y="130200"/>
                      </a:cubicBezTo>
                      <a:cubicBezTo>
                        <a:pt x="1932182" y="184534"/>
                        <a:pt x="1811587" y="315730"/>
                        <a:pt x="1435225" y="37669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4" name="Freeform 19">
                  <a:extLst>
                    <a:ext uri="{FF2B5EF4-FFF2-40B4-BE49-F238E27FC236}">
                      <a16:creationId xmlns:a16="http://schemas.microsoft.com/office/drawing/2014/main" id="{3CFE8B67-985A-4790-9676-5EDD843D7E3C}"/>
                    </a:ext>
                  </a:extLst>
                </p:cNvPr>
                <p:cNvSpPr/>
                <p:nvPr/>
              </p:nvSpPr>
              <p:spPr>
                <a:xfrm flipH="1">
                  <a:off x="2156087" y="2217893"/>
                  <a:ext cx="1545584" cy="794676"/>
                </a:xfrm>
                <a:custGeom>
                  <a:avLst/>
                  <a:gdLst>
                    <a:gd name="connsiteX0" fmla="*/ 1288111 w 3347499"/>
                    <a:gd name="connsiteY0" fmla="*/ 620202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288111 w 3347499"/>
                    <a:gd name="connsiteY9" fmla="*/ 620202 h 1995778"/>
                    <a:gd name="connsiteX0" fmla="*/ 1288111 w 3347499"/>
                    <a:gd name="connsiteY0" fmla="*/ 620202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288111 w 3347499"/>
                    <a:gd name="connsiteY9" fmla="*/ 620202 h 1995778"/>
                    <a:gd name="connsiteX0" fmla="*/ 1304013 w 3347499"/>
                    <a:gd name="connsiteY0" fmla="*/ 652007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304013 w 3347499"/>
                    <a:gd name="connsiteY9" fmla="*/ 652007 h 1995778"/>
                    <a:gd name="connsiteX0" fmla="*/ 1304013 w 3347499"/>
                    <a:gd name="connsiteY0" fmla="*/ 652007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304013 w 3347499"/>
                    <a:gd name="connsiteY9" fmla="*/ 652007 h 1995778"/>
                    <a:gd name="connsiteX0" fmla="*/ 1304013 w 3347499"/>
                    <a:gd name="connsiteY0" fmla="*/ 635267 h 1979038"/>
                    <a:gd name="connsiteX1" fmla="*/ 659958 w 3347499"/>
                    <a:gd name="connsiteY1" fmla="*/ 78676 h 1979038"/>
                    <a:gd name="connsiteX2" fmla="*/ 373711 w 3347499"/>
                    <a:gd name="connsiteY2" fmla="*/ 23017 h 1979038"/>
                    <a:gd name="connsiteX3" fmla="*/ 95416 w 3347499"/>
                    <a:gd name="connsiteY3" fmla="*/ 38919 h 1979038"/>
                    <a:gd name="connsiteX4" fmla="*/ 111318 w 3347499"/>
                    <a:gd name="connsiteY4" fmla="*/ 134335 h 1979038"/>
                    <a:gd name="connsiteX5" fmla="*/ 0 w 3347499"/>
                    <a:gd name="connsiteY5" fmla="*/ 197946 h 1979038"/>
                    <a:gd name="connsiteX6" fmla="*/ 779228 w 3347499"/>
                    <a:gd name="connsiteY6" fmla="*/ 1247518 h 1979038"/>
                    <a:gd name="connsiteX7" fmla="*/ 1900362 w 3347499"/>
                    <a:gd name="connsiteY7" fmla="*/ 1979038 h 1979038"/>
                    <a:gd name="connsiteX8" fmla="*/ 3347499 w 3347499"/>
                    <a:gd name="connsiteY8" fmla="*/ 1637132 h 1979038"/>
                    <a:gd name="connsiteX9" fmla="*/ 1304013 w 3347499"/>
                    <a:gd name="connsiteY9" fmla="*/ 635267 h 1979038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11318 w 3347499"/>
                    <a:gd name="connsiteY4" fmla="*/ 153906 h 1998609"/>
                    <a:gd name="connsiteX5" fmla="*/ 0 w 3347499"/>
                    <a:gd name="connsiteY5" fmla="*/ 217517 h 1998609"/>
                    <a:gd name="connsiteX6" fmla="*/ 779228 w 3347499"/>
                    <a:gd name="connsiteY6" fmla="*/ 1267089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74928 w 3347499"/>
                    <a:gd name="connsiteY4" fmla="*/ 177759 h 1998609"/>
                    <a:gd name="connsiteX5" fmla="*/ 0 w 3347499"/>
                    <a:gd name="connsiteY5" fmla="*/ 217517 h 1998609"/>
                    <a:gd name="connsiteX6" fmla="*/ 779228 w 3347499"/>
                    <a:gd name="connsiteY6" fmla="*/ 1267089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74928 w 3347499"/>
                    <a:gd name="connsiteY4" fmla="*/ 177759 h 1998609"/>
                    <a:gd name="connsiteX5" fmla="*/ 0 w 3347499"/>
                    <a:gd name="connsiteY5" fmla="*/ 217517 h 1998609"/>
                    <a:gd name="connsiteX6" fmla="*/ 811033 w 3347499"/>
                    <a:gd name="connsiteY6" fmla="*/ 1243235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863437"/>
                    <a:gd name="connsiteX1" fmla="*/ 659958 w 3347499"/>
                    <a:gd name="connsiteY1" fmla="*/ 98247 h 1863437"/>
                    <a:gd name="connsiteX2" fmla="*/ 373711 w 3347499"/>
                    <a:gd name="connsiteY2" fmla="*/ 42588 h 1863437"/>
                    <a:gd name="connsiteX3" fmla="*/ 95416 w 3347499"/>
                    <a:gd name="connsiteY3" fmla="*/ 58490 h 1863437"/>
                    <a:gd name="connsiteX4" fmla="*/ 174928 w 3347499"/>
                    <a:gd name="connsiteY4" fmla="*/ 177759 h 1863437"/>
                    <a:gd name="connsiteX5" fmla="*/ 0 w 3347499"/>
                    <a:gd name="connsiteY5" fmla="*/ 217517 h 1863437"/>
                    <a:gd name="connsiteX6" fmla="*/ 811033 w 3347499"/>
                    <a:gd name="connsiteY6" fmla="*/ 1243235 h 1863437"/>
                    <a:gd name="connsiteX7" fmla="*/ 1924216 w 3347499"/>
                    <a:gd name="connsiteY7" fmla="*/ 1863437 h 1863437"/>
                    <a:gd name="connsiteX8" fmla="*/ 3347499 w 3347499"/>
                    <a:gd name="connsiteY8" fmla="*/ 1656703 h 1863437"/>
                    <a:gd name="connsiteX9" fmla="*/ 1304013 w 3347499"/>
                    <a:gd name="connsiteY9" fmla="*/ 654838 h 1863437"/>
                    <a:gd name="connsiteX0" fmla="*/ 1304013 w 3347499"/>
                    <a:gd name="connsiteY0" fmla="*/ 654838 h 1982707"/>
                    <a:gd name="connsiteX1" fmla="*/ 659958 w 3347499"/>
                    <a:gd name="connsiteY1" fmla="*/ 98247 h 1982707"/>
                    <a:gd name="connsiteX2" fmla="*/ 373711 w 3347499"/>
                    <a:gd name="connsiteY2" fmla="*/ 42588 h 1982707"/>
                    <a:gd name="connsiteX3" fmla="*/ 95416 w 3347499"/>
                    <a:gd name="connsiteY3" fmla="*/ 58490 h 1982707"/>
                    <a:gd name="connsiteX4" fmla="*/ 174928 w 3347499"/>
                    <a:gd name="connsiteY4" fmla="*/ 177759 h 1982707"/>
                    <a:gd name="connsiteX5" fmla="*/ 0 w 3347499"/>
                    <a:gd name="connsiteY5" fmla="*/ 217517 h 1982707"/>
                    <a:gd name="connsiteX6" fmla="*/ 811033 w 3347499"/>
                    <a:gd name="connsiteY6" fmla="*/ 1243235 h 1982707"/>
                    <a:gd name="connsiteX7" fmla="*/ 2146852 w 3347499"/>
                    <a:gd name="connsiteY7" fmla="*/ 1982707 h 1982707"/>
                    <a:gd name="connsiteX8" fmla="*/ 3347499 w 3347499"/>
                    <a:gd name="connsiteY8" fmla="*/ 1656703 h 1982707"/>
                    <a:gd name="connsiteX9" fmla="*/ 1304013 w 3347499"/>
                    <a:gd name="connsiteY9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1304013 w 3387256"/>
                    <a:gd name="connsiteY9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26401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26401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82060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82060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304013 w 3387256"/>
                    <a:gd name="connsiteY10" fmla="*/ 654838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272207 w 3387256"/>
                    <a:gd name="connsiteY10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272207 w 3387256"/>
                    <a:gd name="connsiteY10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2353585 w 3387256"/>
                    <a:gd name="connsiteY9" fmla="*/ 1267090 h 1982707"/>
                    <a:gd name="connsiteX10" fmla="*/ 739470 w 3387256"/>
                    <a:gd name="connsiteY10" fmla="*/ 813865 h 1982707"/>
                    <a:gd name="connsiteX11" fmla="*/ 1272207 w 3387256"/>
                    <a:gd name="connsiteY11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2353585 w 3387256"/>
                    <a:gd name="connsiteY9" fmla="*/ 1267090 h 1982707"/>
                    <a:gd name="connsiteX10" fmla="*/ 739470 w 3387256"/>
                    <a:gd name="connsiteY10" fmla="*/ 813865 h 1982707"/>
                    <a:gd name="connsiteX11" fmla="*/ 1272207 w 338725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39470 w 3753016"/>
                    <a:gd name="connsiteY10" fmla="*/ 813865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39470 w 3753016"/>
                    <a:gd name="connsiteY10" fmla="*/ 813865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85390 w 3753016"/>
                    <a:gd name="connsiteY9" fmla="*/ 1314798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85390 w 3753016"/>
                    <a:gd name="connsiteY9" fmla="*/ 1314798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72207 w 3753016"/>
                    <a:gd name="connsiteY11" fmla="*/ 630984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5192 h 1985110"/>
                    <a:gd name="connsiteX1" fmla="*/ 699714 w 3753016"/>
                    <a:gd name="connsiteY1" fmla="*/ 92698 h 1985110"/>
                    <a:gd name="connsiteX2" fmla="*/ 397565 w 3753016"/>
                    <a:gd name="connsiteY2" fmla="*/ 37040 h 1985110"/>
                    <a:gd name="connsiteX3" fmla="*/ 95416 w 3753016"/>
                    <a:gd name="connsiteY3" fmla="*/ 60893 h 1985110"/>
                    <a:gd name="connsiteX4" fmla="*/ 119269 w 3753016"/>
                    <a:gd name="connsiteY4" fmla="*/ 172211 h 1985110"/>
                    <a:gd name="connsiteX5" fmla="*/ 0 w 3753016"/>
                    <a:gd name="connsiteY5" fmla="*/ 219920 h 1985110"/>
                    <a:gd name="connsiteX6" fmla="*/ 811033 w 3753016"/>
                    <a:gd name="connsiteY6" fmla="*/ 1245638 h 1985110"/>
                    <a:gd name="connsiteX7" fmla="*/ 2146852 w 3753016"/>
                    <a:gd name="connsiteY7" fmla="*/ 1985110 h 1985110"/>
                    <a:gd name="connsiteX8" fmla="*/ 3753016 w 3753016"/>
                    <a:gd name="connsiteY8" fmla="*/ 1500080 h 1985110"/>
                    <a:gd name="connsiteX9" fmla="*/ 2409244 w 3753016"/>
                    <a:gd name="connsiteY9" fmla="*/ 1293347 h 1985110"/>
                    <a:gd name="connsiteX10" fmla="*/ 755373 w 3753016"/>
                    <a:gd name="connsiteY10" fmla="*/ 871927 h 1985110"/>
                    <a:gd name="connsiteX11" fmla="*/ 1311965 w 3753016"/>
                    <a:gd name="connsiteY11" fmla="*/ 665192 h 1985110"/>
                    <a:gd name="connsiteX0" fmla="*/ 1311965 w 3753016"/>
                    <a:gd name="connsiteY0" fmla="*/ 670630 h 1990548"/>
                    <a:gd name="connsiteX1" fmla="*/ 699714 w 3753016"/>
                    <a:gd name="connsiteY1" fmla="*/ 98136 h 1990548"/>
                    <a:gd name="connsiteX2" fmla="*/ 453224 w 3753016"/>
                    <a:gd name="connsiteY2" fmla="*/ 26576 h 1990548"/>
                    <a:gd name="connsiteX3" fmla="*/ 95416 w 3753016"/>
                    <a:gd name="connsiteY3" fmla="*/ 66331 h 1990548"/>
                    <a:gd name="connsiteX4" fmla="*/ 119269 w 3753016"/>
                    <a:gd name="connsiteY4" fmla="*/ 177649 h 1990548"/>
                    <a:gd name="connsiteX5" fmla="*/ 0 w 3753016"/>
                    <a:gd name="connsiteY5" fmla="*/ 225358 h 1990548"/>
                    <a:gd name="connsiteX6" fmla="*/ 811033 w 3753016"/>
                    <a:gd name="connsiteY6" fmla="*/ 1251076 h 1990548"/>
                    <a:gd name="connsiteX7" fmla="*/ 2146852 w 3753016"/>
                    <a:gd name="connsiteY7" fmla="*/ 1990548 h 1990548"/>
                    <a:gd name="connsiteX8" fmla="*/ 3753016 w 3753016"/>
                    <a:gd name="connsiteY8" fmla="*/ 1505518 h 1990548"/>
                    <a:gd name="connsiteX9" fmla="*/ 2409244 w 3753016"/>
                    <a:gd name="connsiteY9" fmla="*/ 1298785 h 1990548"/>
                    <a:gd name="connsiteX10" fmla="*/ 755373 w 3753016"/>
                    <a:gd name="connsiteY10" fmla="*/ 877365 h 1990548"/>
                    <a:gd name="connsiteX11" fmla="*/ 1311965 w 3753016"/>
                    <a:gd name="connsiteY11" fmla="*/ 670630 h 1990548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95416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37304 w 3778355"/>
                    <a:gd name="connsiteY0" fmla="*/ 671729 h 1991647"/>
                    <a:gd name="connsiteX1" fmla="*/ 725053 w 3778355"/>
                    <a:gd name="connsiteY1" fmla="*/ 99235 h 1991647"/>
                    <a:gd name="connsiteX2" fmla="*/ 478563 w 3778355"/>
                    <a:gd name="connsiteY2" fmla="*/ 27675 h 1991647"/>
                    <a:gd name="connsiteX3" fmla="*/ 152560 w 3778355"/>
                    <a:gd name="connsiteY3" fmla="*/ 67430 h 1991647"/>
                    <a:gd name="connsiteX4" fmla="*/ 232072 w 3778355"/>
                    <a:gd name="connsiteY4" fmla="*/ 186702 h 1991647"/>
                    <a:gd name="connsiteX5" fmla="*/ 25339 w 3778355"/>
                    <a:gd name="connsiteY5" fmla="*/ 226457 h 1991647"/>
                    <a:gd name="connsiteX6" fmla="*/ 836372 w 3778355"/>
                    <a:gd name="connsiteY6" fmla="*/ 1252175 h 1991647"/>
                    <a:gd name="connsiteX7" fmla="*/ 2172191 w 3778355"/>
                    <a:gd name="connsiteY7" fmla="*/ 1991647 h 1991647"/>
                    <a:gd name="connsiteX8" fmla="*/ 3778355 w 3778355"/>
                    <a:gd name="connsiteY8" fmla="*/ 1506617 h 1991647"/>
                    <a:gd name="connsiteX9" fmla="*/ 2434583 w 3778355"/>
                    <a:gd name="connsiteY9" fmla="*/ 1299884 h 1991647"/>
                    <a:gd name="connsiteX10" fmla="*/ 780712 w 3778355"/>
                    <a:gd name="connsiteY10" fmla="*/ 878464 h 1991647"/>
                    <a:gd name="connsiteX11" fmla="*/ 1337304 w 3778355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206733 w 3753016"/>
                    <a:gd name="connsiteY4" fmla="*/ 186702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8984 w 3753016"/>
                    <a:gd name="connsiteY6" fmla="*/ 1347591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8984 w 3753016"/>
                    <a:gd name="connsiteY6" fmla="*/ 1347591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28037"/>
                    <a:gd name="connsiteX1" fmla="*/ 699714 w 3753016"/>
                    <a:gd name="connsiteY1" fmla="*/ 99235 h 1928037"/>
                    <a:gd name="connsiteX2" fmla="*/ 453224 w 3753016"/>
                    <a:gd name="connsiteY2" fmla="*/ 27675 h 1928037"/>
                    <a:gd name="connsiteX3" fmla="*/ 127221 w 3753016"/>
                    <a:gd name="connsiteY3" fmla="*/ 67430 h 1928037"/>
                    <a:gd name="connsiteX4" fmla="*/ 166977 w 3753016"/>
                    <a:gd name="connsiteY4" fmla="*/ 154897 h 1928037"/>
                    <a:gd name="connsiteX5" fmla="*/ 0 w 3753016"/>
                    <a:gd name="connsiteY5" fmla="*/ 226457 h 1928037"/>
                    <a:gd name="connsiteX6" fmla="*/ 818984 w 3753016"/>
                    <a:gd name="connsiteY6" fmla="*/ 1347591 h 1928037"/>
                    <a:gd name="connsiteX7" fmla="*/ 2011680 w 3753016"/>
                    <a:gd name="connsiteY7" fmla="*/ 1928037 h 1928037"/>
                    <a:gd name="connsiteX8" fmla="*/ 3753016 w 3753016"/>
                    <a:gd name="connsiteY8" fmla="*/ 1506617 h 1928037"/>
                    <a:gd name="connsiteX9" fmla="*/ 2409244 w 3753016"/>
                    <a:gd name="connsiteY9" fmla="*/ 1299884 h 1928037"/>
                    <a:gd name="connsiteX10" fmla="*/ 755373 w 3753016"/>
                    <a:gd name="connsiteY10" fmla="*/ 878464 h 1928037"/>
                    <a:gd name="connsiteX11" fmla="*/ 1311965 w 3753016"/>
                    <a:gd name="connsiteY11" fmla="*/ 671729 h 1928037"/>
                    <a:gd name="connsiteX0" fmla="*/ 1311965 w 3753016"/>
                    <a:gd name="connsiteY0" fmla="*/ 671729 h 1928037"/>
                    <a:gd name="connsiteX1" fmla="*/ 699714 w 3753016"/>
                    <a:gd name="connsiteY1" fmla="*/ 99235 h 1928037"/>
                    <a:gd name="connsiteX2" fmla="*/ 453224 w 3753016"/>
                    <a:gd name="connsiteY2" fmla="*/ 27675 h 1928037"/>
                    <a:gd name="connsiteX3" fmla="*/ 127221 w 3753016"/>
                    <a:gd name="connsiteY3" fmla="*/ 67430 h 1928037"/>
                    <a:gd name="connsiteX4" fmla="*/ 166977 w 3753016"/>
                    <a:gd name="connsiteY4" fmla="*/ 154897 h 1928037"/>
                    <a:gd name="connsiteX5" fmla="*/ 0 w 3753016"/>
                    <a:gd name="connsiteY5" fmla="*/ 226457 h 1928037"/>
                    <a:gd name="connsiteX6" fmla="*/ 818984 w 3753016"/>
                    <a:gd name="connsiteY6" fmla="*/ 1347591 h 1928037"/>
                    <a:gd name="connsiteX7" fmla="*/ 2011680 w 3753016"/>
                    <a:gd name="connsiteY7" fmla="*/ 1928037 h 1928037"/>
                    <a:gd name="connsiteX8" fmla="*/ 3753016 w 3753016"/>
                    <a:gd name="connsiteY8" fmla="*/ 1506617 h 1928037"/>
                    <a:gd name="connsiteX9" fmla="*/ 2409244 w 3753016"/>
                    <a:gd name="connsiteY9" fmla="*/ 1299884 h 1928037"/>
                    <a:gd name="connsiteX10" fmla="*/ 755373 w 3753016"/>
                    <a:gd name="connsiteY10" fmla="*/ 878464 h 1928037"/>
                    <a:gd name="connsiteX11" fmla="*/ 1311965 w 3753016"/>
                    <a:gd name="connsiteY11" fmla="*/ 671729 h 1928037"/>
                    <a:gd name="connsiteX0" fmla="*/ 1311965 w 3753016"/>
                    <a:gd name="connsiteY0" fmla="*/ 671729 h 1929647"/>
                    <a:gd name="connsiteX1" fmla="*/ 699714 w 3753016"/>
                    <a:gd name="connsiteY1" fmla="*/ 99235 h 1929647"/>
                    <a:gd name="connsiteX2" fmla="*/ 453224 w 3753016"/>
                    <a:gd name="connsiteY2" fmla="*/ 27675 h 1929647"/>
                    <a:gd name="connsiteX3" fmla="*/ 127221 w 3753016"/>
                    <a:gd name="connsiteY3" fmla="*/ 67430 h 1929647"/>
                    <a:gd name="connsiteX4" fmla="*/ 166977 w 3753016"/>
                    <a:gd name="connsiteY4" fmla="*/ 154897 h 1929647"/>
                    <a:gd name="connsiteX5" fmla="*/ 0 w 3753016"/>
                    <a:gd name="connsiteY5" fmla="*/ 226457 h 1929647"/>
                    <a:gd name="connsiteX6" fmla="*/ 818984 w 3753016"/>
                    <a:gd name="connsiteY6" fmla="*/ 1347591 h 1929647"/>
                    <a:gd name="connsiteX7" fmla="*/ 2011680 w 3753016"/>
                    <a:gd name="connsiteY7" fmla="*/ 1928037 h 1929647"/>
                    <a:gd name="connsiteX8" fmla="*/ 3753016 w 3753016"/>
                    <a:gd name="connsiteY8" fmla="*/ 1506617 h 1929647"/>
                    <a:gd name="connsiteX9" fmla="*/ 2409244 w 3753016"/>
                    <a:gd name="connsiteY9" fmla="*/ 1299884 h 1929647"/>
                    <a:gd name="connsiteX10" fmla="*/ 755373 w 3753016"/>
                    <a:gd name="connsiteY10" fmla="*/ 878464 h 1929647"/>
                    <a:gd name="connsiteX11" fmla="*/ 1311965 w 3753016"/>
                    <a:gd name="connsiteY11" fmla="*/ 671729 h 19296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753016" h="1929647">
                      <a:moveTo>
                        <a:pt x="1311965" y="671729"/>
                      </a:moveTo>
                      <a:cubicBezTo>
                        <a:pt x="1166191" y="480897"/>
                        <a:pt x="893195" y="-35936"/>
                        <a:pt x="699714" y="99235"/>
                      </a:cubicBezTo>
                      <a:cubicBezTo>
                        <a:pt x="667909" y="136342"/>
                        <a:pt x="636104" y="-73042"/>
                        <a:pt x="453224" y="27675"/>
                      </a:cubicBezTo>
                      <a:cubicBezTo>
                        <a:pt x="360459" y="32976"/>
                        <a:pt x="331304" y="-57141"/>
                        <a:pt x="127221" y="67430"/>
                      </a:cubicBezTo>
                      <a:cubicBezTo>
                        <a:pt x="74212" y="88634"/>
                        <a:pt x="188181" y="128392"/>
                        <a:pt x="166977" y="154897"/>
                      </a:cubicBezTo>
                      <a:cubicBezTo>
                        <a:pt x="145773" y="181402"/>
                        <a:pt x="70236" y="131041"/>
                        <a:pt x="0" y="226457"/>
                      </a:cubicBezTo>
                      <a:cubicBezTo>
                        <a:pt x="272995" y="600168"/>
                        <a:pt x="673210" y="1283981"/>
                        <a:pt x="818984" y="1347591"/>
                      </a:cubicBezTo>
                      <a:cubicBezTo>
                        <a:pt x="1216549" y="1541073"/>
                        <a:pt x="1741336" y="1885630"/>
                        <a:pt x="2011680" y="1928037"/>
                      </a:cubicBezTo>
                      <a:cubicBezTo>
                        <a:pt x="2266121" y="1954542"/>
                        <a:pt x="3172571" y="1647090"/>
                        <a:pt x="3753016" y="1506617"/>
                      </a:cubicBezTo>
                      <a:cubicBezTo>
                        <a:pt x="3697357" y="1407226"/>
                        <a:pt x="3208351" y="1168688"/>
                        <a:pt x="2409244" y="1299884"/>
                      </a:cubicBezTo>
                      <a:cubicBezTo>
                        <a:pt x="489003" y="1295909"/>
                        <a:pt x="734169" y="972555"/>
                        <a:pt x="755373" y="878464"/>
                      </a:cubicBezTo>
                      <a:cubicBezTo>
                        <a:pt x="816333" y="727390"/>
                        <a:pt x="1115833" y="695583"/>
                        <a:pt x="1311965" y="6717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2" name="직사각형 6">
                <a:extLst>
                  <a:ext uri="{FF2B5EF4-FFF2-40B4-BE49-F238E27FC236}">
                    <a16:creationId xmlns:a16="http://schemas.microsoft.com/office/drawing/2014/main" id="{3578E353-DCE9-4DCC-A3EB-D89EC19CE65B}"/>
                  </a:ext>
                </a:extLst>
              </p:cNvPr>
              <p:cNvSpPr/>
              <p:nvPr/>
            </p:nvSpPr>
            <p:spPr>
              <a:xfrm rot="18740140">
                <a:off x="1894195" y="2506511"/>
                <a:ext cx="285737" cy="709307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50800" dist="50800" dir="5400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75" name="Oval 45">
              <a:extLst>
                <a:ext uri="{FF2B5EF4-FFF2-40B4-BE49-F238E27FC236}">
                  <a16:creationId xmlns:a16="http://schemas.microsoft.com/office/drawing/2014/main" id="{088BC976-30AF-4E3E-BA1C-314C000C4921}"/>
                </a:ext>
              </a:extLst>
            </p:cNvPr>
            <p:cNvSpPr/>
            <p:nvPr/>
          </p:nvSpPr>
          <p:spPr>
            <a:xfrm>
              <a:off x="1692854" y="3449487"/>
              <a:ext cx="792000" cy="79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Oval 46">
              <a:extLst>
                <a:ext uri="{FF2B5EF4-FFF2-40B4-BE49-F238E27FC236}">
                  <a16:creationId xmlns:a16="http://schemas.microsoft.com/office/drawing/2014/main" id="{6B42F001-8BE5-4AD6-B3E3-EEE11DB7AC74}"/>
                </a:ext>
              </a:extLst>
            </p:cNvPr>
            <p:cNvSpPr/>
            <p:nvPr/>
          </p:nvSpPr>
          <p:spPr>
            <a:xfrm>
              <a:off x="5699284" y="2670247"/>
              <a:ext cx="792000" cy="792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Oval 49">
              <a:extLst>
                <a:ext uri="{FF2B5EF4-FFF2-40B4-BE49-F238E27FC236}">
                  <a16:creationId xmlns:a16="http://schemas.microsoft.com/office/drawing/2014/main" id="{3953E8CC-EBF5-4804-9550-795E3902EEC2}"/>
                </a:ext>
              </a:extLst>
            </p:cNvPr>
            <p:cNvSpPr/>
            <p:nvPr/>
          </p:nvSpPr>
          <p:spPr>
            <a:xfrm>
              <a:off x="7702499" y="2280628"/>
              <a:ext cx="792000" cy="792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Oval 51">
              <a:extLst>
                <a:ext uri="{FF2B5EF4-FFF2-40B4-BE49-F238E27FC236}">
                  <a16:creationId xmlns:a16="http://schemas.microsoft.com/office/drawing/2014/main" id="{75C67820-A4B1-40DE-97C0-14CD1FC72933}"/>
                </a:ext>
              </a:extLst>
            </p:cNvPr>
            <p:cNvSpPr/>
            <p:nvPr/>
          </p:nvSpPr>
          <p:spPr>
            <a:xfrm>
              <a:off x="9705716" y="1891009"/>
              <a:ext cx="792000" cy="792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Oval 52">
              <a:extLst>
                <a:ext uri="{FF2B5EF4-FFF2-40B4-BE49-F238E27FC236}">
                  <a16:creationId xmlns:a16="http://schemas.microsoft.com/office/drawing/2014/main" id="{ED55C0C9-2A73-437E-98BA-475D76548723}"/>
                </a:ext>
              </a:extLst>
            </p:cNvPr>
            <p:cNvSpPr/>
            <p:nvPr/>
          </p:nvSpPr>
          <p:spPr>
            <a:xfrm>
              <a:off x="3696069" y="3059866"/>
              <a:ext cx="792000" cy="79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Isosceles Triangle 51">
              <a:extLst>
                <a:ext uri="{FF2B5EF4-FFF2-40B4-BE49-F238E27FC236}">
                  <a16:creationId xmlns:a16="http://schemas.microsoft.com/office/drawing/2014/main" id="{10D8EC34-9507-4A86-9A77-25E7989FB1AA}"/>
                </a:ext>
              </a:extLst>
            </p:cNvPr>
            <p:cNvSpPr/>
            <p:nvPr/>
          </p:nvSpPr>
          <p:spPr>
            <a:xfrm>
              <a:off x="9936877" y="2177534"/>
              <a:ext cx="333042" cy="244221"/>
            </a:xfrm>
            <a:custGeom>
              <a:avLst/>
              <a:gdLst/>
              <a:ahLst/>
              <a:cxnLst/>
              <a:rect l="l" t="t" r="r" b="b"/>
              <a:pathLst>
                <a:path w="3240001" h="2375905">
                  <a:moveTo>
                    <a:pt x="1974640" y="1379575"/>
                  </a:moveTo>
                  <a:lnTo>
                    <a:pt x="3240001" y="2375905"/>
                  </a:lnTo>
                  <a:lnTo>
                    <a:pt x="1" y="2375905"/>
                  </a:lnTo>
                  <a:lnTo>
                    <a:pt x="1269863" y="1399042"/>
                  </a:lnTo>
                  <a:lnTo>
                    <a:pt x="1610574" y="1745545"/>
                  </a:lnTo>
                  <a:close/>
                  <a:moveTo>
                    <a:pt x="3240001" y="126952"/>
                  </a:moveTo>
                  <a:lnTo>
                    <a:pt x="3240001" y="2258912"/>
                  </a:lnTo>
                  <a:lnTo>
                    <a:pt x="2032457" y="1334195"/>
                  </a:lnTo>
                  <a:close/>
                  <a:moveTo>
                    <a:pt x="0" y="117525"/>
                  </a:moveTo>
                  <a:lnTo>
                    <a:pt x="1207545" y="1324768"/>
                  </a:lnTo>
                  <a:lnTo>
                    <a:pt x="0" y="2249485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1610572" y="16205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81" name="Rounded Rectangle 10">
              <a:extLst>
                <a:ext uri="{FF2B5EF4-FFF2-40B4-BE49-F238E27FC236}">
                  <a16:creationId xmlns:a16="http://schemas.microsoft.com/office/drawing/2014/main" id="{3D8B2CED-F057-429F-A5FA-8A852A1B8E6A}"/>
                </a:ext>
              </a:extLst>
            </p:cNvPr>
            <p:cNvSpPr/>
            <p:nvPr/>
          </p:nvSpPr>
          <p:spPr>
            <a:xfrm>
              <a:off x="1966007" y="3683805"/>
              <a:ext cx="254160" cy="336352"/>
            </a:xfrm>
            <a:custGeom>
              <a:avLst/>
              <a:gdLst/>
              <a:ahLst/>
              <a:cxnLst/>
              <a:rect l="l" t="t" r="r" b="b"/>
              <a:pathLst>
                <a:path w="2448272" h="3240000">
                  <a:moveTo>
                    <a:pt x="1358676" y="2676152"/>
                  </a:moveTo>
                  <a:cubicBezTo>
                    <a:pt x="1327753" y="2676152"/>
                    <a:pt x="1302685" y="2701220"/>
                    <a:pt x="1302685" y="2732143"/>
                  </a:cubicBezTo>
                  <a:lnTo>
                    <a:pt x="1302685" y="2956101"/>
                  </a:lnTo>
                  <a:cubicBezTo>
                    <a:pt x="1302685" y="2987024"/>
                    <a:pt x="1327753" y="3012092"/>
                    <a:pt x="1358676" y="3012092"/>
                  </a:cubicBezTo>
                  <a:lnTo>
                    <a:pt x="1582634" y="3012092"/>
                  </a:lnTo>
                  <a:cubicBezTo>
                    <a:pt x="1613557" y="3012092"/>
                    <a:pt x="1638625" y="2987024"/>
                    <a:pt x="1638625" y="2956101"/>
                  </a:cubicBezTo>
                  <a:lnTo>
                    <a:pt x="1638625" y="2732143"/>
                  </a:lnTo>
                  <a:cubicBezTo>
                    <a:pt x="1638625" y="2701220"/>
                    <a:pt x="1613557" y="2676152"/>
                    <a:pt x="1582634" y="2676152"/>
                  </a:cubicBezTo>
                  <a:close/>
                  <a:moveTo>
                    <a:pt x="837062" y="2676152"/>
                  </a:moveTo>
                  <a:cubicBezTo>
                    <a:pt x="806139" y="2676152"/>
                    <a:pt x="781071" y="2701220"/>
                    <a:pt x="781071" y="2732143"/>
                  </a:cubicBezTo>
                  <a:lnTo>
                    <a:pt x="781071" y="2956101"/>
                  </a:lnTo>
                  <a:cubicBezTo>
                    <a:pt x="781071" y="2987024"/>
                    <a:pt x="806139" y="3012092"/>
                    <a:pt x="837062" y="3012092"/>
                  </a:cubicBezTo>
                  <a:lnTo>
                    <a:pt x="1061020" y="3012092"/>
                  </a:lnTo>
                  <a:cubicBezTo>
                    <a:pt x="1091943" y="3012092"/>
                    <a:pt x="1117011" y="2987024"/>
                    <a:pt x="1117011" y="2956101"/>
                  </a:cubicBezTo>
                  <a:lnTo>
                    <a:pt x="1117011" y="2732143"/>
                  </a:lnTo>
                  <a:cubicBezTo>
                    <a:pt x="1117011" y="2701220"/>
                    <a:pt x="1091943" y="2676152"/>
                    <a:pt x="1061020" y="2676152"/>
                  </a:cubicBezTo>
                  <a:close/>
                  <a:moveTo>
                    <a:pt x="315448" y="2676152"/>
                  </a:moveTo>
                  <a:cubicBezTo>
                    <a:pt x="284525" y="2676152"/>
                    <a:pt x="259457" y="2701220"/>
                    <a:pt x="259457" y="2732143"/>
                  </a:cubicBezTo>
                  <a:lnTo>
                    <a:pt x="259457" y="2956101"/>
                  </a:lnTo>
                  <a:cubicBezTo>
                    <a:pt x="259457" y="2987024"/>
                    <a:pt x="284525" y="3012092"/>
                    <a:pt x="315448" y="3012092"/>
                  </a:cubicBezTo>
                  <a:lnTo>
                    <a:pt x="539406" y="3012092"/>
                  </a:lnTo>
                  <a:cubicBezTo>
                    <a:pt x="570329" y="3012092"/>
                    <a:pt x="595397" y="2987024"/>
                    <a:pt x="595397" y="2956101"/>
                  </a:cubicBezTo>
                  <a:lnTo>
                    <a:pt x="595397" y="2732143"/>
                  </a:lnTo>
                  <a:cubicBezTo>
                    <a:pt x="595397" y="2701220"/>
                    <a:pt x="570329" y="2676152"/>
                    <a:pt x="539406" y="2676152"/>
                  </a:cubicBezTo>
                  <a:close/>
                  <a:moveTo>
                    <a:pt x="1880291" y="2179832"/>
                  </a:moveTo>
                  <a:cubicBezTo>
                    <a:pt x="1849368" y="2179832"/>
                    <a:pt x="1824300" y="2204900"/>
                    <a:pt x="1824300" y="2235823"/>
                  </a:cubicBezTo>
                  <a:lnTo>
                    <a:pt x="1824300" y="2956101"/>
                  </a:lnTo>
                  <a:cubicBezTo>
                    <a:pt x="1824300" y="2987024"/>
                    <a:pt x="1849368" y="3012092"/>
                    <a:pt x="1880291" y="3012092"/>
                  </a:cubicBezTo>
                  <a:lnTo>
                    <a:pt x="2104249" y="3012092"/>
                  </a:lnTo>
                  <a:cubicBezTo>
                    <a:pt x="2135172" y="3012092"/>
                    <a:pt x="2160240" y="2987024"/>
                    <a:pt x="2160240" y="2956101"/>
                  </a:cubicBezTo>
                  <a:lnTo>
                    <a:pt x="2160240" y="2235823"/>
                  </a:lnTo>
                  <a:cubicBezTo>
                    <a:pt x="2160240" y="2204900"/>
                    <a:pt x="2135172" y="2179832"/>
                    <a:pt x="2104249" y="2179832"/>
                  </a:cubicBezTo>
                  <a:close/>
                  <a:moveTo>
                    <a:pt x="1358676" y="2179832"/>
                  </a:moveTo>
                  <a:cubicBezTo>
                    <a:pt x="1327753" y="2179832"/>
                    <a:pt x="1302685" y="2204900"/>
                    <a:pt x="1302685" y="2235823"/>
                  </a:cubicBezTo>
                  <a:lnTo>
                    <a:pt x="1302685" y="2459781"/>
                  </a:lnTo>
                  <a:cubicBezTo>
                    <a:pt x="1302685" y="2490704"/>
                    <a:pt x="1327753" y="2515772"/>
                    <a:pt x="1358676" y="2515772"/>
                  </a:cubicBezTo>
                  <a:lnTo>
                    <a:pt x="1582634" y="2515772"/>
                  </a:lnTo>
                  <a:cubicBezTo>
                    <a:pt x="1613557" y="2515772"/>
                    <a:pt x="1638625" y="2490704"/>
                    <a:pt x="1638625" y="2459781"/>
                  </a:cubicBezTo>
                  <a:lnTo>
                    <a:pt x="1638625" y="2235823"/>
                  </a:lnTo>
                  <a:cubicBezTo>
                    <a:pt x="1638625" y="2204900"/>
                    <a:pt x="1613557" y="2179832"/>
                    <a:pt x="1582634" y="2179832"/>
                  </a:cubicBezTo>
                  <a:close/>
                  <a:moveTo>
                    <a:pt x="837062" y="2179832"/>
                  </a:moveTo>
                  <a:cubicBezTo>
                    <a:pt x="806139" y="2179832"/>
                    <a:pt x="781071" y="2204900"/>
                    <a:pt x="781071" y="2235823"/>
                  </a:cubicBezTo>
                  <a:lnTo>
                    <a:pt x="781071" y="2459781"/>
                  </a:lnTo>
                  <a:cubicBezTo>
                    <a:pt x="781071" y="2490704"/>
                    <a:pt x="806139" y="2515772"/>
                    <a:pt x="837062" y="2515772"/>
                  </a:cubicBezTo>
                  <a:lnTo>
                    <a:pt x="1061020" y="2515772"/>
                  </a:lnTo>
                  <a:cubicBezTo>
                    <a:pt x="1091943" y="2515772"/>
                    <a:pt x="1117011" y="2490704"/>
                    <a:pt x="1117011" y="2459781"/>
                  </a:cubicBezTo>
                  <a:lnTo>
                    <a:pt x="1117011" y="2235823"/>
                  </a:lnTo>
                  <a:cubicBezTo>
                    <a:pt x="1117011" y="2204900"/>
                    <a:pt x="1091943" y="2179832"/>
                    <a:pt x="1061020" y="2179832"/>
                  </a:cubicBezTo>
                  <a:close/>
                  <a:moveTo>
                    <a:pt x="315448" y="2179832"/>
                  </a:moveTo>
                  <a:cubicBezTo>
                    <a:pt x="284525" y="2179832"/>
                    <a:pt x="259457" y="2204900"/>
                    <a:pt x="259457" y="2235823"/>
                  </a:cubicBezTo>
                  <a:lnTo>
                    <a:pt x="259457" y="2459781"/>
                  </a:lnTo>
                  <a:cubicBezTo>
                    <a:pt x="259457" y="2490704"/>
                    <a:pt x="284525" y="2515772"/>
                    <a:pt x="315448" y="2515772"/>
                  </a:cubicBezTo>
                  <a:lnTo>
                    <a:pt x="539406" y="2515772"/>
                  </a:lnTo>
                  <a:cubicBezTo>
                    <a:pt x="570329" y="2515772"/>
                    <a:pt x="595397" y="2490704"/>
                    <a:pt x="595397" y="2459781"/>
                  </a:cubicBezTo>
                  <a:lnTo>
                    <a:pt x="595397" y="2235823"/>
                  </a:lnTo>
                  <a:cubicBezTo>
                    <a:pt x="595397" y="2204900"/>
                    <a:pt x="570329" y="2179832"/>
                    <a:pt x="539406" y="2179832"/>
                  </a:cubicBezTo>
                  <a:close/>
                  <a:moveTo>
                    <a:pt x="1880291" y="1683512"/>
                  </a:moveTo>
                  <a:cubicBezTo>
                    <a:pt x="1849368" y="1683512"/>
                    <a:pt x="1824300" y="1708580"/>
                    <a:pt x="1824300" y="1739503"/>
                  </a:cubicBezTo>
                  <a:lnTo>
                    <a:pt x="1824300" y="1963461"/>
                  </a:lnTo>
                  <a:cubicBezTo>
                    <a:pt x="1824300" y="1994384"/>
                    <a:pt x="1849368" y="2019452"/>
                    <a:pt x="1880291" y="2019452"/>
                  </a:cubicBezTo>
                  <a:lnTo>
                    <a:pt x="2104249" y="2019452"/>
                  </a:lnTo>
                  <a:cubicBezTo>
                    <a:pt x="2135172" y="2019452"/>
                    <a:pt x="2160240" y="1994384"/>
                    <a:pt x="2160240" y="1963461"/>
                  </a:cubicBezTo>
                  <a:lnTo>
                    <a:pt x="2160240" y="1739503"/>
                  </a:lnTo>
                  <a:cubicBezTo>
                    <a:pt x="2160240" y="1708580"/>
                    <a:pt x="2135172" y="1683512"/>
                    <a:pt x="2104249" y="1683512"/>
                  </a:cubicBezTo>
                  <a:close/>
                  <a:moveTo>
                    <a:pt x="1358676" y="1683512"/>
                  </a:moveTo>
                  <a:cubicBezTo>
                    <a:pt x="1327753" y="1683512"/>
                    <a:pt x="1302685" y="1708580"/>
                    <a:pt x="1302685" y="1739503"/>
                  </a:cubicBezTo>
                  <a:lnTo>
                    <a:pt x="1302685" y="1963461"/>
                  </a:lnTo>
                  <a:cubicBezTo>
                    <a:pt x="1302685" y="1994384"/>
                    <a:pt x="1327753" y="2019452"/>
                    <a:pt x="1358676" y="2019452"/>
                  </a:cubicBezTo>
                  <a:lnTo>
                    <a:pt x="1582634" y="2019452"/>
                  </a:lnTo>
                  <a:cubicBezTo>
                    <a:pt x="1613557" y="2019452"/>
                    <a:pt x="1638625" y="1994384"/>
                    <a:pt x="1638625" y="1963461"/>
                  </a:cubicBezTo>
                  <a:lnTo>
                    <a:pt x="1638625" y="1739503"/>
                  </a:lnTo>
                  <a:cubicBezTo>
                    <a:pt x="1638625" y="1708580"/>
                    <a:pt x="1613557" y="1683512"/>
                    <a:pt x="1582634" y="1683512"/>
                  </a:cubicBezTo>
                  <a:close/>
                  <a:moveTo>
                    <a:pt x="837062" y="1683512"/>
                  </a:moveTo>
                  <a:cubicBezTo>
                    <a:pt x="806139" y="1683512"/>
                    <a:pt x="781071" y="1708580"/>
                    <a:pt x="781071" y="1739503"/>
                  </a:cubicBezTo>
                  <a:lnTo>
                    <a:pt x="781071" y="1963461"/>
                  </a:lnTo>
                  <a:cubicBezTo>
                    <a:pt x="781071" y="1994384"/>
                    <a:pt x="806139" y="2019452"/>
                    <a:pt x="837062" y="2019452"/>
                  </a:cubicBezTo>
                  <a:lnTo>
                    <a:pt x="1061020" y="2019452"/>
                  </a:lnTo>
                  <a:cubicBezTo>
                    <a:pt x="1091943" y="2019452"/>
                    <a:pt x="1117011" y="1994384"/>
                    <a:pt x="1117011" y="1963461"/>
                  </a:cubicBezTo>
                  <a:lnTo>
                    <a:pt x="1117011" y="1739503"/>
                  </a:lnTo>
                  <a:cubicBezTo>
                    <a:pt x="1117011" y="1708580"/>
                    <a:pt x="1091943" y="1683512"/>
                    <a:pt x="1061020" y="1683512"/>
                  </a:cubicBezTo>
                  <a:close/>
                  <a:moveTo>
                    <a:pt x="315448" y="1683512"/>
                  </a:moveTo>
                  <a:cubicBezTo>
                    <a:pt x="284525" y="1683512"/>
                    <a:pt x="259457" y="1708580"/>
                    <a:pt x="259457" y="1739503"/>
                  </a:cubicBezTo>
                  <a:lnTo>
                    <a:pt x="259457" y="1963461"/>
                  </a:lnTo>
                  <a:cubicBezTo>
                    <a:pt x="259457" y="1994384"/>
                    <a:pt x="284525" y="2019452"/>
                    <a:pt x="315448" y="2019452"/>
                  </a:cubicBezTo>
                  <a:lnTo>
                    <a:pt x="539406" y="2019452"/>
                  </a:lnTo>
                  <a:cubicBezTo>
                    <a:pt x="570329" y="2019452"/>
                    <a:pt x="595397" y="1994384"/>
                    <a:pt x="595397" y="1963461"/>
                  </a:cubicBezTo>
                  <a:lnTo>
                    <a:pt x="595397" y="1739503"/>
                  </a:lnTo>
                  <a:cubicBezTo>
                    <a:pt x="595397" y="1708580"/>
                    <a:pt x="570329" y="1683512"/>
                    <a:pt x="539406" y="1683512"/>
                  </a:cubicBezTo>
                  <a:close/>
                  <a:moveTo>
                    <a:pt x="1880291" y="1187192"/>
                  </a:moveTo>
                  <a:cubicBezTo>
                    <a:pt x="1849368" y="1187192"/>
                    <a:pt x="1824300" y="1212260"/>
                    <a:pt x="1824300" y="1243183"/>
                  </a:cubicBezTo>
                  <a:lnTo>
                    <a:pt x="1824300" y="1467141"/>
                  </a:lnTo>
                  <a:cubicBezTo>
                    <a:pt x="1824300" y="1498064"/>
                    <a:pt x="1849368" y="1523132"/>
                    <a:pt x="1880291" y="1523132"/>
                  </a:cubicBezTo>
                  <a:lnTo>
                    <a:pt x="2104249" y="1523132"/>
                  </a:lnTo>
                  <a:cubicBezTo>
                    <a:pt x="2135172" y="1523132"/>
                    <a:pt x="2160240" y="1498064"/>
                    <a:pt x="2160240" y="1467141"/>
                  </a:cubicBezTo>
                  <a:lnTo>
                    <a:pt x="2160240" y="1243183"/>
                  </a:lnTo>
                  <a:cubicBezTo>
                    <a:pt x="2160240" y="1212260"/>
                    <a:pt x="2135172" y="1187192"/>
                    <a:pt x="2104249" y="1187192"/>
                  </a:cubicBezTo>
                  <a:close/>
                  <a:moveTo>
                    <a:pt x="1358676" y="1187192"/>
                  </a:moveTo>
                  <a:cubicBezTo>
                    <a:pt x="1327753" y="1187192"/>
                    <a:pt x="1302685" y="1212260"/>
                    <a:pt x="1302685" y="1243183"/>
                  </a:cubicBezTo>
                  <a:lnTo>
                    <a:pt x="1302685" y="1467141"/>
                  </a:lnTo>
                  <a:cubicBezTo>
                    <a:pt x="1302685" y="1498064"/>
                    <a:pt x="1327753" y="1523132"/>
                    <a:pt x="1358676" y="1523132"/>
                  </a:cubicBezTo>
                  <a:lnTo>
                    <a:pt x="1582634" y="1523132"/>
                  </a:lnTo>
                  <a:cubicBezTo>
                    <a:pt x="1613557" y="1523132"/>
                    <a:pt x="1638625" y="1498064"/>
                    <a:pt x="1638625" y="1467141"/>
                  </a:cubicBezTo>
                  <a:lnTo>
                    <a:pt x="1638625" y="1243183"/>
                  </a:lnTo>
                  <a:cubicBezTo>
                    <a:pt x="1638625" y="1212260"/>
                    <a:pt x="1613557" y="1187192"/>
                    <a:pt x="1582634" y="1187192"/>
                  </a:cubicBezTo>
                  <a:close/>
                  <a:moveTo>
                    <a:pt x="837062" y="1187192"/>
                  </a:moveTo>
                  <a:cubicBezTo>
                    <a:pt x="806139" y="1187192"/>
                    <a:pt x="781071" y="1212260"/>
                    <a:pt x="781071" y="1243183"/>
                  </a:cubicBezTo>
                  <a:lnTo>
                    <a:pt x="781071" y="1467141"/>
                  </a:lnTo>
                  <a:cubicBezTo>
                    <a:pt x="781071" y="1498064"/>
                    <a:pt x="806139" y="1523132"/>
                    <a:pt x="837062" y="1523132"/>
                  </a:cubicBezTo>
                  <a:lnTo>
                    <a:pt x="1061020" y="1523132"/>
                  </a:lnTo>
                  <a:cubicBezTo>
                    <a:pt x="1091943" y="1523132"/>
                    <a:pt x="1117011" y="1498064"/>
                    <a:pt x="1117011" y="1467141"/>
                  </a:cubicBezTo>
                  <a:lnTo>
                    <a:pt x="1117011" y="1243183"/>
                  </a:lnTo>
                  <a:cubicBezTo>
                    <a:pt x="1117011" y="1212260"/>
                    <a:pt x="1091943" y="1187192"/>
                    <a:pt x="1061020" y="1187192"/>
                  </a:cubicBezTo>
                  <a:close/>
                  <a:moveTo>
                    <a:pt x="315448" y="1187192"/>
                  </a:moveTo>
                  <a:cubicBezTo>
                    <a:pt x="284525" y="1187192"/>
                    <a:pt x="259457" y="1212260"/>
                    <a:pt x="259457" y="1243183"/>
                  </a:cubicBezTo>
                  <a:lnTo>
                    <a:pt x="259457" y="1467141"/>
                  </a:lnTo>
                  <a:cubicBezTo>
                    <a:pt x="259457" y="1498064"/>
                    <a:pt x="284525" y="1523132"/>
                    <a:pt x="315448" y="1523132"/>
                  </a:cubicBezTo>
                  <a:lnTo>
                    <a:pt x="539406" y="1523132"/>
                  </a:lnTo>
                  <a:cubicBezTo>
                    <a:pt x="570329" y="1523132"/>
                    <a:pt x="595397" y="1498064"/>
                    <a:pt x="595397" y="1467141"/>
                  </a:cubicBezTo>
                  <a:lnTo>
                    <a:pt x="595397" y="1243183"/>
                  </a:lnTo>
                  <a:cubicBezTo>
                    <a:pt x="595397" y="1212260"/>
                    <a:pt x="570329" y="1187192"/>
                    <a:pt x="539406" y="1187192"/>
                  </a:cubicBezTo>
                  <a:close/>
                  <a:moveTo>
                    <a:pt x="348041" y="163575"/>
                  </a:moveTo>
                  <a:cubicBezTo>
                    <a:pt x="275130" y="163575"/>
                    <a:pt x="216024" y="222681"/>
                    <a:pt x="216024" y="295592"/>
                  </a:cubicBezTo>
                  <a:lnTo>
                    <a:pt x="216024" y="823646"/>
                  </a:lnTo>
                  <a:cubicBezTo>
                    <a:pt x="216024" y="896557"/>
                    <a:pt x="275130" y="955663"/>
                    <a:pt x="348041" y="955663"/>
                  </a:cubicBezTo>
                  <a:lnTo>
                    <a:pt x="2100231" y="955663"/>
                  </a:lnTo>
                  <a:cubicBezTo>
                    <a:pt x="2173142" y="955663"/>
                    <a:pt x="2232248" y="896557"/>
                    <a:pt x="2232248" y="823646"/>
                  </a:cubicBezTo>
                  <a:lnTo>
                    <a:pt x="2232248" y="295592"/>
                  </a:lnTo>
                  <a:cubicBezTo>
                    <a:pt x="2232248" y="222681"/>
                    <a:pt x="2173142" y="163575"/>
                    <a:pt x="2100231" y="163575"/>
                  </a:cubicBezTo>
                  <a:close/>
                  <a:moveTo>
                    <a:pt x="265172" y="0"/>
                  </a:moveTo>
                  <a:lnTo>
                    <a:pt x="2183100" y="0"/>
                  </a:lnTo>
                  <a:cubicBezTo>
                    <a:pt x="2329550" y="0"/>
                    <a:pt x="2448272" y="118722"/>
                    <a:pt x="2448272" y="265172"/>
                  </a:cubicBezTo>
                  <a:lnTo>
                    <a:pt x="2448272" y="2974828"/>
                  </a:lnTo>
                  <a:cubicBezTo>
                    <a:pt x="2448272" y="3121278"/>
                    <a:pt x="2329550" y="3240000"/>
                    <a:pt x="2183100" y="3240000"/>
                  </a:cubicBezTo>
                  <a:lnTo>
                    <a:pt x="265172" y="3240000"/>
                  </a:lnTo>
                  <a:cubicBezTo>
                    <a:pt x="118722" y="3240000"/>
                    <a:pt x="0" y="3121278"/>
                    <a:pt x="0" y="2974828"/>
                  </a:cubicBezTo>
                  <a:lnTo>
                    <a:pt x="0" y="265172"/>
                  </a:lnTo>
                  <a:cubicBezTo>
                    <a:pt x="0" y="118722"/>
                    <a:pt x="118722" y="0"/>
                    <a:pt x="26517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82" name="Rectangle 130">
              <a:extLst>
                <a:ext uri="{FF2B5EF4-FFF2-40B4-BE49-F238E27FC236}">
                  <a16:creationId xmlns:a16="http://schemas.microsoft.com/office/drawing/2014/main" id="{332F172F-C8DB-4905-8D36-60FF38305687}"/>
                </a:ext>
              </a:extLst>
            </p:cNvPr>
            <p:cNvSpPr/>
            <p:nvPr/>
          </p:nvSpPr>
          <p:spPr>
            <a:xfrm>
              <a:off x="7952077" y="2506215"/>
              <a:ext cx="351990" cy="353588"/>
            </a:xfrm>
            <a:custGeom>
              <a:avLst/>
              <a:gdLst/>
              <a:ahLst/>
              <a:cxnLst/>
              <a:rect l="l" t="t" r="r" b="b"/>
              <a:pathLst>
                <a:path w="371900" h="373588">
                  <a:moveTo>
                    <a:pt x="297080" y="129105"/>
                  </a:moveTo>
                  <a:lnTo>
                    <a:pt x="284273" y="219737"/>
                  </a:lnTo>
                  <a:lnTo>
                    <a:pt x="305496" y="219737"/>
                  </a:lnTo>
                  <a:lnTo>
                    <a:pt x="333001" y="129105"/>
                  </a:lnTo>
                  <a:close/>
                  <a:moveTo>
                    <a:pt x="228265" y="129105"/>
                  </a:moveTo>
                  <a:lnTo>
                    <a:pt x="228265" y="219737"/>
                  </a:lnTo>
                  <a:lnTo>
                    <a:pt x="250807" y="219737"/>
                  </a:lnTo>
                  <a:lnTo>
                    <a:pt x="263614" y="129105"/>
                  </a:lnTo>
                  <a:close/>
                  <a:moveTo>
                    <a:pt x="157021" y="129105"/>
                  </a:moveTo>
                  <a:lnTo>
                    <a:pt x="175826" y="219737"/>
                  </a:lnTo>
                  <a:lnTo>
                    <a:pt x="195129" y="219737"/>
                  </a:lnTo>
                  <a:lnTo>
                    <a:pt x="195129" y="129105"/>
                  </a:lnTo>
                  <a:close/>
                  <a:moveTo>
                    <a:pt x="93087" y="129105"/>
                  </a:moveTo>
                  <a:lnTo>
                    <a:pt x="117372" y="219737"/>
                  </a:lnTo>
                  <a:lnTo>
                    <a:pt x="141984" y="219737"/>
                  </a:lnTo>
                  <a:lnTo>
                    <a:pt x="123179" y="129105"/>
                  </a:lnTo>
                  <a:close/>
                  <a:moveTo>
                    <a:pt x="58494" y="0"/>
                  </a:moveTo>
                  <a:lnTo>
                    <a:pt x="84208" y="95969"/>
                  </a:lnTo>
                  <a:lnTo>
                    <a:pt x="354346" y="95969"/>
                  </a:lnTo>
                  <a:lnTo>
                    <a:pt x="354346" y="97437"/>
                  </a:lnTo>
                  <a:cubicBezTo>
                    <a:pt x="356087" y="96136"/>
                    <a:pt x="357928" y="96353"/>
                    <a:pt x="359747" y="96905"/>
                  </a:cubicBezTo>
                  <a:lnTo>
                    <a:pt x="360371" y="97095"/>
                  </a:lnTo>
                  <a:cubicBezTo>
                    <a:pt x="368954" y="99700"/>
                    <a:pt x="373801" y="108770"/>
                    <a:pt x="371196" y="117354"/>
                  </a:cubicBezTo>
                  <a:lnTo>
                    <a:pt x="333339" y="242097"/>
                  </a:lnTo>
                  <a:cubicBezTo>
                    <a:pt x="331591" y="247858"/>
                    <a:pt x="326929" y="251935"/>
                    <a:pt x="321206" y="252122"/>
                  </a:cubicBezTo>
                  <a:lnTo>
                    <a:pt x="321206" y="252873"/>
                  </a:lnTo>
                  <a:lnTo>
                    <a:pt x="313576" y="252873"/>
                  </a:lnTo>
                  <a:cubicBezTo>
                    <a:pt x="313378" y="253010"/>
                    <a:pt x="313229" y="252967"/>
                    <a:pt x="313080" y="252922"/>
                  </a:cubicBezTo>
                  <a:lnTo>
                    <a:pt x="312919" y="252873"/>
                  </a:lnTo>
                  <a:lnTo>
                    <a:pt x="126251" y="252873"/>
                  </a:lnTo>
                  <a:lnTo>
                    <a:pt x="133971" y="281687"/>
                  </a:lnTo>
                  <a:lnTo>
                    <a:pt x="321075" y="281687"/>
                  </a:lnTo>
                  <a:lnTo>
                    <a:pt x="321075" y="314823"/>
                  </a:lnTo>
                  <a:lnTo>
                    <a:pt x="318480" y="314823"/>
                  </a:lnTo>
                  <a:cubicBezTo>
                    <a:pt x="329614" y="318311"/>
                    <a:pt x="336414" y="328969"/>
                    <a:pt x="336414" y="341215"/>
                  </a:cubicBezTo>
                  <a:cubicBezTo>
                    <a:pt x="336414" y="359094"/>
                    <a:pt x="321920" y="373588"/>
                    <a:pt x="304041" y="373588"/>
                  </a:cubicBezTo>
                  <a:cubicBezTo>
                    <a:pt x="286162" y="373588"/>
                    <a:pt x="271668" y="359094"/>
                    <a:pt x="271668" y="341215"/>
                  </a:cubicBezTo>
                  <a:cubicBezTo>
                    <a:pt x="271668" y="328969"/>
                    <a:pt x="278468" y="318311"/>
                    <a:pt x="289602" y="314823"/>
                  </a:cubicBezTo>
                  <a:lnTo>
                    <a:pt x="142850" y="314823"/>
                  </a:lnTo>
                  <a:lnTo>
                    <a:pt x="143397" y="316865"/>
                  </a:lnTo>
                  <a:cubicBezTo>
                    <a:pt x="151629" y="321811"/>
                    <a:pt x="156401" y="330956"/>
                    <a:pt x="156401" y="341215"/>
                  </a:cubicBezTo>
                  <a:cubicBezTo>
                    <a:pt x="156401" y="359094"/>
                    <a:pt x="141907" y="373588"/>
                    <a:pt x="124028" y="373588"/>
                  </a:cubicBezTo>
                  <a:cubicBezTo>
                    <a:pt x="106149" y="373588"/>
                    <a:pt x="91655" y="359094"/>
                    <a:pt x="91655" y="341215"/>
                  </a:cubicBezTo>
                  <a:cubicBezTo>
                    <a:pt x="91655" y="329356"/>
                    <a:pt x="98032" y="318986"/>
                    <a:pt x="108649" y="315212"/>
                  </a:cubicBezTo>
                  <a:lnTo>
                    <a:pt x="33542" y="34909"/>
                  </a:lnTo>
                  <a:lnTo>
                    <a:pt x="0" y="34909"/>
                  </a:lnTo>
                  <a:lnTo>
                    <a:pt x="0" y="1773"/>
                  </a:lnTo>
                  <a:lnTo>
                    <a:pt x="51879" y="17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Rectangle 36">
              <a:extLst>
                <a:ext uri="{FF2B5EF4-FFF2-40B4-BE49-F238E27FC236}">
                  <a16:creationId xmlns:a16="http://schemas.microsoft.com/office/drawing/2014/main" id="{FA343E7C-14EC-4AD1-94F7-BF1CA29BCE1B}"/>
                </a:ext>
              </a:extLst>
            </p:cNvPr>
            <p:cNvSpPr/>
            <p:nvPr/>
          </p:nvSpPr>
          <p:spPr>
            <a:xfrm>
              <a:off x="3897384" y="3299506"/>
              <a:ext cx="389370" cy="325482"/>
            </a:xfrm>
            <a:custGeom>
              <a:avLst/>
              <a:gdLst/>
              <a:ahLst/>
              <a:cxnLst/>
              <a:rect l="l" t="t" r="r" b="b"/>
              <a:pathLst>
                <a:path w="3186824" h="2663936">
                  <a:moveTo>
                    <a:pt x="2624444" y="2376100"/>
                  </a:moveTo>
                  <a:lnTo>
                    <a:pt x="2624444" y="2520100"/>
                  </a:lnTo>
                  <a:lnTo>
                    <a:pt x="2952463" y="2520100"/>
                  </a:lnTo>
                  <a:lnTo>
                    <a:pt x="2952463" y="2376100"/>
                  </a:lnTo>
                  <a:close/>
                  <a:moveTo>
                    <a:pt x="210911" y="2376100"/>
                  </a:moveTo>
                  <a:lnTo>
                    <a:pt x="210911" y="2520100"/>
                  </a:lnTo>
                  <a:lnTo>
                    <a:pt x="538930" y="2520100"/>
                  </a:lnTo>
                  <a:lnTo>
                    <a:pt x="538930" y="2376100"/>
                  </a:lnTo>
                  <a:close/>
                  <a:moveTo>
                    <a:pt x="2624444" y="2095269"/>
                  </a:moveTo>
                  <a:lnTo>
                    <a:pt x="2624444" y="2239269"/>
                  </a:lnTo>
                  <a:lnTo>
                    <a:pt x="2952463" y="2239269"/>
                  </a:lnTo>
                  <a:lnTo>
                    <a:pt x="2952463" y="2095269"/>
                  </a:lnTo>
                  <a:close/>
                  <a:moveTo>
                    <a:pt x="210911" y="2095269"/>
                  </a:moveTo>
                  <a:lnTo>
                    <a:pt x="210911" y="2239269"/>
                  </a:lnTo>
                  <a:lnTo>
                    <a:pt x="538930" y="2239269"/>
                  </a:lnTo>
                  <a:lnTo>
                    <a:pt x="538930" y="2095269"/>
                  </a:lnTo>
                  <a:close/>
                  <a:moveTo>
                    <a:pt x="2624444" y="1814436"/>
                  </a:moveTo>
                  <a:lnTo>
                    <a:pt x="2624444" y="1958436"/>
                  </a:lnTo>
                  <a:lnTo>
                    <a:pt x="2952463" y="1958436"/>
                  </a:lnTo>
                  <a:lnTo>
                    <a:pt x="2952463" y="1814436"/>
                  </a:lnTo>
                  <a:close/>
                  <a:moveTo>
                    <a:pt x="210911" y="1814436"/>
                  </a:moveTo>
                  <a:lnTo>
                    <a:pt x="210911" y="1958436"/>
                  </a:lnTo>
                  <a:lnTo>
                    <a:pt x="538930" y="1958436"/>
                  </a:lnTo>
                  <a:lnTo>
                    <a:pt x="538930" y="1814436"/>
                  </a:lnTo>
                  <a:close/>
                  <a:moveTo>
                    <a:pt x="2624444" y="1533603"/>
                  </a:moveTo>
                  <a:lnTo>
                    <a:pt x="2624444" y="1677603"/>
                  </a:lnTo>
                  <a:lnTo>
                    <a:pt x="2952463" y="1677603"/>
                  </a:lnTo>
                  <a:lnTo>
                    <a:pt x="2952463" y="1533603"/>
                  </a:lnTo>
                  <a:close/>
                  <a:moveTo>
                    <a:pt x="210911" y="1533603"/>
                  </a:moveTo>
                  <a:lnTo>
                    <a:pt x="210911" y="1677603"/>
                  </a:lnTo>
                  <a:lnTo>
                    <a:pt x="538930" y="1677603"/>
                  </a:lnTo>
                  <a:lnTo>
                    <a:pt x="538930" y="1533603"/>
                  </a:lnTo>
                  <a:close/>
                  <a:moveTo>
                    <a:pt x="2624444" y="1252770"/>
                  </a:moveTo>
                  <a:lnTo>
                    <a:pt x="2624444" y="1396770"/>
                  </a:lnTo>
                  <a:lnTo>
                    <a:pt x="2952463" y="1396770"/>
                  </a:lnTo>
                  <a:lnTo>
                    <a:pt x="2952463" y="1252770"/>
                  </a:lnTo>
                  <a:close/>
                  <a:moveTo>
                    <a:pt x="210911" y="1252770"/>
                  </a:moveTo>
                  <a:lnTo>
                    <a:pt x="210911" y="1396770"/>
                  </a:lnTo>
                  <a:lnTo>
                    <a:pt x="538930" y="1396770"/>
                  </a:lnTo>
                  <a:lnTo>
                    <a:pt x="538930" y="1252770"/>
                  </a:lnTo>
                  <a:close/>
                  <a:moveTo>
                    <a:pt x="2624444" y="971937"/>
                  </a:moveTo>
                  <a:lnTo>
                    <a:pt x="2624444" y="1115937"/>
                  </a:lnTo>
                  <a:lnTo>
                    <a:pt x="2952463" y="1115937"/>
                  </a:lnTo>
                  <a:lnTo>
                    <a:pt x="2952463" y="971937"/>
                  </a:lnTo>
                  <a:close/>
                  <a:moveTo>
                    <a:pt x="210911" y="971937"/>
                  </a:moveTo>
                  <a:lnTo>
                    <a:pt x="210911" y="1115937"/>
                  </a:lnTo>
                  <a:lnTo>
                    <a:pt x="538930" y="1115937"/>
                  </a:lnTo>
                  <a:lnTo>
                    <a:pt x="538930" y="971937"/>
                  </a:lnTo>
                  <a:close/>
                  <a:moveTo>
                    <a:pt x="2624444" y="691104"/>
                  </a:moveTo>
                  <a:lnTo>
                    <a:pt x="2624444" y="835104"/>
                  </a:lnTo>
                  <a:lnTo>
                    <a:pt x="2952463" y="835104"/>
                  </a:lnTo>
                  <a:lnTo>
                    <a:pt x="2952463" y="691104"/>
                  </a:lnTo>
                  <a:close/>
                  <a:moveTo>
                    <a:pt x="210911" y="691104"/>
                  </a:moveTo>
                  <a:lnTo>
                    <a:pt x="210911" y="835104"/>
                  </a:lnTo>
                  <a:lnTo>
                    <a:pt x="538930" y="835104"/>
                  </a:lnTo>
                  <a:lnTo>
                    <a:pt x="538930" y="691104"/>
                  </a:lnTo>
                  <a:close/>
                  <a:moveTo>
                    <a:pt x="988006" y="552354"/>
                  </a:moveTo>
                  <a:lnTo>
                    <a:pt x="988006" y="2111583"/>
                  </a:lnTo>
                  <a:lnTo>
                    <a:pt x="2332169" y="1331969"/>
                  </a:lnTo>
                  <a:close/>
                  <a:moveTo>
                    <a:pt x="2624444" y="410271"/>
                  </a:moveTo>
                  <a:lnTo>
                    <a:pt x="2624444" y="554271"/>
                  </a:lnTo>
                  <a:lnTo>
                    <a:pt x="2952463" y="554271"/>
                  </a:lnTo>
                  <a:lnTo>
                    <a:pt x="2952463" y="410271"/>
                  </a:lnTo>
                  <a:close/>
                  <a:moveTo>
                    <a:pt x="210911" y="410271"/>
                  </a:moveTo>
                  <a:lnTo>
                    <a:pt x="210911" y="554271"/>
                  </a:lnTo>
                  <a:lnTo>
                    <a:pt x="538930" y="554271"/>
                  </a:lnTo>
                  <a:lnTo>
                    <a:pt x="538930" y="410271"/>
                  </a:lnTo>
                  <a:close/>
                  <a:moveTo>
                    <a:pt x="2624444" y="129438"/>
                  </a:moveTo>
                  <a:lnTo>
                    <a:pt x="2624444" y="273438"/>
                  </a:lnTo>
                  <a:lnTo>
                    <a:pt x="2952463" y="273438"/>
                  </a:lnTo>
                  <a:lnTo>
                    <a:pt x="2952463" y="129438"/>
                  </a:lnTo>
                  <a:close/>
                  <a:moveTo>
                    <a:pt x="210911" y="129438"/>
                  </a:moveTo>
                  <a:lnTo>
                    <a:pt x="210911" y="273438"/>
                  </a:lnTo>
                  <a:lnTo>
                    <a:pt x="538930" y="273438"/>
                  </a:lnTo>
                  <a:lnTo>
                    <a:pt x="538930" y="129438"/>
                  </a:lnTo>
                  <a:close/>
                  <a:moveTo>
                    <a:pt x="0" y="0"/>
                  </a:moveTo>
                  <a:lnTo>
                    <a:pt x="3186824" y="0"/>
                  </a:lnTo>
                  <a:lnTo>
                    <a:pt x="3186824" y="2663936"/>
                  </a:lnTo>
                  <a:lnTo>
                    <a:pt x="0" y="26639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84" name="Rectangle 16">
              <a:extLst>
                <a:ext uri="{FF2B5EF4-FFF2-40B4-BE49-F238E27FC236}">
                  <a16:creationId xmlns:a16="http://schemas.microsoft.com/office/drawing/2014/main" id="{9A483B01-6580-47CC-8F8F-B22DEA25B11D}"/>
                </a:ext>
              </a:extLst>
            </p:cNvPr>
            <p:cNvSpPr/>
            <p:nvPr/>
          </p:nvSpPr>
          <p:spPr>
            <a:xfrm>
              <a:off x="5923424" y="2962865"/>
              <a:ext cx="394118" cy="259020"/>
            </a:xfrm>
            <a:custGeom>
              <a:avLst/>
              <a:gdLst/>
              <a:ahLst/>
              <a:cxnLst/>
              <a:rect l="l" t="t" r="r" b="b"/>
              <a:pathLst>
                <a:path w="3240006" h="2129375">
                  <a:moveTo>
                    <a:pt x="1916836" y="454558"/>
                  </a:moveTo>
                  <a:cubicBezTo>
                    <a:pt x="2018418" y="454558"/>
                    <a:pt x="2100766" y="536906"/>
                    <a:pt x="2100766" y="638488"/>
                  </a:cubicBezTo>
                  <a:cubicBezTo>
                    <a:pt x="2100766" y="740070"/>
                    <a:pt x="2018418" y="822418"/>
                    <a:pt x="1916836" y="822418"/>
                  </a:cubicBezTo>
                  <a:cubicBezTo>
                    <a:pt x="1815254" y="822418"/>
                    <a:pt x="1732906" y="740070"/>
                    <a:pt x="1732906" y="638488"/>
                  </a:cubicBezTo>
                  <a:cubicBezTo>
                    <a:pt x="1732906" y="536906"/>
                    <a:pt x="1815254" y="454558"/>
                    <a:pt x="1916836" y="454558"/>
                  </a:cubicBezTo>
                  <a:close/>
                  <a:moveTo>
                    <a:pt x="1197545" y="272737"/>
                  </a:moveTo>
                  <a:lnTo>
                    <a:pt x="1861974" y="1458536"/>
                  </a:lnTo>
                  <a:lnTo>
                    <a:pt x="2263096" y="848801"/>
                  </a:lnTo>
                  <a:lnTo>
                    <a:pt x="2919562" y="1846679"/>
                  </a:lnTo>
                  <a:lnTo>
                    <a:pt x="2079459" y="1846679"/>
                  </a:lnTo>
                  <a:lnTo>
                    <a:pt x="1606629" y="1846679"/>
                  </a:lnTo>
                  <a:lnTo>
                    <a:pt x="315630" y="1846679"/>
                  </a:lnTo>
                  <a:close/>
                  <a:moveTo>
                    <a:pt x="180003" y="164687"/>
                  </a:moveTo>
                  <a:lnTo>
                    <a:pt x="180003" y="1964687"/>
                  </a:lnTo>
                  <a:lnTo>
                    <a:pt x="3060003" y="1964687"/>
                  </a:lnTo>
                  <a:lnTo>
                    <a:pt x="3060003" y="164687"/>
                  </a:lnTo>
                  <a:close/>
                  <a:moveTo>
                    <a:pt x="0" y="0"/>
                  </a:moveTo>
                  <a:lnTo>
                    <a:pt x="3240006" y="0"/>
                  </a:lnTo>
                  <a:lnTo>
                    <a:pt x="3240006" y="2129375"/>
                  </a:lnTo>
                  <a:lnTo>
                    <a:pt x="0" y="21293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pic>
          <p:nvPicPr>
            <p:cNvPr id="85" name="Picture 4">
              <a:extLst>
                <a:ext uri="{FF2B5EF4-FFF2-40B4-BE49-F238E27FC236}">
                  <a16:creationId xmlns:a16="http://schemas.microsoft.com/office/drawing/2014/main" id="{A7123D63-5890-40B2-AC49-242AB7B48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534817">
              <a:off x="4854323" y="3652200"/>
              <a:ext cx="2667364" cy="2302032"/>
            </a:xfrm>
            <a:prstGeom prst="rect">
              <a:avLst/>
            </a:prstGeom>
          </p:spPr>
        </p:pic>
        <p:sp>
          <p:nvSpPr>
            <p:cNvPr id="86" name="자유형: 도형 2">
              <a:extLst>
                <a:ext uri="{FF2B5EF4-FFF2-40B4-BE49-F238E27FC236}">
                  <a16:creationId xmlns:a16="http://schemas.microsoft.com/office/drawing/2014/main" id="{BFAADE14-57C2-40BC-8DC6-7FF44FC1003B}"/>
                </a:ext>
              </a:extLst>
            </p:cNvPr>
            <p:cNvSpPr/>
            <p:nvPr/>
          </p:nvSpPr>
          <p:spPr>
            <a:xfrm>
              <a:off x="2209800" y="4219575"/>
              <a:ext cx="2428875" cy="962025"/>
            </a:xfrm>
            <a:custGeom>
              <a:avLst/>
              <a:gdLst>
                <a:gd name="connsiteX0" fmla="*/ 2428875 w 2428875"/>
                <a:gd name="connsiteY0" fmla="*/ 962025 h 962025"/>
                <a:gd name="connsiteX1" fmla="*/ 485775 w 2428875"/>
                <a:gd name="connsiteY1" fmla="*/ 723900 h 962025"/>
                <a:gd name="connsiteX2" fmla="*/ 0 w 2428875"/>
                <a:gd name="connsiteY2" fmla="*/ 0 h 96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28875" h="962025">
                  <a:moveTo>
                    <a:pt x="2428875" y="962025"/>
                  </a:moveTo>
                  <a:lnTo>
                    <a:pt x="485775" y="723900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자유형: 도형 31">
              <a:extLst>
                <a:ext uri="{FF2B5EF4-FFF2-40B4-BE49-F238E27FC236}">
                  <a16:creationId xmlns:a16="http://schemas.microsoft.com/office/drawing/2014/main" id="{16E94E31-4692-4AF0-8C91-F465052BF44E}"/>
                </a:ext>
              </a:extLst>
            </p:cNvPr>
            <p:cNvSpPr/>
            <p:nvPr/>
          </p:nvSpPr>
          <p:spPr>
            <a:xfrm>
              <a:off x="4173752" y="3827912"/>
              <a:ext cx="923925" cy="828675"/>
            </a:xfrm>
            <a:custGeom>
              <a:avLst/>
              <a:gdLst>
                <a:gd name="connsiteX0" fmla="*/ 2428875 w 2428875"/>
                <a:gd name="connsiteY0" fmla="*/ 962025 h 962025"/>
                <a:gd name="connsiteX1" fmla="*/ 485775 w 2428875"/>
                <a:gd name="connsiteY1" fmla="*/ 723900 h 962025"/>
                <a:gd name="connsiteX2" fmla="*/ 0 w 2428875"/>
                <a:gd name="connsiteY2" fmla="*/ 0 h 962025"/>
                <a:gd name="connsiteX0" fmla="*/ 2428875 w 2428875"/>
                <a:gd name="connsiteY0" fmla="*/ 962025 h 962025"/>
                <a:gd name="connsiteX1" fmla="*/ 161925 w 2428875"/>
                <a:gd name="connsiteY1" fmla="*/ 571500 h 962025"/>
                <a:gd name="connsiteX2" fmla="*/ 0 w 2428875"/>
                <a:gd name="connsiteY2" fmla="*/ 0 h 962025"/>
                <a:gd name="connsiteX0" fmla="*/ 923925 w 923925"/>
                <a:gd name="connsiteY0" fmla="*/ 828675 h 828675"/>
                <a:gd name="connsiteX1" fmla="*/ 161925 w 923925"/>
                <a:gd name="connsiteY1" fmla="*/ 571500 h 828675"/>
                <a:gd name="connsiteX2" fmla="*/ 0 w 923925"/>
                <a:gd name="connsiteY2" fmla="*/ 0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3925" h="828675">
                  <a:moveTo>
                    <a:pt x="923925" y="828675"/>
                  </a:moveTo>
                  <a:lnTo>
                    <a:pt x="161925" y="571500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자유형: 도형 32">
              <a:extLst>
                <a:ext uri="{FF2B5EF4-FFF2-40B4-BE49-F238E27FC236}">
                  <a16:creationId xmlns:a16="http://schemas.microsoft.com/office/drawing/2014/main" id="{8F1887E0-732A-452A-9514-C090CDC398B7}"/>
                </a:ext>
              </a:extLst>
            </p:cNvPr>
            <p:cNvSpPr/>
            <p:nvPr/>
          </p:nvSpPr>
          <p:spPr>
            <a:xfrm flipH="1">
              <a:off x="7446751" y="3041244"/>
              <a:ext cx="748188" cy="1072873"/>
            </a:xfrm>
            <a:custGeom>
              <a:avLst/>
              <a:gdLst>
                <a:gd name="connsiteX0" fmla="*/ 2428875 w 2428875"/>
                <a:gd name="connsiteY0" fmla="*/ 962025 h 962025"/>
                <a:gd name="connsiteX1" fmla="*/ 485775 w 2428875"/>
                <a:gd name="connsiteY1" fmla="*/ 723900 h 962025"/>
                <a:gd name="connsiteX2" fmla="*/ 0 w 2428875"/>
                <a:gd name="connsiteY2" fmla="*/ 0 h 962025"/>
                <a:gd name="connsiteX0" fmla="*/ 2428875 w 2428875"/>
                <a:gd name="connsiteY0" fmla="*/ 962025 h 962025"/>
                <a:gd name="connsiteX1" fmla="*/ 161925 w 2428875"/>
                <a:gd name="connsiteY1" fmla="*/ 571500 h 962025"/>
                <a:gd name="connsiteX2" fmla="*/ 0 w 2428875"/>
                <a:gd name="connsiteY2" fmla="*/ 0 h 962025"/>
                <a:gd name="connsiteX0" fmla="*/ 923925 w 923925"/>
                <a:gd name="connsiteY0" fmla="*/ 828675 h 828675"/>
                <a:gd name="connsiteX1" fmla="*/ 161925 w 923925"/>
                <a:gd name="connsiteY1" fmla="*/ 571500 h 828675"/>
                <a:gd name="connsiteX2" fmla="*/ 0 w 923925"/>
                <a:gd name="connsiteY2" fmla="*/ 0 h 828675"/>
                <a:gd name="connsiteX0" fmla="*/ 923925 w 923925"/>
                <a:gd name="connsiteY0" fmla="*/ 828675 h 828675"/>
                <a:gd name="connsiteX1" fmla="*/ 89962 w 923925"/>
                <a:gd name="connsiteY1" fmla="*/ 483545 h 828675"/>
                <a:gd name="connsiteX2" fmla="*/ 0 w 923925"/>
                <a:gd name="connsiteY2" fmla="*/ 0 h 828675"/>
                <a:gd name="connsiteX0" fmla="*/ 628077 w 628077"/>
                <a:gd name="connsiteY0" fmla="*/ 900638 h 900638"/>
                <a:gd name="connsiteX1" fmla="*/ 89962 w 628077"/>
                <a:gd name="connsiteY1" fmla="*/ 483545 h 900638"/>
                <a:gd name="connsiteX2" fmla="*/ 0 w 628077"/>
                <a:gd name="connsiteY2" fmla="*/ 0 h 900638"/>
                <a:gd name="connsiteX0" fmla="*/ 628077 w 628077"/>
                <a:gd name="connsiteY0" fmla="*/ 900638 h 900638"/>
                <a:gd name="connsiteX1" fmla="*/ 41987 w 628077"/>
                <a:gd name="connsiteY1" fmla="*/ 467554 h 900638"/>
                <a:gd name="connsiteX2" fmla="*/ 0 w 628077"/>
                <a:gd name="connsiteY2" fmla="*/ 0 h 900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077" h="900638">
                  <a:moveTo>
                    <a:pt x="628077" y="900638"/>
                  </a:moveTo>
                  <a:lnTo>
                    <a:pt x="41987" y="467554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자유형: 도형 33">
              <a:extLst>
                <a:ext uri="{FF2B5EF4-FFF2-40B4-BE49-F238E27FC236}">
                  <a16:creationId xmlns:a16="http://schemas.microsoft.com/office/drawing/2014/main" id="{24643B2B-96BF-4884-815C-2D12EC7D7BCE}"/>
                </a:ext>
              </a:extLst>
            </p:cNvPr>
            <p:cNvSpPr/>
            <p:nvPr/>
          </p:nvSpPr>
          <p:spPr>
            <a:xfrm flipH="1">
              <a:off x="7858022" y="2628285"/>
              <a:ext cx="2215077" cy="1794029"/>
            </a:xfrm>
            <a:custGeom>
              <a:avLst/>
              <a:gdLst>
                <a:gd name="connsiteX0" fmla="*/ 2428875 w 2428875"/>
                <a:gd name="connsiteY0" fmla="*/ 962025 h 962025"/>
                <a:gd name="connsiteX1" fmla="*/ 485775 w 2428875"/>
                <a:gd name="connsiteY1" fmla="*/ 723900 h 962025"/>
                <a:gd name="connsiteX2" fmla="*/ 0 w 2428875"/>
                <a:gd name="connsiteY2" fmla="*/ 0 h 962025"/>
                <a:gd name="connsiteX0" fmla="*/ 2305050 w 2305050"/>
                <a:gd name="connsiteY0" fmla="*/ 1866900 h 1866900"/>
                <a:gd name="connsiteX1" fmla="*/ 485775 w 2305050"/>
                <a:gd name="connsiteY1" fmla="*/ 723900 h 1866900"/>
                <a:gd name="connsiteX2" fmla="*/ 0 w 2305050"/>
                <a:gd name="connsiteY2" fmla="*/ 0 h 1866900"/>
                <a:gd name="connsiteX0" fmla="*/ 2305050 w 2305050"/>
                <a:gd name="connsiteY0" fmla="*/ 1866900 h 1866900"/>
                <a:gd name="connsiteX1" fmla="*/ 619125 w 2305050"/>
                <a:gd name="connsiteY1" fmla="*/ 1333500 h 1866900"/>
                <a:gd name="connsiteX2" fmla="*/ 0 w 2305050"/>
                <a:gd name="connsiteY2" fmla="*/ 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5050" h="1866900">
                  <a:moveTo>
                    <a:pt x="2305050" y="1866900"/>
                  </a:moveTo>
                  <a:lnTo>
                    <a:pt x="619125" y="1333500"/>
                  </a:lnTo>
                  <a:lnTo>
                    <a:pt x="0" y="0"/>
                  </a:lnTo>
                </a:path>
              </a:pathLst>
            </a:custGeom>
            <a:noFill/>
            <a:ln w="444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자유형: 도형 34">
              <a:extLst>
                <a:ext uri="{FF2B5EF4-FFF2-40B4-BE49-F238E27FC236}">
                  <a16:creationId xmlns:a16="http://schemas.microsoft.com/office/drawing/2014/main" id="{8E53A79F-DDA2-4266-9C4F-81837256E266}"/>
                </a:ext>
              </a:extLst>
            </p:cNvPr>
            <p:cNvSpPr/>
            <p:nvPr/>
          </p:nvSpPr>
          <p:spPr>
            <a:xfrm>
              <a:off x="6096000" y="3457575"/>
              <a:ext cx="9525" cy="1104900"/>
            </a:xfrm>
            <a:custGeom>
              <a:avLst/>
              <a:gdLst>
                <a:gd name="connsiteX0" fmla="*/ 0 w 9525"/>
                <a:gd name="connsiteY0" fmla="*/ 0 h 1104900"/>
                <a:gd name="connsiteX1" fmla="*/ 9525 w 9525"/>
                <a:gd name="connsiteY1" fmla="*/ 1104900 h 110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104900">
                  <a:moveTo>
                    <a:pt x="0" y="0"/>
                  </a:moveTo>
                  <a:lnTo>
                    <a:pt x="9525" y="1104900"/>
                  </a:lnTo>
                </a:path>
              </a:pathLst>
            </a:custGeom>
            <a:noFill/>
            <a:ln w="444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1" name="Group 71">
            <a:extLst>
              <a:ext uri="{FF2B5EF4-FFF2-40B4-BE49-F238E27FC236}">
                <a16:creationId xmlns:a16="http://schemas.microsoft.com/office/drawing/2014/main" id="{5F65715B-49E2-45C1-B41F-091AAFEFB76E}"/>
              </a:ext>
            </a:extLst>
          </p:cNvPr>
          <p:cNvGrpSpPr/>
          <p:nvPr/>
        </p:nvGrpSpPr>
        <p:grpSpPr>
          <a:xfrm>
            <a:off x="710244" y="4405129"/>
            <a:ext cx="1631431" cy="1111394"/>
            <a:chOff x="575693" y="4067337"/>
            <a:chExt cx="1626989" cy="1299936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34E5EC2F-B950-4C9B-85D3-4FFC6BD1778B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7A8C901-1432-475C-99D6-9D84F06DA733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71">
            <a:extLst>
              <a:ext uri="{FF2B5EF4-FFF2-40B4-BE49-F238E27FC236}">
                <a16:creationId xmlns:a16="http://schemas.microsoft.com/office/drawing/2014/main" id="{F00F8CD9-9D76-4F33-84D2-F59F016847A5}"/>
              </a:ext>
            </a:extLst>
          </p:cNvPr>
          <p:cNvGrpSpPr/>
          <p:nvPr/>
        </p:nvGrpSpPr>
        <p:grpSpPr>
          <a:xfrm>
            <a:off x="554915" y="2850104"/>
            <a:ext cx="3138946" cy="742061"/>
            <a:chOff x="575693" y="4067337"/>
            <a:chExt cx="1626989" cy="867948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4B77AB8-B635-44FE-96C2-64D320FCEE9F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4DC7FBAD-AC01-4E43-A74D-12A641D1BEEC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71">
            <a:extLst>
              <a:ext uri="{FF2B5EF4-FFF2-40B4-BE49-F238E27FC236}">
                <a16:creationId xmlns:a16="http://schemas.microsoft.com/office/drawing/2014/main" id="{4E7C648D-FD37-49F5-B48C-9DE723E474F4}"/>
              </a:ext>
            </a:extLst>
          </p:cNvPr>
          <p:cNvGrpSpPr/>
          <p:nvPr/>
        </p:nvGrpSpPr>
        <p:grpSpPr>
          <a:xfrm>
            <a:off x="2739286" y="2302924"/>
            <a:ext cx="3138946" cy="742061"/>
            <a:chOff x="575693" y="4067337"/>
            <a:chExt cx="1626989" cy="86794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DA916164-3B8B-49FB-B95F-6D89DAFECF5C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7B88504-1918-4784-8B9E-154D2D20A590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71">
            <a:extLst>
              <a:ext uri="{FF2B5EF4-FFF2-40B4-BE49-F238E27FC236}">
                <a16:creationId xmlns:a16="http://schemas.microsoft.com/office/drawing/2014/main" id="{798DB065-69D8-4BED-93CC-E931DDEFA66C}"/>
              </a:ext>
            </a:extLst>
          </p:cNvPr>
          <p:cNvGrpSpPr/>
          <p:nvPr/>
        </p:nvGrpSpPr>
        <p:grpSpPr>
          <a:xfrm>
            <a:off x="5338979" y="1755744"/>
            <a:ext cx="3138946" cy="742061"/>
            <a:chOff x="575693" y="4067337"/>
            <a:chExt cx="1626989" cy="867948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7DFA77E8-E71D-4D3E-BBF7-3CD039FF7E8A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710408DA-8756-4BCA-A068-F4BF2369049E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71">
            <a:extLst>
              <a:ext uri="{FF2B5EF4-FFF2-40B4-BE49-F238E27FC236}">
                <a16:creationId xmlns:a16="http://schemas.microsoft.com/office/drawing/2014/main" id="{CB485B74-ADD6-4956-A5A4-C79B91EF741E}"/>
              </a:ext>
            </a:extLst>
          </p:cNvPr>
          <p:cNvGrpSpPr/>
          <p:nvPr/>
        </p:nvGrpSpPr>
        <p:grpSpPr>
          <a:xfrm>
            <a:off x="9903217" y="3034856"/>
            <a:ext cx="1631431" cy="1111394"/>
            <a:chOff x="575693" y="4067337"/>
            <a:chExt cx="1626989" cy="1299936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35D4ADEB-7B4D-421D-B5C5-A1CB95EF5F67}"/>
                </a:ext>
              </a:extLst>
            </p:cNvPr>
            <p:cNvSpPr txBox="1"/>
            <p:nvPr/>
          </p:nvSpPr>
          <p:spPr>
            <a:xfrm>
              <a:off x="578400" y="4395301"/>
              <a:ext cx="1624282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0ACDEA33-9F58-4B9D-A5EE-B359C130242F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80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2018-12-28T03:10:24Z</dcterms:modified>
</cp:coreProperties>
</file>