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6" name="Freeform 7">
            <a:extLst>
              <a:ext uri="{FF2B5EF4-FFF2-40B4-BE49-F238E27FC236}">
                <a16:creationId xmlns:a16="http://schemas.microsoft.com/office/drawing/2014/main" id="{B73E289F-6B35-48D6-93A0-E6FD5882A6E1}"/>
              </a:ext>
            </a:extLst>
          </p:cNvPr>
          <p:cNvSpPr/>
          <p:nvPr/>
        </p:nvSpPr>
        <p:spPr>
          <a:xfrm>
            <a:off x="3617091" y="3415631"/>
            <a:ext cx="5035251" cy="1813099"/>
          </a:xfrm>
          <a:custGeom>
            <a:avLst/>
            <a:gdLst>
              <a:gd name="connsiteX0" fmla="*/ 5481115 w 5481115"/>
              <a:gd name="connsiteY0" fmla="*/ 0 h 1897513"/>
              <a:gd name="connsiteX1" fmla="*/ 1009540 w 5481115"/>
              <a:gd name="connsiteY1" fmla="*/ 623695 h 1897513"/>
              <a:gd name="connsiteX2" fmla="*/ 0 w 5481115"/>
              <a:gd name="connsiteY2" fmla="*/ 1812944 h 1897513"/>
              <a:gd name="connsiteX3" fmla="*/ 581411 w 5481115"/>
              <a:gd name="connsiteY3" fmla="*/ 1897513 h 1897513"/>
              <a:gd name="connsiteX4" fmla="*/ 1205106 w 5481115"/>
              <a:gd name="connsiteY4" fmla="*/ 813975 h 1897513"/>
              <a:gd name="connsiteX5" fmla="*/ 5433545 w 5481115"/>
              <a:gd name="connsiteY5" fmla="*/ 253707 h 1897513"/>
              <a:gd name="connsiteX6" fmla="*/ 5481115 w 5481115"/>
              <a:gd name="connsiteY6" fmla="*/ 0 h 1897513"/>
              <a:gd name="connsiteX0" fmla="*/ 5481115 w 5481115"/>
              <a:gd name="connsiteY0" fmla="*/ 1951 h 1899464"/>
              <a:gd name="connsiteX1" fmla="*/ 1009540 w 5481115"/>
              <a:gd name="connsiteY1" fmla="*/ 625646 h 1899464"/>
              <a:gd name="connsiteX2" fmla="*/ 0 w 5481115"/>
              <a:gd name="connsiteY2" fmla="*/ 1814895 h 1899464"/>
              <a:gd name="connsiteX3" fmla="*/ 581411 w 5481115"/>
              <a:gd name="connsiteY3" fmla="*/ 1899464 h 1899464"/>
              <a:gd name="connsiteX4" fmla="*/ 1205106 w 5481115"/>
              <a:gd name="connsiteY4" fmla="*/ 815926 h 1899464"/>
              <a:gd name="connsiteX5" fmla="*/ 5433545 w 5481115"/>
              <a:gd name="connsiteY5" fmla="*/ 255658 h 1899464"/>
              <a:gd name="connsiteX6" fmla="*/ 5481115 w 5481115"/>
              <a:gd name="connsiteY6" fmla="*/ 1951 h 1899464"/>
              <a:gd name="connsiteX0" fmla="*/ 5481115 w 5481115"/>
              <a:gd name="connsiteY0" fmla="*/ 1726 h 1899239"/>
              <a:gd name="connsiteX1" fmla="*/ 1009540 w 5481115"/>
              <a:gd name="connsiteY1" fmla="*/ 625421 h 1899239"/>
              <a:gd name="connsiteX2" fmla="*/ 0 w 5481115"/>
              <a:gd name="connsiteY2" fmla="*/ 1814670 h 1899239"/>
              <a:gd name="connsiteX3" fmla="*/ 581411 w 5481115"/>
              <a:gd name="connsiteY3" fmla="*/ 1899239 h 1899239"/>
              <a:gd name="connsiteX4" fmla="*/ 1205106 w 5481115"/>
              <a:gd name="connsiteY4" fmla="*/ 815701 h 1899239"/>
              <a:gd name="connsiteX5" fmla="*/ 5433545 w 5481115"/>
              <a:gd name="connsiteY5" fmla="*/ 255433 h 1899239"/>
              <a:gd name="connsiteX6" fmla="*/ 5481115 w 5481115"/>
              <a:gd name="connsiteY6" fmla="*/ 1726 h 1899239"/>
              <a:gd name="connsiteX0" fmla="*/ 5496972 w 5496972"/>
              <a:gd name="connsiteY0" fmla="*/ 1726 h 1899239"/>
              <a:gd name="connsiteX1" fmla="*/ 1025397 w 5496972"/>
              <a:gd name="connsiteY1" fmla="*/ 625421 h 1899239"/>
              <a:gd name="connsiteX2" fmla="*/ 0 w 5496972"/>
              <a:gd name="connsiteY2" fmla="*/ 1798814 h 1899239"/>
              <a:gd name="connsiteX3" fmla="*/ 597268 w 5496972"/>
              <a:gd name="connsiteY3" fmla="*/ 1899239 h 1899239"/>
              <a:gd name="connsiteX4" fmla="*/ 1220963 w 5496972"/>
              <a:gd name="connsiteY4" fmla="*/ 815701 h 1899239"/>
              <a:gd name="connsiteX5" fmla="*/ 5449402 w 5496972"/>
              <a:gd name="connsiteY5" fmla="*/ 255433 h 1899239"/>
              <a:gd name="connsiteX6" fmla="*/ 5496972 w 5496972"/>
              <a:gd name="connsiteY6" fmla="*/ 1726 h 1899239"/>
              <a:gd name="connsiteX0" fmla="*/ 5499844 w 5499844"/>
              <a:gd name="connsiteY0" fmla="*/ 1726 h 1899239"/>
              <a:gd name="connsiteX1" fmla="*/ 1028269 w 5499844"/>
              <a:gd name="connsiteY1" fmla="*/ 625421 h 1899239"/>
              <a:gd name="connsiteX2" fmla="*/ 2872 w 5499844"/>
              <a:gd name="connsiteY2" fmla="*/ 1798814 h 1899239"/>
              <a:gd name="connsiteX3" fmla="*/ 600140 w 5499844"/>
              <a:gd name="connsiteY3" fmla="*/ 1899239 h 1899239"/>
              <a:gd name="connsiteX4" fmla="*/ 1223835 w 5499844"/>
              <a:gd name="connsiteY4" fmla="*/ 815701 h 1899239"/>
              <a:gd name="connsiteX5" fmla="*/ 5452274 w 5499844"/>
              <a:gd name="connsiteY5" fmla="*/ 255433 h 1899239"/>
              <a:gd name="connsiteX6" fmla="*/ 5499844 w 5499844"/>
              <a:gd name="connsiteY6" fmla="*/ 1726 h 1899239"/>
              <a:gd name="connsiteX0" fmla="*/ 5499844 w 5499844"/>
              <a:gd name="connsiteY0" fmla="*/ 1726 h 1932850"/>
              <a:gd name="connsiteX1" fmla="*/ 1028269 w 5499844"/>
              <a:gd name="connsiteY1" fmla="*/ 625421 h 1932850"/>
              <a:gd name="connsiteX2" fmla="*/ 2872 w 5499844"/>
              <a:gd name="connsiteY2" fmla="*/ 1798814 h 1932850"/>
              <a:gd name="connsiteX3" fmla="*/ 600140 w 5499844"/>
              <a:gd name="connsiteY3" fmla="*/ 1899239 h 1932850"/>
              <a:gd name="connsiteX4" fmla="*/ 1223835 w 5499844"/>
              <a:gd name="connsiteY4" fmla="*/ 815701 h 1932850"/>
              <a:gd name="connsiteX5" fmla="*/ 5452274 w 5499844"/>
              <a:gd name="connsiteY5" fmla="*/ 255433 h 1932850"/>
              <a:gd name="connsiteX6" fmla="*/ 5499844 w 5499844"/>
              <a:gd name="connsiteY6" fmla="*/ 1726 h 1932850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23835 w 5499844"/>
              <a:gd name="connsiteY4" fmla="*/ 815701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80390"/>
              <a:gd name="connsiteX1" fmla="*/ 1028269 w 5499844"/>
              <a:gd name="connsiteY1" fmla="*/ 625421 h 1980390"/>
              <a:gd name="connsiteX2" fmla="*/ 2872 w 5499844"/>
              <a:gd name="connsiteY2" fmla="*/ 1798814 h 1980390"/>
              <a:gd name="connsiteX3" fmla="*/ 600140 w 5499844"/>
              <a:gd name="connsiteY3" fmla="*/ 1899239 h 1980390"/>
              <a:gd name="connsiteX4" fmla="*/ 1244977 w 5499844"/>
              <a:gd name="connsiteY4" fmla="*/ 836843 h 1980390"/>
              <a:gd name="connsiteX5" fmla="*/ 5452274 w 5499844"/>
              <a:gd name="connsiteY5" fmla="*/ 255433 h 1980390"/>
              <a:gd name="connsiteX6" fmla="*/ 5499844 w 5499844"/>
              <a:gd name="connsiteY6" fmla="*/ 1726 h 198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99844" h="1980390">
                <a:moveTo>
                  <a:pt x="5499844" y="1726"/>
                </a:moveTo>
                <a:cubicBezTo>
                  <a:pt x="3824325" y="-33511"/>
                  <a:pt x="1155122" y="480949"/>
                  <a:pt x="1028269" y="625421"/>
                </a:cubicBezTo>
                <a:cubicBezTo>
                  <a:pt x="686470" y="1016552"/>
                  <a:pt x="-51745" y="1677245"/>
                  <a:pt x="2872" y="1798814"/>
                </a:cubicBezTo>
                <a:cubicBezTo>
                  <a:pt x="154391" y="2096567"/>
                  <a:pt x="549046" y="1950333"/>
                  <a:pt x="600140" y="1899239"/>
                </a:cubicBezTo>
                <a:cubicBezTo>
                  <a:pt x="815086" y="1545107"/>
                  <a:pt x="1146313" y="879127"/>
                  <a:pt x="1244977" y="836843"/>
                </a:cubicBezTo>
                <a:cubicBezTo>
                  <a:pt x="2287991" y="399905"/>
                  <a:pt x="4007558" y="126817"/>
                  <a:pt x="5452274" y="255433"/>
                </a:cubicBezTo>
                <a:lnTo>
                  <a:pt x="5499844" y="17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Freeform 10">
            <a:extLst>
              <a:ext uri="{FF2B5EF4-FFF2-40B4-BE49-F238E27FC236}">
                <a16:creationId xmlns:a16="http://schemas.microsoft.com/office/drawing/2014/main" id="{B002C3A8-44AA-4926-8B35-E79A5254BCF3}"/>
              </a:ext>
            </a:extLst>
          </p:cNvPr>
          <p:cNvSpPr/>
          <p:nvPr/>
        </p:nvSpPr>
        <p:spPr>
          <a:xfrm flipH="1">
            <a:off x="3617091" y="3415631"/>
            <a:ext cx="5035251" cy="1813099"/>
          </a:xfrm>
          <a:custGeom>
            <a:avLst/>
            <a:gdLst>
              <a:gd name="connsiteX0" fmla="*/ 5481115 w 5481115"/>
              <a:gd name="connsiteY0" fmla="*/ 0 h 1897513"/>
              <a:gd name="connsiteX1" fmla="*/ 1009540 w 5481115"/>
              <a:gd name="connsiteY1" fmla="*/ 623695 h 1897513"/>
              <a:gd name="connsiteX2" fmla="*/ 0 w 5481115"/>
              <a:gd name="connsiteY2" fmla="*/ 1812944 h 1897513"/>
              <a:gd name="connsiteX3" fmla="*/ 581411 w 5481115"/>
              <a:gd name="connsiteY3" fmla="*/ 1897513 h 1897513"/>
              <a:gd name="connsiteX4" fmla="*/ 1205106 w 5481115"/>
              <a:gd name="connsiteY4" fmla="*/ 813975 h 1897513"/>
              <a:gd name="connsiteX5" fmla="*/ 5433545 w 5481115"/>
              <a:gd name="connsiteY5" fmla="*/ 253707 h 1897513"/>
              <a:gd name="connsiteX6" fmla="*/ 5481115 w 5481115"/>
              <a:gd name="connsiteY6" fmla="*/ 0 h 1897513"/>
              <a:gd name="connsiteX0" fmla="*/ 5481115 w 5481115"/>
              <a:gd name="connsiteY0" fmla="*/ 1951 h 1899464"/>
              <a:gd name="connsiteX1" fmla="*/ 1009540 w 5481115"/>
              <a:gd name="connsiteY1" fmla="*/ 625646 h 1899464"/>
              <a:gd name="connsiteX2" fmla="*/ 0 w 5481115"/>
              <a:gd name="connsiteY2" fmla="*/ 1814895 h 1899464"/>
              <a:gd name="connsiteX3" fmla="*/ 581411 w 5481115"/>
              <a:gd name="connsiteY3" fmla="*/ 1899464 h 1899464"/>
              <a:gd name="connsiteX4" fmla="*/ 1205106 w 5481115"/>
              <a:gd name="connsiteY4" fmla="*/ 815926 h 1899464"/>
              <a:gd name="connsiteX5" fmla="*/ 5433545 w 5481115"/>
              <a:gd name="connsiteY5" fmla="*/ 255658 h 1899464"/>
              <a:gd name="connsiteX6" fmla="*/ 5481115 w 5481115"/>
              <a:gd name="connsiteY6" fmla="*/ 1951 h 1899464"/>
              <a:gd name="connsiteX0" fmla="*/ 5481115 w 5481115"/>
              <a:gd name="connsiteY0" fmla="*/ 1726 h 1899239"/>
              <a:gd name="connsiteX1" fmla="*/ 1009540 w 5481115"/>
              <a:gd name="connsiteY1" fmla="*/ 625421 h 1899239"/>
              <a:gd name="connsiteX2" fmla="*/ 0 w 5481115"/>
              <a:gd name="connsiteY2" fmla="*/ 1814670 h 1899239"/>
              <a:gd name="connsiteX3" fmla="*/ 581411 w 5481115"/>
              <a:gd name="connsiteY3" fmla="*/ 1899239 h 1899239"/>
              <a:gd name="connsiteX4" fmla="*/ 1205106 w 5481115"/>
              <a:gd name="connsiteY4" fmla="*/ 815701 h 1899239"/>
              <a:gd name="connsiteX5" fmla="*/ 5433545 w 5481115"/>
              <a:gd name="connsiteY5" fmla="*/ 255433 h 1899239"/>
              <a:gd name="connsiteX6" fmla="*/ 5481115 w 5481115"/>
              <a:gd name="connsiteY6" fmla="*/ 1726 h 1899239"/>
              <a:gd name="connsiteX0" fmla="*/ 5496972 w 5496972"/>
              <a:gd name="connsiteY0" fmla="*/ 1726 h 1899239"/>
              <a:gd name="connsiteX1" fmla="*/ 1025397 w 5496972"/>
              <a:gd name="connsiteY1" fmla="*/ 625421 h 1899239"/>
              <a:gd name="connsiteX2" fmla="*/ 0 w 5496972"/>
              <a:gd name="connsiteY2" fmla="*/ 1798814 h 1899239"/>
              <a:gd name="connsiteX3" fmla="*/ 597268 w 5496972"/>
              <a:gd name="connsiteY3" fmla="*/ 1899239 h 1899239"/>
              <a:gd name="connsiteX4" fmla="*/ 1220963 w 5496972"/>
              <a:gd name="connsiteY4" fmla="*/ 815701 h 1899239"/>
              <a:gd name="connsiteX5" fmla="*/ 5449402 w 5496972"/>
              <a:gd name="connsiteY5" fmla="*/ 255433 h 1899239"/>
              <a:gd name="connsiteX6" fmla="*/ 5496972 w 5496972"/>
              <a:gd name="connsiteY6" fmla="*/ 1726 h 1899239"/>
              <a:gd name="connsiteX0" fmla="*/ 5499844 w 5499844"/>
              <a:gd name="connsiteY0" fmla="*/ 1726 h 1899239"/>
              <a:gd name="connsiteX1" fmla="*/ 1028269 w 5499844"/>
              <a:gd name="connsiteY1" fmla="*/ 625421 h 1899239"/>
              <a:gd name="connsiteX2" fmla="*/ 2872 w 5499844"/>
              <a:gd name="connsiteY2" fmla="*/ 1798814 h 1899239"/>
              <a:gd name="connsiteX3" fmla="*/ 600140 w 5499844"/>
              <a:gd name="connsiteY3" fmla="*/ 1899239 h 1899239"/>
              <a:gd name="connsiteX4" fmla="*/ 1223835 w 5499844"/>
              <a:gd name="connsiteY4" fmla="*/ 815701 h 1899239"/>
              <a:gd name="connsiteX5" fmla="*/ 5452274 w 5499844"/>
              <a:gd name="connsiteY5" fmla="*/ 255433 h 1899239"/>
              <a:gd name="connsiteX6" fmla="*/ 5499844 w 5499844"/>
              <a:gd name="connsiteY6" fmla="*/ 1726 h 1899239"/>
              <a:gd name="connsiteX0" fmla="*/ 5499844 w 5499844"/>
              <a:gd name="connsiteY0" fmla="*/ 1726 h 1932850"/>
              <a:gd name="connsiteX1" fmla="*/ 1028269 w 5499844"/>
              <a:gd name="connsiteY1" fmla="*/ 625421 h 1932850"/>
              <a:gd name="connsiteX2" fmla="*/ 2872 w 5499844"/>
              <a:gd name="connsiteY2" fmla="*/ 1798814 h 1932850"/>
              <a:gd name="connsiteX3" fmla="*/ 600140 w 5499844"/>
              <a:gd name="connsiteY3" fmla="*/ 1899239 h 1932850"/>
              <a:gd name="connsiteX4" fmla="*/ 1223835 w 5499844"/>
              <a:gd name="connsiteY4" fmla="*/ 815701 h 1932850"/>
              <a:gd name="connsiteX5" fmla="*/ 5452274 w 5499844"/>
              <a:gd name="connsiteY5" fmla="*/ 255433 h 1932850"/>
              <a:gd name="connsiteX6" fmla="*/ 5499844 w 5499844"/>
              <a:gd name="connsiteY6" fmla="*/ 1726 h 1932850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23835 w 5499844"/>
              <a:gd name="connsiteY4" fmla="*/ 815701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62006"/>
              <a:gd name="connsiteX1" fmla="*/ 1028269 w 5499844"/>
              <a:gd name="connsiteY1" fmla="*/ 625421 h 1962006"/>
              <a:gd name="connsiteX2" fmla="*/ 2872 w 5499844"/>
              <a:gd name="connsiteY2" fmla="*/ 1798814 h 1962006"/>
              <a:gd name="connsiteX3" fmla="*/ 600140 w 5499844"/>
              <a:gd name="connsiteY3" fmla="*/ 1899239 h 1962006"/>
              <a:gd name="connsiteX4" fmla="*/ 1244977 w 5499844"/>
              <a:gd name="connsiteY4" fmla="*/ 836843 h 1962006"/>
              <a:gd name="connsiteX5" fmla="*/ 5452274 w 5499844"/>
              <a:gd name="connsiteY5" fmla="*/ 255433 h 1962006"/>
              <a:gd name="connsiteX6" fmla="*/ 5499844 w 5499844"/>
              <a:gd name="connsiteY6" fmla="*/ 1726 h 1962006"/>
              <a:gd name="connsiteX0" fmla="*/ 5499844 w 5499844"/>
              <a:gd name="connsiteY0" fmla="*/ 1726 h 1980390"/>
              <a:gd name="connsiteX1" fmla="*/ 1028269 w 5499844"/>
              <a:gd name="connsiteY1" fmla="*/ 625421 h 1980390"/>
              <a:gd name="connsiteX2" fmla="*/ 2872 w 5499844"/>
              <a:gd name="connsiteY2" fmla="*/ 1798814 h 1980390"/>
              <a:gd name="connsiteX3" fmla="*/ 600140 w 5499844"/>
              <a:gd name="connsiteY3" fmla="*/ 1899239 h 1980390"/>
              <a:gd name="connsiteX4" fmla="*/ 1244977 w 5499844"/>
              <a:gd name="connsiteY4" fmla="*/ 836843 h 1980390"/>
              <a:gd name="connsiteX5" fmla="*/ 5452274 w 5499844"/>
              <a:gd name="connsiteY5" fmla="*/ 255433 h 1980390"/>
              <a:gd name="connsiteX6" fmla="*/ 5499844 w 5499844"/>
              <a:gd name="connsiteY6" fmla="*/ 1726 h 198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99844" h="1980390">
                <a:moveTo>
                  <a:pt x="5499844" y="1726"/>
                </a:moveTo>
                <a:cubicBezTo>
                  <a:pt x="3824325" y="-33511"/>
                  <a:pt x="1155122" y="480949"/>
                  <a:pt x="1028269" y="625421"/>
                </a:cubicBezTo>
                <a:cubicBezTo>
                  <a:pt x="686470" y="1016552"/>
                  <a:pt x="-51745" y="1677245"/>
                  <a:pt x="2872" y="1798814"/>
                </a:cubicBezTo>
                <a:cubicBezTo>
                  <a:pt x="154391" y="2096567"/>
                  <a:pt x="549046" y="1950333"/>
                  <a:pt x="600140" y="1899239"/>
                </a:cubicBezTo>
                <a:cubicBezTo>
                  <a:pt x="815086" y="1545107"/>
                  <a:pt x="1146313" y="879127"/>
                  <a:pt x="1244977" y="836843"/>
                </a:cubicBezTo>
                <a:cubicBezTo>
                  <a:pt x="2287991" y="399905"/>
                  <a:pt x="4007558" y="126817"/>
                  <a:pt x="5452274" y="255433"/>
                </a:cubicBezTo>
                <a:lnTo>
                  <a:pt x="5499844" y="17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8" name="Freeform 3">
            <a:extLst>
              <a:ext uri="{FF2B5EF4-FFF2-40B4-BE49-F238E27FC236}">
                <a16:creationId xmlns:a16="http://schemas.microsoft.com/office/drawing/2014/main" id="{425E8E78-7F31-4969-8422-60C532B00D8F}"/>
              </a:ext>
            </a:extLst>
          </p:cNvPr>
          <p:cNvSpPr/>
          <p:nvPr/>
        </p:nvSpPr>
        <p:spPr>
          <a:xfrm>
            <a:off x="3868665" y="3348317"/>
            <a:ext cx="1924836" cy="1459561"/>
          </a:xfrm>
          <a:custGeom>
            <a:avLst/>
            <a:gdLst>
              <a:gd name="connsiteX0" fmla="*/ 0 w 1818229"/>
              <a:gd name="connsiteY0" fmla="*/ 21143 h 924972"/>
              <a:gd name="connsiteX1" fmla="*/ 0 w 1818229"/>
              <a:gd name="connsiteY1" fmla="*/ 21143 h 924972"/>
              <a:gd name="connsiteX2" fmla="*/ 89855 w 1818229"/>
              <a:gd name="connsiteY2" fmla="*/ 21143 h 924972"/>
              <a:gd name="connsiteX3" fmla="*/ 1818229 w 1818229"/>
              <a:gd name="connsiteY3" fmla="*/ 0 h 924972"/>
              <a:gd name="connsiteX4" fmla="*/ 1580380 w 1818229"/>
              <a:gd name="connsiteY4" fmla="*/ 924972 h 924972"/>
              <a:gd name="connsiteX5" fmla="*/ 147996 w 1818229"/>
              <a:gd name="connsiteY5" fmla="*/ 872116 h 924972"/>
              <a:gd name="connsiteX6" fmla="*/ 0 w 1818229"/>
              <a:gd name="connsiteY6" fmla="*/ 21143 h 924972"/>
              <a:gd name="connsiteX0" fmla="*/ 0 w 1818229"/>
              <a:gd name="connsiteY0" fmla="*/ 21143 h 924972"/>
              <a:gd name="connsiteX1" fmla="*/ 0 w 1818229"/>
              <a:gd name="connsiteY1" fmla="*/ 21143 h 924972"/>
              <a:gd name="connsiteX2" fmla="*/ 1818229 w 1818229"/>
              <a:gd name="connsiteY2" fmla="*/ 0 h 924972"/>
              <a:gd name="connsiteX3" fmla="*/ 1580380 w 1818229"/>
              <a:gd name="connsiteY3" fmla="*/ 924972 h 924972"/>
              <a:gd name="connsiteX4" fmla="*/ 147996 w 1818229"/>
              <a:gd name="connsiteY4" fmla="*/ 872116 h 924972"/>
              <a:gd name="connsiteX5" fmla="*/ 0 w 1818229"/>
              <a:gd name="connsiteY5" fmla="*/ 21143 h 924972"/>
              <a:gd name="connsiteX0" fmla="*/ 162452 w 1943682"/>
              <a:gd name="connsiteY0" fmla="*/ 68713 h 924972"/>
              <a:gd name="connsiteX1" fmla="*/ 125453 w 1943682"/>
              <a:gd name="connsiteY1" fmla="*/ 21143 h 924972"/>
              <a:gd name="connsiteX2" fmla="*/ 1943682 w 1943682"/>
              <a:gd name="connsiteY2" fmla="*/ 0 h 924972"/>
              <a:gd name="connsiteX3" fmla="*/ 1705833 w 1943682"/>
              <a:gd name="connsiteY3" fmla="*/ 924972 h 924972"/>
              <a:gd name="connsiteX4" fmla="*/ 273449 w 1943682"/>
              <a:gd name="connsiteY4" fmla="*/ 872116 h 924972"/>
              <a:gd name="connsiteX5" fmla="*/ 162452 w 1943682"/>
              <a:gd name="connsiteY5" fmla="*/ 68713 h 924972"/>
              <a:gd name="connsiteX0" fmla="*/ 0 w 1781230"/>
              <a:gd name="connsiteY0" fmla="*/ 148099 h 1004358"/>
              <a:gd name="connsiteX1" fmla="*/ 1781230 w 1781230"/>
              <a:gd name="connsiteY1" fmla="*/ 79386 h 1004358"/>
              <a:gd name="connsiteX2" fmla="*/ 1543381 w 1781230"/>
              <a:gd name="connsiteY2" fmla="*/ 1004358 h 1004358"/>
              <a:gd name="connsiteX3" fmla="*/ 110997 w 1781230"/>
              <a:gd name="connsiteY3" fmla="*/ 951502 h 1004358"/>
              <a:gd name="connsiteX4" fmla="*/ 0 w 1781230"/>
              <a:gd name="connsiteY4" fmla="*/ 148099 h 1004358"/>
              <a:gd name="connsiteX0" fmla="*/ 0 w 1844656"/>
              <a:gd name="connsiteY0" fmla="*/ 174041 h 993302"/>
              <a:gd name="connsiteX1" fmla="*/ 1844656 w 1844656"/>
              <a:gd name="connsiteY1" fmla="*/ 68330 h 993302"/>
              <a:gd name="connsiteX2" fmla="*/ 1606807 w 1844656"/>
              <a:gd name="connsiteY2" fmla="*/ 993302 h 993302"/>
              <a:gd name="connsiteX3" fmla="*/ 174423 w 1844656"/>
              <a:gd name="connsiteY3" fmla="*/ 940446 h 993302"/>
              <a:gd name="connsiteX4" fmla="*/ 0 w 1844656"/>
              <a:gd name="connsiteY4" fmla="*/ 174041 h 993302"/>
              <a:gd name="connsiteX0" fmla="*/ 0 w 1844656"/>
              <a:gd name="connsiteY0" fmla="*/ 224630 h 1043891"/>
              <a:gd name="connsiteX1" fmla="*/ 1844656 w 1844656"/>
              <a:gd name="connsiteY1" fmla="*/ 118919 h 1043891"/>
              <a:gd name="connsiteX2" fmla="*/ 1606807 w 1844656"/>
              <a:gd name="connsiteY2" fmla="*/ 1043891 h 1043891"/>
              <a:gd name="connsiteX3" fmla="*/ 174423 w 1844656"/>
              <a:gd name="connsiteY3" fmla="*/ 991035 h 1043891"/>
              <a:gd name="connsiteX4" fmla="*/ 0 w 1844656"/>
              <a:gd name="connsiteY4" fmla="*/ 224630 h 1043891"/>
              <a:gd name="connsiteX0" fmla="*/ 0 w 2188217"/>
              <a:gd name="connsiteY0" fmla="*/ 167717 h 986978"/>
              <a:gd name="connsiteX1" fmla="*/ 2188217 w 2188217"/>
              <a:gd name="connsiteY1" fmla="*/ 194145 h 986978"/>
              <a:gd name="connsiteX2" fmla="*/ 1606807 w 2188217"/>
              <a:gd name="connsiteY2" fmla="*/ 986978 h 986978"/>
              <a:gd name="connsiteX3" fmla="*/ 174423 w 2188217"/>
              <a:gd name="connsiteY3" fmla="*/ 934122 h 986978"/>
              <a:gd name="connsiteX4" fmla="*/ 0 w 2188217"/>
              <a:gd name="connsiteY4" fmla="*/ 167717 h 986978"/>
              <a:gd name="connsiteX0" fmla="*/ 0 w 2188217"/>
              <a:gd name="connsiteY0" fmla="*/ 167717 h 1462677"/>
              <a:gd name="connsiteX1" fmla="*/ 2188217 w 2188217"/>
              <a:gd name="connsiteY1" fmla="*/ 194145 h 1462677"/>
              <a:gd name="connsiteX2" fmla="*/ 1849942 w 2188217"/>
              <a:gd name="connsiteY2" fmla="*/ 1462677 h 1462677"/>
              <a:gd name="connsiteX3" fmla="*/ 174423 w 2188217"/>
              <a:gd name="connsiteY3" fmla="*/ 934122 h 1462677"/>
              <a:gd name="connsiteX4" fmla="*/ 0 w 2188217"/>
              <a:gd name="connsiteY4" fmla="*/ 167717 h 1462677"/>
              <a:gd name="connsiteX0" fmla="*/ 0 w 2188217"/>
              <a:gd name="connsiteY0" fmla="*/ 167717 h 1520818"/>
              <a:gd name="connsiteX1" fmla="*/ 2188217 w 2188217"/>
              <a:gd name="connsiteY1" fmla="*/ 194145 h 1520818"/>
              <a:gd name="connsiteX2" fmla="*/ 1849942 w 2188217"/>
              <a:gd name="connsiteY2" fmla="*/ 1462677 h 1520818"/>
              <a:gd name="connsiteX3" fmla="*/ 243135 w 2188217"/>
              <a:gd name="connsiteY3" fmla="*/ 1520818 h 1520818"/>
              <a:gd name="connsiteX4" fmla="*/ 0 w 2188217"/>
              <a:gd name="connsiteY4" fmla="*/ 167717 h 1520818"/>
              <a:gd name="connsiteX0" fmla="*/ 0 w 2188217"/>
              <a:gd name="connsiteY0" fmla="*/ 167717 h 1520818"/>
              <a:gd name="connsiteX1" fmla="*/ 2188217 w 2188217"/>
              <a:gd name="connsiteY1" fmla="*/ 194145 h 1520818"/>
              <a:gd name="connsiteX2" fmla="*/ 1849942 w 2188217"/>
              <a:gd name="connsiteY2" fmla="*/ 1462677 h 1520818"/>
              <a:gd name="connsiteX3" fmla="*/ 243135 w 2188217"/>
              <a:gd name="connsiteY3" fmla="*/ 1520818 h 1520818"/>
              <a:gd name="connsiteX4" fmla="*/ 0 w 2188217"/>
              <a:gd name="connsiteY4" fmla="*/ 167717 h 1520818"/>
              <a:gd name="connsiteX0" fmla="*/ 0 w 2188217"/>
              <a:gd name="connsiteY0" fmla="*/ 167717 h 1580494"/>
              <a:gd name="connsiteX1" fmla="*/ 2188217 w 2188217"/>
              <a:gd name="connsiteY1" fmla="*/ 194145 h 1580494"/>
              <a:gd name="connsiteX2" fmla="*/ 1849942 w 2188217"/>
              <a:gd name="connsiteY2" fmla="*/ 1462677 h 1580494"/>
              <a:gd name="connsiteX3" fmla="*/ 243135 w 2188217"/>
              <a:gd name="connsiteY3" fmla="*/ 1520818 h 1580494"/>
              <a:gd name="connsiteX4" fmla="*/ 0 w 2188217"/>
              <a:gd name="connsiteY4" fmla="*/ 167717 h 1580494"/>
              <a:gd name="connsiteX0" fmla="*/ 0 w 2188217"/>
              <a:gd name="connsiteY0" fmla="*/ 167717 h 1614140"/>
              <a:gd name="connsiteX1" fmla="*/ 2188217 w 2188217"/>
              <a:gd name="connsiteY1" fmla="*/ 194145 h 1614140"/>
              <a:gd name="connsiteX2" fmla="*/ 1849942 w 2188217"/>
              <a:gd name="connsiteY2" fmla="*/ 1462677 h 1614140"/>
              <a:gd name="connsiteX3" fmla="*/ 243135 w 2188217"/>
              <a:gd name="connsiteY3" fmla="*/ 1520818 h 1614140"/>
              <a:gd name="connsiteX4" fmla="*/ 0 w 2188217"/>
              <a:gd name="connsiteY4" fmla="*/ 167717 h 1614140"/>
              <a:gd name="connsiteX0" fmla="*/ 0 w 2188217"/>
              <a:gd name="connsiteY0" fmla="*/ 167717 h 1571746"/>
              <a:gd name="connsiteX1" fmla="*/ 2188217 w 2188217"/>
              <a:gd name="connsiteY1" fmla="*/ 194145 h 1571746"/>
              <a:gd name="connsiteX2" fmla="*/ 1849942 w 2188217"/>
              <a:gd name="connsiteY2" fmla="*/ 1462677 h 1571746"/>
              <a:gd name="connsiteX3" fmla="*/ 237850 w 2188217"/>
              <a:gd name="connsiteY3" fmla="*/ 1441535 h 1571746"/>
              <a:gd name="connsiteX4" fmla="*/ 0 w 2188217"/>
              <a:gd name="connsiteY4" fmla="*/ 167717 h 1571746"/>
              <a:gd name="connsiteX0" fmla="*/ 18665 w 2206882"/>
              <a:gd name="connsiteY0" fmla="*/ 167717 h 1571746"/>
              <a:gd name="connsiteX1" fmla="*/ 2206882 w 2206882"/>
              <a:gd name="connsiteY1" fmla="*/ 194145 h 1571746"/>
              <a:gd name="connsiteX2" fmla="*/ 1868607 w 2206882"/>
              <a:gd name="connsiteY2" fmla="*/ 1462677 h 1571746"/>
              <a:gd name="connsiteX3" fmla="*/ 256515 w 2206882"/>
              <a:gd name="connsiteY3" fmla="*/ 1441535 h 1571746"/>
              <a:gd name="connsiteX4" fmla="*/ 18665 w 2206882"/>
              <a:gd name="connsiteY4" fmla="*/ 167717 h 1571746"/>
              <a:gd name="connsiteX0" fmla="*/ 18665 w 2206882"/>
              <a:gd name="connsiteY0" fmla="*/ 161918 h 1565947"/>
              <a:gd name="connsiteX1" fmla="*/ 2206882 w 2206882"/>
              <a:gd name="connsiteY1" fmla="*/ 188346 h 1565947"/>
              <a:gd name="connsiteX2" fmla="*/ 1868607 w 2206882"/>
              <a:gd name="connsiteY2" fmla="*/ 1456878 h 1565947"/>
              <a:gd name="connsiteX3" fmla="*/ 256515 w 2206882"/>
              <a:gd name="connsiteY3" fmla="*/ 1435736 h 1565947"/>
              <a:gd name="connsiteX4" fmla="*/ 18665 w 2206882"/>
              <a:gd name="connsiteY4" fmla="*/ 161918 h 1565947"/>
              <a:gd name="connsiteX0" fmla="*/ 18665 w 2218042"/>
              <a:gd name="connsiteY0" fmla="*/ 161918 h 1565947"/>
              <a:gd name="connsiteX1" fmla="*/ 2206882 w 2218042"/>
              <a:gd name="connsiteY1" fmla="*/ 188346 h 1565947"/>
              <a:gd name="connsiteX2" fmla="*/ 1868607 w 2218042"/>
              <a:gd name="connsiteY2" fmla="*/ 1456878 h 1565947"/>
              <a:gd name="connsiteX3" fmla="*/ 256515 w 2218042"/>
              <a:gd name="connsiteY3" fmla="*/ 1435736 h 1565947"/>
              <a:gd name="connsiteX4" fmla="*/ 18665 w 2218042"/>
              <a:gd name="connsiteY4" fmla="*/ 161918 h 1565947"/>
              <a:gd name="connsiteX0" fmla="*/ 18665 w 2107110"/>
              <a:gd name="connsiteY0" fmla="*/ 158561 h 1562590"/>
              <a:gd name="connsiteX1" fmla="*/ 2090599 w 2107110"/>
              <a:gd name="connsiteY1" fmla="*/ 195561 h 1562590"/>
              <a:gd name="connsiteX2" fmla="*/ 1868607 w 2107110"/>
              <a:gd name="connsiteY2" fmla="*/ 1453521 h 1562590"/>
              <a:gd name="connsiteX3" fmla="*/ 256515 w 2107110"/>
              <a:gd name="connsiteY3" fmla="*/ 1432379 h 1562590"/>
              <a:gd name="connsiteX4" fmla="*/ 18665 w 2107110"/>
              <a:gd name="connsiteY4" fmla="*/ 158561 h 1562590"/>
              <a:gd name="connsiteX0" fmla="*/ 18665 w 2107110"/>
              <a:gd name="connsiteY0" fmla="*/ 230473 h 1634502"/>
              <a:gd name="connsiteX1" fmla="*/ 2090599 w 2107110"/>
              <a:gd name="connsiteY1" fmla="*/ 267473 h 1634502"/>
              <a:gd name="connsiteX2" fmla="*/ 1868607 w 2107110"/>
              <a:gd name="connsiteY2" fmla="*/ 1525433 h 1634502"/>
              <a:gd name="connsiteX3" fmla="*/ 256515 w 2107110"/>
              <a:gd name="connsiteY3" fmla="*/ 1504291 h 1634502"/>
              <a:gd name="connsiteX4" fmla="*/ 18665 w 2107110"/>
              <a:gd name="connsiteY4" fmla="*/ 230473 h 1634502"/>
              <a:gd name="connsiteX0" fmla="*/ 18665 w 2107450"/>
              <a:gd name="connsiteY0" fmla="*/ 230473 h 1634502"/>
              <a:gd name="connsiteX1" fmla="*/ 2090599 w 2107450"/>
              <a:gd name="connsiteY1" fmla="*/ 267473 h 1634502"/>
              <a:gd name="connsiteX2" fmla="*/ 1868607 w 2107450"/>
              <a:gd name="connsiteY2" fmla="*/ 1525433 h 1634502"/>
              <a:gd name="connsiteX3" fmla="*/ 256515 w 2107450"/>
              <a:gd name="connsiteY3" fmla="*/ 1504291 h 1634502"/>
              <a:gd name="connsiteX4" fmla="*/ 18665 w 2107450"/>
              <a:gd name="connsiteY4" fmla="*/ 230473 h 1634502"/>
              <a:gd name="connsiteX0" fmla="*/ 18665 w 2107450"/>
              <a:gd name="connsiteY0" fmla="*/ 230473 h 1602563"/>
              <a:gd name="connsiteX1" fmla="*/ 2090599 w 2107450"/>
              <a:gd name="connsiteY1" fmla="*/ 267473 h 1602563"/>
              <a:gd name="connsiteX2" fmla="*/ 1868607 w 2107450"/>
              <a:gd name="connsiteY2" fmla="*/ 1525433 h 1602563"/>
              <a:gd name="connsiteX3" fmla="*/ 256515 w 2107450"/>
              <a:gd name="connsiteY3" fmla="*/ 1504291 h 1602563"/>
              <a:gd name="connsiteX4" fmla="*/ 18665 w 2107450"/>
              <a:gd name="connsiteY4" fmla="*/ 230473 h 1602563"/>
              <a:gd name="connsiteX0" fmla="*/ 13652 w 2102437"/>
              <a:gd name="connsiteY0" fmla="*/ 230473 h 1602563"/>
              <a:gd name="connsiteX1" fmla="*/ 2085586 w 2102437"/>
              <a:gd name="connsiteY1" fmla="*/ 267473 h 1602563"/>
              <a:gd name="connsiteX2" fmla="*/ 1863594 w 2102437"/>
              <a:gd name="connsiteY2" fmla="*/ 1525433 h 1602563"/>
              <a:gd name="connsiteX3" fmla="*/ 251502 w 2102437"/>
              <a:gd name="connsiteY3" fmla="*/ 1504291 h 1602563"/>
              <a:gd name="connsiteX4" fmla="*/ 13652 w 2102437"/>
              <a:gd name="connsiteY4" fmla="*/ 230473 h 1602563"/>
              <a:gd name="connsiteX0" fmla="*/ 13652 w 2102437"/>
              <a:gd name="connsiteY0" fmla="*/ 230473 h 1594232"/>
              <a:gd name="connsiteX1" fmla="*/ 2085586 w 2102437"/>
              <a:gd name="connsiteY1" fmla="*/ 267473 h 1594232"/>
              <a:gd name="connsiteX2" fmla="*/ 1863594 w 2102437"/>
              <a:gd name="connsiteY2" fmla="*/ 1525433 h 1594232"/>
              <a:gd name="connsiteX3" fmla="*/ 251502 w 2102437"/>
              <a:gd name="connsiteY3" fmla="*/ 1504291 h 1594232"/>
              <a:gd name="connsiteX4" fmla="*/ 13652 w 2102437"/>
              <a:gd name="connsiteY4" fmla="*/ 230473 h 159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2437" h="1594232">
                <a:moveTo>
                  <a:pt x="13652" y="230473"/>
                </a:moveTo>
                <a:cubicBezTo>
                  <a:pt x="434734" y="-84017"/>
                  <a:pt x="1807214" y="-81374"/>
                  <a:pt x="2085586" y="267473"/>
                </a:cubicBezTo>
                <a:cubicBezTo>
                  <a:pt x="2157823" y="463038"/>
                  <a:pt x="1981638" y="1430293"/>
                  <a:pt x="1863594" y="1525433"/>
                </a:cubicBezTo>
                <a:cubicBezTo>
                  <a:pt x="1655697" y="1602953"/>
                  <a:pt x="501683" y="1638192"/>
                  <a:pt x="251502" y="1504291"/>
                </a:cubicBezTo>
                <a:cubicBezTo>
                  <a:pt x="175742" y="1428531"/>
                  <a:pt x="-58584" y="359088"/>
                  <a:pt x="13652" y="230473"/>
                </a:cubicBezTo>
                <a:close/>
              </a:path>
            </a:pathLst>
          </a:cu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9" name="Freeform 11">
            <a:extLst>
              <a:ext uri="{FF2B5EF4-FFF2-40B4-BE49-F238E27FC236}">
                <a16:creationId xmlns:a16="http://schemas.microsoft.com/office/drawing/2014/main" id="{ACD80C37-0C55-473D-B8C5-852DAD168CD0}"/>
              </a:ext>
            </a:extLst>
          </p:cNvPr>
          <p:cNvSpPr/>
          <p:nvPr/>
        </p:nvSpPr>
        <p:spPr>
          <a:xfrm>
            <a:off x="6366236" y="3348317"/>
            <a:ext cx="1924836" cy="1459561"/>
          </a:xfrm>
          <a:custGeom>
            <a:avLst/>
            <a:gdLst>
              <a:gd name="connsiteX0" fmla="*/ 0 w 1818229"/>
              <a:gd name="connsiteY0" fmla="*/ 21143 h 924972"/>
              <a:gd name="connsiteX1" fmla="*/ 0 w 1818229"/>
              <a:gd name="connsiteY1" fmla="*/ 21143 h 924972"/>
              <a:gd name="connsiteX2" fmla="*/ 89855 w 1818229"/>
              <a:gd name="connsiteY2" fmla="*/ 21143 h 924972"/>
              <a:gd name="connsiteX3" fmla="*/ 1818229 w 1818229"/>
              <a:gd name="connsiteY3" fmla="*/ 0 h 924972"/>
              <a:gd name="connsiteX4" fmla="*/ 1580380 w 1818229"/>
              <a:gd name="connsiteY4" fmla="*/ 924972 h 924972"/>
              <a:gd name="connsiteX5" fmla="*/ 147996 w 1818229"/>
              <a:gd name="connsiteY5" fmla="*/ 872116 h 924972"/>
              <a:gd name="connsiteX6" fmla="*/ 0 w 1818229"/>
              <a:gd name="connsiteY6" fmla="*/ 21143 h 924972"/>
              <a:gd name="connsiteX0" fmla="*/ 0 w 1818229"/>
              <a:gd name="connsiteY0" fmla="*/ 21143 h 924972"/>
              <a:gd name="connsiteX1" fmla="*/ 0 w 1818229"/>
              <a:gd name="connsiteY1" fmla="*/ 21143 h 924972"/>
              <a:gd name="connsiteX2" fmla="*/ 1818229 w 1818229"/>
              <a:gd name="connsiteY2" fmla="*/ 0 h 924972"/>
              <a:gd name="connsiteX3" fmla="*/ 1580380 w 1818229"/>
              <a:gd name="connsiteY3" fmla="*/ 924972 h 924972"/>
              <a:gd name="connsiteX4" fmla="*/ 147996 w 1818229"/>
              <a:gd name="connsiteY4" fmla="*/ 872116 h 924972"/>
              <a:gd name="connsiteX5" fmla="*/ 0 w 1818229"/>
              <a:gd name="connsiteY5" fmla="*/ 21143 h 924972"/>
              <a:gd name="connsiteX0" fmla="*/ 162452 w 1943682"/>
              <a:gd name="connsiteY0" fmla="*/ 68713 h 924972"/>
              <a:gd name="connsiteX1" fmla="*/ 125453 w 1943682"/>
              <a:gd name="connsiteY1" fmla="*/ 21143 h 924972"/>
              <a:gd name="connsiteX2" fmla="*/ 1943682 w 1943682"/>
              <a:gd name="connsiteY2" fmla="*/ 0 h 924972"/>
              <a:gd name="connsiteX3" fmla="*/ 1705833 w 1943682"/>
              <a:gd name="connsiteY3" fmla="*/ 924972 h 924972"/>
              <a:gd name="connsiteX4" fmla="*/ 273449 w 1943682"/>
              <a:gd name="connsiteY4" fmla="*/ 872116 h 924972"/>
              <a:gd name="connsiteX5" fmla="*/ 162452 w 1943682"/>
              <a:gd name="connsiteY5" fmla="*/ 68713 h 924972"/>
              <a:gd name="connsiteX0" fmla="*/ 0 w 1781230"/>
              <a:gd name="connsiteY0" fmla="*/ 148099 h 1004358"/>
              <a:gd name="connsiteX1" fmla="*/ 1781230 w 1781230"/>
              <a:gd name="connsiteY1" fmla="*/ 79386 h 1004358"/>
              <a:gd name="connsiteX2" fmla="*/ 1543381 w 1781230"/>
              <a:gd name="connsiteY2" fmla="*/ 1004358 h 1004358"/>
              <a:gd name="connsiteX3" fmla="*/ 110997 w 1781230"/>
              <a:gd name="connsiteY3" fmla="*/ 951502 h 1004358"/>
              <a:gd name="connsiteX4" fmla="*/ 0 w 1781230"/>
              <a:gd name="connsiteY4" fmla="*/ 148099 h 1004358"/>
              <a:gd name="connsiteX0" fmla="*/ 0 w 1844656"/>
              <a:gd name="connsiteY0" fmla="*/ 174041 h 993302"/>
              <a:gd name="connsiteX1" fmla="*/ 1844656 w 1844656"/>
              <a:gd name="connsiteY1" fmla="*/ 68330 h 993302"/>
              <a:gd name="connsiteX2" fmla="*/ 1606807 w 1844656"/>
              <a:gd name="connsiteY2" fmla="*/ 993302 h 993302"/>
              <a:gd name="connsiteX3" fmla="*/ 174423 w 1844656"/>
              <a:gd name="connsiteY3" fmla="*/ 940446 h 993302"/>
              <a:gd name="connsiteX4" fmla="*/ 0 w 1844656"/>
              <a:gd name="connsiteY4" fmla="*/ 174041 h 993302"/>
              <a:gd name="connsiteX0" fmla="*/ 0 w 1844656"/>
              <a:gd name="connsiteY0" fmla="*/ 224630 h 1043891"/>
              <a:gd name="connsiteX1" fmla="*/ 1844656 w 1844656"/>
              <a:gd name="connsiteY1" fmla="*/ 118919 h 1043891"/>
              <a:gd name="connsiteX2" fmla="*/ 1606807 w 1844656"/>
              <a:gd name="connsiteY2" fmla="*/ 1043891 h 1043891"/>
              <a:gd name="connsiteX3" fmla="*/ 174423 w 1844656"/>
              <a:gd name="connsiteY3" fmla="*/ 991035 h 1043891"/>
              <a:gd name="connsiteX4" fmla="*/ 0 w 1844656"/>
              <a:gd name="connsiteY4" fmla="*/ 224630 h 1043891"/>
              <a:gd name="connsiteX0" fmla="*/ 0 w 2188217"/>
              <a:gd name="connsiteY0" fmla="*/ 167717 h 986978"/>
              <a:gd name="connsiteX1" fmla="*/ 2188217 w 2188217"/>
              <a:gd name="connsiteY1" fmla="*/ 194145 h 986978"/>
              <a:gd name="connsiteX2" fmla="*/ 1606807 w 2188217"/>
              <a:gd name="connsiteY2" fmla="*/ 986978 h 986978"/>
              <a:gd name="connsiteX3" fmla="*/ 174423 w 2188217"/>
              <a:gd name="connsiteY3" fmla="*/ 934122 h 986978"/>
              <a:gd name="connsiteX4" fmla="*/ 0 w 2188217"/>
              <a:gd name="connsiteY4" fmla="*/ 167717 h 986978"/>
              <a:gd name="connsiteX0" fmla="*/ 0 w 2188217"/>
              <a:gd name="connsiteY0" fmla="*/ 167717 h 1462677"/>
              <a:gd name="connsiteX1" fmla="*/ 2188217 w 2188217"/>
              <a:gd name="connsiteY1" fmla="*/ 194145 h 1462677"/>
              <a:gd name="connsiteX2" fmla="*/ 1849942 w 2188217"/>
              <a:gd name="connsiteY2" fmla="*/ 1462677 h 1462677"/>
              <a:gd name="connsiteX3" fmla="*/ 174423 w 2188217"/>
              <a:gd name="connsiteY3" fmla="*/ 934122 h 1462677"/>
              <a:gd name="connsiteX4" fmla="*/ 0 w 2188217"/>
              <a:gd name="connsiteY4" fmla="*/ 167717 h 1462677"/>
              <a:gd name="connsiteX0" fmla="*/ 0 w 2188217"/>
              <a:gd name="connsiteY0" fmla="*/ 167717 h 1520818"/>
              <a:gd name="connsiteX1" fmla="*/ 2188217 w 2188217"/>
              <a:gd name="connsiteY1" fmla="*/ 194145 h 1520818"/>
              <a:gd name="connsiteX2" fmla="*/ 1849942 w 2188217"/>
              <a:gd name="connsiteY2" fmla="*/ 1462677 h 1520818"/>
              <a:gd name="connsiteX3" fmla="*/ 243135 w 2188217"/>
              <a:gd name="connsiteY3" fmla="*/ 1520818 h 1520818"/>
              <a:gd name="connsiteX4" fmla="*/ 0 w 2188217"/>
              <a:gd name="connsiteY4" fmla="*/ 167717 h 1520818"/>
              <a:gd name="connsiteX0" fmla="*/ 0 w 2188217"/>
              <a:gd name="connsiteY0" fmla="*/ 167717 h 1520818"/>
              <a:gd name="connsiteX1" fmla="*/ 2188217 w 2188217"/>
              <a:gd name="connsiteY1" fmla="*/ 194145 h 1520818"/>
              <a:gd name="connsiteX2" fmla="*/ 1849942 w 2188217"/>
              <a:gd name="connsiteY2" fmla="*/ 1462677 h 1520818"/>
              <a:gd name="connsiteX3" fmla="*/ 243135 w 2188217"/>
              <a:gd name="connsiteY3" fmla="*/ 1520818 h 1520818"/>
              <a:gd name="connsiteX4" fmla="*/ 0 w 2188217"/>
              <a:gd name="connsiteY4" fmla="*/ 167717 h 1520818"/>
              <a:gd name="connsiteX0" fmla="*/ 0 w 2188217"/>
              <a:gd name="connsiteY0" fmla="*/ 167717 h 1580494"/>
              <a:gd name="connsiteX1" fmla="*/ 2188217 w 2188217"/>
              <a:gd name="connsiteY1" fmla="*/ 194145 h 1580494"/>
              <a:gd name="connsiteX2" fmla="*/ 1849942 w 2188217"/>
              <a:gd name="connsiteY2" fmla="*/ 1462677 h 1580494"/>
              <a:gd name="connsiteX3" fmla="*/ 243135 w 2188217"/>
              <a:gd name="connsiteY3" fmla="*/ 1520818 h 1580494"/>
              <a:gd name="connsiteX4" fmla="*/ 0 w 2188217"/>
              <a:gd name="connsiteY4" fmla="*/ 167717 h 1580494"/>
              <a:gd name="connsiteX0" fmla="*/ 0 w 2188217"/>
              <a:gd name="connsiteY0" fmla="*/ 167717 h 1614140"/>
              <a:gd name="connsiteX1" fmla="*/ 2188217 w 2188217"/>
              <a:gd name="connsiteY1" fmla="*/ 194145 h 1614140"/>
              <a:gd name="connsiteX2" fmla="*/ 1849942 w 2188217"/>
              <a:gd name="connsiteY2" fmla="*/ 1462677 h 1614140"/>
              <a:gd name="connsiteX3" fmla="*/ 243135 w 2188217"/>
              <a:gd name="connsiteY3" fmla="*/ 1520818 h 1614140"/>
              <a:gd name="connsiteX4" fmla="*/ 0 w 2188217"/>
              <a:gd name="connsiteY4" fmla="*/ 167717 h 1614140"/>
              <a:gd name="connsiteX0" fmla="*/ 0 w 2188217"/>
              <a:gd name="connsiteY0" fmla="*/ 167717 h 1571746"/>
              <a:gd name="connsiteX1" fmla="*/ 2188217 w 2188217"/>
              <a:gd name="connsiteY1" fmla="*/ 194145 h 1571746"/>
              <a:gd name="connsiteX2" fmla="*/ 1849942 w 2188217"/>
              <a:gd name="connsiteY2" fmla="*/ 1462677 h 1571746"/>
              <a:gd name="connsiteX3" fmla="*/ 237850 w 2188217"/>
              <a:gd name="connsiteY3" fmla="*/ 1441535 h 1571746"/>
              <a:gd name="connsiteX4" fmla="*/ 0 w 2188217"/>
              <a:gd name="connsiteY4" fmla="*/ 167717 h 1571746"/>
              <a:gd name="connsiteX0" fmla="*/ 18665 w 2206882"/>
              <a:gd name="connsiteY0" fmla="*/ 167717 h 1571746"/>
              <a:gd name="connsiteX1" fmla="*/ 2206882 w 2206882"/>
              <a:gd name="connsiteY1" fmla="*/ 194145 h 1571746"/>
              <a:gd name="connsiteX2" fmla="*/ 1868607 w 2206882"/>
              <a:gd name="connsiteY2" fmla="*/ 1462677 h 1571746"/>
              <a:gd name="connsiteX3" fmla="*/ 256515 w 2206882"/>
              <a:gd name="connsiteY3" fmla="*/ 1441535 h 1571746"/>
              <a:gd name="connsiteX4" fmla="*/ 18665 w 2206882"/>
              <a:gd name="connsiteY4" fmla="*/ 167717 h 1571746"/>
              <a:gd name="connsiteX0" fmla="*/ 18665 w 2206882"/>
              <a:gd name="connsiteY0" fmla="*/ 161918 h 1565947"/>
              <a:gd name="connsiteX1" fmla="*/ 2206882 w 2206882"/>
              <a:gd name="connsiteY1" fmla="*/ 188346 h 1565947"/>
              <a:gd name="connsiteX2" fmla="*/ 1868607 w 2206882"/>
              <a:gd name="connsiteY2" fmla="*/ 1456878 h 1565947"/>
              <a:gd name="connsiteX3" fmla="*/ 256515 w 2206882"/>
              <a:gd name="connsiteY3" fmla="*/ 1435736 h 1565947"/>
              <a:gd name="connsiteX4" fmla="*/ 18665 w 2206882"/>
              <a:gd name="connsiteY4" fmla="*/ 161918 h 1565947"/>
              <a:gd name="connsiteX0" fmla="*/ 18665 w 2218042"/>
              <a:gd name="connsiteY0" fmla="*/ 161918 h 1565947"/>
              <a:gd name="connsiteX1" fmla="*/ 2206882 w 2218042"/>
              <a:gd name="connsiteY1" fmla="*/ 188346 h 1565947"/>
              <a:gd name="connsiteX2" fmla="*/ 1868607 w 2218042"/>
              <a:gd name="connsiteY2" fmla="*/ 1456878 h 1565947"/>
              <a:gd name="connsiteX3" fmla="*/ 256515 w 2218042"/>
              <a:gd name="connsiteY3" fmla="*/ 1435736 h 1565947"/>
              <a:gd name="connsiteX4" fmla="*/ 18665 w 2218042"/>
              <a:gd name="connsiteY4" fmla="*/ 161918 h 1565947"/>
              <a:gd name="connsiteX0" fmla="*/ 18665 w 2107110"/>
              <a:gd name="connsiteY0" fmla="*/ 158561 h 1562590"/>
              <a:gd name="connsiteX1" fmla="*/ 2090599 w 2107110"/>
              <a:gd name="connsiteY1" fmla="*/ 195561 h 1562590"/>
              <a:gd name="connsiteX2" fmla="*/ 1868607 w 2107110"/>
              <a:gd name="connsiteY2" fmla="*/ 1453521 h 1562590"/>
              <a:gd name="connsiteX3" fmla="*/ 256515 w 2107110"/>
              <a:gd name="connsiteY3" fmla="*/ 1432379 h 1562590"/>
              <a:gd name="connsiteX4" fmla="*/ 18665 w 2107110"/>
              <a:gd name="connsiteY4" fmla="*/ 158561 h 1562590"/>
              <a:gd name="connsiteX0" fmla="*/ 18665 w 2107110"/>
              <a:gd name="connsiteY0" fmla="*/ 230473 h 1634502"/>
              <a:gd name="connsiteX1" fmla="*/ 2090599 w 2107110"/>
              <a:gd name="connsiteY1" fmla="*/ 267473 h 1634502"/>
              <a:gd name="connsiteX2" fmla="*/ 1868607 w 2107110"/>
              <a:gd name="connsiteY2" fmla="*/ 1525433 h 1634502"/>
              <a:gd name="connsiteX3" fmla="*/ 256515 w 2107110"/>
              <a:gd name="connsiteY3" fmla="*/ 1504291 h 1634502"/>
              <a:gd name="connsiteX4" fmla="*/ 18665 w 2107110"/>
              <a:gd name="connsiteY4" fmla="*/ 230473 h 1634502"/>
              <a:gd name="connsiteX0" fmla="*/ 18665 w 2107450"/>
              <a:gd name="connsiteY0" fmla="*/ 230473 h 1634502"/>
              <a:gd name="connsiteX1" fmla="*/ 2090599 w 2107450"/>
              <a:gd name="connsiteY1" fmla="*/ 267473 h 1634502"/>
              <a:gd name="connsiteX2" fmla="*/ 1868607 w 2107450"/>
              <a:gd name="connsiteY2" fmla="*/ 1525433 h 1634502"/>
              <a:gd name="connsiteX3" fmla="*/ 256515 w 2107450"/>
              <a:gd name="connsiteY3" fmla="*/ 1504291 h 1634502"/>
              <a:gd name="connsiteX4" fmla="*/ 18665 w 2107450"/>
              <a:gd name="connsiteY4" fmla="*/ 230473 h 1634502"/>
              <a:gd name="connsiteX0" fmla="*/ 18665 w 2107450"/>
              <a:gd name="connsiteY0" fmla="*/ 230473 h 1602563"/>
              <a:gd name="connsiteX1" fmla="*/ 2090599 w 2107450"/>
              <a:gd name="connsiteY1" fmla="*/ 267473 h 1602563"/>
              <a:gd name="connsiteX2" fmla="*/ 1868607 w 2107450"/>
              <a:gd name="connsiteY2" fmla="*/ 1525433 h 1602563"/>
              <a:gd name="connsiteX3" fmla="*/ 256515 w 2107450"/>
              <a:gd name="connsiteY3" fmla="*/ 1504291 h 1602563"/>
              <a:gd name="connsiteX4" fmla="*/ 18665 w 2107450"/>
              <a:gd name="connsiteY4" fmla="*/ 230473 h 1602563"/>
              <a:gd name="connsiteX0" fmla="*/ 13652 w 2102437"/>
              <a:gd name="connsiteY0" fmla="*/ 230473 h 1602563"/>
              <a:gd name="connsiteX1" fmla="*/ 2085586 w 2102437"/>
              <a:gd name="connsiteY1" fmla="*/ 267473 h 1602563"/>
              <a:gd name="connsiteX2" fmla="*/ 1863594 w 2102437"/>
              <a:gd name="connsiteY2" fmla="*/ 1525433 h 1602563"/>
              <a:gd name="connsiteX3" fmla="*/ 251502 w 2102437"/>
              <a:gd name="connsiteY3" fmla="*/ 1504291 h 1602563"/>
              <a:gd name="connsiteX4" fmla="*/ 13652 w 2102437"/>
              <a:gd name="connsiteY4" fmla="*/ 230473 h 1602563"/>
              <a:gd name="connsiteX0" fmla="*/ 13652 w 2102437"/>
              <a:gd name="connsiteY0" fmla="*/ 230473 h 1594232"/>
              <a:gd name="connsiteX1" fmla="*/ 2085586 w 2102437"/>
              <a:gd name="connsiteY1" fmla="*/ 267473 h 1594232"/>
              <a:gd name="connsiteX2" fmla="*/ 1863594 w 2102437"/>
              <a:gd name="connsiteY2" fmla="*/ 1525433 h 1594232"/>
              <a:gd name="connsiteX3" fmla="*/ 251502 w 2102437"/>
              <a:gd name="connsiteY3" fmla="*/ 1504291 h 1594232"/>
              <a:gd name="connsiteX4" fmla="*/ 13652 w 2102437"/>
              <a:gd name="connsiteY4" fmla="*/ 230473 h 159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2437" h="1594232">
                <a:moveTo>
                  <a:pt x="13652" y="230473"/>
                </a:moveTo>
                <a:cubicBezTo>
                  <a:pt x="434734" y="-84017"/>
                  <a:pt x="1807214" y="-81374"/>
                  <a:pt x="2085586" y="267473"/>
                </a:cubicBezTo>
                <a:cubicBezTo>
                  <a:pt x="2157823" y="463038"/>
                  <a:pt x="1981638" y="1430293"/>
                  <a:pt x="1863594" y="1525433"/>
                </a:cubicBezTo>
                <a:cubicBezTo>
                  <a:pt x="1655697" y="1602953"/>
                  <a:pt x="501683" y="1638192"/>
                  <a:pt x="251502" y="1504291"/>
                </a:cubicBezTo>
                <a:cubicBezTo>
                  <a:pt x="175742" y="1428531"/>
                  <a:pt x="-58584" y="359088"/>
                  <a:pt x="13652" y="230473"/>
                </a:cubicBezTo>
                <a:close/>
              </a:path>
            </a:pathLst>
          </a:cu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55841247-4D28-42F2-A643-3BC173F0A363}"/>
              </a:ext>
            </a:extLst>
          </p:cNvPr>
          <p:cNvGrpSpPr/>
          <p:nvPr/>
        </p:nvGrpSpPr>
        <p:grpSpPr>
          <a:xfrm>
            <a:off x="802682" y="4529201"/>
            <a:ext cx="2062728" cy="1659528"/>
            <a:chOff x="803640" y="3362835"/>
            <a:chExt cx="2059657" cy="1659528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06D74670-C8E8-4FF6-A99F-237373AC4113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68DAE1B1-FA9F-4379-9BB0-0EE7ED7EE93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F4C6EA6C-0387-4BC5-A374-472F56F6B810}"/>
              </a:ext>
            </a:extLst>
          </p:cNvPr>
          <p:cNvGrpSpPr/>
          <p:nvPr/>
        </p:nvGrpSpPr>
        <p:grpSpPr>
          <a:xfrm>
            <a:off x="9334116" y="4529201"/>
            <a:ext cx="2062728" cy="1659528"/>
            <a:chOff x="803640" y="3362835"/>
            <a:chExt cx="2059657" cy="1659528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55FF1447-2CBA-4367-B112-9BC2BBBFC495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557FF86-3AD7-4285-9DA1-0480DA12FD9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116" name="Oval 115">
            <a:extLst>
              <a:ext uri="{FF2B5EF4-FFF2-40B4-BE49-F238E27FC236}">
                <a16:creationId xmlns:a16="http://schemas.microsoft.com/office/drawing/2014/main" id="{E0DCA1A8-276E-41F8-B861-DFC35F4D3376}"/>
              </a:ext>
            </a:extLst>
          </p:cNvPr>
          <p:cNvSpPr/>
          <p:nvPr/>
        </p:nvSpPr>
        <p:spPr>
          <a:xfrm>
            <a:off x="10082384" y="3700231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Oval 23">
            <a:extLst>
              <a:ext uri="{FF2B5EF4-FFF2-40B4-BE49-F238E27FC236}">
                <a16:creationId xmlns:a16="http://schemas.microsoft.com/office/drawing/2014/main" id="{5AF0B8C4-D9C1-42BE-84A7-141890F8EE1F}"/>
              </a:ext>
            </a:extLst>
          </p:cNvPr>
          <p:cNvSpPr/>
          <p:nvPr/>
        </p:nvSpPr>
        <p:spPr>
          <a:xfrm>
            <a:off x="1550949" y="3728871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Down Arrow 1">
            <a:extLst>
              <a:ext uri="{FF2B5EF4-FFF2-40B4-BE49-F238E27FC236}">
                <a16:creationId xmlns:a16="http://schemas.microsoft.com/office/drawing/2014/main" id="{6640CA07-3096-480F-BD39-1ECB20B20ED1}"/>
              </a:ext>
            </a:extLst>
          </p:cNvPr>
          <p:cNvSpPr/>
          <p:nvPr/>
        </p:nvSpPr>
        <p:spPr>
          <a:xfrm rot="10800000" flipH="1">
            <a:off x="1695989" y="3856931"/>
            <a:ext cx="276113" cy="310074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9" name="Freeform 5123">
            <a:extLst>
              <a:ext uri="{FF2B5EF4-FFF2-40B4-BE49-F238E27FC236}">
                <a16:creationId xmlns:a16="http://schemas.microsoft.com/office/drawing/2014/main" id="{AC13553F-C727-46D4-8DB5-311E0A59750B}"/>
              </a:ext>
            </a:extLst>
          </p:cNvPr>
          <p:cNvSpPr/>
          <p:nvPr/>
        </p:nvSpPr>
        <p:spPr>
          <a:xfrm>
            <a:off x="1839013" y="2634357"/>
            <a:ext cx="2952000" cy="818707"/>
          </a:xfrm>
          <a:custGeom>
            <a:avLst/>
            <a:gdLst>
              <a:gd name="connsiteX0" fmla="*/ 0 w 2711302"/>
              <a:gd name="connsiteY0" fmla="*/ 988828 h 999461"/>
              <a:gd name="connsiteX1" fmla="*/ 21265 w 2711302"/>
              <a:gd name="connsiteY1" fmla="*/ 31898 h 999461"/>
              <a:gd name="connsiteX2" fmla="*/ 2711302 w 2711302"/>
              <a:gd name="connsiteY2" fmla="*/ 0 h 999461"/>
              <a:gd name="connsiteX3" fmla="*/ 2711302 w 2711302"/>
              <a:gd name="connsiteY3" fmla="*/ 999461 h 999461"/>
              <a:gd name="connsiteX0" fmla="*/ 0 w 2711302"/>
              <a:gd name="connsiteY0" fmla="*/ 999460 h 1010093"/>
              <a:gd name="connsiteX1" fmla="*/ 10632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0 w 2711302"/>
              <a:gd name="connsiteY0" fmla="*/ 999460 h 1010093"/>
              <a:gd name="connsiteX1" fmla="*/ 435935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10633 w 2275367"/>
              <a:gd name="connsiteY0" fmla="*/ 1244009 h 1244009"/>
              <a:gd name="connsiteX1" fmla="*/ 0 w 2275367"/>
              <a:gd name="connsiteY1" fmla="*/ 0 h 1244009"/>
              <a:gd name="connsiteX2" fmla="*/ 2275367 w 2275367"/>
              <a:gd name="connsiteY2" fmla="*/ 10632 h 1244009"/>
              <a:gd name="connsiteX3" fmla="*/ 2275367 w 2275367"/>
              <a:gd name="connsiteY3" fmla="*/ 1010093 h 1244009"/>
              <a:gd name="connsiteX0" fmla="*/ 10633 w 2286000"/>
              <a:gd name="connsiteY0" fmla="*/ 1244009 h 1244009"/>
              <a:gd name="connsiteX1" fmla="*/ 0 w 2286000"/>
              <a:gd name="connsiteY1" fmla="*/ 0 h 1244009"/>
              <a:gd name="connsiteX2" fmla="*/ 2275367 w 2286000"/>
              <a:gd name="connsiteY2" fmla="*/ 10632 h 1244009"/>
              <a:gd name="connsiteX3" fmla="*/ 2286000 w 2286000"/>
              <a:gd name="connsiteY3" fmla="*/ 584790 h 1244009"/>
              <a:gd name="connsiteX0" fmla="*/ 1023 w 2287022"/>
              <a:gd name="connsiteY0" fmla="*/ 818707 h 818707"/>
              <a:gd name="connsiteX1" fmla="*/ 1022 w 2287022"/>
              <a:gd name="connsiteY1" fmla="*/ 0 h 818707"/>
              <a:gd name="connsiteX2" fmla="*/ 2276389 w 2287022"/>
              <a:gd name="connsiteY2" fmla="*/ 10632 h 818707"/>
              <a:gd name="connsiteX3" fmla="*/ 2287022 w 2287022"/>
              <a:gd name="connsiteY3" fmla="*/ 584790 h 81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7022" h="818707">
                <a:moveTo>
                  <a:pt x="1023" y="818707"/>
                </a:moveTo>
                <a:cubicBezTo>
                  <a:pt x="-2521" y="404037"/>
                  <a:pt x="4566" y="414670"/>
                  <a:pt x="1022" y="0"/>
                </a:cubicBezTo>
                <a:lnTo>
                  <a:pt x="2276389" y="10632"/>
                </a:lnTo>
                <a:lnTo>
                  <a:pt x="2287022" y="584790"/>
                </a:lnTo>
              </a:path>
            </a:pathLst>
          </a:custGeom>
          <a:ln w="38100">
            <a:solidFill>
              <a:schemeClr val="accent4"/>
            </a:solidFill>
            <a:prstDash val="sysDot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4"/>
              </a:solidFill>
            </a:endParaRPr>
          </a:p>
        </p:txBody>
      </p:sp>
      <p:sp>
        <p:nvSpPr>
          <p:cNvPr id="120" name="Freeform 36">
            <a:extLst>
              <a:ext uri="{FF2B5EF4-FFF2-40B4-BE49-F238E27FC236}">
                <a16:creationId xmlns:a16="http://schemas.microsoft.com/office/drawing/2014/main" id="{C1BEF591-ED1D-49A2-A6C9-31B60B330DF2}"/>
              </a:ext>
            </a:extLst>
          </p:cNvPr>
          <p:cNvSpPr/>
          <p:nvPr/>
        </p:nvSpPr>
        <p:spPr>
          <a:xfrm flipH="1">
            <a:off x="7400987" y="2634357"/>
            <a:ext cx="2952000" cy="818707"/>
          </a:xfrm>
          <a:custGeom>
            <a:avLst/>
            <a:gdLst>
              <a:gd name="connsiteX0" fmla="*/ 0 w 2711302"/>
              <a:gd name="connsiteY0" fmla="*/ 988828 h 999461"/>
              <a:gd name="connsiteX1" fmla="*/ 21265 w 2711302"/>
              <a:gd name="connsiteY1" fmla="*/ 31898 h 999461"/>
              <a:gd name="connsiteX2" fmla="*/ 2711302 w 2711302"/>
              <a:gd name="connsiteY2" fmla="*/ 0 h 999461"/>
              <a:gd name="connsiteX3" fmla="*/ 2711302 w 2711302"/>
              <a:gd name="connsiteY3" fmla="*/ 999461 h 999461"/>
              <a:gd name="connsiteX0" fmla="*/ 0 w 2711302"/>
              <a:gd name="connsiteY0" fmla="*/ 999460 h 1010093"/>
              <a:gd name="connsiteX1" fmla="*/ 10632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0 w 2711302"/>
              <a:gd name="connsiteY0" fmla="*/ 999460 h 1010093"/>
              <a:gd name="connsiteX1" fmla="*/ 435935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10633 w 2275367"/>
              <a:gd name="connsiteY0" fmla="*/ 1244009 h 1244009"/>
              <a:gd name="connsiteX1" fmla="*/ 0 w 2275367"/>
              <a:gd name="connsiteY1" fmla="*/ 0 h 1244009"/>
              <a:gd name="connsiteX2" fmla="*/ 2275367 w 2275367"/>
              <a:gd name="connsiteY2" fmla="*/ 10632 h 1244009"/>
              <a:gd name="connsiteX3" fmla="*/ 2275367 w 2275367"/>
              <a:gd name="connsiteY3" fmla="*/ 1010093 h 1244009"/>
              <a:gd name="connsiteX0" fmla="*/ 10633 w 2286000"/>
              <a:gd name="connsiteY0" fmla="*/ 1244009 h 1244009"/>
              <a:gd name="connsiteX1" fmla="*/ 0 w 2286000"/>
              <a:gd name="connsiteY1" fmla="*/ 0 h 1244009"/>
              <a:gd name="connsiteX2" fmla="*/ 2275367 w 2286000"/>
              <a:gd name="connsiteY2" fmla="*/ 10632 h 1244009"/>
              <a:gd name="connsiteX3" fmla="*/ 2286000 w 2286000"/>
              <a:gd name="connsiteY3" fmla="*/ 584790 h 1244009"/>
              <a:gd name="connsiteX0" fmla="*/ 1023 w 2287022"/>
              <a:gd name="connsiteY0" fmla="*/ 818707 h 818707"/>
              <a:gd name="connsiteX1" fmla="*/ 1022 w 2287022"/>
              <a:gd name="connsiteY1" fmla="*/ 0 h 818707"/>
              <a:gd name="connsiteX2" fmla="*/ 2276389 w 2287022"/>
              <a:gd name="connsiteY2" fmla="*/ 10632 h 818707"/>
              <a:gd name="connsiteX3" fmla="*/ 2287022 w 2287022"/>
              <a:gd name="connsiteY3" fmla="*/ 584790 h 81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7022" h="818707">
                <a:moveTo>
                  <a:pt x="1023" y="818707"/>
                </a:moveTo>
                <a:cubicBezTo>
                  <a:pt x="-2521" y="404037"/>
                  <a:pt x="4566" y="414670"/>
                  <a:pt x="1022" y="0"/>
                </a:cubicBezTo>
                <a:lnTo>
                  <a:pt x="2276389" y="10632"/>
                </a:lnTo>
                <a:lnTo>
                  <a:pt x="2287022" y="584790"/>
                </a:lnTo>
              </a:path>
            </a:pathLst>
          </a:custGeom>
          <a:ln w="38100">
            <a:solidFill>
              <a:schemeClr val="accent3"/>
            </a:solidFill>
            <a:prstDash val="sysDot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CF83D65-92AA-4320-B95F-CAD1B3F775E8}"/>
              </a:ext>
            </a:extLst>
          </p:cNvPr>
          <p:cNvSpPr txBox="1"/>
          <p:nvPr/>
        </p:nvSpPr>
        <p:spPr>
          <a:xfrm>
            <a:off x="2209817" y="1815580"/>
            <a:ext cx="7791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" name="Pie 2">
            <a:extLst>
              <a:ext uri="{FF2B5EF4-FFF2-40B4-BE49-F238E27FC236}">
                <a16:creationId xmlns:a16="http://schemas.microsoft.com/office/drawing/2014/main" id="{423D751C-1427-49E8-B366-9982B8AA9547}"/>
              </a:ext>
            </a:extLst>
          </p:cNvPr>
          <p:cNvSpPr/>
          <p:nvPr/>
        </p:nvSpPr>
        <p:spPr>
          <a:xfrm>
            <a:off x="10241908" y="3866006"/>
            <a:ext cx="254103" cy="249848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23" name="Rectangle 14">
            <a:extLst>
              <a:ext uri="{FF2B5EF4-FFF2-40B4-BE49-F238E27FC236}">
                <a16:creationId xmlns:a16="http://schemas.microsoft.com/office/drawing/2014/main" id="{5CE79BA5-CDC3-45B7-9D9F-102C1358CED2}"/>
              </a:ext>
            </a:extLst>
          </p:cNvPr>
          <p:cNvSpPr/>
          <p:nvPr/>
        </p:nvSpPr>
        <p:spPr>
          <a:xfrm>
            <a:off x="6668307" y="3660963"/>
            <a:ext cx="638884" cy="1078689"/>
          </a:xfrm>
          <a:custGeom>
            <a:avLst/>
            <a:gdLst/>
            <a:ahLst/>
            <a:cxnLst/>
            <a:rect l="l" t="t" r="r" b="b"/>
            <a:pathLst>
              <a:path w="3942192" h="3931865">
                <a:moveTo>
                  <a:pt x="2826148" y="3448804"/>
                </a:moveTo>
                <a:lnTo>
                  <a:pt x="2826148" y="3556804"/>
                </a:lnTo>
                <a:lnTo>
                  <a:pt x="3042148" y="3556804"/>
                </a:lnTo>
                <a:lnTo>
                  <a:pt x="3042148" y="3448804"/>
                </a:lnTo>
                <a:close/>
                <a:moveTo>
                  <a:pt x="890988" y="3448804"/>
                </a:moveTo>
                <a:lnTo>
                  <a:pt x="890988" y="3556804"/>
                </a:lnTo>
                <a:lnTo>
                  <a:pt x="1106988" y="3556804"/>
                </a:lnTo>
                <a:lnTo>
                  <a:pt x="1106988" y="3448804"/>
                </a:lnTo>
                <a:close/>
                <a:moveTo>
                  <a:pt x="3528192" y="3439467"/>
                </a:moveTo>
                <a:lnTo>
                  <a:pt x="3528192" y="3547467"/>
                </a:lnTo>
                <a:lnTo>
                  <a:pt x="3744192" y="3547467"/>
                </a:lnTo>
                <a:lnTo>
                  <a:pt x="3744192" y="3439467"/>
                </a:lnTo>
                <a:close/>
                <a:moveTo>
                  <a:pt x="198000" y="3439467"/>
                </a:moveTo>
                <a:lnTo>
                  <a:pt x="198000" y="3547467"/>
                </a:lnTo>
                <a:lnTo>
                  <a:pt x="414000" y="3547467"/>
                </a:lnTo>
                <a:lnTo>
                  <a:pt x="414000" y="3439467"/>
                </a:lnTo>
                <a:close/>
                <a:moveTo>
                  <a:pt x="2826148" y="3206154"/>
                </a:moveTo>
                <a:lnTo>
                  <a:pt x="2826148" y="3314154"/>
                </a:lnTo>
                <a:lnTo>
                  <a:pt x="3042148" y="3314154"/>
                </a:lnTo>
                <a:lnTo>
                  <a:pt x="3042148" y="3206154"/>
                </a:lnTo>
                <a:close/>
                <a:moveTo>
                  <a:pt x="890988" y="3206154"/>
                </a:moveTo>
                <a:lnTo>
                  <a:pt x="890988" y="3314154"/>
                </a:lnTo>
                <a:lnTo>
                  <a:pt x="1106988" y="3314154"/>
                </a:lnTo>
                <a:lnTo>
                  <a:pt x="1106988" y="3206154"/>
                </a:lnTo>
                <a:close/>
                <a:moveTo>
                  <a:pt x="3528192" y="3196817"/>
                </a:moveTo>
                <a:lnTo>
                  <a:pt x="3528192" y="3304817"/>
                </a:lnTo>
                <a:lnTo>
                  <a:pt x="3744192" y="3304817"/>
                </a:lnTo>
                <a:lnTo>
                  <a:pt x="3744192" y="3196817"/>
                </a:lnTo>
                <a:close/>
                <a:moveTo>
                  <a:pt x="198000" y="3196817"/>
                </a:moveTo>
                <a:lnTo>
                  <a:pt x="198000" y="3304817"/>
                </a:lnTo>
                <a:lnTo>
                  <a:pt x="414000" y="3304817"/>
                </a:lnTo>
                <a:lnTo>
                  <a:pt x="414000" y="3196817"/>
                </a:lnTo>
                <a:close/>
                <a:moveTo>
                  <a:pt x="2070064" y="3046635"/>
                </a:moveTo>
                <a:lnTo>
                  <a:pt x="2070064" y="3154635"/>
                </a:lnTo>
                <a:lnTo>
                  <a:pt x="2286064" y="3154635"/>
                </a:lnTo>
                <a:lnTo>
                  <a:pt x="2286064" y="3046635"/>
                </a:lnTo>
                <a:close/>
                <a:moveTo>
                  <a:pt x="1638016" y="3037298"/>
                </a:moveTo>
                <a:lnTo>
                  <a:pt x="1638016" y="3145298"/>
                </a:lnTo>
                <a:lnTo>
                  <a:pt x="1854016" y="3145298"/>
                </a:lnTo>
                <a:lnTo>
                  <a:pt x="1854016" y="3037298"/>
                </a:lnTo>
                <a:close/>
                <a:moveTo>
                  <a:pt x="2826148" y="2963504"/>
                </a:moveTo>
                <a:lnTo>
                  <a:pt x="2826148" y="3071504"/>
                </a:lnTo>
                <a:lnTo>
                  <a:pt x="3042148" y="3071504"/>
                </a:lnTo>
                <a:lnTo>
                  <a:pt x="3042148" y="2963504"/>
                </a:lnTo>
                <a:close/>
                <a:moveTo>
                  <a:pt x="890988" y="2963504"/>
                </a:moveTo>
                <a:lnTo>
                  <a:pt x="890988" y="3071504"/>
                </a:lnTo>
                <a:lnTo>
                  <a:pt x="1106988" y="3071504"/>
                </a:lnTo>
                <a:lnTo>
                  <a:pt x="1106988" y="2963504"/>
                </a:lnTo>
                <a:close/>
                <a:moveTo>
                  <a:pt x="3528192" y="2954167"/>
                </a:moveTo>
                <a:lnTo>
                  <a:pt x="3528192" y="3062167"/>
                </a:lnTo>
                <a:lnTo>
                  <a:pt x="3744192" y="3062167"/>
                </a:lnTo>
                <a:lnTo>
                  <a:pt x="3744192" y="2954167"/>
                </a:lnTo>
                <a:close/>
                <a:moveTo>
                  <a:pt x="198000" y="2954167"/>
                </a:moveTo>
                <a:lnTo>
                  <a:pt x="198000" y="3062167"/>
                </a:lnTo>
                <a:lnTo>
                  <a:pt x="414000" y="3062167"/>
                </a:lnTo>
                <a:lnTo>
                  <a:pt x="414000" y="2954167"/>
                </a:lnTo>
                <a:close/>
                <a:moveTo>
                  <a:pt x="2070064" y="2803981"/>
                </a:moveTo>
                <a:lnTo>
                  <a:pt x="2070064" y="2911981"/>
                </a:lnTo>
                <a:lnTo>
                  <a:pt x="2286064" y="2911981"/>
                </a:lnTo>
                <a:lnTo>
                  <a:pt x="2286064" y="2803981"/>
                </a:lnTo>
                <a:close/>
                <a:moveTo>
                  <a:pt x="1638016" y="2794644"/>
                </a:moveTo>
                <a:lnTo>
                  <a:pt x="1638016" y="2902644"/>
                </a:lnTo>
                <a:lnTo>
                  <a:pt x="1854016" y="2902644"/>
                </a:lnTo>
                <a:lnTo>
                  <a:pt x="1854016" y="2794644"/>
                </a:lnTo>
                <a:close/>
                <a:moveTo>
                  <a:pt x="2826148" y="2720854"/>
                </a:moveTo>
                <a:lnTo>
                  <a:pt x="2826148" y="2828854"/>
                </a:lnTo>
                <a:lnTo>
                  <a:pt x="3042148" y="2828854"/>
                </a:lnTo>
                <a:lnTo>
                  <a:pt x="3042148" y="2720854"/>
                </a:lnTo>
                <a:close/>
                <a:moveTo>
                  <a:pt x="890988" y="2720854"/>
                </a:moveTo>
                <a:lnTo>
                  <a:pt x="890988" y="2828854"/>
                </a:lnTo>
                <a:lnTo>
                  <a:pt x="1106988" y="2828854"/>
                </a:lnTo>
                <a:lnTo>
                  <a:pt x="1106988" y="2720854"/>
                </a:lnTo>
                <a:close/>
                <a:moveTo>
                  <a:pt x="3528192" y="2711517"/>
                </a:moveTo>
                <a:lnTo>
                  <a:pt x="3528192" y="2819517"/>
                </a:lnTo>
                <a:lnTo>
                  <a:pt x="3744192" y="2819517"/>
                </a:lnTo>
                <a:lnTo>
                  <a:pt x="3744192" y="2711517"/>
                </a:lnTo>
                <a:close/>
                <a:moveTo>
                  <a:pt x="198000" y="2711517"/>
                </a:moveTo>
                <a:lnTo>
                  <a:pt x="198000" y="2819517"/>
                </a:lnTo>
                <a:lnTo>
                  <a:pt x="414000" y="2819517"/>
                </a:lnTo>
                <a:lnTo>
                  <a:pt x="414000" y="2711517"/>
                </a:lnTo>
                <a:close/>
                <a:moveTo>
                  <a:pt x="2070064" y="2561331"/>
                </a:moveTo>
                <a:lnTo>
                  <a:pt x="2070064" y="2669331"/>
                </a:lnTo>
                <a:lnTo>
                  <a:pt x="2286064" y="2669331"/>
                </a:lnTo>
                <a:lnTo>
                  <a:pt x="2286064" y="2561331"/>
                </a:lnTo>
                <a:close/>
                <a:moveTo>
                  <a:pt x="1638016" y="2551994"/>
                </a:moveTo>
                <a:lnTo>
                  <a:pt x="1638016" y="2659994"/>
                </a:lnTo>
                <a:lnTo>
                  <a:pt x="1854016" y="2659994"/>
                </a:lnTo>
                <a:lnTo>
                  <a:pt x="1854016" y="2551994"/>
                </a:lnTo>
                <a:close/>
                <a:moveTo>
                  <a:pt x="2826148" y="2478204"/>
                </a:moveTo>
                <a:lnTo>
                  <a:pt x="2826148" y="2586204"/>
                </a:lnTo>
                <a:lnTo>
                  <a:pt x="3042148" y="2586204"/>
                </a:lnTo>
                <a:lnTo>
                  <a:pt x="3042148" y="2478204"/>
                </a:lnTo>
                <a:close/>
                <a:moveTo>
                  <a:pt x="890988" y="2478204"/>
                </a:moveTo>
                <a:lnTo>
                  <a:pt x="890988" y="2586204"/>
                </a:lnTo>
                <a:lnTo>
                  <a:pt x="1106988" y="2586204"/>
                </a:lnTo>
                <a:lnTo>
                  <a:pt x="1106988" y="2478204"/>
                </a:lnTo>
                <a:close/>
                <a:moveTo>
                  <a:pt x="3528192" y="2468867"/>
                </a:moveTo>
                <a:lnTo>
                  <a:pt x="3528192" y="2576867"/>
                </a:lnTo>
                <a:lnTo>
                  <a:pt x="3744192" y="2576867"/>
                </a:lnTo>
                <a:lnTo>
                  <a:pt x="3744192" y="2468867"/>
                </a:lnTo>
                <a:close/>
                <a:moveTo>
                  <a:pt x="198000" y="2468867"/>
                </a:moveTo>
                <a:lnTo>
                  <a:pt x="198000" y="2576867"/>
                </a:lnTo>
                <a:lnTo>
                  <a:pt x="414000" y="2576867"/>
                </a:lnTo>
                <a:lnTo>
                  <a:pt x="414000" y="2468867"/>
                </a:lnTo>
                <a:close/>
                <a:moveTo>
                  <a:pt x="2070064" y="2318681"/>
                </a:moveTo>
                <a:lnTo>
                  <a:pt x="2070064" y="2426681"/>
                </a:lnTo>
                <a:lnTo>
                  <a:pt x="2286064" y="2426681"/>
                </a:lnTo>
                <a:lnTo>
                  <a:pt x="2286064" y="2318681"/>
                </a:lnTo>
                <a:close/>
                <a:moveTo>
                  <a:pt x="1638016" y="2309344"/>
                </a:moveTo>
                <a:lnTo>
                  <a:pt x="1638016" y="2417344"/>
                </a:lnTo>
                <a:lnTo>
                  <a:pt x="1854016" y="2417344"/>
                </a:lnTo>
                <a:lnTo>
                  <a:pt x="1854016" y="2309344"/>
                </a:lnTo>
                <a:close/>
                <a:moveTo>
                  <a:pt x="2826148" y="2235554"/>
                </a:moveTo>
                <a:lnTo>
                  <a:pt x="2826148" y="2343554"/>
                </a:lnTo>
                <a:lnTo>
                  <a:pt x="3042148" y="2343554"/>
                </a:lnTo>
                <a:lnTo>
                  <a:pt x="3042148" y="2235554"/>
                </a:lnTo>
                <a:close/>
                <a:moveTo>
                  <a:pt x="890988" y="2235554"/>
                </a:moveTo>
                <a:lnTo>
                  <a:pt x="890988" y="2343554"/>
                </a:lnTo>
                <a:lnTo>
                  <a:pt x="1106988" y="2343554"/>
                </a:lnTo>
                <a:lnTo>
                  <a:pt x="1106988" y="2235554"/>
                </a:lnTo>
                <a:close/>
                <a:moveTo>
                  <a:pt x="3528192" y="2226217"/>
                </a:moveTo>
                <a:lnTo>
                  <a:pt x="3528192" y="2334217"/>
                </a:lnTo>
                <a:lnTo>
                  <a:pt x="3744192" y="2334217"/>
                </a:lnTo>
                <a:lnTo>
                  <a:pt x="3744192" y="2226217"/>
                </a:lnTo>
                <a:close/>
                <a:moveTo>
                  <a:pt x="198000" y="2226217"/>
                </a:moveTo>
                <a:lnTo>
                  <a:pt x="198000" y="2334217"/>
                </a:lnTo>
                <a:lnTo>
                  <a:pt x="414000" y="2334217"/>
                </a:lnTo>
                <a:lnTo>
                  <a:pt x="414000" y="2226217"/>
                </a:lnTo>
                <a:close/>
                <a:moveTo>
                  <a:pt x="2070064" y="2076031"/>
                </a:moveTo>
                <a:lnTo>
                  <a:pt x="2070064" y="2184031"/>
                </a:lnTo>
                <a:lnTo>
                  <a:pt x="2286064" y="2184031"/>
                </a:lnTo>
                <a:lnTo>
                  <a:pt x="2286064" y="2076031"/>
                </a:lnTo>
                <a:close/>
                <a:moveTo>
                  <a:pt x="1638016" y="2066694"/>
                </a:moveTo>
                <a:lnTo>
                  <a:pt x="1638016" y="2174694"/>
                </a:lnTo>
                <a:lnTo>
                  <a:pt x="1854016" y="2174694"/>
                </a:lnTo>
                <a:lnTo>
                  <a:pt x="1854016" y="2066694"/>
                </a:lnTo>
                <a:close/>
                <a:moveTo>
                  <a:pt x="2826148" y="1992904"/>
                </a:moveTo>
                <a:lnTo>
                  <a:pt x="2826148" y="2100904"/>
                </a:lnTo>
                <a:lnTo>
                  <a:pt x="3042148" y="2100904"/>
                </a:lnTo>
                <a:lnTo>
                  <a:pt x="3042148" y="1992904"/>
                </a:lnTo>
                <a:close/>
                <a:moveTo>
                  <a:pt x="890988" y="1992904"/>
                </a:moveTo>
                <a:lnTo>
                  <a:pt x="890988" y="2100904"/>
                </a:lnTo>
                <a:lnTo>
                  <a:pt x="1106988" y="2100904"/>
                </a:lnTo>
                <a:lnTo>
                  <a:pt x="1106988" y="1992904"/>
                </a:lnTo>
                <a:close/>
                <a:moveTo>
                  <a:pt x="3528192" y="1983567"/>
                </a:moveTo>
                <a:lnTo>
                  <a:pt x="3528192" y="2091567"/>
                </a:lnTo>
                <a:lnTo>
                  <a:pt x="3744192" y="2091567"/>
                </a:lnTo>
                <a:lnTo>
                  <a:pt x="3744192" y="1983567"/>
                </a:lnTo>
                <a:close/>
                <a:moveTo>
                  <a:pt x="198000" y="1983567"/>
                </a:moveTo>
                <a:lnTo>
                  <a:pt x="198000" y="2091567"/>
                </a:lnTo>
                <a:lnTo>
                  <a:pt x="414000" y="2091567"/>
                </a:lnTo>
                <a:lnTo>
                  <a:pt x="414000" y="1983567"/>
                </a:lnTo>
                <a:close/>
                <a:moveTo>
                  <a:pt x="2070064" y="1833381"/>
                </a:moveTo>
                <a:lnTo>
                  <a:pt x="2070064" y="1941381"/>
                </a:lnTo>
                <a:lnTo>
                  <a:pt x="2286064" y="1941381"/>
                </a:lnTo>
                <a:lnTo>
                  <a:pt x="2286064" y="1833381"/>
                </a:lnTo>
                <a:close/>
                <a:moveTo>
                  <a:pt x="1638016" y="1824044"/>
                </a:moveTo>
                <a:lnTo>
                  <a:pt x="1638016" y="1932044"/>
                </a:lnTo>
                <a:lnTo>
                  <a:pt x="1854016" y="1932044"/>
                </a:lnTo>
                <a:lnTo>
                  <a:pt x="1854016" y="1824044"/>
                </a:lnTo>
                <a:close/>
                <a:moveTo>
                  <a:pt x="2826148" y="1750254"/>
                </a:moveTo>
                <a:lnTo>
                  <a:pt x="2826148" y="1858254"/>
                </a:lnTo>
                <a:lnTo>
                  <a:pt x="3042148" y="1858254"/>
                </a:lnTo>
                <a:lnTo>
                  <a:pt x="3042148" y="1750254"/>
                </a:lnTo>
                <a:close/>
                <a:moveTo>
                  <a:pt x="890988" y="1750254"/>
                </a:moveTo>
                <a:lnTo>
                  <a:pt x="890988" y="1858254"/>
                </a:lnTo>
                <a:lnTo>
                  <a:pt x="1106988" y="1858254"/>
                </a:lnTo>
                <a:lnTo>
                  <a:pt x="1106988" y="1750254"/>
                </a:lnTo>
                <a:close/>
                <a:moveTo>
                  <a:pt x="3528192" y="1740917"/>
                </a:moveTo>
                <a:lnTo>
                  <a:pt x="3528192" y="1848917"/>
                </a:lnTo>
                <a:lnTo>
                  <a:pt x="3744192" y="1848917"/>
                </a:lnTo>
                <a:lnTo>
                  <a:pt x="3744192" y="1740917"/>
                </a:lnTo>
                <a:close/>
                <a:moveTo>
                  <a:pt x="198000" y="1740917"/>
                </a:moveTo>
                <a:lnTo>
                  <a:pt x="198000" y="1848917"/>
                </a:lnTo>
                <a:lnTo>
                  <a:pt x="414000" y="1848917"/>
                </a:lnTo>
                <a:lnTo>
                  <a:pt x="414000" y="1740917"/>
                </a:lnTo>
                <a:close/>
                <a:moveTo>
                  <a:pt x="2070064" y="1590731"/>
                </a:moveTo>
                <a:lnTo>
                  <a:pt x="2070064" y="1698731"/>
                </a:lnTo>
                <a:lnTo>
                  <a:pt x="2286064" y="1698731"/>
                </a:lnTo>
                <a:lnTo>
                  <a:pt x="2286064" y="1590731"/>
                </a:lnTo>
                <a:close/>
                <a:moveTo>
                  <a:pt x="1638016" y="1581394"/>
                </a:moveTo>
                <a:lnTo>
                  <a:pt x="1638016" y="1689394"/>
                </a:lnTo>
                <a:lnTo>
                  <a:pt x="1854016" y="1689394"/>
                </a:lnTo>
                <a:lnTo>
                  <a:pt x="1854016" y="1581394"/>
                </a:lnTo>
                <a:close/>
                <a:moveTo>
                  <a:pt x="3330192" y="1507604"/>
                </a:moveTo>
                <a:lnTo>
                  <a:pt x="3942192" y="1507604"/>
                </a:lnTo>
                <a:lnTo>
                  <a:pt x="3942192" y="3931865"/>
                </a:lnTo>
                <a:lnTo>
                  <a:pt x="3330192" y="3931865"/>
                </a:lnTo>
                <a:close/>
                <a:moveTo>
                  <a:pt x="2826148" y="1507604"/>
                </a:moveTo>
                <a:lnTo>
                  <a:pt x="2826148" y="1615604"/>
                </a:lnTo>
                <a:lnTo>
                  <a:pt x="3042148" y="1615604"/>
                </a:lnTo>
                <a:lnTo>
                  <a:pt x="3042148" y="1507604"/>
                </a:lnTo>
                <a:close/>
                <a:moveTo>
                  <a:pt x="890988" y="1507604"/>
                </a:moveTo>
                <a:lnTo>
                  <a:pt x="890988" y="1615604"/>
                </a:lnTo>
                <a:lnTo>
                  <a:pt x="1106988" y="1615604"/>
                </a:lnTo>
                <a:lnTo>
                  <a:pt x="1106988" y="1507604"/>
                </a:lnTo>
                <a:close/>
                <a:moveTo>
                  <a:pt x="0" y="1507604"/>
                </a:moveTo>
                <a:lnTo>
                  <a:pt x="612000" y="1507604"/>
                </a:lnTo>
                <a:lnTo>
                  <a:pt x="612000" y="3931865"/>
                </a:lnTo>
                <a:lnTo>
                  <a:pt x="0" y="3931865"/>
                </a:lnTo>
                <a:close/>
                <a:moveTo>
                  <a:pt x="2070064" y="1348081"/>
                </a:moveTo>
                <a:lnTo>
                  <a:pt x="2070064" y="1456081"/>
                </a:lnTo>
                <a:lnTo>
                  <a:pt x="2286064" y="1456081"/>
                </a:lnTo>
                <a:lnTo>
                  <a:pt x="2286064" y="1348081"/>
                </a:lnTo>
                <a:close/>
                <a:moveTo>
                  <a:pt x="1638016" y="1338744"/>
                </a:moveTo>
                <a:lnTo>
                  <a:pt x="1638016" y="1446744"/>
                </a:lnTo>
                <a:lnTo>
                  <a:pt x="1854016" y="1446744"/>
                </a:lnTo>
                <a:lnTo>
                  <a:pt x="1854016" y="1338744"/>
                </a:lnTo>
                <a:close/>
                <a:moveTo>
                  <a:pt x="2628148" y="1267865"/>
                </a:moveTo>
                <a:lnTo>
                  <a:pt x="3240148" y="1267865"/>
                </a:lnTo>
                <a:lnTo>
                  <a:pt x="3240148" y="3931865"/>
                </a:lnTo>
                <a:lnTo>
                  <a:pt x="2628148" y="3931865"/>
                </a:lnTo>
                <a:close/>
                <a:moveTo>
                  <a:pt x="692988" y="1267865"/>
                </a:moveTo>
                <a:lnTo>
                  <a:pt x="1304988" y="1267865"/>
                </a:lnTo>
                <a:lnTo>
                  <a:pt x="1304988" y="3931865"/>
                </a:lnTo>
                <a:lnTo>
                  <a:pt x="692988" y="3931865"/>
                </a:lnTo>
                <a:close/>
                <a:moveTo>
                  <a:pt x="2070064" y="1105431"/>
                </a:moveTo>
                <a:lnTo>
                  <a:pt x="2070064" y="1213431"/>
                </a:lnTo>
                <a:lnTo>
                  <a:pt x="2286064" y="1213431"/>
                </a:lnTo>
                <a:lnTo>
                  <a:pt x="2286064" y="1105431"/>
                </a:lnTo>
                <a:close/>
                <a:moveTo>
                  <a:pt x="1638016" y="1096094"/>
                </a:moveTo>
                <a:lnTo>
                  <a:pt x="1638016" y="1204094"/>
                </a:lnTo>
                <a:lnTo>
                  <a:pt x="1854016" y="1204094"/>
                </a:lnTo>
                <a:lnTo>
                  <a:pt x="1854016" y="1096094"/>
                </a:lnTo>
                <a:close/>
                <a:moveTo>
                  <a:pt x="2070064" y="862781"/>
                </a:moveTo>
                <a:lnTo>
                  <a:pt x="2070064" y="970781"/>
                </a:lnTo>
                <a:lnTo>
                  <a:pt x="2286064" y="970781"/>
                </a:lnTo>
                <a:lnTo>
                  <a:pt x="2286064" y="862781"/>
                </a:lnTo>
                <a:close/>
                <a:moveTo>
                  <a:pt x="1638016" y="853444"/>
                </a:moveTo>
                <a:lnTo>
                  <a:pt x="1638016" y="961444"/>
                </a:lnTo>
                <a:lnTo>
                  <a:pt x="1854016" y="961444"/>
                </a:lnTo>
                <a:lnTo>
                  <a:pt x="1854016" y="853444"/>
                </a:lnTo>
                <a:close/>
                <a:moveTo>
                  <a:pt x="1883174" y="0"/>
                </a:moveTo>
                <a:lnTo>
                  <a:pt x="2040907" y="0"/>
                </a:lnTo>
                <a:lnTo>
                  <a:pt x="2040907" y="355600"/>
                </a:lnTo>
                <a:lnTo>
                  <a:pt x="2178064" y="355600"/>
                </a:lnTo>
                <a:lnTo>
                  <a:pt x="2178064" y="596007"/>
                </a:lnTo>
                <a:lnTo>
                  <a:pt x="2538104" y="596007"/>
                </a:lnTo>
                <a:lnTo>
                  <a:pt x="2538104" y="3931865"/>
                </a:lnTo>
                <a:lnTo>
                  <a:pt x="2142040" y="3931865"/>
                </a:lnTo>
                <a:lnTo>
                  <a:pt x="2142040" y="3291036"/>
                </a:lnTo>
                <a:lnTo>
                  <a:pt x="1782040" y="3291036"/>
                </a:lnTo>
                <a:lnTo>
                  <a:pt x="1782040" y="3931865"/>
                </a:lnTo>
                <a:lnTo>
                  <a:pt x="1385976" y="3931865"/>
                </a:lnTo>
                <a:lnTo>
                  <a:pt x="1385976" y="596007"/>
                </a:lnTo>
                <a:lnTo>
                  <a:pt x="1746016" y="596007"/>
                </a:lnTo>
                <a:lnTo>
                  <a:pt x="1746016" y="355600"/>
                </a:lnTo>
                <a:lnTo>
                  <a:pt x="1883174" y="355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4" name="Rectangle 14">
            <a:extLst>
              <a:ext uri="{FF2B5EF4-FFF2-40B4-BE49-F238E27FC236}">
                <a16:creationId xmlns:a16="http://schemas.microsoft.com/office/drawing/2014/main" id="{B4193936-5D66-4187-8B2F-B5962B9854FA}"/>
              </a:ext>
            </a:extLst>
          </p:cNvPr>
          <p:cNvSpPr/>
          <p:nvPr/>
        </p:nvSpPr>
        <p:spPr>
          <a:xfrm>
            <a:off x="7320863" y="3882764"/>
            <a:ext cx="493770" cy="858475"/>
          </a:xfrm>
          <a:custGeom>
            <a:avLst/>
            <a:gdLst/>
            <a:ahLst/>
            <a:cxnLst/>
            <a:rect l="l" t="t" r="r" b="b"/>
            <a:pathLst>
              <a:path w="3942192" h="3931865">
                <a:moveTo>
                  <a:pt x="2826148" y="3448804"/>
                </a:moveTo>
                <a:lnTo>
                  <a:pt x="2826148" y="3556804"/>
                </a:lnTo>
                <a:lnTo>
                  <a:pt x="3042148" y="3556804"/>
                </a:lnTo>
                <a:lnTo>
                  <a:pt x="3042148" y="3448804"/>
                </a:lnTo>
                <a:close/>
                <a:moveTo>
                  <a:pt x="890988" y="3448804"/>
                </a:moveTo>
                <a:lnTo>
                  <a:pt x="890988" y="3556804"/>
                </a:lnTo>
                <a:lnTo>
                  <a:pt x="1106988" y="3556804"/>
                </a:lnTo>
                <a:lnTo>
                  <a:pt x="1106988" y="3448804"/>
                </a:lnTo>
                <a:close/>
                <a:moveTo>
                  <a:pt x="3528192" y="3439467"/>
                </a:moveTo>
                <a:lnTo>
                  <a:pt x="3528192" y="3547467"/>
                </a:lnTo>
                <a:lnTo>
                  <a:pt x="3744192" y="3547467"/>
                </a:lnTo>
                <a:lnTo>
                  <a:pt x="3744192" y="3439467"/>
                </a:lnTo>
                <a:close/>
                <a:moveTo>
                  <a:pt x="198000" y="3439467"/>
                </a:moveTo>
                <a:lnTo>
                  <a:pt x="198000" y="3547467"/>
                </a:lnTo>
                <a:lnTo>
                  <a:pt x="414000" y="3547467"/>
                </a:lnTo>
                <a:lnTo>
                  <a:pt x="414000" y="3439467"/>
                </a:lnTo>
                <a:close/>
                <a:moveTo>
                  <a:pt x="2826148" y="3206154"/>
                </a:moveTo>
                <a:lnTo>
                  <a:pt x="2826148" y="3314154"/>
                </a:lnTo>
                <a:lnTo>
                  <a:pt x="3042148" y="3314154"/>
                </a:lnTo>
                <a:lnTo>
                  <a:pt x="3042148" y="3206154"/>
                </a:lnTo>
                <a:close/>
                <a:moveTo>
                  <a:pt x="890988" y="3206154"/>
                </a:moveTo>
                <a:lnTo>
                  <a:pt x="890988" y="3314154"/>
                </a:lnTo>
                <a:lnTo>
                  <a:pt x="1106988" y="3314154"/>
                </a:lnTo>
                <a:lnTo>
                  <a:pt x="1106988" y="3206154"/>
                </a:lnTo>
                <a:close/>
                <a:moveTo>
                  <a:pt x="3528192" y="3196817"/>
                </a:moveTo>
                <a:lnTo>
                  <a:pt x="3528192" y="3304817"/>
                </a:lnTo>
                <a:lnTo>
                  <a:pt x="3744192" y="3304817"/>
                </a:lnTo>
                <a:lnTo>
                  <a:pt x="3744192" y="3196817"/>
                </a:lnTo>
                <a:close/>
                <a:moveTo>
                  <a:pt x="198000" y="3196817"/>
                </a:moveTo>
                <a:lnTo>
                  <a:pt x="198000" y="3304817"/>
                </a:lnTo>
                <a:lnTo>
                  <a:pt x="414000" y="3304817"/>
                </a:lnTo>
                <a:lnTo>
                  <a:pt x="414000" y="3196817"/>
                </a:lnTo>
                <a:close/>
                <a:moveTo>
                  <a:pt x="2070064" y="3046635"/>
                </a:moveTo>
                <a:lnTo>
                  <a:pt x="2070064" y="3154635"/>
                </a:lnTo>
                <a:lnTo>
                  <a:pt x="2286064" y="3154635"/>
                </a:lnTo>
                <a:lnTo>
                  <a:pt x="2286064" y="3046635"/>
                </a:lnTo>
                <a:close/>
                <a:moveTo>
                  <a:pt x="1638016" y="3037298"/>
                </a:moveTo>
                <a:lnTo>
                  <a:pt x="1638016" y="3145298"/>
                </a:lnTo>
                <a:lnTo>
                  <a:pt x="1854016" y="3145298"/>
                </a:lnTo>
                <a:lnTo>
                  <a:pt x="1854016" y="3037298"/>
                </a:lnTo>
                <a:close/>
                <a:moveTo>
                  <a:pt x="2826148" y="2963504"/>
                </a:moveTo>
                <a:lnTo>
                  <a:pt x="2826148" y="3071504"/>
                </a:lnTo>
                <a:lnTo>
                  <a:pt x="3042148" y="3071504"/>
                </a:lnTo>
                <a:lnTo>
                  <a:pt x="3042148" y="2963504"/>
                </a:lnTo>
                <a:close/>
                <a:moveTo>
                  <a:pt x="890988" y="2963504"/>
                </a:moveTo>
                <a:lnTo>
                  <a:pt x="890988" y="3071504"/>
                </a:lnTo>
                <a:lnTo>
                  <a:pt x="1106988" y="3071504"/>
                </a:lnTo>
                <a:lnTo>
                  <a:pt x="1106988" y="2963504"/>
                </a:lnTo>
                <a:close/>
                <a:moveTo>
                  <a:pt x="3528192" y="2954167"/>
                </a:moveTo>
                <a:lnTo>
                  <a:pt x="3528192" y="3062167"/>
                </a:lnTo>
                <a:lnTo>
                  <a:pt x="3744192" y="3062167"/>
                </a:lnTo>
                <a:lnTo>
                  <a:pt x="3744192" y="2954167"/>
                </a:lnTo>
                <a:close/>
                <a:moveTo>
                  <a:pt x="198000" y="2954167"/>
                </a:moveTo>
                <a:lnTo>
                  <a:pt x="198000" y="3062167"/>
                </a:lnTo>
                <a:lnTo>
                  <a:pt x="414000" y="3062167"/>
                </a:lnTo>
                <a:lnTo>
                  <a:pt x="414000" y="2954167"/>
                </a:lnTo>
                <a:close/>
                <a:moveTo>
                  <a:pt x="2070064" y="2803981"/>
                </a:moveTo>
                <a:lnTo>
                  <a:pt x="2070064" y="2911981"/>
                </a:lnTo>
                <a:lnTo>
                  <a:pt x="2286064" y="2911981"/>
                </a:lnTo>
                <a:lnTo>
                  <a:pt x="2286064" y="2803981"/>
                </a:lnTo>
                <a:close/>
                <a:moveTo>
                  <a:pt x="1638016" y="2794644"/>
                </a:moveTo>
                <a:lnTo>
                  <a:pt x="1638016" y="2902644"/>
                </a:lnTo>
                <a:lnTo>
                  <a:pt x="1854016" y="2902644"/>
                </a:lnTo>
                <a:lnTo>
                  <a:pt x="1854016" y="2794644"/>
                </a:lnTo>
                <a:close/>
                <a:moveTo>
                  <a:pt x="2826148" y="2720854"/>
                </a:moveTo>
                <a:lnTo>
                  <a:pt x="2826148" y="2828854"/>
                </a:lnTo>
                <a:lnTo>
                  <a:pt x="3042148" y="2828854"/>
                </a:lnTo>
                <a:lnTo>
                  <a:pt x="3042148" y="2720854"/>
                </a:lnTo>
                <a:close/>
                <a:moveTo>
                  <a:pt x="890988" y="2720854"/>
                </a:moveTo>
                <a:lnTo>
                  <a:pt x="890988" y="2828854"/>
                </a:lnTo>
                <a:lnTo>
                  <a:pt x="1106988" y="2828854"/>
                </a:lnTo>
                <a:lnTo>
                  <a:pt x="1106988" y="2720854"/>
                </a:lnTo>
                <a:close/>
                <a:moveTo>
                  <a:pt x="3528192" y="2711517"/>
                </a:moveTo>
                <a:lnTo>
                  <a:pt x="3528192" y="2819517"/>
                </a:lnTo>
                <a:lnTo>
                  <a:pt x="3744192" y="2819517"/>
                </a:lnTo>
                <a:lnTo>
                  <a:pt x="3744192" y="2711517"/>
                </a:lnTo>
                <a:close/>
                <a:moveTo>
                  <a:pt x="198000" y="2711517"/>
                </a:moveTo>
                <a:lnTo>
                  <a:pt x="198000" y="2819517"/>
                </a:lnTo>
                <a:lnTo>
                  <a:pt x="414000" y="2819517"/>
                </a:lnTo>
                <a:lnTo>
                  <a:pt x="414000" y="2711517"/>
                </a:lnTo>
                <a:close/>
                <a:moveTo>
                  <a:pt x="2070064" y="2561331"/>
                </a:moveTo>
                <a:lnTo>
                  <a:pt x="2070064" y="2669331"/>
                </a:lnTo>
                <a:lnTo>
                  <a:pt x="2286064" y="2669331"/>
                </a:lnTo>
                <a:lnTo>
                  <a:pt x="2286064" y="2561331"/>
                </a:lnTo>
                <a:close/>
                <a:moveTo>
                  <a:pt x="1638016" y="2551994"/>
                </a:moveTo>
                <a:lnTo>
                  <a:pt x="1638016" y="2659994"/>
                </a:lnTo>
                <a:lnTo>
                  <a:pt x="1854016" y="2659994"/>
                </a:lnTo>
                <a:lnTo>
                  <a:pt x="1854016" y="2551994"/>
                </a:lnTo>
                <a:close/>
                <a:moveTo>
                  <a:pt x="2826148" y="2478204"/>
                </a:moveTo>
                <a:lnTo>
                  <a:pt x="2826148" y="2586204"/>
                </a:lnTo>
                <a:lnTo>
                  <a:pt x="3042148" y="2586204"/>
                </a:lnTo>
                <a:lnTo>
                  <a:pt x="3042148" y="2478204"/>
                </a:lnTo>
                <a:close/>
                <a:moveTo>
                  <a:pt x="890988" y="2478204"/>
                </a:moveTo>
                <a:lnTo>
                  <a:pt x="890988" y="2586204"/>
                </a:lnTo>
                <a:lnTo>
                  <a:pt x="1106988" y="2586204"/>
                </a:lnTo>
                <a:lnTo>
                  <a:pt x="1106988" y="2478204"/>
                </a:lnTo>
                <a:close/>
                <a:moveTo>
                  <a:pt x="3528192" y="2468867"/>
                </a:moveTo>
                <a:lnTo>
                  <a:pt x="3528192" y="2576867"/>
                </a:lnTo>
                <a:lnTo>
                  <a:pt x="3744192" y="2576867"/>
                </a:lnTo>
                <a:lnTo>
                  <a:pt x="3744192" y="2468867"/>
                </a:lnTo>
                <a:close/>
                <a:moveTo>
                  <a:pt x="198000" y="2468867"/>
                </a:moveTo>
                <a:lnTo>
                  <a:pt x="198000" y="2576867"/>
                </a:lnTo>
                <a:lnTo>
                  <a:pt x="414000" y="2576867"/>
                </a:lnTo>
                <a:lnTo>
                  <a:pt x="414000" y="2468867"/>
                </a:lnTo>
                <a:close/>
                <a:moveTo>
                  <a:pt x="2070064" y="2318681"/>
                </a:moveTo>
                <a:lnTo>
                  <a:pt x="2070064" y="2426681"/>
                </a:lnTo>
                <a:lnTo>
                  <a:pt x="2286064" y="2426681"/>
                </a:lnTo>
                <a:lnTo>
                  <a:pt x="2286064" y="2318681"/>
                </a:lnTo>
                <a:close/>
                <a:moveTo>
                  <a:pt x="1638016" y="2309344"/>
                </a:moveTo>
                <a:lnTo>
                  <a:pt x="1638016" y="2417344"/>
                </a:lnTo>
                <a:lnTo>
                  <a:pt x="1854016" y="2417344"/>
                </a:lnTo>
                <a:lnTo>
                  <a:pt x="1854016" y="2309344"/>
                </a:lnTo>
                <a:close/>
                <a:moveTo>
                  <a:pt x="2826148" y="2235554"/>
                </a:moveTo>
                <a:lnTo>
                  <a:pt x="2826148" y="2343554"/>
                </a:lnTo>
                <a:lnTo>
                  <a:pt x="3042148" y="2343554"/>
                </a:lnTo>
                <a:lnTo>
                  <a:pt x="3042148" y="2235554"/>
                </a:lnTo>
                <a:close/>
                <a:moveTo>
                  <a:pt x="890988" y="2235554"/>
                </a:moveTo>
                <a:lnTo>
                  <a:pt x="890988" y="2343554"/>
                </a:lnTo>
                <a:lnTo>
                  <a:pt x="1106988" y="2343554"/>
                </a:lnTo>
                <a:lnTo>
                  <a:pt x="1106988" y="2235554"/>
                </a:lnTo>
                <a:close/>
                <a:moveTo>
                  <a:pt x="3528192" y="2226217"/>
                </a:moveTo>
                <a:lnTo>
                  <a:pt x="3528192" y="2334217"/>
                </a:lnTo>
                <a:lnTo>
                  <a:pt x="3744192" y="2334217"/>
                </a:lnTo>
                <a:lnTo>
                  <a:pt x="3744192" y="2226217"/>
                </a:lnTo>
                <a:close/>
                <a:moveTo>
                  <a:pt x="198000" y="2226217"/>
                </a:moveTo>
                <a:lnTo>
                  <a:pt x="198000" y="2334217"/>
                </a:lnTo>
                <a:lnTo>
                  <a:pt x="414000" y="2334217"/>
                </a:lnTo>
                <a:lnTo>
                  <a:pt x="414000" y="2226217"/>
                </a:lnTo>
                <a:close/>
                <a:moveTo>
                  <a:pt x="2070064" y="2076031"/>
                </a:moveTo>
                <a:lnTo>
                  <a:pt x="2070064" y="2184031"/>
                </a:lnTo>
                <a:lnTo>
                  <a:pt x="2286064" y="2184031"/>
                </a:lnTo>
                <a:lnTo>
                  <a:pt x="2286064" y="2076031"/>
                </a:lnTo>
                <a:close/>
                <a:moveTo>
                  <a:pt x="1638016" y="2066694"/>
                </a:moveTo>
                <a:lnTo>
                  <a:pt x="1638016" y="2174694"/>
                </a:lnTo>
                <a:lnTo>
                  <a:pt x="1854016" y="2174694"/>
                </a:lnTo>
                <a:lnTo>
                  <a:pt x="1854016" y="2066694"/>
                </a:lnTo>
                <a:close/>
                <a:moveTo>
                  <a:pt x="2826148" y="1992904"/>
                </a:moveTo>
                <a:lnTo>
                  <a:pt x="2826148" y="2100904"/>
                </a:lnTo>
                <a:lnTo>
                  <a:pt x="3042148" y="2100904"/>
                </a:lnTo>
                <a:lnTo>
                  <a:pt x="3042148" y="1992904"/>
                </a:lnTo>
                <a:close/>
                <a:moveTo>
                  <a:pt x="890988" y="1992904"/>
                </a:moveTo>
                <a:lnTo>
                  <a:pt x="890988" y="2100904"/>
                </a:lnTo>
                <a:lnTo>
                  <a:pt x="1106988" y="2100904"/>
                </a:lnTo>
                <a:lnTo>
                  <a:pt x="1106988" y="1992904"/>
                </a:lnTo>
                <a:close/>
                <a:moveTo>
                  <a:pt x="3528192" y="1983567"/>
                </a:moveTo>
                <a:lnTo>
                  <a:pt x="3528192" y="2091567"/>
                </a:lnTo>
                <a:lnTo>
                  <a:pt x="3744192" y="2091567"/>
                </a:lnTo>
                <a:lnTo>
                  <a:pt x="3744192" y="1983567"/>
                </a:lnTo>
                <a:close/>
                <a:moveTo>
                  <a:pt x="198000" y="1983567"/>
                </a:moveTo>
                <a:lnTo>
                  <a:pt x="198000" y="2091567"/>
                </a:lnTo>
                <a:lnTo>
                  <a:pt x="414000" y="2091567"/>
                </a:lnTo>
                <a:lnTo>
                  <a:pt x="414000" y="1983567"/>
                </a:lnTo>
                <a:close/>
                <a:moveTo>
                  <a:pt x="2070064" y="1833381"/>
                </a:moveTo>
                <a:lnTo>
                  <a:pt x="2070064" y="1941381"/>
                </a:lnTo>
                <a:lnTo>
                  <a:pt x="2286064" y="1941381"/>
                </a:lnTo>
                <a:lnTo>
                  <a:pt x="2286064" y="1833381"/>
                </a:lnTo>
                <a:close/>
                <a:moveTo>
                  <a:pt x="1638016" y="1824044"/>
                </a:moveTo>
                <a:lnTo>
                  <a:pt x="1638016" y="1932044"/>
                </a:lnTo>
                <a:lnTo>
                  <a:pt x="1854016" y="1932044"/>
                </a:lnTo>
                <a:lnTo>
                  <a:pt x="1854016" y="1824044"/>
                </a:lnTo>
                <a:close/>
                <a:moveTo>
                  <a:pt x="2826148" y="1750254"/>
                </a:moveTo>
                <a:lnTo>
                  <a:pt x="2826148" y="1858254"/>
                </a:lnTo>
                <a:lnTo>
                  <a:pt x="3042148" y="1858254"/>
                </a:lnTo>
                <a:lnTo>
                  <a:pt x="3042148" y="1750254"/>
                </a:lnTo>
                <a:close/>
                <a:moveTo>
                  <a:pt x="890988" y="1750254"/>
                </a:moveTo>
                <a:lnTo>
                  <a:pt x="890988" y="1858254"/>
                </a:lnTo>
                <a:lnTo>
                  <a:pt x="1106988" y="1858254"/>
                </a:lnTo>
                <a:lnTo>
                  <a:pt x="1106988" y="1750254"/>
                </a:lnTo>
                <a:close/>
                <a:moveTo>
                  <a:pt x="3528192" y="1740917"/>
                </a:moveTo>
                <a:lnTo>
                  <a:pt x="3528192" y="1848917"/>
                </a:lnTo>
                <a:lnTo>
                  <a:pt x="3744192" y="1848917"/>
                </a:lnTo>
                <a:lnTo>
                  <a:pt x="3744192" y="1740917"/>
                </a:lnTo>
                <a:close/>
                <a:moveTo>
                  <a:pt x="198000" y="1740917"/>
                </a:moveTo>
                <a:lnTo>
                  <a:pt x="198000" y="1848917"/>
                </a:lnTo>
                <a:lnTo>
                  <a:pt x="414000" y="1848917"/>
                </a:lnTo>
                <a:lnTo>
                  <a:pt x="414000" y="1740917"/>
                </a:lnTo>
                <a:close/>
                <a:moveTo>
                  <a:pt x="2070064" y="1590731"/>
                </a:moveTo>
                <a:lnTo>
                  <a:pt x="2070064" y="1698731"/>
                </a:lnTo>
                <a:lnTo>
                  <a:pt x="2286064" y="1698731"/>
                </a:lnTo>
                <a:lnTo>
                  <a:pt x="2286064" y="1590731"/>
                </a:lnTo>
                <a:close/>
                <a:moveTo>
                  <a:pt x="1638016" y="1581394"/>
                </a:moveTo>
                <a:lnTo>
                  <a:pt x="1638016" y="1689394"/>
                </a:lnTo>
                <a:lnTo>
                  <a:pt x="1854016" y="1689394"/>
                </a:lnTo>
                <a:lnTo>
                  <a:pt x="1854016" y="1581394"/>
                </a:lnTo>
                <a:close/>
                <a:moveTo>
                  <a:pt x="3330192" y="1507604"/>
                </a:moveTo>
                <a:lnTo>
                  <a:pt x="3942192" y="1507604"/>
                </a:lnTo>
                <a:lnTo>
                  <a:pt x="3942192" y="3931865"/>
                </a:lnTo>
                <a:lnTo>
                  <a:pt x="3330192" y="3931865"/>
                </a:lnTo>
                <a:close/>
                <a:moveTo>
                  <a:pt x="2826148" y="1507604"/>
                </a:moveTo>
                <a:lnTo>
                  <a:pt x="2826148" y="1615604"/>
                </a:lnTo>
                <a:lnTo>
                  <a:pt x="3042148" y="1615604"/>
                </a:lnTo>
                <a:lnTo>
                  <a:pt x="3042148" y="1507604"/>
                </a:lnTo>
                <a:close/>
                <a:moveTo>
                  <a:pt x="890988" y="1507604"/>
                </a:moveTo>
                <a:lnTo>
                  <a:pt x="890988" y="1615604"/>
                </a:lnTo>
                <a:lnTo>
                  <a:pt x="1106988" y="1615604"/>
                </a:lnTo>
                <a:lnTo>
                  <a:pt x="1106988" y="1507604"/>
                </a:lnTo>
                <a:close/>
                <a:moveTo>
                  <a:pt x="0" y="1507604"/>
                </a:moveTo>
                <a:lnTo>
                  <a:pt x="612000" y="1507604"/>
                </a:lnTo>
                <a:lnTo>
                  <a:pt x="612000" y="3931865"/>
                </a:lnTo>
                <a:lnTo>
                  <a:pt x="0" y="3931865"/>
                </a:lnTo>
                <a:close/>
                <a:moveTo>
                  <a:pt x="2070064" y="1348081"/>
                </a:moveTo>
                <a:lnTo>
                  <a:pt x="2070064" y="1456081"/>
                </a:lnTo>
                <a:lnTo>
                  <a:pt x="2286064" y="1456081"/>
                </a:lnTo>
                <a:lnTo>
                  <a:pt x="2286064" y="1348081"/>
                </a:lnTo>
                <a:close/>
                <a:moveTo>
                  <a:pt x="1638016" y="1338744"/>
                </a:moveTo>
                <a:lnTo>
                  <a:pt x="1638016" y="1446744"/>
                </a:lnTo>
                <a:lnTo>
                  <a:pt x="1854016" y="1446744"/>
                </a:lnTo>
                <a:lnTo>
                  <a:pt x="1854016" y="1338744"/>
                </a:lnTo>
                <a:close/>
                <a:moveTo>
                  <a:pt x="2628148" y="1267865"/>
                </a:moveTo>
                <a:lnTo>
                  <a:pt x="3240148" y="1267865"/>
                </a:lnTo>
                <a:lnTo>
                  <a:pt x="3240148" y="3931865"/>
                </a:lnTo>
                <a:lnTo>
                  <a:pt x="2628148" y="3931865"/>
                </a:lnTo>
                <a:close/>
                <a:moveTo>
                  <a:pt x="692988" y="1267865"/>
                </a:moveTo>
                <a:lnTo>
                  <a:pt x="1304988" y="1267865"/>
                </a:lnTo>
                <a:lnTo>
                  <a:pt x="1304988" y="3931865"/>
                </a:lnTo>
                <a:lnTo>
                  <a:pt x="692988" y="3931865"/>
                </a:lnTo>
                <a:close/>
                <a:moveTo>
                  <a:pt x="2070064" y="1105431"/>
                </a:moveTo>
                <a:lnTo>
                  <a:pt x="2070064" y="1213431"/>
                </a:lnTo>
                <a:lnTo>
                  <a:pt x="2286064" y="1213431"/>
                </a:lnTo>
                <a:lnTo>
                  <a:pt x="2286064" y="1105431"/>
                </a:lnTo>
                <a:close/>
                <a:moveTo>
                  <a:pt x="1638016" y="1096094"/>
                </a:moveTo>
                <a:lnTo>
                  <a:pt x="1638016" y="1204094"/>
                </a:lnTo>
                <a:lnTo>
                  <a:pt x="1854016" y="1204094"/>
                </a:lnTo>
                <a:lnTo>
                  <a:pt x="1854016" y="1096094"/>
                </a:lnTo>
                <a:close/>
                <a:moveTo>
                  <a:pt x="2070064" y="862781"/>
                </a:moveTo>
                <a:lnTo>
                  <a:pt x="2070064" y="970781"/>
                </a:lnTo>
                <a:lnTo>
                  <a:pt x="2286064" y="970781"/>
                </a:lnTo>
                <a:lnTo>
                  <a:pt x="2286064" y="862781"/>
                </a:lnTo>
                <a:close/>
                <a:moveTo>
                  <a:pt x="1638016" y="853444"/>
                </a:moveTo>
                <a:lnTo>
                  <a:pt x="1638016" y="961444"/>
                </a:lnTo>
                <a:lnTo>
                  <a:pt x="1854016" y="961444"/>
                </a:lnTo>
                <a:lnTo>
                  <a:pt x="1854016" y="853444"/>
                </a:lnTo>
                <a:close/>
                <a:moveTo>
                  <a:pt x="1883174" y="0"/>
                </a:moveTo>
                <a:lnTo>
                  <a:pt x="2040907" y="0"/>
                </a:lnTo>
                <a:lnTo>
                  <a:pt x="2040907" y="355600"/>
                </a:lnTo>
                <a:lnTo>
                  <a:pt x="2178064" y="355600"/>
                </a:lnTo>
                <a:lnTo>
                  <a:pt x="2178064" y="596007"/>
                </a:lnTo>
                <a:lnTo>
                  <a:pt x="2538104" y="596007"/>
                </a:lnTo>
                <a:lnTo>
                  <a:pt x="2538104" y="3931865"/>
                </a:lnTo>
                <a:lnTo>
                  <a:pt x="2142040" y="3931865"/>
                </a:lnTo>
                <a:lnTo>
                  <a:pt x="2142040" y="3291036"/>
                </a:lnTo>
                <a:lnTo>
                  <a:pt x="1782040" y="3291036"/>
                </a:lnTo>
                <a:lnTo>
                  <a:pt x="1782040" y="3931865"/>
                </a:lnTo>
                <a:lnTo>
                  <a:pt x="1385976" y="3931865"/>
                </a:lnTo>
                <a:lnTo>
                  <a:pt x="1385976" y="596007"/>
                </a:lnTo>
                <a:lnTo>
                  <a:pt x="1746016" y="596007"/>
                </a:lnTo>
                <a:lnTo>
                  <a:pt x="1746016" y="355600"/>
                </a:lnTo>
                <a:lnTo>
                  <a:pt x="1883174" y="355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5" name="자유형: 도형 113">
            <a:extLst>
              <a:ext uri="{FF2B5EF4-FFF2-40B4-BE49-F238E27FC236}">
                <a16:creationId xmlns:a16="http://schemas.microsoft.com/office/drawing/2014/main" id="{4D9624E4-A555-4608-9C00-049CAAC44DD4}"/>
              </a:ext>
            </a:extLst>
          </p:cNvPr>
          <p:cNvSpPr/>
          <p:nvPr/>
        </p:nvSpPr>
        <p:spPr>
          <a:xfrm>
            <a:off x="7850018" y="4038132"/>
            <a:ext cx="201932" cy="718580"/>
          </a:xfrm>
          <a:custGeom>
            <a:avLst/>
            <a:gdLst>
              <a:gd name="connsiteX0" fmla="*/ 508569 w 744877"/>
              <a:gd name="connsiteY0" fmla="*/ 2170018 h 2650660"/>
              <a:gd name="connsiteX1" fmla="*/ 508569 w 744877"/>
              <a:gd name="connsiteY1" fmla="*/ 2277477 h 2650660"/>
              <a:gd name="connsiteX2" fmla="*/ 631860 w 744877"/>
              <a:gd name="connsiteY2" fmla="*/ 2277477 h 2650660"/>
              <a:gd name="connsiteX3" fmla="*/ 631860 w 744877"/>
              <a:gd name="connsiteY3" fmla="*/ 2170018 h 2650660"/>
              <a:gd name="connsiteX4" fmla="*/ 113017 w 744877"/>
              <a:gd name="connsiteY4" fmla="*/ 2160728 h 2650660"/>
              <a:gd name="connsiteX5" fmla="*/ 113017 w 744877"/>
              <a:gd name="connsiteY5" fmla="*/ 2268187 h 2650660"/>
              <a:gd name="connsiteX6" fmla="*/ 236308 w 744877"/>
              <a:gd name="connsiteY6" fmla="*/ 2268187 h 2650660"/>
              <a:gd name="connsiteX7" fmla="*/ 236308 w 744877"/>
              <a:gd name="connsiteY7" fmla="*/ 2160728 h 2650660"/>
              <a:gd name="connsiteX8" fmla="*/ 508569 w 744877"/>
              <a:gd name="connsiteY8" fmla="*/ 1928583 h 2650660"/>
              <a:gd name="connsiteX9" fmla="*/ 508569 w 744877"/>
              <a:gd name="connsiteY9" fmla="*/ 2036042 h 2650660"/>
              <a:gd name="connsiteX10" fmla="*/ 631860 w 744877"/>
              <a:gd name="connsiteY10" fmla="*/ 2036042 h 2650660"/>
              <a:gd name="connsiteX11" fmla="*/ 631860 w 744877"/>
              <a:gd name="connsiteY11" fmla="*/ 1928583 h 2650660"/>
              <a:gd name="connsiteX12" fmla="*/ 113017 w 744877"/>
              <a:gd name="connsiteY12" fmla="*/ 1919293 h 2650660"/>
              <a:gd name="connsiteX13" fmla="*/ 113017 w 744877"/>
              <a:gd name="connsiteY13" fmla="*/ 2026752 h 2650660"/>
              <a:gd name="connsiteX14" fmla="*/ 236308 w 744877"/>
              <a:gd name="connsiteY14" fmla="*/ 2026752 h 2650660"/>
              <a:gd name="connsiteX15" fmla="*/ 236308 w 744877"/>
              <a:gd name="connsiteY15" fmla="*/ 1919293 h 2650660"/>
              <a:gd name="connsiteX16" fmla="*/ 508569 w 744877"/>
              <a:gd name="connsiteY16" fmla="*/ 1687148 h 2650660"/>
              <a:gd name="connsiteX17" fmla="*/ 508569 w 744877"/>
              <a:gd name="connsiteY17" fmla="*/ 1794607 h 2650660"/>
              <a:gd name="connsiteX18" fmla="*/ 631860 w 744877"/>
              <a:gd name="connsiteY18" fmla="*/ 1794607 h 2650660"/>
              <a:gd name="connsiteX19" fmla="*/ 631860 w 744877"/>
              <a:gd name="connsiteY19" fmla="*/ 1687148 h 2650660"/>
              <a:gd name="connsiteX20" fmla="*/ 113017 w 744877"/>
              <a:gd name="connsiteY20" fmla="*/ 1677858 h 2650660"/>
              <a:gd name="connsiteX21" fmla="*/ 113017 w 744877"/>
              <a:gd name="connsiteY21" fmla="*/ 1785317 h 2650660"/>
              <a:gd name="connsiteX22" fmla="*/ 236308 w 744877"/>
              <a:gd name="connsiteY22" fmla="*/ 1785317 h 2650660"/>
              <a:gd name="connsiteX23" fmla="*/ 236308 w 744877"/>
              <a:gd name="connsiteY23" fmla="*/ 1677858 h 2650660"/>
              <a:gd name="connsiteX24" fmla="*/ 508569 w 744877"/>
              <a:gd name="connsiteY24" fmla="*/ 1445713 h 2650660"/>
              <a:gd name="connsiteX25" fmla="*/ 508569 w 744877"/>
              <a:gd name="connsiteY25" fmla="*/ 1553173 h 2650660"/>
              <a:gd name="connsiteX26" fmla="*/ 631860 w 744877"/>
              <a:gd name="connsiteY26" fmla="*/ 1553173 h 2650660"/>
              <a:gd name="connsiteX27" fmla="*/ 631860 w 744877"/>
              <a:gd name="connsiteY27" fmla="*/ 1445713 h 2650660"/>
              <a:gd name="connsiteX28" fmla="*/ 113017 w 744877"/>
              <a:gd name="connsiteY28" fmla="*/ 1436423 h 2650660"/>
              <a:gd name="connsiteX29" fmla="*/ 113017 w 744877"/>
              <a:gd name="connsiteY29" fmla="*/ 1543882 h 2650660"/>
              <a:gd name="connsiteX30" fmla="*/ 236308 w 744877"/>
              <a:gd name="connsiteY30" fmla="*/ 1543882 h 2650660"/>
              <a:gd name="connsiteX31" fmla="*/ 236308 w 744877"/>
              <a:gd name="connsiteY31" fmla="*/ 1436423 h 2650660"/>
              <a:gd name="connsiteX32" fmla="*/ 508569 w 744877"/>
              <a:gd name="connsiteY32" fmla="*/ 1204278 h 2650660"/>
              <a:gd name="connsiteX33" fmla="*/ 508569 w 744877"/>
              <a:gd name="connsiteY33" fmla="*/ 1311738 h 2650660"/>
              <a:gd name="connsiteX34" fmla="*/ 631860 w 744877"/>
              <a:gd name="connsiteY34" fmla="*/ 1311738 h 2650660"/>
              <a:gd name="connsiteX35" fmla="*/ 631860 w 744877"/>
              <a:gd name="connsiteY35" fmla="*/ 1204278 h 2650660"/>
              <a:gd name="connsiteX36" fmla="*/ 113017 w 744877"/>
              <a:gd name="connsiteY36" fmla="*/ 1194988 h 2650660"/>
              <a:gd name="connsiteX37" fmla="*/ 113017 w 744877"/>
              <a:gd name="connsiteY37" fmla="*/ 1302447 h 2650660"/>
              <a:gd name="connsiteX38" fmla="*/ 236308 w 744877"/>
              <a:gd name="connsiteY38" fmla="*/ 1302447 h 2650660"/>
              <a:gd name="connsiteX39" fmla="*/ 236308 w 744877"/>
              <a:gd name="connsiteY39" fmla="*/ 1194988 h 2650660"/>
              <a:gd name="connsiteX40" fmla="*/ 508569 w 744877"/>
              <a:gd name="connsiteY40" fmla="*/ 962843 h 2650660"/>
              <a:gd name="connsiteX41" fmla="*/ 508569 w 744877"/>
              <a:gd name="connsiteY41" fmla="*/ 1070303 h 2650660"/>
              <a:gd name="connsiteX42" fmla="*/ 631860 w 744877"/>
              <a:gd name="connsiteY42" fmla="*/ 1070303 h 2650660"/>
              <a:gd name="connsiteX43" fmla="*/ 631860 w 744877"/>
              <a:gd name="connsiteY43" fmla="*/ 962843 h 2650660"/>
              <a:gd name="connsiteX44" fmla="*/ 113017 w 744877"/>
              <a:gd name="connsiteY44" fmla="*/ 953553 h 2650660"/>
              <a:gd name="connsiteX45" fmla="*/ 113017 w 744877"/>
              <a:gd name="connsiteY45" fmla="*/ 1061012 h 2650660"/>
              <a:gd name="connsiteX46" fmla="*/ 236308 w 744877"/>
              <a:gd name="connsiteY46" fmla="*/ 1061012 h 2650660"/>
              <a:gd name="connsiteX47" fmla="*/ 236308 w 744877"/>
              <a:gd name="connsiteY47" fmla="*/ 953553 h 2650660"/>
              <a:gd name="connsiteX48" fmla="*/ 508569 w 744877"/>
              <a:gd name="connsiteY48" fmla="*/ 721409 h 2650660"/>
              <a:gd name="connsiteX49" fmla="*/ 508569 w 744877"/>
              <a:gd name="connsiteY49" fmla="*/ 828868 h 2650660"/>
              <a:gd name="connsiteX50" fmla="*/ 631860 w 744877"/>
              <a:gd name="connsiteY50" fmla="*/ 828868 h 2650660"/>
              <a:gd name="connsiteX51" fmla="*/ 631860 w 744877"/>
              <a:gd name="connsiteY51" fmla="*/ 721409 h 2650660"/>
              <a:gd name="connsiteX52" fmla="*/ 113017 w 744877"/>
              <a:gd name="connsiteY52" fmla="*/ 712118 h 2650660"/>
              <a:gd name="connsiteX53" fmla="*/ 113017 w 744877"/>
              <a:gd name="connsiteY53" fmla="*/ 819578 h 2650660"/>
              <a:gd name="connsiteX54" fmla="*/ 236308 w 744877"/>
              <a:gd name="connsiteY54" fmla="*/ 819578 h 2650660"/>
              <a:gd name="connsiteX55" fmla="*/ 236308 w 744877"/>
              <a:gd name="connsiteY55" fmla="*/ 712118 h 2650660"/>
              <a:gd name="connsiteX56" fmla="*/ 508569 w 744877"/>
              <a:gd name="connsiteY56" fmla="*/ 479974 h 2650660"/>
              <a:gd name="connsiteX57" fmla="*/ 508569 w 744877"/>
              <a:gd name="connsiteY57" fmla="*/ 587433 h 2650660"/>
              <a:gd name="connsiteX58" fmla="*/ 631860 w 744877"/>
              <a:gd name="connsiteY58" fmla="*/ 587433 h 2650660"/>
              <a:gd name="connsiteX59" fmla="*/ 631860 w 744877"/>
              <a:gd name="connsiteY59" fmla="*/ 479974 h 2650660"/>
              <a:gd name="connsiteX60" fmla="*/ 113017 w 744877"/>
              <a:gd name="connsiteY60" fmla="*/ 470683 h 2650660"/>
              <a:gd name="connsiteX61" fmla="*/ 113017 w 744877"/>
              <a:gd name="connsiteY61" fmla="*/ 578143 h 2650660"/>
              <a:gd name="connsiteX62" fmla="*/ 236308 w 744877"/>
              <a:gd name="connsiteY62" fmla="*/ 578143 h 2650660"/>
              <a:gd name="connsiteX63" fmla="*/ 236308 w 744877"/>
              <a:gd name="connsiteY63" fmla="*/ 470683 h 2650660"/>
              <a:gd name="connsiteX64" fmla="*/ 508569 w 744877"/>
              <a:gd name="connsiteY64" fmla="*/ 238539 h 2650660"/>
              <a:gd name="connsiteX65" fmla="*/ 508569 w 744877"/>
              <a:gd name="connsiteY65" fmla="*/ 345998 h 2650660"/>
              <a:gd name="connsiteX66" fmla="*/ 631860 w 744877"/>
              <a:gd name="connsiteY66" fmla="*/ 345998 h 2650660"/>
              <a:gd name="connsiteX67" fmla="*/ 631860 w 744877"/>
              <a:gd name="connsiteY67" fmla="*/ 238539 h 2650660"/>
              <a:gd name="connsiteX68" fmla="*/ 0 w 744877"/>
              <a:gd name="connsiteY68" fmla="*/ 238539 h 2650660"/>
              <a:gd name="connsiteX69" fmla="*/ 349325 w 744877"/>
              <a:gd name="connsiteY69" fmla="*/ 238539 h 2650660"/>
              <a:gd name="connsiteX70" fmla="*/ 349325 w 744877"/>
              <a:gd name="connsiteY70" fmla="*/ 2650660 h 2650660"/>
              <a:gd name="connsiteX71" fmla="*/ 0 w 744877"/>
              <a:gd name="connsiteY71" fmla="*/ 2650660 h 2650660"/>
              <a:gd name="connsiteX72" fmla="*/ 395552 w 744877"/>
              <a:gd name="connsiteY72" fmla="*/ 0 h 2650660"/>
              <a:gd name="connsiteX73" fmla="*/ 744877 w 744877"/>
              <a:gd name="connsiteY73" fmla="*/ 0 h 2650660"/>
              <a:gd name="connsiteX74" fmla="*/ 744877 w 744877"/>
              <a:gd name="connsiteY74" fmla="*/ 2650660 h 2650660"/>
              <a:gd name="connsiteX75" fmla="*/ 395552 w 744877"/>
              <a:gd name="connsiteY75" fmla="*/ 2650660 h 265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744877" h="2650660">
                <a:moveTo>
                  <a:pt x="508569" y="2170018"/>
                </a:moveTo>
                <a:lnTo>
                  <a:pt x="508569" y="2277477"/>
                </a:lnTo>
                <a:lnTo>
                  <a:pt x="631860" y="2277477"/>
                </a:lnTo>
                <a:lnTo>
                  <a:pt x="631860" y="2170018"/>
                </a:lnTo>
                <a:close/>
                <a:moveTo>
                  <a:pt x="113017" y="2160728"/>
                </a:moveTo>
                <a:lnTo>
                  <a:pt x="113017" y="2268187"/>
                </a:lnTo>
                <a:lnTo>
                  <a:pt x="236308" y="2268187"/>
                </a:lnTo>
                <a:lnTo>
                  <a:pt x="236308" y="2160728"/>
                </a:lnTo>
                <a:close/>
                <a:moveTo>
                  <a:pt x="508569" y="1928583"/>
                </a:moveTo>
                <a:lnTo>
                  <a:pt x="508569" y="2036042"/>
                </a:lnTo>
                <a:lnTo>
                  <a:pt x="631860" y="2036042"/>
                </a:lnTo>
                <a:lnTo>
                  <a:pt x="631860" y="1928583"/>
                </a:lnTo>
                <a:close/>
                <a:moveTo>
                  <a:pt x="113017" y="1919293"/>
                </a:moveTo>
                <a:lnTo>
                  <a:pt x="113017" y="2026752"/>
                </a:lnTo>
                <a:lnTo>
                  <a:pt x="236308" y="2026752"/>
                </a:lnTo>
                <a:lnTo>
                  <a:pt x="236308" y="1919293"/>
                </a:lnTo>
                <a:close/>
                <a:moveTo>
                  <a:pt x="508569" y="1687148"/>
                </a:moveTo>
                <a:lnTo>
                  <a:pt x="508569" y="1794607"/>
                </a:lnTo>
                <a:lnTo>
                  <a:pt x="631860" y="1794607"/>
                </a:lnTo>
                <a:lnTo>
                  <a:pt x="631860" y="1687148"/>
                </a:lnTo>
                <a:close/>
                <a:moveTo>
                  <a:pt x="113017" y="1677858"/>
                </a:moveTo>
                <a:lnTo>
                  <a:pt x="113017" y="1785317"/>
                </a:lnTo>
                <a:lnTo>
                  <a:pt x="236308" y="1785317"/>
                </a:lnTo>
                <a:lnTo>
                  <a:pt x="236308" y="1677858"/>
                </a:lnTo>
                <a:close/>
                <a:moveTo>
                  <a:pt x="508569" y="1445713"/>
                </a:moveTo>
                <a:lnTo>
                  <a:pt x="508569" y="1553173"/>
                </a:lnTo>
                <a:lnTo>
                  <a:pt x="631860" y="1553173"/>
                </a:lnTo>
                <a:lnTo>
                  <a:pt x="631860" y="1445713"/>
                </a:lnTo>
                <a:close/>
                <a:moveTo>
                  <a:pt x="113017" y="1436423"/>
                </a:moveTo>
                <a:lnTo>
                  <a:pt x="113017" y="1543882"/>
                </a:lnTo>
                <a:lnTo>
                  <a:pt x="236308" y="1543882"/>
                </a:lnTo>
                <a:lnTo>
                  <a:pt x="236308" y="1436423"/>
                </a:lnTo>
                <a:close/>
                <a:moveTo>
                  <a:pt x="508569" y="1204278"/>
                </a:moveTo>
                <a:lnTo>
                  <a:pt x="508569" y="1311738"/>
                </a:lnTo>
                <a:lnTo>
                  <a:pt x="631860" y="1311738"/>
                </a:lnTo>
                <a:lnTo>
                  <a:pt x="631860" y="1204278"/>
                </a:lnTo>
                <a:close/>
                <a:moveTo>
                  <a:pt x="113017" y="1194988"/>
                </a:moveTo>
                <a:lnTo>
                  <a:pt x="113017" y="1302447"/>
                </a:lnTo>
                <a:lnTo>
                  <a:pt x="236308" y="1302447"/>
                </a:lnTo>
                <a:lnTo>
                  <a:pt x="236308" y="1194988"/>
                </a:lnTo>
                <a:close/>
                <a:moveTo>
                  <a:pt x="508569" y="962843"/>
                </a:moveTo>
                <a:lnTo>
                  <a:pt x="508569" y="1070303"/>
                </a:lnTo>
                <a:lnTo>
                  <a:pt x="631860" y="1070303"/>
                </a:lnTo>
                <a:lnTo>
                  <a:pt x="631860" y="962843"/>
                </a:lnTo>
                <a:close/>
                <a:moveTo>
                  <a:pt x="113017" y="953553"/>
                </a:moveTo>
                <a:lnTo>
                  <a:pt x="113017" y="1061012"/>
                </a:lnTo>
                <a:lnTo>
                  <a:pt x="236308" y="1061012"/>
                </a:lnTo>
                <a:lnTo>
                  <a:pt x="236308" y="953553"/>
                </a:lnTo>
                <a:close/>
                <a:moveTo>
                  <a:pt x="508569" y="721409"/>
                </a:moveTo>
                <a:lnTo>
                  <a:pt x="508569" y="828868"/>
                </a:lnTo>
                <a:lnTo>
                  <a:pt x="631860" y="828868"/>
                </a:lnTo>
                <a:lnTo>
                  <a:pt x="631860" y="721409"/>
                </a:lnTo>
                <a:close/>
                <a:moveTo>
                  <a:pt x="113017" y="712118"/>
                </a:moveTo>
                <a:lnTo>
                  <a:pt x="113017" y="819578"/>
                </a:lnTo>
                <a:lnTo>
                  <a:pt x="236308" y="819578"/>
                </a:lnTo>
                <a:lnTo>
                  <a:pt x="236308" y="712118"/>
                </a:lnTo>
                <a:close/>
                <a:moveTo>
                  <a:pt x="508569" y="479974"/>
                </a:moveTo>
                <a:lnTo>
                  <a:pt x="508569" y="587433"/>
                </a:lnTo>
                <a:lnTo>
                  <a:pt x="631860" y="587433"/>
                </a:lnTo>
                <a:lnTo>
                  <a:pt x="631860" y="479974"/>
                </a:lnTo>
                <a:close/>
                <a:moveTo>
                  <a:pt x="113017" y="470683"/>
                </a:moveTo>
                <a:lnTo>
                  <a:pt x="113017" y="578143"/>
                </a:lnTo>
                <a:lnTo>
                  <a:pt x="236308" y="578143"/>
                </a:lnTo>
                <a:lnTo>
                  <a:pt x="236308" y="470683"/>
                </a:lnTo>
                <a:close/>
                <a:moveTo>
                  <a:pt x="508569" y="238539"/>
                </a:moveTo>
                <a:lnTo>
                  <a:pt x="508569" y="345998"/>
                </a:lnTo>
                <a:lnTo>
                  <a:pt x="631860" y="345998"/>
                </a:lnTo>
                <a:lnTo>
                  <a:pt x="631860" y="238539"/>
                </a:lnTo>
                <a:close/>
                <a:moveTo>
                  <a:pt x="0" y="238539"/>
                </a:moveTo>
                <a:lnTo>
                  <a:pt x="349325" y="238539"/>
                </a:lnTo>
                <a:lnTo>
                  <a:pt x="349325" y="2650660"/>
                </a:lnTo>
                <a:lnTo>
                  <a:pt x="0" y="2650660"/>
                </a:lnTo>
                <a:close/>
                <a:moveTo>
                  <a:pt x="395552" y="0"/>
                </a:moveTo>
                <a:lnTo>
                  <a:pt x="744877" y="0"/>
                </a:lnTo>
                <a:lnTo>
                  <a:pt x="744877" y="2650660"/>
                </a:lnTo>
                <a:lnTo>
                  <a:pt x="395552" y="26506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6" name="자유형: 도형 114">
            <a:extLst>
              <a:ext uri="{FF2B5EF4-FFF2-40B4-BE49-F238E27FC236}">
                <a16:creationId xmlns:a16="http://schemas.microsoft.com/office/drawing/2014/main" id="{F8911689-D806-4421-A2C1-322016DCC0F5}"/>
              </a:ext>
            </a:extLst>
          </p:cNvPr>
          <p:cNvSpPr/>
          <p:nvPr/>
        </p:nvSpPr>
        <p:spPr>
          <a:xfrm flipH="1">
            <a:off x="8065793" y="3942333"/>
            <a:ext cx="201932" cy="718580"/>
          </a:xfrm>
          <a:custGeom>
            <a:avLst/>
            <a:gdLst>
              <a:gd name="connsiteX0" fmla="*/ 508569 w 744877"/>
              <a:gd name="connsiteY0" fmla="*/ 2170018 h 2650660"/>
              <a:gd name="connsiteX1" fmla="*/ 508569 w 744877"/>
              <a:gd name="connsiteY1" fmla="*/ 2277477 h 2650660"/>
              <a:gd name="connsiteX2" fmla="*/ 631860 w 744877"/>
              <a:gd name="connsiteY2" fmla="*/ 2277477 h 2650660"/>
              <a:gd name="connsiteX3" fmla="*/ 631860 w 744877"/>
              <a:gd name="connsiteY3" fmla="*/ 2170018 h 2650660"/>
              <a:gd name="connsiteX4" fmla="*/ 113017 w 744877"/>
              <a:gd name="connsiteY4" fmla="*/ 2160728 h 2650660"/>
              <a:gd name="connsiteX5" fmla="*/ 113017 w 744877"/>
              <a:gd name="connsiteY5" fmla="*/ 2268187 h 2650660"/>
              <a:gd name="connsiteX6" fmla="*/ 236308 w 744877"/>
              <a:gd name="connsiteY6" fmla="*/ 2268187 h 2650660"/>
              <a:gd name="connsiteX7" fmla="*/ 236308 w 744877"/>
              <a:gd name="connsiteY7" fmla="*/ 2160728 h 2650660"/>
              <a:gd name="connsiteX8" fmla="*/ 508569 w 744877"/>
              <a:gd name="connsiteY8" fmla="*/ 1928583 h 2650660"/>
              <a:gd name="connsiteX9" fmla="*/ 508569 w 744877"/>
              <a:gd name="connsiteY9" fmla="*/ 2036042 h 2650660"/>
              <a:gd name="connsiteX10" fmla="*/ 631860 w 744877"/>
              <a:gd name="connsiteY10" fmla="*/ 2036042 h 2650660"/>
              <a:gd name="connsiteX11" fmla="*/ 631860 w 744877"/>
              <a:gd name="connsiteY11" fmla="*/ 1928583 h 2650660"/>
              <a:gd name="connsiteX12" fmla="*/ 113017 w 744877"/>
              <a:gd name="connsiteY12" fmla="*/ 1919293 h 2650660"/>
              <a:gd name="connsiteX13" fmla="*/ 113017 w 744877"/>
              <a:gd name="connsiteY13" fmla="*/ 2026752 h 2650660"/>
              <a:gd name="connsiteX14" fmla="*/ 236308 w 744877"/>
              <a:gd name="connsiteY14" fmla="*/ 2026752 h 2650660"/>
              <a:gd name="connsiteX15" fmla="*/ 236308 w 744877"/>
              <a:gd name="connsiteY15" fmla="*/ 1919293 h 2650660"/>
              <a:gd name="connsiteX16" fmla="*/ 508569 w 744877"/>
              <a:gd name="connsiteY16" fmla="*/ 1687148 h 2650660"/>
              <a:gd name="connsiteX17" fmla="*/ 508569 w 744877"/>
              <a:gd name="connsiteY17" fmla="*/ 1794607 h 2650660"/>
              <a:gd name="connsiteX18" fmla="*/ 631860 w 744877"/>
              <a:gd name="connsiteY18" fmla="*/ 1794607 h 2650660"/>
              <a:gd name="connsiteX19" fmla="*/ 631860 w 744877"/>
              <a:gd name="connsiteY19" fmla="*/ 1687148 h 2650660"/>
              <a:gd name="connsiteX20" fmla="*/ 113017 w 744877"/>
              <a:gd name="connsiteY20" fmla="*/ 1677858 h 2650660"/>
              <a:gd name="connsiteX21" fmla="*/ 113017 w 744877"/>
              <a:gd name="connsiteY21" fmla="*/ 1785317 h 2650660"/>
              <a:gd name="connsiteX22" fmla="*/ 236308 w 744877"/>
              <a:gd name="connsiteY22" fmla="*/ 1785317 h 2650660"/>
              <a:gd name="connsiteX23" fmla="*/ 236308 w 744877"/>
              <a:gd name="connsiteY23" fmla="*/ 1677858 h 2650660"/>
              <a:gd name="connsiteX24" fmla="*/ 508569 w 744877"/>
              <a:gd name="connsiteY24" fmla="*/ 1445713 h 2650660"/>
              <a:gd name="connsiteX25" fmla="*/ 508569 w 744877"/>
              <a:gd name="connsiteY25" fmla="*/ 1553173 h 2650660"/>
              <a:gd name="connsiteX26" fmla="*/ 631860 w 744877"/>
              <a:gd name="connsiteY26" fmla="*/ 1553173 h 2650660"/>
              <a:gd name="connsiteX27" fmla="*/ 631860 w 744877"/>
              <a:gd name="connsiteY27" fmla="*/ 1445713 h 2650660"/>
              <a:gd name="connsiteX28" fmla="*/ 113017 w 744877"/>
              <a:gd name="connsiteY28" fmla="*/ 1436423 h 2650660"/>
              <a:gd name="connsiteX29" fmla="*/ 113017 w 744877"/>
              <a:gd name="connsiteY29" fmla="*/ 1543882 h 2650660"/>
              <a:gd name="connsiteX30" fmla="*/ 236308 w 744877"/>
              <a:gd name="connsiteY30" fmla="*/ 1543882 h 2650660"/>
              <a:gd name="connsiteX31" fmla="*/ 236308 w 744877"/>
              <a:gd name="connsiteY31" fmla="*/ 1436423 h 2650660"/>
              <a:gd name="connsiteX32" fmla="*/ 508569 w 744877"/>
              <a:gd name="connsiteY32" fmla="*/ 1204278 h 2650660"/>
              <a:gd name="connsiteX33" fmla="*/ 508569 w 744877"/>
              <a:gd name="connsiteY33" fmla="*/ 1311738 h 2650660"/>
              <a:gd name="connsiteX34" fmla="*/ 631860 w 744877"/>
              <a:gd name="connsiteY34" fmla="*/ 1311738 h 2650660"/>
              <a:gd name="connsiteX35" fmla="*/ 631860 w 744877"/>
              <a:gd name="connsiteY35" fmla="*/ 1204278 h 2650660"/>
              <a:gd name="connsiteX36" fmla="*/ 113017 w 744877"/>
              <a:gd name="connsiteY36" fmla="*/ 1194988 h 2650660"/>
              <a:gd name="connsiteX37" fmla="*/ 113017 w 744877"/>
              <a:gd name="connsiteY37" fmla="*/ 1302447 h 2650660"/>
              <a:gd name="connsiteX38" fmla="*/ 236308 w 744877"/>
              <a:gd name="connsiteY38" fmla="*/ 1302447 h 2650660"/>
              <a:gd name="connsiteX39" fmla="*/ 236308 w 744877"/>
              <a:gd name="connsiteY39" fmla="*/ 1194988 h 2650660"/>
              <a:gd name="connsiteX40" fmla="*/ 508569 w 744877"/>
              <a:gd name="connsiteY40" fmla="*/ 962843 h 2650660"/>
              <a:gd name="connsiteX41" fmla="*/ 508569 w 744877"/>
              <a:gd name="connsiteY41" fmla="*/ 1070303 h 2650660"/>
              <a:gd name="connsiteX42" fmla="*/ 631860 w 744877"/>
              <a:gd name="connsiteY42" fmla="*/ 1070303 h 2650660"/>
              <a:gd name="connsiteX43" fmla="*/ 631860 w 744877"/>
              <a:gd name="connsiteY43" fmla="*/ 962843 h 2650660"/>
              <a:gd name="connsiteX44" fmla="*/ 113017 w 744877"/>
              <a:gd name="connsiteY44" fmla="*/ 953553 h 2650660"/>
              <a:gd name="connsiteX45" fmla="*/ 113017 w 744877"/>
              <a:gd name="connsiteY45" fmla="*/ 1061012 h 2650660"/>
              <a:gd name="connsiteX46" fmla="*/ 236308 w 744877"/>
              <a:gd name="connsiteY46" fmla="*/ 1061012 h 2650660"/>
              <a:gd name="connsiteX47" fmla="*/ 236308 w 744877"/>
              <a:gd name="connsiteY47" fmla="*/ 953553 h 2650660"/>
              <a:gd name="connsiteX48" fmla="*/ 508569 w 744877"/>
              <a:gd name="connsiteY48" fmla="*/ 721409 h 2650660"/>
              <a:gd name="connsiteX49" fmla="*/ 508569 w 744877"/>
              <a:gd name="connsiteY49" fmla="*/ 828868 h 2650660"/>
              <a:gd name="connsiteX50" fmla="*/ 631860 w 744877"/>
              <a:gd name="connsiteY50" fmla="*/ 828868 h 2650660"/>
              <a:gd name="connsiteX51" fmla="*/ 631860 w 744877"/>
              <a:gd name="connsiteY51" fmla="*/ 721409 h 2650660"/>
              <a:gd name="connsiteX52" fmla="*/ 113017 w 744877"/>
              <a:gd name="connsiteY52" fmla="*/ 712118 h 2650660"/>
              <a:gd name="connsiteX53" fmla="*/ 113017 w 744877"/>
              <a:gd name="connsiteY53" fmla="*/ 819578 h 2650660"/>
              <a:gd name="connsiteX54" fmla="*/ 236308 w 744877"/>
              <a:gd name="connsiteY54" fmla="*/ 819578 h 2650660"/>
              <a:gd name="connsiteX55" fmla="*/ 236308 w 744877"/>
              <a:gd name="connsiteY55" fmla="*/ 712118 h 2650660"/>
              <a:gd name="connsiteX56" fmla="*/ 508569 w 744877"/>
              <a:gd name="connsiteY56" fmla="*/ 479974 h 2650660"/>
              <a:gd name="connsiteX57" fmla="*/ 508569 w 744877"/>
              <a:gd name="connsiteY57" fmla="*/ 587433 h 2650660"/>
              <a:gd name="connsiteX58" fmla="*/ 631860 w 744877"/>
              <a:gd name="connsiteY58" fmla="*/ 587433 h 2650660"/>
              <a:gd name="connsiteX59" fmla="*/ 631860 w 744877"/>
              <a:gd name="connsiteY59" fmla="*/ 479974 h 2650660"/>
              <a:gd name="connsiteX60" fmla="*/ 113017 w 744877"/>
              <a:gd name="connsiteY60" fmla="*/ 470683 h 2650660"/>
              <a:gd name="connsiteX61" fmla="*/ 113017 w 744877"/>
              <a:gd name="connsiteY61" fmla="*/ 578143 h 2650660"/>
              <a:gd name="connsiteX62" fmla="*/ 236308 w 744877"/>
              <a:gd name="connsiteY62" fmla="*/ 578143 h 2650660"/>
              <a:gd name="connsiteX63" fmla="*/ 236308 w 744877"/>
              <a:gd name="connsiteY63" fmla="*/ 470683 h 2650660"/>
              <a:gd name="connsiteX64" fmla="*/ 508569 w 744877"/>
              <a:gd name="connsiteY64" fmla="*/ 238539 h 2650660"/>
              <a:gd name="connsiteX65" fmla="*/ 508569 w 744877"/>
              <a:gd name="connsiteY65" fmla="*/ 345998 h 2650660"/>
              <a:gd name="connsiteX66" fmla="*/ 631860 w 744877"/>
              <a:gd name="connsiteY66" fmla="*/ 345998 h 2650660"/>
              <a:gd name="connsiteX67" fmla="*/ 631860 w 744877"/>
              <a:gd name="connsiteY67" fmla="*/ 238539 h 2650660"/>
              <a:gd name="connsiteX68" fmla="*/ 0 w 744877"/>
              <a:gd name="connsiteY68" fmla="*/ 238539 h 2650660"/>
              <a:gd name="connsiteX69" fmla="*/ 349325 w 744877"/>
              <a:gd name="connsiteY69" fmla="*/ 238539 h 2650660"/>
              <a:gd name="connsiteX70" fmla="*/ 349325 w 744877"/>
              <a:gd name="connsiteY70" fmla="*/ 2650660 h 2650660"/>
              <a:gd name="connsiteX71" fmla="*/ 0 w 744877"/>
              <a:gd name="connsiteY71" fmla="*/ 2650660 h 2650660"/>
              <a:gd name="connsiteX72" fmla="*/ 395552 w 744877"/>
              <a:gd name="connsiteY72" fmla="*/ 0 h 2650660"/>
              <a:gd name="connsiteX73" fmla="*/ 744877 w 744877"/>
              <a:gd name="connsiteY73" fmla="*/ 0 h 2650660"/>
              <a:gd name="connsiteX74" fmla="*/ 744877 w 744877"/>
              <a:gd name="connsiteY74" fmla="*/ 2650660 h 2650660"/>
              <a:gd name="connsiteX75" fmla="*/ 395552 w 744877"/>
              <a:gd name="connsiteY75" fmla="*/ 2650660 h 265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744877" h="2650660">
                <a:moveTo>
                  <a:pt x="508569" y="2170018"/>
                </a:moveTo>
                <a:lnTo>
                  <a:pt x="508569" y="2277477"/>
                </a:lnTo>
                <a:lnTo>
                  <a:pt x="631860" y="2277477"/>
                </a:lnTo>
                <a:lnTo>
                  <a:pt x="631860" y="2170018"/>
                </a:lnTo>
                <a:close/>
                <a:moveTo>
                  <a:pt x="113017" y="2160728"/>
                </a:moveTo>
                <a:lnTo>
                  <a:pt x="113017" y="2268187"/>
                </a:lnTo>
                <a:lnTo>
                  <a:pt x="236308" y="2268187"/>
                </a:lnTo>
                <a:lnTo>
                  <a:pt x="236308" y="2160728"/>
                </a:lnTo>
                <a:close/>
                <a:moveTo>
                  <a:pt x="508569" y="1928583"/>
                </a:moveTo>
                <a:lnTo>
                  <a:pt x="508569" y="2036042"/>
                </a:lnTo>
                <a:lnTo>
                  <a:pt x="631860" y="2036042"/>
                </a:lnTo>
                <a:lnTo>
                  <a:pt x="631860" y="1928583"/>
                </a:lnTo>
                <a:close/>
                <a:moveTo>
                  <a:pt x="113017" y="1919293"/>
                </a:moveTo>
                <a:lnTo>
                  <a:pt x="113017" y="2026752"/>
                </a:lnTo>
                <a:lnTo>
                  <a:pt x="236308" y="2026752"/>
                </a:lnTo>
                <a:lnTo>
                  <a:pt x="236308" y="1919293"/>
                </a:lnTo>
                <a:close/>
                <a:moveTo>
                  <a:pt x="508569" y="1687148"/>
                </a:moveTo>
                <a:lnTo>
                  <a:pt x="508569" y="1794607"/>
                </a:lnTo>
                <a:lnTo>
                  <a:pt x="631860" y="1794607"/>
                </a:lnTo>
                <a:lnTo>
                  <a:pt x="631860" y="1687148"/>
                </a:lnTo>
                <a:close/>
                <a:moveTo>
                  <a:pt x="113017" y="1677858"/>
                </a:moveTo>
                <a:lnTo>
                  <a:pt x="113017" y="1785317"/>
                </a:lnTo>
                <a:lnTo>
                  <a:pt x="236308" y="1785317"/>
                </a:lnTo>
                <a:lnTo>
                  <a:pt x="236308" y="1677858"/>
                </a:lnTo>
                <a:close/>
                <a:moveTo>
                  <a:pt x="508569" y="1445713"/>
                </a:moveTo>
                <a:lnTo>
                  <a:pt x="508569" y="1553173"/>
                </a:lnTo>
                <a:lnTo>
                  <a:pt x="631860" y="1553173"/>
                </a:lnTo>
                <a:lnTo>
                  <a:pt x="631860" y="1445713"/>
                </a:lnTo>
                <a:close/>
                <a:moveTo>
                  <a:pt x="113017" y="1436423"/>
                </a:moveTo>
                <a:lnTo>
                  <a:pt x="113017" y="1543882"/>
                </a:lnTo>
                <a:lnTo>
                  <a:pt x="236308" y="1543882"/>
                </a:lnTo>
                <a:lnTo>
                  <a:pt x="236308" y="1436423"/>
                </a:lnTo>
                <a:close/>
                <a:moveTo>
                  <a:pt x="508569" y="1204278"/>
                </a:moveTo>
                <a:lnTo>
                  <a:pt x="508569" y="1311738"/>
                </a:lnTo>
                <a:lnTo>
                  <a:pt x="631860" y="1311738"/>
                </a:lnTo>
                <a:lnTo>
                  <a:pt x="631860" y="1204278"/>
                </a:lnTo>
                <a:close/>
                <a:moveTo>
                  <a:pt x="113017" y="1194988"/>
                </a:moveTo>
                <a:lnTo>
                  <a:pt x="113017" y="1302447"/>
                </a:lnTo>
                <a:lnTo>
                  <a:pt x="236308" y="1302447"/>
                </a:lnTo>
                <a:lnTo>
                  <a:pt x="236308" y="1194988"/>
                </a:lnTo>
                <a:close/>
                <a:moveTo>
                  <a:pt x="508569" y="962843"/>
                </a:moveTo>
                <a:lnTo>
                  <a:pt x="508569" y="1070303"/>
                </a:lnTo>
                <a:lnTo>
                  <a:pt x="631860" y="1070303"/>
                </a:lnTo>
                <a:lnTo>
                  <a:pt x="631860" y="962843"/>
                </a:lnTo>
                <a:close/>
                <a:moveTo>
                  <a:pt x="113017" y="953553"/>
                </a:moveTo>
                <a:lnTo>
                  <a:pt x="113017" y="1061012"/>
                </a:lnTo>
                <a:lnTo>
                  <a:pt x="236308" y="1061012"/>
                </a:lnTo>
                <a:lnTo>
                  <a:pt x="236308" y="953553"/>
                </a:lnTo>
                <a:close/>
                <a:moveTo>
                  <a:pt x="508569" y="721409"/>
                </a:moveTo>
                <a:lnTo>
                  <a:pt x="508569" y="828868"/>
                </a:lnTo>
                <a:lnTo>
                  <a:pt x="631860" y="828868"/>
                </a:lnTo>
                <a:lnTo>
                  <a:pt x="631860" y="721409"/>
                </a:lnTo>
                <a:close/>
                <a:moveTo>
                  <a:pt x="113017" y="712118"/>
                </a:moveTo>
                <a:lnTo>
                  <a:pt x="113017" y="819578"/>
                </a:lnTo>
                <a:lnTo>
                  <a:pt x="236308" y="819578"/>
                </a:lnTo>
                <a:lnTo>
                  <a:pt x="236308" y="712118"/>
                </a:lnTo>
                <a:close/>
                <a:moveTo>
                  <a:pt x="508569" y="479974"/>
                </a:moveTo>
                <a:lnTo>
                  <a:pt x="508569" y="587433"/>
                </a:lnTo>
                <a:lnTo>
                  <a:pt x="631860" y="587433"/>
                </a:lnTo>
                <a:lnTo>
                  <a:pt x="631860" y="479974"/>
                </a:lnTo>
                <a:close/>
                <a:moveTo>
                  <a:pt x="113017" y="470683"/>
                </a:moveTo>
                <a:lnTo>
                  <a:pt x="113017" y="578143"/>
                </a:lnTo>
                <a:lnTo>
                  <a:pt x="236308" y="578143"/>
                </a:lnTo>
                <a:lnTo>
                  <a:pt x="236308" y="470683"/>
                </a:lnTo>
                <a:close/>
                <a:moveTo>
                  <a:pt x="508569" y="238539"/>
                </a:moveTo>
                <a:lnTo>
                  <a:pt x="508569" y="345998"/>
                </a:lnTo>
                <a:lnTo>
                  <a:pt x="631860" y="345998"/>
                </a:lnTo>
                <a:lnTo>
                  <a:pt x="631860" y="238539"/>
                </a:lnTo>
                <a:close/>
                <a:moveTo>
                  <a:pt x="0" y="238539"/>
                </a:moveTo>
                <a:lnTo>
                  <a:pt x="349325" y="238539"/>
                </a:lnTo>
                <a:lnTo>
                  <a:pt x="349325" y="2650660"/>
                </a:lnTo>
                <a:lnTo>
                  <a:pt x="0" y="2650660"/>
                </a:lnTo>
                <a:close/>
                <a:moveTo>
                  <a:pt x="395552" y="0"/>
                </a:moveTo>
                <a:lnTo>
                  <a:pt x="744877" y="0"/>
                </a:lnTo>
                <a:lnTo>
                  <a:pt x="744877" y="2650660"/>
                </a:lnTo>
                <a:lnTo>
                  <a:pt x="395552" y="26506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7" name="자유형: 도형 116">
            <a:extLst>
              <a:ext uri="{FF2B5EF4-FFF2-40B4-BE49-F238E27FC236}">
                <a16:creationId xmlns:a16="http://schemas.microsoft.com/office/drawing/2014/main" id="{3627E920-1575-430B-A7EB-7C48138F5AA0}"/>
              </a:ext>
            </a:extLst>
          </p:cNvPr>
          <p:cNvSpPr/>
          <p:nvPr/>
        </p:nvSpPr>
        <p:spPr>
          <a:xfrm flipH="1">
            <a:off x="6450127" y="3982707"/>
            <a:ext cx="201932" cy="718580"/>
          </a:xfrm>
          <a:custGeom>
            <a:avLst/>
            <a:gdLst>
              <a:gd name="connsiteX0" fmla="*/ 508569 w 744877"/>
              <a:gd name="connsiteY0" fmla="*/ 2170018 h 2650660"/>
              <a:gd name="connsiteX1" fmla="*/ 508569 w 744877"/>
              <a:gd name="connsiteY1" fmla="*/ 2277477 h 2650660"/>
              <a:gd name="connsiteX2" fmla="*/ 631860 w 744877"/>
              <a:gd name="connsiteY2" fmla="*/ 2277477 h 2650660"/>
              <a:gd name="connsiteX3" fmla="*/ 631860 w 744877"/>
              <a:gd name="connsiteY3" fmla="*/ 2170018 h 2650660"/>
              <a:gd name="connsiteX4" fmla="*/ 113017 w 744877"/>
              <a:gd name="connsiteY4" fmla="*/ 2160728 h 2650660"/>
              <a:gd name="connsiteX5" fmla="*/ 113017 w 744877"/>
              <a:gd name="connsiteY5" fmla="*/ 2268187 h 2650660"/>
              <a:gd name="connsiteX6" fmla="*/ 236308 w 744877"/>
              <a:gd name="connsiteY6" fmla="*/ 2268187 h 2650660"/>
              <a:gd name="connsiteX7" fmla="*/ 236308 w 744877"/>
              <a:gd name="connsiteY7" fmla="*/ 2160728 h 2650660"/>
              <a:gd name="connsiteX8" fmla="*/ 508569 w 744877"/>
              <a:gd name="connsiteY8" fmla="*/ 1928583 h 2650660"/>
              <a:gd name="connsiteX9" fmla="*/ 508569 w 744877"/>
              <a:gd name="connsiteY9" fmla="*/ 2036042 h 2650660"/>
              <a:gd name="connsiteX10" fmla="*/ 631860 w 744877"/>
              <a:gd name="connsiteY10" fmla="*/ 2036042 h 2650660"/>
              <a:gd name="connsiteX11" fmla="*/ 631860 w 744877"/>
              <a:gd name="connsiteY11" fmla="*/ 1928583 h 2650660"/>
              <a:gd name="connsiteX12" fmla="*/ 113017 w 744877"/>
              <a:gd name="connsiteY12" fmla="*/ 1919293 h 2650660"/>
              <a:gd name="connsiteX13" fmla="*/ 113017 w 744877"/>
              <a:gd name="connsiteY13" fmla="*/ 2026752 h 2650660"/>
              <a:gd name="connsiteX14" fmla="*/ 236308 w 744877"/>
              <a:gd name="connsiteY14" fmla="*/ 2026752 h 2650660"/>
              <a:gd name="connsiteX15" fmla="*/ 236308 w 744877"/>
              <a:gd name="connsiteY15" fmla="*/ 1919293 h 2650660"/>
              <a:gd name="connsiteX16" fmla="*/ 508569 w 744877"/>
              <a:gd name="connsiteY16" fmla="*/ 1687148 h 2650660"/>
              <a:gd name="connsiteX17" fmla="*/ 508569 w 744877"/>
              <a:gd name="connsiteY17" fmla="*/ 1794607 h 2650660"/>
              <a:gd name="connsiteX18" fmla="*/ 631860 w 744877"/>
              <a:gd name="connsiteY18" fmla="*/ 1794607 h 2650660"/>
              <a:gd name="connsiteX19" fmla="*/ 631860 w 744877"/>
              <a:gd name="connsiteY19" fmla="*/ 1687148 h 2650660"/>
              <a:gd name="connsiteX20" fmla="*/ 113017 w 744877"/>
              <a:gd name="connsiteY20" fmla="*/ 1677858 h 2650660"/>
              <a:gd name="connsiteX21" fmla="*/ 113017 w 744877"/>
              <a:gd name="connsiteY21" fmla="*/ 1785317 h 2650660"/>
              <a:gd name="connsiteX22" fmla="*/ 236308 w 744877"/>
              <a:gd name="connsiteY22" fmla="*/ 1785317 h 2650660"/>
              <a:gd name="connsiteX23" fmla="*/ 236308 w 744877"/>
              <a:gd name="connsiteY23" fmla="*/ 1677858 h 2650660"/>
              <a:gd name="connsiteX24" fmla="*/ 508569 w 744877"/>
              <a:gd name="connsiteY24" fmla="*/ 1445713 h 2650660"/>
              <a:gd name="connsiteX25" fmla="*/ 508569 w 744877"/>
              <a:gd name="connsiteY25" fmla="*/ 1553173 h 2650660"/>
              <a:gd name="connsiteX26" fmla="*/ 631860 w 744877"/>
              <a:gd name="connsiteY26" fmla="*/ 1553173 h 2650660"/>
              <a:gd name="connsiteX27" fmla="*/ 631860 w 744877"/>
              <a:gd name="connsiteY27" fmla="*/ 1445713 h 2650660"/>
              <a:gd name="connsiteX28" fmla="*/ 113017 w 744877"/>
              <a:gd name="connsiteY28" fmla="*/ 1436423 h 2650660"/>
              <a:gd name="connsiteX29" fmla="*/ 113017 w 744877"/>
              <a:gd name="connsiteY29" fmla="*/ 1543882 h 2650660"/>
              <a:gd name="connsiteX30" fmla="*/ 236308 w 744877"/>
              <a:gd name="connsiteY30" fmla="*/ 1543882 h 2650660"/>
              <a:gd name="connsiteX31" fmla="*/ 236308 w 744877"/>
              <a:gd name="connsiteY31" fmla="*/ 1436423 h 2650660"/>
              <a:gd name="connsiteX32" fmla="*/ 508569 w 744877"/>
              <a:gd name="connsiteY32" fmla="*/ 1204278 h 2650660"/>
              <a:gd name="connsiteX33" fmla="*/ 508569 w 744877"/>
              <a:gd name="connsiteY33" fmla="*/ 1311738 h 2650660"/>
              <a:gd name="connsiteX34" fmla="*/ 631860 w 744877"/>
              <a:gd name="connsiteY34" fmla="*/ 1311738 h 2650660"/>
              <a:gd name="connsiteX35" fmla="*/ 631860 w 744877"/>
              <a:gd name="connsiteY35" fmla="*/ 1204278 h 2650660"/>
              <a:gd name="connsiteX36" fmla="*/ 113017 w 744877"/>
              <a:gd name="connsiteY36" fmla="*/ 1194988 h 2650660"/>
              <a:gd name="connsiteX37" fmla="*/ 113017 w 744877"/>
              <a:gd name="connsiteY37" fmla="*/ 1302447 h 2650660"/>
              <a:gd name="connsiteX38" fmla="*/ 236308 w 744877"/>
              <a:gd name="connsiteY38" fmla="*/ 1302447 h 2650660"/>
              <a:gd name="connsiteX39" fmla="*/ 236308 w 744877"/>
              <a:gd name="connsiteY39" fmla="*/ 1194988 h 2650660"/>
              <a:gd name="connsiteX40" fmla="*/ 508569 w 744877"/>
              <a:gd name="connsiteY40" fmla="*/ 962843 h 2650660"/>
              <a:gd name="connsiteX41" fmla="*/ 508569 w 744877"/>
              <a:gd name="connsiteY41" fmla="*/ 1070303 h 2650660"/>
              <a:gd name="connsiteX42" fmla="*/ 631860 w 744877"/>
              <a:gd name="connsiteY42" fmla="*/ 1070303 h 2650660"/>
              <a:gd name="connsiteX43" fmla="*/ 631860 w 744877"/>
              <a:gd name="connsiteY43" fmla="*/ 962843 h 2650660"/>
              <a:gd name="connsiteX44" fmla="*/ 113017 w 744877"/>
              <a:gd name="connsiteY44" fmla="*/ 953553 h 2650660"/>
              <a:gd name="connsiteX45" fmla="*/ 113017 w 744877"/>
              <a:gd name="connsiteY45" fmla="*/ 1061012 h 2650660"/>
              <a:gd name="connsiteX46" fmla="*/ 236308 w 744877"/>
              <a:gd name="connsiteY46" fmla="*/ 1061012 h 2650660"/>
              <a:gd name="connsiteX47" fmla="*/ 236308 w 744877"/>
              <a:gd name="connsiteY47" fmla="*/ 953553 h 2650660"/>
              <a:gd name="connsiteX48" fmla="*/ 508569 w 744877"/>
              <a:gd name="connsiteY48" fmla="*/ 721409 h 2650660"/>
              <a:gd name="connsiteX49" fmla="*/ 508569 w 744877"/>
              <a:gd name="connsiteY49" fmla="*/ 828868 h 2650660"/>
              <a:gd name="connsiteX50" fmla="*/ 631860 w 744877"/>
              <a:gd name="connsiteY50" fmla="*/ 828868 h 2650660"/>
              <a:gd name="connsiteX51" fmla="*/ 631860 w 744877"/>
              <a:gd name="connsiteY51" fmla="*/ 721409 h 2650660"/>
              <a:gd name="connsiteX52" fmla="*/ 113017 w 744877"/>
              <a:gd name="connsiteY52" fmla="*/ 712118 h 2650660"/>
              <a:gd name="connsiteX53" fmla="*/ 113017 w 744877"/>
              <a:gd name="connsiteY53" fmla="*/ 819578 h 2650660"/>
              <a:gd name="connsiteX54" fmla="*/ 236308 w 744877"/>
              <a:gd name="connsiteY54" fmla="*/ 819578 h 2650660"/>
              <a:gd name="connsiteX55" fmla="*/ 236308 w 744877"/>
              <a:gd name="connsiteY55" fmla="*/ 712118 h 2650660"/>
              <a:gd name="connsiteX56" fmla="*/ 508569 w 744877"/>
              <a:gd name="connsiteY56" fmla="*/ 479974 h 2650660"/>
              <a:gd name="connsiteX57" fmla="*/ 508569 w 744877"/>
              <a:gd name="connsiteY57" fmla="*/ 587433 h 2650660"/>
              <a:gd name="connsiteX58" fmla="*/ 631860 w 744877"/>
              <a:gd name="connsiteY58" fmla="*/ 587433 h 2650660"/>
              <a:gd name="connsiteX59" fmla="*/ 631860 w 744877"/>
              <a:gd name="connsiteY59" fmla="*/ 479974 h 2650660"/>
              <a:gd name="connsiteX60" fmla="*/ 113017 w 744877"/>
              <a:gd name="connsiteY60" fmla="*/ 470683 h 2650660"/>
              <a:gd name="connsiteX61" fmla="*/ 113017 w 744877"/>
              <a:gd name="connsiteY61" fmla="*/ 578143 h 2650660"/>
              <a:gd name="connsiteX62" fmla="*/ 236308 w 744877"/>
              <a:gd name="connsiteY62" fmla="*/ 578143 h 2650660"/>
              <a:gd name="connsiteX63" fmla="*/ 236308 w 744877"/>
              <a:gd name="connsiteY63" fmla="*/ 470683 h 2650660"/>
              <a:gd name="connsiteX64" fmla="*/ 508569 w 744877"/>
              <a:gd name="connsiteY64" fmla="*/ 238539 h 2650660"/>
              <a:gd name="connsiteX65" fmla="*/ 508569 w 744877"/>
              <a:gd name="connsiteY65" fmla="*/ 345998 h 2650660"/>
              <a:gd name="connsiteX66" fmla="*/ 631860 w 744877"/>
              <a:gd name="connsiteY66" fmla="*/ 345998 h 2650660"/>
              <a:gd name="connsiteX67" fmla="*/ 631860 w 744877"/>
              <a:gd name="connsiteY67" fmla="*/ 238539 h 2650660"/>
              <a:gd name="connsiteX68" fmla="*/ 0 w 744877"/>
              <a:gd name="connsiteY68" fmla="*/ 238539 h 2650660"/>
              <a:gd name="connsiteX69" fmla="*/ 349325 w 744877"/>
              <a:gd name="connsiteY69" fmla="*/ 238539 h 2650660"/>
              <a:gd name="connsiteX70" fmla="*/ 349325 w 744877"/>
              <a:gd name="connsiteY70" fmla="*/ 2650660 h 2650660"/>
              <a:gd name="connsiteX71" fmla="*/ 0 w 744877"/>
              <a:gd name="connsiteY71" fmla="*/ 2650660 h 2650660"/>
              <a:gd name="connsiteX72" fmla="*/ 395552 w 744877"/>
              <a:gd name="connsiteY72" fmla="*/ 0 h 2650660"/>
              <a:gd name="connsiteX73" fmla="*/ 744877 w 744877"/>
              <a:gd name="connsiteY73" fmla="*/ 0 h 2650660"/>
              <a:gd name="connsiteX74" fmla="*/ 744877 w 744877"/>
              <a:gd name="connsiteY74" fmla="*/ 2650660 h 2650660"/>
              <a:gd name="connsiteX75" fmla="*/ 395552 w 744877"/>
              <a:gd name="connsiteY75" fmla="*/ 2650660 h 265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744877" h="2650660">
                <a:moveTo>
                  <a:pt x="508569" y="2170018"/>
                </a:moveTo>
                <a:lnTo>
                  <a:pt x="508569" y="2277477"/>
                </a:lnTo>
                <a:lnTo>
                  <a:pt x="631860" y="2277477"/>
                </a:lnTo>
                <a:lnTo>
                  <a:pt x="631860" y="2170018"/>
                </a:lnTo>
                <a:close/>
                <a:moveTo>
                  <a:pt x="113017" y="2160728"/>
                </a:moveTo>
                <a:lnTo>
                  <a:pt x="113017" y="2268187"/>
                </a:lnTo>
                <a:lnTo>
                  <a:pt x="236308" y="2268187"/>
                </a:lnTo>
                <a:lnTo>
                  <a:pt x="236308" y="2160728"/>
                </a:lnTo>
                <a:close/>
                <a:moveTo>
                  <a:pt x="508569" y="1928583"/>
                </a:moveTo>
                <a:lnTo>
                  <a:pt x="508569" y="2036042"/>
                </a:lnTo>
                <a:lnTo>
                  <a:pt x="631860" y="2036042"/>
                </a:lnTo>
                <a:lnTo>
                  <a:pt x="631860" y="1928583"/>
                </a:lnTo>
                <a:close/>
                <a:moveTo>
                  <a:pt x="113017" y="1919293"/>
                </a:moveTo>
                <a:lnTo>
                  <a:pt x="113017" y="2026752"/>
                </a:lnTo>
                <a:lnTo>
                  <a:pt x="236308" y="2026752"/>
                </a:lnTo>
                <a:lnTo>
                  <a:pt x="236308" y="1919293"/>
                </a:lnTo>
                <a:close/>
                <a:moveTo>
                  <a:pt x="508569" y="1687148"/>
                </a:moveTo>
                <a:lnTo>
                  <a:pt x="508569" y="1794607"/>
                </a:lnTo>
                <a:lnTo>
                  <a:pt x="631860" y="1794607"/>
                </a:lnTo>
                <a:lnTo>
                  <a:pt x="631860" y="1687148"/>
                </a:lnTo>
                <a:close/>
                <a:moveTo>
                  <a:pt x="113017" y="1677858"/>
                </a:moveTo>
                <a:lnTo>
                  <a:pt x="113017" y="1785317"/>
                </a:lnTo>
                <a:lnTo>
                  <a:pt x="236308" y="1785317"/>
                </a:lnTo>
                <a:lnTo>
                  <a:pt x="236308" y="1677858"/>
                </a:lnTo>
                <a:close/>
                <a:moveTo>
                  <a:pt x="508569" y="1445713"/>
                </a:moveTo>
                <a:lnTo>
                  <a:pt x="508569" y="1553173"/>
                </a:lnTo>
                <a:lnTo>
                  <a:pt x="631860" y="1553173"/>
                </a:lnTo>
                <a:lnTo>
                  <a:pt x="631860" y="1445713"/>
                </a:lnTo>
                <a:close/>
                <a:moveTo>
                  <a:pt x="113017" y="1436423"/>
                </a:moveTo>
                <a:lnTo>
                  <a:pt x="113017" y="1543882"/>
                </a:lnTo>
                <a:lnTo>
                  <a:pt x="236308" y="1543882"/>
                </a:lnTo>
                <a:lnTo>
                  <a:pt x="236308" y="1436423"/>
                </a:lnTo>
                <a:close/>
                <a:moveTo>
                  <a:pt x="508569" y="1204278"/>
                </a:moveTo>
                <a:lnTo>
                  <a:pt x="508569" y="1311738"/>
                </a:lnTo>
                <a:lnTo>
                  <a:pt x="631860" y="1311738"/>
                </a:lnTo>
                <a:lnTo>
                  <a:pt x="631860" y="1204278"/>
                </a:lnTo>
                <a:close/>
                <a:moveTo>
                  <a:pt x="113017" y="1194988"/>
                </a:moveTo>
                <a:lnTo>
                  <a:pt x="113017" y="1302447"/>
                </a:lnTo>
                <a:lnTo>
                  <a:pt x="236308" y="1302447"/>
                </a:lnTo>
                <a:lnTo>
                  <a:pt x="236308" y="1194988"/>
                </a:lnTo>
                <a:close/>
                <a:moveTo>
                  <a:pt x="508569" y="962843"/>
                </a:moveTo>
                <a:lnTo>
                  <a:pt x="508569" y="1070303"/>
                </a:lnTo>
                <a:lnTo>
                  <a:pt x="631860" y="1070303"/>
                </a:lnTo>
                <a:lnTo>
                  <a:pt x="631860" y="962843"/>
                </a:lnTo>
                <a:close/>
                <a:moveTo>
                  <a:pt x="113017" y="953553"/>
                </a:moveTo>
                <a:lnTo>
                  <a:pt x="113017" y="1061012"/>
                </a:lnTo>
                <a:lnTo>
                  <a:pt x="236308" y="1061012"/>
                </a:lnTo>
                <a:lnTo>
                  <a:pt x="236308" y="953553"/>
                </a:lnTo>
                <a:close/>
                <a:moveTo>
                  <a:pt x="508569" y="721409"/>
                </a:moveTo>
                <a:lnTo>
                  <a:pt x="508569" y="828868"/>
                </a:lnTo>
                <a:lnTo>
                  <a:pt x="631860" y="828868"/>
                </a:lnTo>
                <a:lnTo>
                  <a:pt x="631860" y="721409"/>
                </a:lnTo>
                <a:close/>
                <a:moveTo>
                  <a:pt x="113017" y="712118"/>
                </a:moveTo>
                <a:lnTo>
                  <a:pt x="113017" y="819578"/>
                </a:lnTo>
                <a:lnTo>
                  <a:pt x="236308" y="819578"/>
                </a:lnTo>
                <a:lnTo>
                  <a:pt x="236308" y="712118"/>
                </a:lnTo>
                <a:close/>
                <a:moveTo>
                  <a:pt x="508569" y="479974"/>
                </a:moveTo>
                <a:lnTo>
                  <a:pt x="508569" y="587433"/>
                </a:lnTo>
                <a:lnTo>
                  <a:pt x="631860" y="587433"/>
                </a:lnTo>
                <a:lnTo>
                  <a:pt x="631860" y="479974"/>
                </a:lnTo>
                <a:close/>
                <a:moveTo>
                  <a:pt x="113017" y="470683"/>
                </a:moveTo>
                <a:lnTo>
                  <a:pt x="113017" y="578143"/>
                </a:lnTo>
                <a:lnTo>
                  <a:pt x="236308" y="578143"/>
                </a:lnTo>
                <a:lnTo>
                  <a:pt x="236308" y="470683"/>
                </a:lnTo>
                <a:close/>
                <a:moveTo>
                  <a:pt x="508569" y="238539"/>
                </a:moveTo>
                <a:lnTo>
                  <a:pt x="508569" y="345998"/>
                </a:lnTo>
                <a:lnTo>
                  <a:pt x="631860" y="345998"/>
                </a:lnTo>
                <a:lnTo>
                  <a:pt x="631860" y="238539"/>
                </a:lnTo>
                <a:close/>
                <a:moveTo>
                  <a:pt x="0" y="238539"/>
                </a:moveTo>
                <a:lnTo>
                  <a:pt x="349325" y="238539"/>
                </a:lnTo>
                <a:lnTo>
                  <a:pt x="349325" y="2650660"/>
                </a:lnTo>
                <a:lnTo>
                  <a:pt x="0" y="2650660"/>
                </a:lnTo>
                <a:close/>
                <a:moveTo>
                  <a:pt x="395552" y="0"/>
                </a:moveTo>
                <a:lnTo>
                  <a:pt x="744877" y="0"/>
                </a:lnTo>
                <a:lnTo>
                  <a:pt x="744877" y="2650660"/>
                </a:lnTo>
                <a:lnTo>
                  <a:pt x="395552" y="26506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128" name="그룹 119">
            <a:extLst>
              <a:ext uri="{FF2B5EF4-FFF2-40B4-BE49-F238E27FC236}">
                <a16:creationId xmlns:a16="http://schemas.microsoft.com/office/drawing/2014/main" id="{7E17F56C-49B8-462D-92E1-8896E65990B3}"/>
              </a:ext>
            </a:extLst>
          </p:cNvPr>
          <p:cNvGrpSpPr/>
          <p:nvPr/>
        </p:nvGrpSpPr>
        <p:grpSpPr>
          <a:xfrm>
            <a:off x="4024590" y="3590445"/>
            <a:ext cx="1672842" cy="1154967"/>
            <a:chOff x="4024590" y="3317803"/>
            <a:chExt cx="1672842" cy="1154967"/>
          </a:xfrm>
          <a:solidFill>
            <a:schemeClr val="bg1"/>
          </a:solidFill>
        </p:grpSpPr>
        <p:grpSp>
          <p:nvGrpSpPr>
            <p:cNvPr id="129" name="그룹 2">
              <a:extLst>
                <a:ext uri="{FF2B5EF4-FFF2-40B4-BE49-F238E27FC236}">
                  <a16:creationId xmlns:a16="http://schemas.microsoft.com/office/drawing/2014/main" id="{31921C1E-A1E2-498F-B29E-EDCBF762EFF0}"/>
                </a:ext>
              </a:extLst>
            </p:cNvPr>
            <p:cNvGrpSpPr/>
            <p:nvPr/>
          </p:nvGrpSpPr>
          <p:grpSpPr>
            <a:xfrm>
              <a:off x="4735626" y="3317803"/>
              <a:ext cx="961806" cy="1144304"/>
              <a:chOff x="5786437" y="3060699"/>
              <a:chExt cx="619125" cy="736601"/>
            </a:xfrm>
            <a:grpFill/>
          </p:grpSpPr>
          <p:sp>
            <p:nvSpPr>
              <p:cNvPr id="186" name="Freeform 20">
                <a:extLst>
                  <a:ext uri="{FF2B5EF4-FFF2-40B4-BE49-F238E27FC236}">
                    <a16:creationId xmlns:a16="http://schemas.microsoft.com/office/drawing/2014/main" id="{A51222C8-FA5E-48E1-ADB4-922C235B33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86437" y="3167062"/>
                <a:ext cx="174625" cy="114300"/>
              </a:xfrm>
              <a:custGeom>
                <a:avLst/>
                <a:gdLst>
                  <a:gd name="T0" fmla="*/ 296 w 361"/>
                  <a:gd name="T1" fmla="*/ 52 h 233"/>
                  <a:gd name="T2" fmla="*/ 301 w 361"/>
                  <a:gd name="T3" fmla="*/ 48 h 233"/>
                  <a:gd name="T4" fmla="*/ 239 w 361"/>
                  <a:gd name="T5" fmla="*/ 95 h 233"/>
                  <a:gd name="T6" fmla="*/ 224 w 361"/>
                  <a:gd name="T7" fmla="*/ 102 h 233"/>
                  <a:gd name="T8" fmla="*/ 239 w 361"/>
                  <a:gd name="T9" fmla="*/ 95 h 233"/>
                  <a:gd name="T10" fmla="*/ 184 w 361"/>
                  <a:gd name="T11" fmla="*/ 154 h 233"/>
                  <a:gd name="T12" fmla="*/ 187 w 361"/>
                  <a:gd name="T13" fmla="*/ 163 h 233"/>
                  <a:gd name="T14" fmla="*/ 129 w 361"/>
                  <a:gd name="T15" fmla="*/ 175 h 233"/>
                  <a:gd name="T16" fmla="*/ 143 w 361"/>
                  <a:gd name="T17" fmla="*/ 182 h 233"/>
                  <a:gd name="T18" fmla="*/ 131 w 361"/>
                  <a:gd name="T19" fmla="*/ 91 h 233"/>
                  <a:gd name="T20" fmla="*/ 119 w 361"/>
                  <a:gd name="T21" fmla="*/ 84 h 233"/>
                  <a:gd name="T22" fmla="*/ 134 w 361"/>
                  <a:gd name="T23" fmla="*/ 72 h 233"/>
                  <a:gd name="T24" fmla="*/ 173 w 361"/>
                  <a:gd name="T25" fmla="*/ 38 h 233"/>
                  <a:gd name="T26" fmla="*/ 175 w 361"/>
                  <a:gd name="T27" fmla="*/ 50 h 233"/>
                  <a:gd name="T28" fmla="*/ 279 w 361"/>
                  <a:gd name="T29" fmla="*/ 81 h 233"/>
                  <a:gd name="T30" fmla="*/ 279 w 361"/>
                  <a:gd name="T31" fmla="*/ 81 h 233"/>
                  <a:gd name="T32" fmla="*/ 190 w 361"/>
                  <a:gd name="T33" fmla="*/ 120 h 233"/>
                  <a:gd name="T34" fmla="*/ 193 w 361"/>
                  <a:gd name="T35" fmla="*/ 123 h 233"/>
                  <a:gd name="T36" fmla="*/ 219 w 361"/>
                  <a:gd name="T37" fmla="*/ 135 h 233"/>
                  <a:gd name="T38" fmla="*/ 107 w 361"/>
                  <a:gd name="T39" fmla="*/ 139 h 233"/>
                  <a:gd name="T40" fmla="*/ 103 w 361"/>
                  <a:gd name="T41" fmla="*/ 157 h 233"/>
                  <a:gd name="T42" fmla="*/ 131 w 361"/>
                  <a:gd name="T43" fmla="*/ 94 h 233"/>
                  <a:gd name="T44" fmla="*/ 177 w 361"/>
                  <a:gd name="T45" fmla="*/ 104 h 233"/>
                  <a:gd name="T46" fmla="*/ 203 w 361"/>
                  <a:gd name="T47" fmla="*/ 71 h 233"/>
                  <a:gd name="T48" fmla="*/ 203 w 361"/>
                  <a:gd name="T49" fmla="*/ 71 h 233"/>
                  <a:gd name="T50" fmla="*/ 144 w 361"/>
                  <a:gd name="T51" fmla="*/ 132 h 233"/>
                  <a:gd name="T52" fmla="*/ 167 w 361"/>
                  <a:gd name="T53" fmla="*/ 138 h 233"/>
                  <a:gd name="T54" fmla="*/ 327 w 361"/>
                  <a:gd name="T55" fmla="*/ 36 h 233"/>
                  <a:gd name="T56" fmla="*/ 300 w 361"/>
                  <a:gd name="T57" fmla="*/ 0 h 233"/>
                  <a:gd name="T58" fmla="*/ 254 w 361"/>
                  <a:gd name="T59" fmla="*/ 23 h 233"/>
                  <a:gd name="T60" fmla="*/ 221 w 361"/>
                  <a:gd name="T61" fmla="*/ 20 h 233"/>
                  <a:gd name="T62" fmla="*/ 190 w 361"/>
                  <a:gd name="T63" fmla="*/ 23 h 233"/>
                  <a:gd name="T64" fmla="*/ 175 w 361"/>
                  <a:gd name="T65" fmla="*/ 23 h 233"/>
                  <a:gd name="T66" fmla="*/ 169 w 361"/>
                  <a:gd name="T67" fmla="*/ 23 h 233"/>
                  <a:gd name="T68" fmla="*/ 142 w 361"/>
                  <a:gd name="T69" fmla="*/ 46 h 233"/>
                  <a:gd name="T70" fmla="*/ 104 w 361"/>
                  <a:gd name="T71" fmla="*/ 30 h 233"/>
                  <a:gd name="T72" fmla="*/ 106 w 361"/>
                  <a:gd name="T73" fmla="*/ 59 h 233"/>
                  <a:gd name="T74" fmla="*/ 81 w 361"/>
                  <a:gd name="T75" fmla="*/ 74 h 233"/>
                  <a:gd name="T76" fmla="*/ 91 w 361"/>
                  <a:gd name="T77" fmla="*/ 87 h 233"/>
                  <a:gd name="T78" fmla="*/ 78 w 361"/>
                  <a:gd name="T79" fmla="*/ 110 h 233"/>
                  <a:gd name="T80" fmla="*/ 72 w 361"/>
                  <a:gd name="T81" fmla="*/ 133 h 233"/>
                  <a:gd name="T82" fmla="*/ 35 w 361"/>
                  <a:gd name="T83" fmla="*/ 156 h 233"/>
                  <a:gd name="T84" fmla="*/ 41 w 361"/>
                  <a:gd name="T85" fmla="*/ 193 h 233"/>
                  <a:gd name="T86" fmla="*/ 24 w 361"/>
                  <a:gd name="T87" fmla="*/ 219 h 233"/>
                  <a:gd name="T88" fmla="*/ 68 w 361"/>
                  <a:gd name="T89" fmla="*/ 233 h 233"/>
                  <a:gd name="T90" fmla="*/ 94 w 361"/>
                  <a:gd name="T91" fmla="*/ 196 h 233"/>
                  <a:gd name="T92" fmla="*/ 107 w 361"/>
                  <a:gd name="T93" fmla="*/ 201 h 233"/>
                  <a:gd name="T94" fmla="*/ 159 w 361"/>
                  <a:gd name="T95" fmla="*/ 197 h 233"/>
                  <a:gd name="T96" fmla="*/ 200 w 361"/>
                  <a:gd name="T97" fmla="*/ 208 h 233"/>
                  <a:gd name="T98" fmla="*/ 210 w 361"/>
                  <a:gd name="T99" fmla="*/ 182 h 233"/>
                  <a:gd name="T100" fmla="*/ 233 w 361"/>
                  <a:gd name="T101" fmla="*/ 155 h 233"/>
                  <a:gd name="T102" fmla="*/ 245 w 361"/>
                  <a:gd name="T103" fmla="*/ 119 h 233"/>
                  <a:gd name="T104" fmla="*/ 285 w 361"/>
                  <a:gd name="T105" fmla="*/ 126 h 233"/>
                  <a:gd name="T106" fmla="*/ 319 w 361"/>
                  <a:gd name="T107" fmla="*/ 91 h 233"/>
                  <a:gd name="T108" fmla="*/ 361 w 361"/>
                  <a:gd name="T109" fmla="*/ 71 h 233"/>
                  <a:gd name="T110" fmla="*/ 348 w 361"/>
                  <a:gd name="T111" fmla="*/ 49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61" h="233">
                    <a:moveTo>
                      <a:pt x="294" y="63"/>
                    </a:moveTo>
                    <a:cubicBezTo>
                      <a:pt x="292" y="61"/>
                      <a:pt x="291" y="59"/>
                      <a:pt x="289" y="57"/>
                    </a:cubicBezTo>
                    <a:cubicBezTo>
                      <a:pt x="291" y="55"/>
                      <a:pt x="294" y="54"/>
                      <a:pt x="296" y="52"/>
                    </a:cubicBezTo>
                    <a:cubicBezTo>
                      <a:pt x="296" y="51"/>
                      <a:pt x="295" y="51"/>
                      <a:pt x="295" y="51"/>
                    </a:cubicBezTo>
                    <a:cubicBezTo>
                      <a:pt x="296" y="50"/>
                      <a:pt x="297" y="49"/>
                      <a:pt x="298" y="48"/>
                    </a:cubicBezTo>
                    <a:cubicBezTo>
                      <a:pt x="299" y="47"/>
                      <a:pt x="300" y="48"/>
                      <a:pt x="301" y="48"/>
                    </a:cubicBezTo>
                    <a:cubicBezTo>
                      <a:pt x="305" y="50"/>
                      <a:pt x="308" y="52"/>
                      <a:pt x="311" y="54"/>
                    </a:cubicBezTo>
                    <a:cubicBezTo>
                      <a:pt x="304" y="56"/>
                      <a:pt x="298" y="59"/>
                      <a:pt x="294" y="63"/>
                    </a:cubicBezTo>
                    <a:close/>
                    <a:moveTo>
                      <a:pt x="239" y="95"/>
                    </a:moveTo>
                    <a:cubicBezTo>
                      <a:pt x="235" y="97"/>
                      <a:pt x="232" y="100"/>
                      <a:pt x="228" y="103"/>
                    </a:cubicBezTo>
                    <a:cubicBezTo>
                      <a:pt x="228" y="104"/>
                      <a:pt x="227" y="103"/>
                      <a:pt x="226" y="103"/>
                    </a:cubicBezTo>
                    <a:cubicBezTo>
                      <a:pt x="225" y="103"/>
                      <a:pt x="225" y="102"/>
                      <a:pt x="224" y="102"/>
                    </a:cubicBezTo>
                    <a:cubicBezTo>
                      <a:pt x="223" y="100"/>
                      <a:pt x="221" y="97"/>
                      <a:pt x="219" y="95"/>
                    </a:cubicBezTo>
                    <a:cubicBezTo>
                      <a:pt x="224" y="93"/>
                      <a:pt x="229" y="90"/>
                      <a:pt x="232" y="87"/>
                    </a:cubicBezTo>
                    <a:cubicBezTo>
                      <a:pt x="234" y="90"/>
                      <a:pt x="236" y="92"/>
                      <a:pt x="239" y="95"/>
                    </a:cubicBezTo>
                    <a:close/>
                    <a:moveTo>
                      <a:pt x="187" y="163"/>
                    </a:moveTo>
                    <a:cubicBezTo>
                      <a:pt x="186" y="160"/>
                      <a:pt x="184" y="158"/>
                      <a:pt x="182" y="156"/>
                    </a:cubicBezTo>
                    <a:cubicBezTo>
                      <a:pt x="182" y="155"/>
                      <a:pt x="183" y="155"/>
                      <a:pt x="184" y="154"/>
                    </a:cubicBezTo>
                    <a:cubicBezTo>
                      <a:pt x="184" y="153"/>
                      <a:pt x="185" y="154"/>
                      <a:pt x="186" y="154"/>
                    </a:cubicBezTo>
                    <a:cubicBezTo>
                      <a:pt x="190" y="156"/>
                      <a:pt x="193" y="158"/>
                      <a:pt x="196" y="160"/>
                    </a:cubicBezTo>
                    <a:cubicBezTo>
                      <a:pt x="193" y="160"/>
                      <a:pt x="190" y="162"/>
                      <a:pt x="187" y="163"/>
                    </a:cubicBezTo>
                    <a:close/>
                    <a:moveTo>
                      <a:pt x="143" y="182"/>
                    </a:moveTo>
                    <a:cubicBezTo>
                      <a:pt x="142" y="182"/>
                      <a:pt x="141" y="181"/>
                      <a:pt x="140" y="181"/>
                    </a:cubicBezTo>
                    <a:cubicBezTo>
                      <a:pt x="136" y="179"/>
                      <a:pt x="132" y="177"/>
                      <a:pt x="129" y="175"/>
                    </a:cubicBezTo>
                    <a:cubicBezTo>
                      <a:pt x="132" y="175"/>
                      <a:pt x="135" y="173"/>
                      <a:pt x="139" y="172"/>
                    </a:cubicBezTo>
                    <a:cubicBezTo>
                      <a:pt x="140" y="175"/>
                      <a:pt x="142" y="177"/>
                      <a:pt x="145" y="180"/>
                    </a:cubicBezTo>
                    <a:cubicBezTo>
                      <a:pt x="144" y="180"/>
                      <a:pt x="144" y="181"/>
                      <a:pt x="143" y="182"/>
                    </a:cubicBezTo>
                    <a:close/>
                    <a:moveTo>
                      <a:pt x="119" y="84"/>
                    </a:moveTo>
                    <a:cubicBezTo>
                      <a:pt x="123" y="87"/>
                      <a:pt x="127" y="89"/>
                      <a:pt x="131" y="91"/>
                    </a:cubicBezTo>
                    <a:cubicBezTo>
                      <a:pt x="131" y="91"/>
                      <a:pt x="131" y="91"/>
                      <a:pt x="131" y="91"/>
                    </a:cubicBezTo>
                    <a:cubicBezTo>
                      <a:pt x="123" y="91"/>
                      <a:pt x="116" y="92"/>
                      <a:pt x="110" y="94"/>
                    </a:cubicBezTo>
                    <a:cubicBezTo>
                      <a:pt x="110" y="94"/>
                      <a:pt x="110" y="94"/>
                      <a:pt x="110" y="94"/>
                    </a:cubicBezTo>
                    <a:cubicBezTo>
                      <a:pt x="114" y="91"/>
                      <a:pt x="117" y="88"/>
                      <a:pt x="119" y="84"/>
                    </a:cubicBezTo>
                    <a:close/>
                    <a:moveTo>
                      <a:pt x="120" y="71"/>
                    </a:moveTo>
                    <a:cubicBezTo>
                      <a:pt x="124" y="70"/>
                      <a:pt x="127" y="67"/>
                      <a:pt x="130" y="64"/>
                    </a:cubicBezTo>
                    <a:cubicBezTo>
                      <a:pt x="131" y="68"/>
                      <a:pt x="133" y="70"/>
                      <a:pt x="134" y="72"/>
                    </a:cubicBezTo>
                    <a:cubicBezTo>
                      <a:pt x="130" y="73"/>
                      <a:pt x="125" y="75"/>
                      <a:pt x="120" y="77"/>
                    </a:cubicBezTo>
                    <a:cubicBezTo>
                      <a:pt x="121" y="75"/>
                      <a:pt x="121" y="73"/>
                      <a:pt x="120" y="71"/>
                    </a:cubicBezTo>
                    <a:close/>
                    <a:moveTo>
                      <a:pt x="173" y="38"/>
                    </a:moveTo>
                    <a:cubicBezTo>
                      <a:pt x="173" y="38"/>
                      <a:pt x="173" y="38"/>
                      <a:pt x="173" y="39"/>
                    </a:cubicBezTo>
                    <a:cubicBezTo>
                      <a:pt x="175" y="42"/>
                      <a:pt x="177" y="46"/>
                      <a:pt x="179" y="49"/>
                    </a:cubicBezTo>
                    <a:cubicBezTo>
                      <a:pt x="178" y="49"/>
                      <a:pt x="177" y="49"/>
                      <a:pt x="175" y="50"/>
                    </a:cubicBezTo>
                    <a:cubicBezTo>
                      <a:pt x="172" y="48"/>
                      <a:pt x="169" y="46"/>
                      <a:pt x="165" y="45"/>
                    </a:cubicBezTo>
                    <a:cubicBezTo>
                      <a:pt x="168" y="43"/>
                      <a:pt x="171" y="41"/>
                      <a:pt x="173" y="38"/>
                    </a:cubicBezTo>
                    <a:close/>
                    <a:moveTo>
                      <a:pt x="279" y="81"/>
                    </a:moveTo>
                    <a:lnTo>
                      <a:pt x="281" y="81"/>
                    </a:lnTo>
                    <a:cubicBezTo>
                      <a:pt x="281" y="82"/>
                      <a:pt x="280" y="82"/>
                      <a:pt x="279" y="82"/>
                    </a:cubicBezTo>
                    <a:cubicBezTo>
                      <a:pt x="279" y="82"/>
                      <a:pt x="279" y="81"/>
                      <a:pt x="279" y="81"/>
                    </a:cubicBezTo>
                    <a:close/>
                    <a:moveTo>
                      <a:pt x="219" y="135"/>
                    </a:moveTo>
                    <a:cubicBezTo>
                      <a:pt x="209" y="130"/>
                      <a:pt x="201" y="128"/>
                      <a:pt x="190" y="130"/>
                    </a:cubicBezTo>
                    <a:cubicBezTo>
                      <a:pt x="191" y="126"/>
                      <a:pt x="191" y="123"/>
                      <a:pt x="190" y="120"/>
                    </a:cubicBezTo>
                    <a:cubicBezTo>
                      <a:pt x="192" y="119"/>
                      <a:pt x="194" y="118"/>
                      <a:pt x="196" y="116"/>
                    </a:cubicBezTo>
                    <a:cubicBezTo>
                      <a:pt x="197" y="117"/>
                      <a:pt x="197" y="117"/>
                      <a:pt x="198" y="117"/>
                    </a:cubicBezTo>
                    <a:cubicBezTo>
                      <a:pt x="196" y="119"/>
                      <a:pt x="194" y="121"/>
                      <a:pt x="193" y="123"/>
                    </a:cubicBezTo>
                    <a:cubicBezTo>
                      <a:pt x="203" y="128"/>
                      <a:pt x="211" y="130"/>
                      <a:pt x="222" y="127"/>
                    </a:cubicBezTo>
                    <a:cubicBezTo>
                      <a:pt x="222" y="129"/>
                      <a:pt x="222" y="131"/>
                      <a:pt x="222" y="133"/>
                    </a:cubicBezTo>
                    <a:cubicBezTo>
                      <a:pt x="221" y="134"/>
                      <a:pt x="220" y="134"/>
                      <a:pt x="219" y="135"/>
                    </a:cubicBezTo>
                    <a:close/>
                    <a:moveTo>
                      <a:pt x="103" y="157"/>
                    </a:moveTo>
                    <a:cubicBezTo>
                      <a:pt x="101" y="157"/>
                      <a:pt x="99" y="156"/>
                      <a:pt x="97" y="155"/>
                    </a:cubicBezTo>
                    <a:cubicBezTo>
                      <a:pt x="102" y="150"/>
                      <a:pt x="105" y="145"/>
                      <a:pt x="107" y="139"/>
                    </a:cubicBezTo>
                    <a:cubicBezTo>
                      <a:pt x="108" y="140"/>
                      <a:pt x="109" y="141"/>
                      <a:pt x="111" y="142"/>
                    </a:cubicBezTo>
                    <a:cubicBezTo>
                      <a:pt x="112" y="146"/>
                      <a:pt x="114" y="149"/>
                      <a:pt x="116" y="152"/>
                    </a:cubicBezTo>
                    <a:cubicBezTo>
                      <a:pt x="111" y="153"/>
                      <a:pt x="107" y="155"/>
                      <a:pt x="103" y="157"/>
                    </a:cubicBezTo>
                    <a:close/>
                    <a:moveTo>
                      <a:pt x="131" y="98"/>
                    </a:moveTo>
                    <a:cubicBezTo>
                      <a:pt x="130" y="99"/>
                      <a:pt x="129" y="100"/>
                      <a:pt x="128" y="100"/>
                    </a:cubicBezTo>
                    <a:cubicBezTo>
                      <a:pt x="129" y="98"/>
                      <a:pt x="130" y="96"/>
                      <a:pt x="131" y="94"/>
                    </a:cubicBezTo>
                    <a:cubicBezTo>
                      <a:pt x="131" y="95"/>
                      <a:pt x="131" y="97"/>
                      <a:pt x="131" y="98"/>
                    </a:cubicBezTo>
                    <a:close/>
                    <a:moveTo>
                      <a:pt x="183" y="106"/>
                    </a:moveTo>
                    <a:cubicBezTo>
                      <a:pt x="181" y="105"/>
                      <a:pt x="179" y="104"/>
                      <a:pt x="177" y="104"/>
                    </a:cubicBezTo>
                    <a:cubicBezTo>
                      <a:pt x="178" y="103"/>
                      <a:pt x="178" y="103"/>
                      <a:pt x="179" y="103"/>
                    </a:cubicBezTo>
                    <a:cubicBezTo>
                      <a:pt x="180" y="104"/>
                      <a:pt x="182" y="105"/>
                      <a:pt x="183" y="106"/>
                    </a:cubicBezTo>
                    <a:close/>
                    <a:moveTo>
                      <a:pt x="203" y="71"/>
                    </a:moveTo>
                    <a:cubicBezTo>
                      <a:pt x="202" y="70"/>
                      <a:pt x="200" y="70"/>
                      <a:pt x="199" y="70"/>
                    </a:cubicBezTo>
                    <a:cubicBezTo>
                      <a:pt x="200" y="69"/>
                      <a:pt x="201" y="69"/>
                      <a:pt x="202" y="68"/>
                    </a:cubicBezTo>
                    <a:cubicBezTo>
                      <a:pt x="202" y="69"/>
                      <a:pt x="203" y="70"/>
                      <a:pt x="203" y="71"/>
                    </a:cubicBezTo>
                    <a:close/>
                    <a:moveTo>
                      <a:pt x="155" y="147"/>
                    </a:moveTo>
                    <a:lnTo>
                      <a:pt x="154" y="146"/>
                    </a:lnTo>
                    <a:cubicBezTo>
                      <a:pt x="152" y="140"/>
                      <a:pt x="149" y="135"/>
                      <a:pt x="144" y="132"/>
                    </a:cubicBezTo>
                    <a:cubicBezTo>
                      <a:pt x="152" y="130"/>
                      <a:pt x="158" y="127"/>
                      <a:pt x="162" y="121"/>
                    </a:cubicBezTo>
                    <a:cubicBezTo>
                      <a:pt x="164" y="122"/>
                      <a:pt x="166" y="123"/>
                      <a:pt x="169" y="123"/>
                    </a:cubicBezTo>
                    <a:cubicBezTo>
                      <a:pt x="167" y="127"/>
                      <a:pt x="167" y="132"/>
                      <a:pt x="167" y="138"/>
                    </a:cubicBezTo>
                    <a:cubicBezTo>
                      <a:pt x="163" y="140"/>
                      <a:pt x="159" y="143"/>
                      <a:pt x="155" y="147"/>
                    </a:cubicBezTo>
                    <a:close/>
                    <a:moveTo>
                      <a:pt x="348" y="49"/>
                    </a:moveTo>
                    <a:cubicBezTo>
                      <a:pt x="342" y="43"/>
                      <a:pt x="335" y="39"/>
                      <a:pt x="327" y="36"/>
                    </a:cubicBezTo>
                    <a:cubicBezTo>
                      <a:pt x="330" y="34"/>
                      <a:pt x="332" y="31"/>
                      <a:pt x="334" y="28"/>
                    </a:cubicBezTo>
                    <a:cubicBezTo>
                      <a:pt x="324" y="23"/>
                      <a:pt x="316" y="21"/>
                      <a:pt x="305" y="24"/>
                    </a:cubicBezTo>
                    <a:cubicBezTo>
                      <a:pt x="307" y="14"/>
                      <a:pt x="304" y="8"/>
                      <a:pt x="300" y="0"/>
                    </a:cubicBezTo>
                    <a:cubicBezTo>
                      <a:pt x="286" y="8"/>
                      <a:pt x="280" y="16"/>
                      <a:pt x="282" y="32"/>
                    </a:cubicBezTo>
                    <a:cubicBezTo>
                      <a:pt x="274" y="28"/>
                      <a:pt x="267" y="25"/>
                      <a:pt x="259" y="26"/>
                    </a:cubicBezTo>
                    <a:cubicBezTo>
                      <a:pt x="258" y="25"/>
                      <a:pt x="256" y="24"/>
                      <a:pt x="254" y="23"/>
                    </a:cubicBezTo>
                    <a:cubicBezTo>
                      <a:pt x="254" y="15"/>
                      <a:pt x="252" y="10"/>
                      <a:pt x="248" y="3"/>
                    </a:cubicBezTo>
                    <a:cubicBezTo>
                      <a:pt x="239" y="8"/>
                      <a:pt x="234" y="13"/>
                      <a:pt x="231" y="21"/>
                    </a:cubicBezTo>
                    <a:cubicBezTo>
                      <a:pt x="228" y="20"/>
                      <a:pt x="225" y="20"/>
                      <a:pt x="221" y="20"/>
                    </a:cubicBezTo>
                    <a:cubicBezTo>
                      <a:pt x="222" y="26"/>
                      <a:pt x="224" y="32"/>
                      <a:pt x="226" y="37"/>
                    </a:cubicBezTo>
                    <a:cubicBezTo>
                      <a:pt x="223" y="39"/>
                      <a:pt x="220" y="41"/>
                      <a:pt x="217" y="44"/>
                    </a:cubicBezTo>
                    <a:cubicBezTo>
                      <a:pt x="213" y="30"/>
                      <a:pt x="204" y="25"/>
                      <a:pt x="190" y="23"/>
                    </a:cubicBezTo>
                    <a:cubicBezTo>
                      <a:pt x="190" y="24"/>
                      <a:pt x="190" y="26"/>
                      <a:pt x="190" y="27"/>
                    </a:cubicBezTo>
                    <a:cubicBezTo>
                      <a:pt x="190" y="27"/>
                      <a:pt x="189" y="27"/>
                      <a:pt x="189" y="27"/>
                    </a:cubicBezTo>
                    <a:cubicBezTo>
                      <a:pt x="184" y="25"/>
                      <a:pt x="180" y="24"/>
                      <a:pt x="175" y="23"/>
                    </a:cubicBezTo>
                    <a:cubicBezTo>
                      <a:pt x="175" y="23"/>
                      <a:pt x="175" y="22"/>
                      <a:pt x="175" y="22"/>
                    </a:cubicBezTo>
                    <a:cubicBezTo>
                      <a:pt x="173" y="22"/>
                      <a:pt x="172" y="22"/>
                      <a:pt x="170" y="23"/>
                    </a:cubicBezTo>
                    <a:cubicBezTo>
                      <a:pt x="170" y="23"/>
                      <a:pt x="170" y="23"/>
                      <a:pt x="169" y="23"/>
                    </a:cubicBezTo>
                    <a:cubicBezTo>
                      <a:pt x="169" y="23"/>
                      <a:pt x="169" y="23"/>
                      <a:pt x="169" y="23"/>
                    </a:cubicBezTo>
                    <a:cubicBezTo>
                      <a:pt x="160" y="26"/>
                      <a:pt x="154" y="31"/>
                      <a:pt x="152" y="42"/>
                    </a:cubicBezTo>
                    <a:cubicBezTo>
                      <a:pt x="149" y="43"/>
                      <a:pt x="145" y="44"/>
                      <a:pt x="142" y="46"/>
                    </a:cubicBezTo>
                    <a:cubicBezTo>
                      <a:pt x="138" y="38"/>
                      <a:pt x="130" y="33"/>
                      <a:pt x="123" y="30"/>
                    </a:cubicBezTo>
                    <a:cubicBezTo>
                      <a:pt x="122" y="31"/>
                      <a:pt x="122" y="31"/>
                      <a:pt x="123" y="34"/>
                    </a:cubicBezTo>
                    <a:lnTo>
                      <a:pt x="104" y="30"/>
                    </a:lnTo>
                    <a:cubicBezTo>
                      <a:pt x="106" y="39"/>
                      <a:pt x="109" y="46"/>
                      <a:pt x="116" y="53"/>
                    </a:cubicBezTo>
                    <a:cubicBezTo>
                      <a:pt x="113" y="55"/>
                      <a:pt x="111" y="57"/>
                      <a:pt x="108" y="59"/>
                    </a:cubicBezTo>
                    <a:cubicBezTo>
                      <a:pt x="107" y="60"/>
                      <a:pt x="107" y="59"/>
                      <a:pt x="106" y="59"/>
                    </a:cubicBezTo>
                    <a:cubicBezTo>
                      <a:pt x="93" y="51"/>
                      <a:pt x="83" y="48"/>
                      <a:pt x="70" y="58"/>
                    </a:cubicBezTo>
                    <a:cubicBezTo>
                      <a:pt x="75" y="62"/>
                      <a:pt x="80" y="66"/>
                      <a:pt x="86" y="68"/>
                    </a:cubicBezTo>
                    <a:cubicBezTo>
                      <a:pt x="84" y="70"/>
                      <a:pt x="82" y="72"/>
                      <a:pt x="81" y="74"/>
                    </a:cubicBezTo>
                    <a:cubicBezTo>
                      <a:pt x="88" y="77"/>
                      <a:pt x="95" y="79"/>
                      <a:pt x="103" y="77"/>
                    </a:cubicBezTo>
                    <a:cubicBezTo>
                      <a:pt x="102" y="82"/>
                      <a:pt x="103" y="86"/>
                      <a:pt x="105" y="90"/>
                    </a:cubicBezTo>
                    <a:cubicBezTo>
                      <a:pt x="101" y="89"/>
                      <a:pt x="96" y="87"/>
                      <a:pt x="91" y="87"/>
                    </a:cubicBezTo>
                    <a:cubicBezTo>
                      <a:pt x="91" y="88"/>
                      <a:pt x="91" y="89"/>
                      <a:pt x="91" y="91"/>
                    </a:cubicBezTo>
                    <a:cubicBezTo>
                      <a:pt x="84" y="88"/>
                      <a:pt x="77" y="87"/>
                      <a:pt x="70" y="86"/>
                    </a:cubicBezTo>
                    <a:cubicBezTo>
                      <a:pt x="71" y="95"/>
                      <a:pt x="74" y="102"/>
                      <a:pt x="78" y="110"/>
                    </a:cubicBezTo>
                    <a:cubicBezTo>
                      <a:pt x="77" y="111"/>
                      <a:pt x="76" y="112"/>
                      <a:pt x="76" y="114"/>
                    </a:cubicBezTo>
                    <a:cubicBezTo>
                      <a:pt x="68" y="116"/>
                      <a:pt x="63" y="120"/>
                      <a:pt x="57" y="126"/>
                    </a:cubicBezTo>
                    <a:cubicBezTo>
                      <a:pt x="61" y="129"/>
                      <a:pt x="67" y="131"/>
                      <a:pt x="72" y="133"/>
                    </a:cubicBezTo>
                    <a:cubicBezTo>
                      <a:pt x="68" y="136"/>
                      <a:pt x="64" y="138"/>
                      <a:pt x="62" y="142"/>
                    </a:cubicBezTo>
                    <a:cubicBezTo>
                      <a:pt x="44" y="133"/>
                      <a:pt x="31" y="134"/>
                      <a:pt x="15" y="145"/>
                    </a:cubicBezTo>
                    <a:cubicBezTo>
                      <a:pt x="22" y="150"/>
                      <a:pt x="28" y="154"/>
                      <a:pt x="35" y="156"/>
                    </a:cubicBezTo>
                    <a:lnTo>
                      <a:pt x="15" y="164"/>
                    </a:lnTo>
                    <a:cubicBezTo>
                      <a:pt x="24" y="173"/>
                      <a:pt x="33" y="178"/>
                      <a:pt x="46" y="180"/>
                    </a:cubicBezTo>
                    <a:cubicBezTo>
                      <a:pt x="44" y="184"/>
                      <a:pt x="43" y="189"/>
                      <a:pt x="41" y="193"/>
                    </a:cubicBezTo>
                    <a:cubicBezTo>
                      <a:pt x="41" y="194"/>
                      <a:pt x="40" y="194"/>
                      <a:pt x="39" y="194"/>
                    </a:cubicBezTo>
                    <a:cubicBezTo>
                      <a:pt x="19" y="195"/>
                      <a:pt x="6" y="201"/>
                      <a:pt x="0" y="221"/>
                    </a:cubicBezTo>
                    <a:cubicBezTo>
                      <a:pt x="9" y="222"/>
                      <a:pt x="16" y="221"/>
                      <a:pt x="24" y="219"/>
                    </a:cubicBezTo>
                    <a:cubicBezTo>
                      <a:pt x="24" y="222"/>
                      <a:pt x="24" y="226"/>
                      <a:pt x="24" y="229"/>
                    </a:cubicBezTo>
                    <a:cubicBezTo>
                      <a:pt x="34" y="228"/>
                      <a:pt x="43" y="225"/>
                      <a:pt x="50" y="216"/>
                    </a:cubicBezTo>
                    <a:cubicBezTo>
                      <a:pt x="54" y="225"/>
                      <a:pt x="60" y="229"/>
                      <a:pt x="68" y="233"/>
                    </a:cubicBezTo>
                    <a:cubicBezTo>
                      <a:pt x="74" y="219"/>
                      <a:pt x="74" y="208"/>
                      <a:pt x="64" y="197"/>
                    </a:cubicBezTo>
                    <a:cubicBezTo>
                      <a:pt x="65" y="195"/>
                      <a:pt x="65" y="194"/>
                      <a:pt x="66" y="193"/>
                    </a:cubicBezTo>
                    <a:cubicBezTo>
                      <a:pt x="74" y="197"/>
                      <a:pt x="83" y="198"/>
                      <a:pt x="94" y="196"/>
                    </a:cubicBezTo>
                    <a:cubicBezTo>
                      <a:pt x="95" y="198"/>
                      <a:pt x="95" y="201"/>
                      <a:pt x="96" y="203"/>
                    </a:cubicBezTo>
                    <a:cubicBezTo>
                      <a:pt x="101" y="202"/>
                      <a:pt x="105" y="201"/>
                      <a:pt x="109" y="199"/>
                    </a:cubicBezTo>
                    <a:cubicBezTo>
                      <a:pt x="109" y="200"/>
                      <a:pt x="108" y="200"/>
                      <a:pt x="107" y="201"/>
                    </a:cubicBezTo>
                    <a:cubicBezTo>
                      <a:pt x="117" y="206"/>
                      <a:pt x="126" y="208"/>
                      <a:pt x="137" y="206"/>
                    </a:cubicBezTo>
                    <a:cubicBezTo>
                      <a:pt x="135" y="215"/>
                      <a:pt x="138" y="222"/>
                      <a:pt x="142" y="229"/>
                    </a:cubicBezTo>
                    <a:cubicBezTo>
                      <a:pt x="155" y="221"/>
                      <a:pt x="161" y="213"/>
                      <a:pt x="159" y="197"/>
                    </a:cubicBezTo>
                    <a:cubicBezTo>
                      <a:pt x="164" y="195"/>
                      <a:pt x="168" y="192"/>
                      <a:pt x="171" y="189"/>
                    </a:cubicBezTo>
                    <a:lnTo>
                      <a:pt x="173" y="189"/>
                    </a:lnTo>
                    <a:cubicBezTo>
                      <a:pt x="177" y="202"/>
                      <a:pt x="186" y="207"/>
                      <a:pt x="200" y="208"/>
                    </a:cubicBezTo>
                    <a:cubicBezTo>
                      <a:pt x="200" y="207"/>
                      <a:pt x="200" y="206"/>
                      <a:pt x="200" y="204"/>
                    </a:cubicBezTo>
                    <a:cubicBezTo>
                      <a:pt x="207" y="207"/>
                      <a:pt x="213" y="208"/>
                      <a:pt x="220" y="208"/>
                    </a:cubicBezTo>
                    <a:cubicBezTo>
                      <a:pt x="219" y="199"/>
                      <a:pt x="216" y="190"/>
                      <a:pt x="210" y="182"/>
                    </a:cubicBezTo>
                    <a:cubicBezTo>
                      <a:pt x="220" y="180"/>
                      <a:pt x="226" y="176"/>
                      <a:pt x="233" y="169"/>
                    </a:cubicBezTo>
                    <a:cubicBezTo>
                      <a:pt x="229" y="166"/>
                      <a:pt x="225" y="164"/>
                      <a:pt x="220" y="162"/>
                    </a:cubicBezTo>
                    <a:cubicBezTo>
                      <a:pt x="224" y="161"/>
                      <a:pt x="229" y="159"/>
                      <a:pt x="233" y="155"/>
                    </a:cubicBezTo>
                    <a:cubicBezTo>
                      <a:pt x="248" y="161"/>
                      <a:pt x="260" y="159"/>
                      <a:pt x="275" y="149"/>
                    </a:cubicBezTo>
                    <a:cubicBezTo>
                      <a:pt x="264" y="141"/>
                      <a:pt x="254" y="137"/>
                      <a:pt x="242" y="137"/>
                    </a:cubicBezTo>
                    <a:cubicBezTo>
                      <a:pt x="245" y="132"/>
                      <a:pt x="246" y="126"/>
                      <a:pt x="245" y="119"/>
                    </a:cubicBezTo>
                    <a:cubicBezTo>
                      <a:pt x="250" y="117"/>
                      <a:pt x="254" y="114"/>
                      <a:pt x="258" y="110"/>
                    </a:cubicBezTo>
                    <a:cubicBezTo>
                      <a:pt x="262" y="124"/>
                      <a:pt x="271" y="128"/>
                      <a:pt x="285" y="130"/>
                    </a:cubicBezTo>
                    <a:cubicBezTo>
                      <a:pt x="285" y="129"/>
                      <a:pt x="285" y="127"/>
                      <a:pt x="285" y="126"/>
                    </a:cubicBezTo>
                    <a:cubicBezTo>
                      <a:pt x="292" y="129"/>
                      <a:pt x="299" y="130"/>
                      <a:pt x="306" y="130"/>
                    </a:cubicBezTo>
                    <a:cubicBezTo>
                      <a:pt x="304" y="120"/>
                      <a:pt x="302" y="112"/>
                      <a:pt x="296" y="104"/>
                    </a:cubicBezTo>
                    <a:cubicBezTo>
                      <a:pt x="305" y="102"/>
                      <a:pt x="312" y="97"/>
                      <a:pt x="319" y="91"/>
                    </a:cubicBezTo>
                    <a:cubicBezTo>
                      <a:pt x="314" y="88"/>
                      <a:pt x="309" y="85"/>
                      <a:pt x="304" y="83"/>
                    </a:cubicBezTo>
                    <a:cubicBezTo>
                      <a:pt x="308" y="81"/>
                      <a:pt x="311" y="78"/>
                      <a:pt x="314" y="75"/>
                    </a:cubicBezTo>
                    <a:cubicBezTo>
                      <a:pt x="331" y="83"/>
                      <a:pt x="344" y="82"/>
                      <a:pt x="361" y="71"/>
                    </a:cubicBezTo>
                    <a:cubicBezTo>
                      <a:pt x="347" y="60"/>
                      <a:pt x="334" y="56"/>
                      <a:pt x="317" y="60"/>
                    </a:cubicBezTo>
                    <a:cubicBezTo>
                      <a:pt x="317" y="58"/>
                      <a:pt x="317" y="57"/>
                      <a:pt x="316" y="55"/>
                    </a:cubicBezTo>
                    <a:cubicBezTo>
                      <a:pt x="327" y="59"/>
                      <a:pt x="337" y="58"/>
                      <a:pt x="348" y="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7" name="Freeform 21">
                <a:extLst>
                  <a:ext uri="{FF2B5EF4-FFF2-40B4-BE49-F238E27FC236}">
                    <a16:creationId xmlns:a16="http://schemas.microsoft.com/office/drawing/2014/main" id="{79302823-3449-46E5-AAEE-E5904C4BCE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08674" y="3176587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3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80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39" y="122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2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5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8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7"/>
                    </a:cubicBezTo>
                    <a:cubicBezTo>
                      <a:pt x="136" y="142"/>
                      <a:pt x="134" y="139"/>
                      <a:pt x="132" y="135"/>
                    </a:cubicBezTo>
                    <a:cubicBezTo>
                      <a:pt x="135" y="137"/>
                      <a:pt x="139" y="137"/>
                      <a:pt x="142" y="138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4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2"/>
                      <a:pt x="167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6"/>
                      <a:pt x="170" y="56"/>
                      <a:pt x="173" y="54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40"/>
                      <a:pt x="309" y="139"/>
                    </a:cubicBezTo>
                    <a:cubicBezTo>
                      <a:pt x="309" y="139"/>
                      <a:pt x="309" y="139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6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70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5"/>
                      <a:pt x="213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6"/>
                      <a:pt x="216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5"/>
                      <a:pt x="373" y="109"/>
                      <a:pt x="363" y="104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6"/>
                      <a:pt x="323" y="82"/>
                    </a:cubicBezTo>
                    <a:cubicBezTo>
                      <a:pt x="323" y="79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3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7"/>
                    </a:cubicBezTo>
                    <a:cubicBezTo>
                      <a:pt x="178" y="27"/>
                      <a:pt x="177" y="26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7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2"/>
                      <a:pt x="147" y="43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9"/>
                      <a:pt x="99" y="69"/>
                      <a:pt x="94" y="71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5" y="123"/>
                    </a:cubicBezTo>
                    <a:cubicBezTo>
                      <a:pt x="24" y="127"/>
                      <a:pt x="33" y="129"/>
                      <a:pt x="44" y="127"/>
                    </a:cubicBezTo>
                    <a:cubicBezTo>
                      <a:pt x="42" y="136"/>
                      <a:pt x="45" y="143"/>
                      <a:pt x="50" y="150"/>
                    </a:cubicBezTo>
                    <a:cubicBezTo>
                      <a:pt x="63" y="142"/>
                      <a:pt x="69" y="133"/>
                      <a:pt x="66" y="118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8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3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5" y="185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8" name="Freeform 22">
                <a:extLst>
                  <a:ext uri="{FF2B5EF4-FFF2-40B4-BE49-F238E27FC236}">
                    <a16:creationId xmlns:a16="http://schemas.microsoft.com/office/drawing/2014/main" id="{85A5E57C-9DFD-4CA0-B553-E06C3F0556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5037" y="3243262"/>
                <a:ext cx="188913" cy="103188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2" y="124"/>
                    </a:cubicBezTo>
                    <a:cubicBezTo>
                      <a:pt x="334" y="124"/>
                      <a:pt x="337" y="124"/>
                      <a:pt x="341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9" y="148"/>
                      <a:pt x="189" y="148"/>
                      <a:pt x="190" y="148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3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4"/>
                      <a:pt x="190" y="44"/>
                      <a:pt x="195" y="43"/>
                    </a:cubicBezTo>
                    <a:cubicBezTo>
                      <a:pt x="194" y="47"/>
                      <a:pt x="193" y="50"/>
                      <a:pt x="194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1" y="47"/>
                      <a:pt x="182" y="46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7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7" y="42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lnTo>
                      <a:pt x="250" y="30"/>
                    </a:ln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7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4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90" y="141"/>
                    </a:cubicBezTo>
                    <a:cubicBezTo>
                      <a:pt x="95" y="143"/>
                      <a:pt x="99" y="144"/>
                      <a:pt x="103" y="145"/>
                    </a:cubicBezTo>
                    <a:cubicBezTo>
                      <a:pt x="102" y="145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1" y="204"/>
                      <a:pt x="185" y="209"/>
                      <a:pt x="191" y="213"/>
                    </a:cubicBezTo>
                    <a:cubicBezTo>
                      <a:pt x="195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9" name="Freeform 23">
                <a:extLst>
                  <a:ext uri="{FF2B5EF4-FFF2-40B4-BE49-F238E27FC236}">
                    <a16:creationId xmlns:a16="http://schemas.microsoft.com/office/drawing/2014/main" id="{B1181E08-7CDB-4058-A449-6019465DE64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40449" y="3259137"/>
                <a:ext cx="187325" cy="104775"/>
              </a:xfrm>
              <a:custGeom>
                <a:avLst/>
                <a:gdLst>
                  <a:gd name="T0" fmla="*/ 340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8 w 386"/>
                  <a:gd name="T13" fmla="*/ 158 h 214"/>
                  <a:gd name="T14" fmla="*/ 132 w 386"/>
                  <a:gd name="T15" fmla="*/ 136 h 214"/>
                  <a:gd name="T16" fmla="*/ 141 w 386"/>
                  <a:gd name="T17" fmla="*/ 149 h 214"/>
                  <a:gd name="T18" fmla="*/ 180 w 386"/>
                  <a:gd name="T19" fmla="*/ 67 h 214"/>
                  <a:gd name="T20" fmla="*/ 174 w 386"/>
                  <a:gd name="T21" fmla="*/ 54 h 214"/>
                  <a:gd name="T22" fmla="*/ 193 w 386"/>
                  <a:gd name="T23" fmla="*/ 53 h 214"/>
                  <a:gd name="T24" fmla="*/ 245 w 386"/>
                  <a:gd name="T25" fmla="*/ 45 h 214"/>
                  <a:gd name="T26" fmla="*/ 240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4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4 w 386"/>
                  <a:gd name="T39" fmla="*/ 93 h 214"/>
                  <a:gd name="T40" fmla="*/ 120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69 w 386"/>
                  <a:gd name="T51" fmla="*/ 108 h 214"/>
                  <a:gd name="T52" fmla="*/ 185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7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1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2" y="132"/>
                    </a:moveTo>
                    <a:cubicBezTo>
                      <a:pt x="332" y="129"/>
                      <a:pt x="332" y="127"/>
                      <a:pt x="332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2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4"/>
                    </a:cubicBezTo>
                    <a:cubicBezTo>
                      <a:pt x="345" y="131"/>
                      <a:pt x="338" y="131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30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9" y="155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0" y="66"/>
                      <a:pt x="180" y="67"/>
                      <a:pt x="180" y="67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5"/>
                      <a:pt x="190" y="44"/>
                      <a:pt x="194" y="44"/>
                    </a:cubicBezTo>
                    <a:cubicBezTo>
                      <a:pt x="194" y="47"/>
                      <a:pt x="193" y="50"/>
                      <a:pt x="193" y="53"/>
                    </a:cubicBezTo>
                    <a:cubicBezTo>
                      <a:pt x="189" y="51"/>
                      <a:pt x="185" y="49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7"/>
                      <a:pt x="240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1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30" y="97"/>
                      <a:pt x="134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0" y="107"/>
                    </a:cubicBezTo>
                    <a:close/>
                    <a:moveTo>
                      <a:pt x="177" y="73"/>
                    </a:moveTo>
                    <a:cubicBezTo>
                      <a:pt x="175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2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2" y="62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6"/>
                      <a:pt x="218" y="35"/>
                      <a:pt x="215" y="35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2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3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7"/>
                      <a:pt x="90" y="139"/>
                      <a:pt x="90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4" y="189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7"/>
                      <a:pt x="231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8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0" name="Freeform 24">
                <a:extLst>
                  <a:ext uri="{FF2B5EF4-FFF2-40B4-BE49-F238E27FC236}">
                    <a16:creationId xmlns:a16="http://schemas.microsoft.com/office/drawing/2014/main" id="{27D716A9-F59B-481E-83A6-E4F732A03C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64249" y="3195637"/>
                <a:ext cx="187325" cy="103188"/>
              </a:xfrm>
              <a:custGeom>
                <a:avLst/>
                <a:gdLst>
                  <a:gd name="T0" fmla="*/ 341 w 386"/>
                  <a:gd name="T1" fmla="*/ 123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5 w 386"/>
                  <a:gd name="T39" fmla="*/ 92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7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2" y="123"/>
                    </a:cubicBezTo>
                    <a:cubicBezTo>
                      <a:pt x="334" y="124"/>
                      <a:pt x="337" y="124"/>
                      <a:pt x="341" y="123"/>
                    </a:cubicBezTo>
                    <a:cubicBezTo>
                      <a:pt x="340" y="123"/>
                      <a:pt x="340" y="122"/>
                      <a:pt x="340" y="121"/>
                    </a:cubicBezTo>
                    <a:cubicBezTo>
                      <a:pt x="341" y="121"/>
                      <a:pt x="343" y="121"/>
                      <a:pt x="345" y="121"/>
                    </a:cubicBezTo>
                    <a:cubicBezTo>
                      <a:pt x="346" y="121"/>
                      <a:pt x="346" y="122"/>
                      <a:pt x="347" y="123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1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8" y="118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7"/>
                    </a:cubicBezTo>
                    <a:cubicBezTo>
                      <a:pt x="189" y="147"/>
                      <a:pt x="189" y="147"/>
                      <a:pt x="190" y="147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3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lnTo>
                      <a:pt x="180" y="66"/>
                    </a:lnTo>
                    <a:cubicBezTo>
                      <a:pt x="174" y="61"/>
                      <a:pt x="168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4" y="53"/>
                    </a:cubicBezTo>
                    <a:close/>
                    <a:moveTo>
                      <a:pt x="183" y="43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6"/>
                      <a:pt x="193" y="49"/>
                      <a:pt x="194" y="52"/>
                    </a:cubicBezTo>
                    <a:cubicBezTo>
                      <a:pt x="189" y="50"/>
                      <a:pt x="185" y="49"/>
                      <a:pt x="180" y="48"/>
                    </a:cubicBezTo>
                    <a:cubicBezTo>
                      <a:pt x="181" y="47"/>
                      <a:pt x="182" y="45"/>
                      <a:pt x="183" y="43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2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10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7" y="123"/>
                      <a:pt x="219" y="123"/>
                      <a:pt x="221" y="122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4"/>
                      <a:pt x="119" y="103"/>
                      <a:pt x="117" y="101"/>
                    </a:cubicBezTo>
                    <a:cubicBezTo>
                      <a:pt x="124" y="99"/>
                      <a:pt x="130" y="97"/>
                      <a:pt x="135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1" y="112"/>
                      <a:pt x="169" y="107"/>
                    </a:cubicBezTo>
                    <a:cubicBezTo>
                      <a:pt x="177" y="110"/>
                      <a:pt x="184" y="110"/>
                      <a:pt x="190" y="108"/>
                    </a:cubicBezTo>
                    <a:cubicBezTo>
                      <a:pt x="192" y="110"/>
                      <a:pt x="193" y="112"/>
                      <a:pt x="194" y="113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80" y="115"/>
                      <a:pt x="374" y="108"/>
                      <a:pt x="363" y="104"/>
                    </a:cubicBezTo>
                    <a:cubicBezTo>
                      <a:pt x="370" y="98"/>
                      <a:pt x="371" y="91"/>
                      <a:pt x="372" y="81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7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3" y="61"/>
                      <a:pt x="291" y="67"/>
                      <a:pt x="290" y="72"/>
                    </a:cubicBezTo>
                    <a:cubicBezTo>
                      <a:pt x="286" y="72"/>
                      <a:pt x="282" y="73"/>
                      <a:pt x="279" y="73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7" y="42"/>
                      <a:pt x="266" y="43"/>
                      <a:pt x="265" y="44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2"/>
                      <a:pt x="255" y="32"/>
                      <a:pt x="255" y="32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0" y="30"/>
                      <a:pt x="250" y="30"/>
                      <a:pt x="250" y="29"/>
                    </a:cubicBezTo>
                    <a:lnTo>
                      <a:pt x="250" y="30"/>
                    </a:lnTo>
                    <a:cubicBezTo>
                      <a:pt x="240" y="27"/>
                      <a:pt x="233" y="28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7"/>
                      <a:pt x="189" y="26"/>
                    </a:cubicBezTo>
                    <a:cubicBezTo>
                      <a:pt x="186" y="26"/>
                      <a:pt x="182" y="26"/>
                      <a:pt x="179" y="26"/>
                    </a:cubicBezTo>
                    <a:cubicBezTo>
                      <a:pt x="178" y="27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4" y="44"/>
                      <a:pt x="150" y="40"/>
                    </a:cubicBezTo>
                    <a:cubicBezTo>
                      <a:pt x="149" y="41"/>
                      <a:pt x="148" y="42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2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2"/>
                      <a:pt x="108" y="53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4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4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2" y="129"/>
                      <a:pt x="93" y="134"/>
                    </a:cubicBezTo>
                    <a:cubicBezTo>
                      <a:pt x="92" y="136"/>
                      <a:pt x="91" y="138"/>
                      <a:pt x="90" y="141"/>
                    </a:cubicBezTo>
                    <a:cubicBezTo>
                      <a:pt x="95" y="142"/>
                      <a:pt x="99" y="144"/>
                      <a:pt x="103" y="144"/>
                    </a:cubicBezTo>
                    <a:cubicBezTo>
                      <a:pt x="102" y="144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8"/>
                      <a:pt x="139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2"/>
                      <a:pt x="174" y="202"/>
                    </a:cubicBezTo>
                    <a:cubicBezTo>
                      <a:pt x="175" y="200"/>
                      <a:pt x="176" y="199"/>
                      <a:pt x="176" y="198"/>
                    </a:cubicBezTo>
                    <a:cubicBezTo>
                      <a:pt x="181" y="204"/>
                      <a:pt x="185" y="209"/>
                      <a:pt x="191" y="213"/>
                    </a:cubicBezTo>
                    <a:cubicBezTo>
                      <a:pt x="195" y="204"/>
                      <a:pt x="198" y="195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8"/>
                      <a:pt x="216" y="174"/>
                    </a:cubicBezTo>
                    <a:cubicBezTo>
                      <a:pt x="221" y="176"/>
                      <a:pt x="225" y="176"/>
                      <a:pt x="231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8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3"/>
                      <a:pt x="288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8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1" name="Freeform 25">
                <a:extLst>
                  <a:ext uri="{FF2B5EF4-FFF2-40B4-BE49-F238E27FC236}">
                    <a16:creationId xmlns:a16="http://schemas.microsoft.com/office/drawing/2014/main" id="{5AFFEDB0-3F91-43FC-85F1-E8EDC0D56C7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76962" y="3209924"/>
                <a:ext cx="187325" cy="104775"/>
              </a:xfrm>
              <a:custGeom>
                <a:avLst/>
                <a:gdLst>
                  <a:gd name="T0" fmla="*/ 340 w 385"/>
                  <a:gd name="T1" fmla="*/ 124 h 214"/>
                  <a:gd name="T2" fmla="*/ 346 w 385"/>
                  <a:gd name="T3" fmla="*/ 123 h 214"/>
                  <a:gd name="T4" fmla="*/ 269 w 385"/>
                  <a:gd name="T5" fmla="*/ 129 h 214"/>
                  <a:gd name="T6" fmla="*/ 252 w 385"/>
                  <a:gd name="T7" fmla="*/ 127 h 214"/>
                  <a:gd name="T8" fmla="*/ 269 w 385"/>
                  <a:gd name="T9" fmla="*/ 129 h 214"/>
                  <a:gd name="T10" fmla="*/ 190 w 385"/>
                  <a:gd name="T11" fmla="*/ 148 h 214"/>
                  <a:gd name="T12" fmla="*/ 188 w 385"/>
                  <a:gd name="T13" fmla="*/ 158 h 214"/>
                  <a:gd name="T14" fmla="*/ 132 w 385"/>
                  <a:gd name="T15" fmla="*/ 136 h 214"/>
                  <a:gd name="T16" fmla="*/ 141 w 385"/>
                  <a:gd name="T17" fmla="*/ 149 h 214"/>
                  <a:gd name="T18" fmla="*/ 180 w 385"/>
                  <a:gd name="T19" fmla="*/ 67 h 214"/>
                  <a:gd name="T20" fmla="*/ 174 w 385"/>
                  <a:gd name="T21" fmla="*/ 54 h 214"/>
                  <a:gd name="T22" fmla="*/ 193 w 385"/>
                  <a:gd name="T23" fmla="*/ 53 h 214"/>
                  <a:gd name="T24" fmla="*/ 244 w 385"/>
                  <a:gd name="T25" fmla="*/ 45 h 214"/>
                  <a:gd name="T26" fmla="*/ 240 w 385"/>
                  <a:gd name="T27" fmla="*/ 56 h 214"/>
                  <a:gd name="T28" fmla="*/ 310 w 385"/>
                  <a:gd name="T29" fmla="*/ 139 h 214"/>
                  <a:gd name="T30" fmla="*/ 310 w 385"/>
                  <a:gd name="T31" fmla="*/ 139 h 214"/>
                  <a:gd name="T32" fmla="*/ 214 w 385"/>
                  <a:gd name="T33" fmla="*/ 123 h 214"/>
                  <a:gd name="T34" fmla="*/ 215 w 385"/>
                  <a:gd name="T35" fmla="*/ 127 h 214"/>
                  <a:gd name="T36" fmla="*/ 230 w 385"/>
                  <a:gd name="T37" fmla="*/ 151 h 214"/>
                  <a:gd name="T38" fmla="*/ 134 w 385"/>
                  <a:gd name="T39" fmla="*/ 93 h 214"/>
                  <a:gd name="T40" fmla="*/ 120 w 385"/>
                  <a:gd name="T41" fmla="*/ 107 h 214"/>
                  <a:gd name="T42" fmla="*/ 179 w 385"/>
                  <a:gd name="T43" fmla="*/ 69 h 214"/>
                  <a:gd name="T44" fmla="*/ 212 w 385"/>
                  <a:gd name="T45" fmla="*/ 102 h 214"/>
                  <a:gd name="T46" fmla="*/ 252 w 385"/>
                  <a:gd name="T47" fmla="*/ 89 h 214"/>
                  <a:gd name="T48" fmla="*/ 252 w 385"/>
                  <a:gd name="T49" fmla="*/ 89 h 214"/>
                  <a:gd name="T50" fmla="*/ 169 w 385"/>
                  <a:gd name="T51" fmla="*/ 108 h 214"/>
                  <a:gd name="T52" fmla="*/ 185 w 385"/>
                  <a:gd name="T53" fmla="*/ 126 h 214"/>
                  <a:gd name="T54" fmla="*/ 375 w 385"/>
                  <a:gd name="T55" fmla="*/ 128 h 214"/>
                  <a:gd name="T56" fmla="*/ 371 w 385"/>
                  <a:gd name="T57" fmla="*/ 82 h 214"/>
                  <a:gd name="T58" fmla="*/ 320 w 385"/>
                  <a:gd name="T59" fmla="*/ 76 h 214"/>
                  <a:gd name="T60" fmla="*/ 295 w 385"/>
                  <a:gd name="T61" fmla="*/ 56 h 214"/>
                  <a:gd name="T62" fmla="*/ 267 w 385"/>
                  <a:gd name="T63" fmla="*/ 42 h 214"/>
                  <a:gd name="T64" fmla="*/ 254 w 385"/>
                  <a:gd name="T65" fmla="*/ 34 h 214"/>
                  <a:gd name="T66" fmla="*/ 250 w 385"/>
                  <a:gd name="T67" fmla="*/ 30 h 214"/>
                  <a:gd name="T68" fmla="*/ 214 w 385"/>
                  <a:gd name="T69" fmla="*/ 35 h 214"/>
                  <a:gd name="T70" fmla="*/ 191 w 385"/>
                  <a:gd name="T71" fmla="*/ 0 h 214"/>
                  <a:gd name="T72" fmla="*/ 177 w 385"/>
                  <a:gd name="T73" fmla="*/ 26 h 214"/>
                  <a:gd name="T74" fmla="*/ 148 w 385"/>
                  <a:gd name="T75" fmla="*/ 24 h 214"/>
                  <a:gd name="T76" fmla="*/ 149 w 385"/>
                  <a:gd name="T77" fmla="*/ 41 h 214"/>
                  <a:gd name="T78" fmla="*/ 126 w 385"/>
                  <a:gd name="T79" fmla="*/ 53 h 214"/>
                  <a:gd name="T80" fmla="*/ 108 w 385"/>
                  <a:gd name="T81" fmla="*/ 69 h 214"/>
                  <a:gd name="T82" fmla="*/ 65 w 385"/>
                  <a:gd name="T83" fmla="*/ 68 h 214"/>
                  <a:gd name="T84" fmla="*/ 50 w 385"/>
                  <a:gd name="T85" fmla="*/ 103 h 214"/>
                  <a:gd name="T86" fmla="*/ 21 w 385"/>
                  <a:gd name="T87" fmla="*/ 115 h 214"/>
                  <a:gd name="T88" fmla="*/ 51 w 385"/>
                  <a:gd name="T89" fmla="*/ 151 h 214"/>
                  <a:gd name="T90" fmla="*/ 92 w 385"/>
                  <a:gd name="T91" fmla="*/ 134 h 214"/>
                  <a:gd name="T92" fmla="*/ 100 w 385"/>
                  <a:gd name="T93" fmla="*/ 146 h 214"/>
                  <a:gd name="T94" fmla="*/ 146 w 385"/>
                  <a:gd name="T95" fmla="*/ 171 h 214"/>
                  <a:gd name="T96" fmla="*/ 174 w 385"/>
                  <a:gd name="T97" fmla="*/ 202 h 214"/>
                  <a:gd name="T98" fmla="*/ 197 w 385"/>
                  <a:gd name="T99" fmla="*/ 186 h 214"/>
                  <a:gd name="T100" fmla="*/ 231 w 385"/>
                  <a:gd name="T101" fmla="*/ 176 h 214"/>
                  <a:gd name="T102" fmla="*/ 261 w 385"/>
                  <a:gd name="T103" fmla="*/ 152 h 214"/>
                  <a:gd name="T104" fmla="*/ 291 w 385"/>
                  <a:gd name="T105" fmla="*/ 180 h 214"/>
                  <a:gd name="T106" fmla="*/ 338 w 385"/>
                  <a:gd name="T107" fmla="*/ 169 h 214"/>
                  <a:gd name="T108" fmla="*/ 384 w 385"/>
                  <a:gd name="T109" fmla="*/ 175 h 214"/>
                  <a:gd name="T110" fmla="*/ 385 w 385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4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2"/>
                    </a:cubicBezTo>
                    <a:cubicBezTo>
                      <a:pt x="345" y="122"/>
                      <a:pt x="346" y="123"/>
                      <a:pt x="346" y="123"/>
                    </a:cubicBezTo>
                    <a:cubicBezTo>
                      <a:pt x="348" y="127"/>
                      <a:pt x="350" y="131"/>
                      <a:pt x="352" y="134"/>
                    </a:cubicBezTo>
                    <a:cubicBezTo>
                      <a:pt x="345" y="131"/>
                      <a:pt x="338" y="131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9"/>
                      <a:pt x="260" y="129"/>
                      <a:pt x="255" y="130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2" y="127"/>
                    </a:cubicBezTo>
                    <a:cubicBezTo>
                      <a:pt x="253" y="124"/>
                      <a:pt x="252" y="121"/>
                      <a:pt x="252" y="118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7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8" y="155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7"/>
                      <a:pt x="197" y="160"/>
                    </a:cubicBezTo>
                    <a:cubicBezTo>
                      <a:pt x="194" y="159"/>
                      <a:pt x="191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2" y="141"/>
                      <a:pt x="143" y="145"/>
                      <a:pt x="143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5" y="59"/>
                      <a:pt x="178" y="63"/>
                      <a:pt x="180" y="66"/>
                    </a:cubicBezTo>
                    <a:cubicBezTo>
                      <a:pt x="180" y="66"/>
                      <a:pt x="180" y="67"/>
                      <a:pt x="180" y="67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5"/>
                      <a:pt x="194" y="44"/>
                    </a:cubicBezTo>
                    <a:cubicBezTo>
                      <a:pt x="193" y="47"/>
                      <a:pt x="193" y="50"/>
                      <a:pt x="193" y="53"/>
                    </a:cubicBezTo>
                    <a:cubicBezTo>
                      <a:pt x="189" y="51"/>
                      <a:pt x="185" y="50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close/>
                    <a:moveTo>
                      <a:pt x="244" y="45"/>
                    </a:moveTo>
                    <a:lnTo>
                      <a:pt x="245" y="46"/>
                    </a:ln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7"/>
                      <a:pt x="240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40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5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7"/>
                      <a:pt x="135" y="98"/>
                    </a:cubicBezTo>
                    <a:cubicBezTo>
                      <a:pt x="135" y="102"/>
                      <a:pt x="134" y="106"/>
                      <a:pt x="135" y="110"/>
                    </a:cubicBezTo>
                    <a:cubicBezTo>
                      <a:pt x="130" y="108"/>
                      <a:pt x="125" y="107"/>
                      <a:pt x="120" y="107"/>
                    </a:cubicBezTo>
                    <a:close/>
                    <a:moveTo>
                      <a:pt x="176" y="73"/>
                    </a:moveTo>
                    <a:cubicBezTo>
                      <a:pt x="175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6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3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9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1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5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6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89" y="73"/>
                    </a:cubicBezTo>
                    <a:cubicBezTo>
                      <a:pt x="286" y="73"/>
                      <a:pt x="282" y="73"/>
                      <a:pt x="278" y="74"/>
                    </a:cubicBezTo>
                    <a:cubicBezTo>
                      <a:pt x="282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4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3" y="32"/>
                      <a:pt x="252" y="31"/>
                      <a:pt x="250" y="31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2" y="29"/>
                      <a:pt x="225" y="37"/>
                    </a:cubicBezTo>
                    <a:cubicBezTo>
                      <a:pt x="221" y="36"/>
                      <a:pt x="218" y="35"/>
                      <a:pt x="214" y="35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3" y="4"/>
                      <a:pt x="147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0" y="24"/>
                      <a:pt x="148" y="24"/>
                    </a:cubicBezTo>
                    <a:cubicBezTo>
                      <a:pt x="152" y="32"/>
                      <a:pt x="157" y="37"/>
                      <a:pt x="164" y="40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8"/>
                      <a:pt x="153" y="45"/>
                      <a:pt x="149" y="41"/>
                    </a:cubicBezTo>
                    <a:cubicBezTo>
                      <a:pt x="148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5"/>
                      <a:pt x="126" y="53"/>
                    </a:cubicBezTo>
                    <a:cubicBezTo>
                      <a:pt x="124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3" y="48"/>
                      <a:pt x="54" y="48"/>
                    </a:cubicBezTo>
                    <a:cubicBezTo>
                      <a:pt x="56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5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3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3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7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6"/>
                    </a:cubicBezTo>
                    <a:cubicBezTo>
                      <a:pt x="106" y="155"/>
                      <a:pt x="112" y="162"/>
                      <a:pt x="122" y="166"/>
                    </a:cubicBezTo>
                    <a:cubicBezTo>
                      <a:pt x="116" y="172"/>
                      <a:pt x="115" y="179"/>
                      <a:pt x="114" y="189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3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7"/>
                      <a:pt x="231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3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6" y="151"/>
                    </a:cubicBezTo>
                    <a:cubicBezTo>
                      <a:pt x="273" y="166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0" y="171"/>
                      <a:pt x="328" y="171"/>
                      <a:pt x="338" y="169"/>
                    </a:cubicBezTo>
                    <a:cubicBezTo>
                      <a:pt x="336" y="164"/>
                      <a:pt x="333" y="159"/>
                      <a:pt x="329" y="154"/>
                    </a:cubicBezTo>
                    <a:cubicBezTo>
                      <a:pt x="334" y="155"/>
                      <a:pt x="338" y="154"/>
                      <a:pt x="342" y="152"/>
                    </a:cubicBezTo>
                    <a:cubicBezTo>
                      <a:pt x="352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1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2" name="Freeform 26">
                <a:extLst>
                  <a:ext uri="{FF2B5EF4-FFF2-40B4-BE49-F238E27FC236}">
                    <a16:creationId xmlns:a16="http://schemas.microsoft.com/office/drawing/2014/main" id="{5CFE7F07-7C45-457A-A7CC-9BBDBB581A3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59474" y="3151187"/>
                <a:ext cx="187325" cy="104775"/>
              </a:xfrm>
              <a:custGeom>
                <a:avLst/>
                <a:gdLst>
                  <a:gd name="T0" fmla="*/ 341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9 w 386"/>
                  <a:gd name="T13" fmla="*/ 158 h 214"/>
                  <a:gd name="T14" fmla="*/ 133 w 386"/>
                  <a:gd name="T15" fmla="*/ 136 h 214"/>
                  <a:gd name="T16" fmla="*/ 141 w 386"/>
                  <a:gd name="T17" fmla="*/ 149 h 214"/>
                  <a:gd name="T18" fmla="*/ 181 w 386"/>
                  <a:gd name="T19" fmla="*/ 67 h 214"/>
                  <a:gd name="T20" fmla="*/ 174 w 386"/>
                  <a:gd name="T21" fmla="*/ 54 h 214"/>
                  <a:gd name="T22" fmla="*/ 194 w 386"/>
                  <a:gd name="T23" fmla="*/ 53 h 214"/>
                  <a:gd name="T24" fmla="*/ 245 w 386"/>
                  <a:gd name="T25" fmla="*/ 45 h 214"/>
                  <a:gd name="T26" fmla="*/ 241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5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5 w 386"/>
                  <a:gd name="T39" fmla="*/ 93 h 214"/>
                  <a:gd name="T40" fmla="*/ 121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70 w 386"/>
                  <a:gd name="T51" fmla="*/ 108 h 214"/>
                  <a:gd name="T52" fmla="*/ 186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8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2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7" y="124"/>
                      <a:pt x="341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2" y="122"/>
                      <a:pt x="343" y="122"/>
                      <a:pt x="345" y="122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0" y="130"/>
                      <a:pt x="352" y="134"/>
                    </a:cubicBezTo>
                    <a:cubicBezTo>
                      <a:pt x="345" y="131"/>
                      <a:pt x="339" y="131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30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5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0" y="148"/>
                    </a:cubicBezTo>
                    <a:cubicBezTo>
                      <a:pt x="191" y="148"/>
                      <a:pt x="192" y="149"/>
                      <a:pt x="193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9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1" y="66"/>
                      <a:pt x="181" y="67"/>
                      <a:pt x="181" y="67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6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5"/>
                      <a:pt x="191" y="44"/>
                      <a:pt x="195" y="44"/>
                    </a:cubicBezTo>
                    <a:cubicBezTo>
                      <a:pt x="194" y="47"/>
                      <a:pt x="194" y="50"/>
                      <a:pt x="194" y="53"/>
                    </a:cubicBezTo>
                    <a:cubicBezTo>
                      <a:pt x="190" y="51"/>
                      <a:pt x="185" y="49"/>
                      <a:pt x="180" y="49"/>
                    </a:cubicBezTo>
                    <a:cubicBezTo>
                      <a:pt x="181" y="48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7"/>
                      <a:pt x="241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2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10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9"/>
                      <a:pt x="213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4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2" y="151"/>
                      <a:pt x="230" y="151"/>
                    </a:cubicBezTo>
                    <a:close/>
                    <a:moveTo>
                      <a:pt x="121" y="107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1" y="107"/>
                    </a:cubicBezTo>
                    <a:close/>
                    <a:moveTo>
                      <a:pt x="177" y="73"/>
                    </a:moveTo>
                    <a:cubicBezTo>
                      <a:pt x="176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8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1"/>
                      <a:pt x="193" y="112"/>
                      <a:pt x="195" y="114"/>
                    </a:cubicBezTo>
                    <a:cubicBezTo>
                      <a:pt x="191" y="117"/>
                      <a:pt x="188" y="120"/>
                      <a:pt x="186" y="126"/>
                    </a:cubicBezTo>
                    <a:cubicBezTo>
                      <a:pt x="180" y="125"/>
                      <a:pt x="176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2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60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5"/>
                      <a:pt x="265" y="44"/>
                    </a:cubicBezTo>
                    <a:cubicBezTo>
                      <a:pt x="262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1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6"/>
                      <a:pt x="219" y="35"/>
                      <a:pt x="215" y="35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6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3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7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7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4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7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6" y="199"/>
                    </a:cubicBezTo>
                    <a:cubicBezTo>
                      <a:pt x="181" y="205"/>
                      <a:pt x="185" y="210"/>
                      <a:pt x="192" y="214"/>
                    </a:cubicBezTo>
                    <a:cubicBezTo>
                      <a:pt x="196" y="205"/>
                      <a:pt x="198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7"/>
                      <a:pt x="231" y="176"/>
                    </a:cubicBezTo>
                    <a:cubicBezTo>
                      <a:pt x="241" y="190"/>
                      <a:pt x="252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8" y="174"/>
                      <a:pt x="289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9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4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3" name="Freeform 27">
                <a:extLst>
                  <a:ext uri="{FF2B5EF4-FFF2-40B4-BE49-F238E27FC236}">
                    <a16:creationId xmlns:a16="http://schemas.microsoft.com/office/drawing/2014/main" id="{E482B9DE-43BB-491A-BC78-6679E13A9F4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27712" y="3113087"/>
                <a:ext cx="187325" cy="103188"/>
              </a:xfrm>
              <a:custGeom>
                <a:avLst/>
                <a:gdLst>
                  <a:gd name="T0" fmla="*/ 340 w 386"/>
                  <a:gd name="T1" fmla="*/ 123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2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2 h 213"/>
                  <a:gd name="T58" fmla="*/ 320 w 386"/>
                  <a:gd name="T59" fmla="*/ 76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4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7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49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5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39"/>
                    </a:cubicBezTo>
                    <a:cubicBezTo>
                      <a:pt x="309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8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5"/>
                    </a:cubicBezTo>
                    <a:cubicBezTo>
                      <a:pt x="292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5"/>
                    </a:cubicBezTo>
                    <a:cubicBezTo>
                      <a:pt x="171" y="12"/>
                      <a:pt x="163" y="4"/>
                      <a:pt x="147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7" y="47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4"/>
                    </a:cubicBezTo>
                    <a:cubicBezTo>
                      <a:pt x="102" y="145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3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2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4" name="Freeform 28">
                <a:extLst>
                  <a:ext uri="{FF2B5EF4-FFF2-40B4-BE49-F238E27FC236}">
                    <a16:creationId xmlns:a16="http://schemas.microsoft.com/office/drawing/2014/main" id="{5EF3DD55-DCA2-4837-86D1-0FC554678B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78524" y="3127374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0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3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2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1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2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79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1"/>
                    </a:moveTo>
                    <a:cubicBezTo>
                      <a:pt x="332" y="129"/>
                      <a:pt x="331" y="126"/>
                      <a:pt x="331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39" y="122"/>
                      <a:pt x="339" y="121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3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1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4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0" y="148"/>
                    </a:moveTo>
                    <a:cubicBezTo>
                      <a:pt x="139" y="148"/>
                      <a:pt x="139" y="147"/>
                      <a:pt x="138" y="146"/>
                    </a:cubicBezTo>
                    <a:cubicBezTo>
                      <a:pt x="136" y="142"/>
                      <a:pt x="134" y="138"/>
                      <a:pt x="132" y="135"/>
                    </a:cubicBezTo>
                    <a:cubicBezTo>
                      <a:pt x="135" y="136"/>
                      <a:pt x="139" y="137"/>
                      <a:pt x="142" y="137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0" y="148"/>
                    </a:cubicBezTo>
                    <a:close/>
                    <a:moveTo>
                      <a:pt x="173" y="53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1"/>
                      <a:pt x="167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3" y="53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39"/>
                      <a:pt x="309" y="139"/>
                    </a:cubicBezTo>
                    <a:cubicBezTo>
                      <a:pt x="309" y="139"/>
                      <a:pt x="309" y="138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5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2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2" y="72"/>
                    </a:cubicBezTo>
                    <a:cubicBezTo>
                      <a:pt x="174" y="71"/>
                      <a:pt x="176" y="69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5" y="107"/>
                    </a:moveTo>
                    <a:cubicBezTo>
                      <a:pt x="214" y="105"/>
                      <a:pt x="213" y="103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5"/>
                      <a:pt x="215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0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6"/>
                      <a:pt x="381" y="126"/>
                      <a:pt x="384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69" y="98"/>
                      <a:pt x="371" y="91"/>
                      <a:pt x="371" y="81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5"/>
                      <a:pt x="323" y="81"/>
                    </a:cubicBezTo>
                    <a:cubicBezTo>
                      <a:pt x="322" y="79"/>
                      <a:pt x="321" y="77"/>
                      <a:pt x="320" y="76"/>
                    </a:cubicBezTo>
                    <a:cubicBezTo>
                      <a:pt x="324" y="70"/>
                      <a:pt x="326" y="63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2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2"/>
                      <a:pt x="254" y="32"/>
                      <a:pt x="255" y="32"/>
                    </a:cubicBezTo>
                    <a:cubicBezTo>
                      <a:pt x="253" y="31"/>
                      <a:pt x="252" y="30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4" y="13"/>
                    </a:cubicBezTo>
                    <a:lnTo>
                      <a:pt x="191" y="0"/>
                    </a:lnTo>
                    <a:cubicBezTo>
                      <a:pt x="188" y="8"/>
                      <a:pt x="186" y="17"/>
                      <a:pt x="188" y="26"/>
                    </a:cubicBezTo>
                    <a:cubicBezTo>
                      <a:pt x="185" y="26"/>
                      <a:pt x="182" y="26"/>
                      <a:pt x="178" y="26"/>
                    </a:cubicBezTo>
                    <a:cubicBezTo>
                      <a:pt x="178" y="27"/>
                      <a:pt x="177" y="25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6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1"/>
                      <a:pt x="147" y="42"/>
                      <a:pt x="146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2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2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8"/>
                      <a:pt x="99" y="69"/>
                      <a:pt x="94" y="70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4" y="123"/>
                    </a:cubicBezTo>
                    <a:cubicBezTo>
                      <a:pt x="24" y="127"/>
                      <a:pt x="33" y="129"/>
                      <a:pt x="44" y="126"/>
                    </a:cubicBezTo>
                    <a:cubicBezTo>
                      <a:pt x="42" y="136"/>
                      <a:pt x="45" y="142"/>
                      <a:pt x="50" y="150"/>
                    </a:cubicBezTo>
                    <a:cubicBezTo>
                      <a:pt x="63" y="142"/>
                      <a:pt x="69" y="133"/>
                      <a:pt x="66" y="117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29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2"/>
                      <a:pt x="98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2"/>
                      <a:pt x="173" y="202"/>
                    </a:cubicBezTo>
                    <a:cubicBezTo>
                      <a:pt x="174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6" y="186"/>
                    </a:cubicBezTo>
                    <a:cubicBezTo>
                      <a:pt x="205" y="189"/>
                      <a:pt x="214" y="189"/>
                      <a:pt x="223" y="187"/>
                    </a:cubicBezTo>
                    <a:cubicBezTo>
                      <a:pt x="221" y="183"/>
                      <a:pt x="218" y="178"/>
                      <a:pt x="216" y="174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2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1"/>
                      <a:pt x="290" y="179"/>
                    </a:cubicBezTo>
                    <a:cubicBezTo>
                      <a:pt x="294" y="185"/>
                      <a:pt x="299" y="190"/>
                      <a:pt x="305" y="194"/>
                    </a:cubicBezTo>
                    <a:cubicBezTo>
                      <a:pt x="309" y="185"/>
                      <a:pt x="311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3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5" name="Freeform 29">
                <a:extLst>
                  <a:ext uri="{FF2B5EF4-FFF2-40B4-BE49-F238E27FC236}">
                    <a16:creationId xmlns:a16="http://schemas.microsoft.com/office/drawing/2014/main" id="{09A7F048-9466-4EBB-AC13-8718E28C779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78537" y="3089274"/>
                <a:ext cx="188913" cy="104775"/>
              </a:xfrm>
              <a:custGeom>
                <a:avLst/>
                <a:gdLst>
                  <a:gd name="T0" fmla="*/ 341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9 w 386"/>
                  <a:gd name="T13" fmla="*/ 158 h 214"/>
                  <a:gd name="T14" fmla="*/ 133 w 386"/>
                  <a:gd name="T15" fmla="*/ 136 h 214"/>
                  <a:gd name="T16" fmla="*/ 141 w 386"/>
                  <a:gd name="T17" fmla="*/ 149 h 214"/>
                  <a:gd name="T18" fmla="*/ 181 w 386"/>
                  <a:gd name="T19" fmla="*/ 67 h 214"/>
                  <a:gd name="T20" fmla="*/ 174 w 386"/>
                  <a:gd name="T21" fmla="*/ 54 h 214"/>
                  <a:gd name="T22" fmla="*/ 194 w 386"/>
                  <a:gd name="T23" fmla="*/ 53 h 214"/>
                  <a:gd name="T24" fmla="*/ 245 w 386"/>
                  <a:gd name="T25" fmla="*/ 45 h 214"/>
                  <a:gd name="T26" fmla="*/ 241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5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5 w 386"/>
                  <a:gd name="T39" fmla="*/ 93 h 214"/>
                  <a:gd name="T40" fmla="*/ 121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70 w 386"/>
                  <a:gd name="T51" fmla="*/ 108 h 214"/>
                  <a:gd name="T52" fmla="*/ 186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8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2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7" y="124"/>
                      <a:pt x="341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2" y="122"/>
                      <a:pt x="343" y="122"/>
                      <a:pt x="345" y="122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0" y="130"/>
                      <a:pt x="352" y="134"/>
                    </a:cubicBezTo>
                    <a:cubicBezTo>
                      <a:pt x="345" y="131"/>
                      <a:pt x="339" y="131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30"/>
                    </a:cubicBezTo>
                    <a:cubicBezTo>
                      <a:pt x="255" y="130"/>
                      <a:pt x="254" y="128"/>
                      <a:pt x="254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5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0" y="148"/>
                    </a:cubicBezTo>
                    <a:cubicBezTo>
                      <a:pt x="191" y="148"/>
                      <a:pt x="192" y="149"/>
                      <a:pt x="193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9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1" y="66"/>
                      <a:pt x="181" y="67"/>
                      <a:pt x="181" y="67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6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5"/>
                      <a:pt x="191" y="44"/>
                      <a:pt x="195" y="44"/>
                    </a:cubicBezTo>
                    <a:cubicBezTo>
                      <a:pt x="194" y="47"/>
                      <a:pt x="194" y="50"/>
                      <a:pt x="194" y="53"/>
                    </a:cubicBezTo>
                    <a:cubicBezTo>
                      <a:pt x="190" y="51"/>
                      <a:pt x="185" y="49"/>
                      <a:pt x="180" y="49"/>
                    </a:cubicBezTo>
                    <a:cubicBezTo>
                      <a:pt x="181" y="48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7"/>
                      <a:pt x="241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2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10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2" y="129"/>
                      <a:pt x="213" y="126"/>
                      <a:pt x="215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4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1" y="151"/>
                      <a:pt x="230" y="151"/>
                    </a:cubicBezTo>
                    <a:close/>
                    <a:moveTo>
                      <a:pt x="121" y="107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1" y="107"/>
                    </a:cubicBezTo>
                    <a:close/>
                    <a:moveTo>
                      <a:pt x="177" y="73"/>
                    </a:moveTo>
                    <a:cubicBezTo>
                      <a:pt x="176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8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1"/>
                      <a:pt x="193" y="112"/>
                      <a:pt x="195" y="114"/>
                    </a:cubicBezTo>
                    <a:cubicBezTo>
                      <a:pt x="191" y="117"/>
                      <a:pt x="188" y="120"/>
                      <a:pt x="186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2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60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5"/>
                      <a:pt x="265" y="44"/>
                    </a:cubicBezTo>
                    <a:cubicBezTo>
                      <a:pt x="262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1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6"/>
                      <a:pt x="219" y="35"/>
                      <a:pt x="215" y="35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6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2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7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7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4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7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5" y="189"/>
                    </a:cubicBezTo>
                    <a:cubicBezTo>
                      <a:pt x="130" y="189"/>
                      <a:pt x="140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6" y="199"/>
                    </a:cubicBezTo>
                    <a:cubicBezTo>
                      <a:pt x="181" y="205"/>
                      <a:pt x="185" y="210"/>
                      <a:pt x="192" y="214"/>
                    </a:cubicBezTo>
                    <a:cubicBezTo>
                      <a:pt x="196" y="205"/>
                      <a:pt x="198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6" y="177"/>
                      <a:pt x="231" y="176"/>
                    </a:cubicBezTo>
                    <a:cubicBezTo>
                      <a:pt x="241" y="190"/>
                      <a:pt x="252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8" y="174"/>
                      <a:pt x="289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8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4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6" name="Freeform 30">
                <a:extLst>
                  <a:ext uri="{FF2B5EF4-FFF2-40B4-BE49-F238E27FC236}">
                    <a16:creationId xmlns:a16="http://schemas.microsoft.com/office/drawing/2014/main" id="{8B8F7B6E-27B2-457B-AC52-EFF2A9352B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48362" y="3074987"/>
                <a:ext cx="188913" cy="103188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6 h 213"/>
                  <a:gd name="T8" fmla="*/ 269 w 386"/>
                  <a:gd name="T9" fmla="*/ 129 h 213"/>
                  <a:gd name="T10" fmla="*/ 191 w 386"/>
                  <a:gd name="T11" fmla="*/ 148 h 213"/>
                  <a:gd name="T12" fmla="*/ 189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6 w 386"/>
                  <a:gd name="T35" fmla="*/ 127 h 213"/>
                  <a:gd name="T36" fmla="*/ 231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70 w 386"/>
                  <a:gd name="T51" fmla="*/ 108 h 213"/>
                  <a:gd name="T52" fmla="*/ 186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6 w 386"/>
                  <a:gd name="T61" fmla="*/ 56 h 213"/>
                  <a:gd name="T62" fmla="*/ 268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8 w 386"/>
                  <a:gd name="T73" fmla="*/ 26 h 213"/>
                  <a:gd name="T74" fmla="*/ 149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7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8" y="124"/>
                      <a:pt x="341" y="124"/>
                    </a:cubicBezTo>
                    <a:cubicBezTo>
                      <a:pt x="341" y="123"/>
                      <a:pt x="340" y="122"/>
                      <a:pt x="340" y="122"/>
                    </a:cubicBezTo>
                    <a:cubicBezTo>
                      <a:pt x="342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1" y="130"/>
                      <a:pt x="353" y="133"/>
                    </a:cubicBezTo>
                    <a:cubicBezTo>
                      <a:pt x="345" y="131"/>
                      <a:pt x="339" y="130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29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3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9" y="157"/>
                    </a:moveTo>
                    <a:cubicBezTo>
                      <a:pt x="189" y="154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1" y="148"/>
                    </a:cubicBezTo>
                    <a:cubicBezTo>
                      <a:pt x="192" y="147"/>
                      <a:pt x="192" y="149"/>
                      <a:pt x="193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9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5"/>
                    </a:cubicBezTo>
                    <a:cubicBezTo>
                      <a:pt x="136" y="137"/>
                      <a:pt x="140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7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7"/>
                      <a:pt x="194" y="50"/>
                      <a:pt x="194" y="52"/>
                    </a:cubicBezTo>
                    <a:cubicBezTo>
                      <a:pt x="190" y="50"/>
                      <a:pt x="185" y="49"/>
                      <a:pt x="180" y="49"/>
                    </a:cubicBezTo>
                    <a:cubicBezTo>
                      <a:pt x="181" y="47"/>
                      <a:pt x="182" y="46"/>
                      <a:pt x="183" y="44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1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9" y="47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1" y="140"/>
                      <a:pt x="310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1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8"/>
                      <a:pt x="214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8" y="126"/>
                      <a:pt x="216" y="127"/>
                    </a:cubicBezTo>
                    <a:cubicBezTo>
                      <a:pt x="221" y="136"/>
                      <a:pt x="227" y="142"/>
                      <a:pt x="238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3" y="151"/>
                      <a:pt x="232" y="151"/>
                      <a:pt x="231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5" y="100"/>
                      <a:pt x="130" y="97"/>
                      <a:pt x="135" y="93"/>
                    </a:cubicBezTo>
                    <a:cubicBezTo>
                      <a:pt x="135" y="95"/>
                      <a:pt x="136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6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5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9" y="70"/>
                      <a:pt x="178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5" y="102"/>
                    </a:cubicBezTo>
                    <a:cubicBezTo>
                      <a:pt x="215" y="104"/>
                      <a:pt x="216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1" y="126"/>
                    </a:moveTo>
                    <a:lnTo>
                      <a:pt x="170" y="125"/>
                    </a:lnTo>
                    <a:cubicBezTo>
                      <a:pt x="172" y="118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0"/>
                      <a:pt x="193" y="112"/>
                      <a:pt x="195" y="114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1" y="124"/>
                      <a:pt x="176" y="125"/>
                      <a:pt x="171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9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4" y="105"/>
                    </a:cubicBezTo>
                    <a:cubicBezTo>
                      <a:pt x="370" y="98"/>
                      <a:pt x="372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6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59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3"/>
                      <a:pt x="255" y="32"/>
                      <a:pt x="256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1" y="30"/>
                      <a:pt x="251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5"/>
                      <a:pt x="219" y="35"/>
                      <a:pt x="215" y="34"/>
                    </a:cubicBezTo>
                    <a:cubicBezTo>
                      <a:pt x="216" y="26"/>
                      <a:pt x="212" y="17"/>
                      <a:pt x="208" y="11"/>
                    </a:cubicBezTo>
                    <a:cubicBezTo>
                      <a:pt x="207" y="11"/>
                      <a:pt x="207" y="11"/>
                      <a:pt x="205" y="14"/>
                    </a:cubicBezTo>
                    <a:lnTo>
                      <a:pt x="192" y="0"/>
                    </a:lnTo>
                    <a:cubicBezTo>
                      <a:pt x="189" y="9"/>
                      <a:pt x="187" y="17"/>
                      <a:pt x="189" y="26"/>
                    </a:cubicBezTo>
                    <a:cubicBezTo>
                      <a:pt x="186" y="26"/>
                      <a:pt x="183" y="26"/>
                      <a:pt x="179" y="27"/>
                    </a:cubicBezTo>
                    <a:cubicBezTo>
                      <a:pt x="178" y="27"/>
                      <a:pt x="178" y="26"/>
                      <a:pt x="178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4" y="23"/>
                      <a:pt x="151" y="23"/>
                      <a:pt x="149" y="24"/>
                    </a:cubicBezTo>
                    <a:cubicBezTo>
                      <a:pt x="153" y="31"/>
                      <a:pt x="157" y="36"/>
                      <a:pt x="165" y="39"/>
                    </a:cubicBezTo>
                    <a:cubicBezTo>
                      <a:pt x="162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9" y="33"/>
                      <a:pt x="133" y="29"/>
                    </a:cubicBezTo>
                    <a:cubicBezTo>
                      <a:pt x="129" y="37"/>
                      <a:pt x="127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4" y="69"/>
                      <a:pt x="100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7" y="76"/>
                      <a:pt x="52" y="86"/>
                      <a:pt x="61" y="94"/>
                    </a:cubicBezTo>
                    <a:cubicBezTo>
                      <a:pt x="57" y="96"/>
                      <a:pt x="54" y="100"/>
                      <a:pt x="50" y="102"/>
                    </a:cubicBezTo>
                    <a:cubicBezTo>
                      <a:pt x="50" y="103"/>
                      <a:pt x="48" y="102"/>
                      <a:pt x="48" y="102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20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70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6" y="124"/>
                      <a:pt x="83" y="130"/>
                      <a:pt x="93" y="134"/>
                    </a:cubicBezTo>
                    <a:cubicBezTo>
                      <a:pt x="92" y="136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5"/>
                    </a:cubicBezTo>
                    <a:cubicBezTo>
                      <a:pt x="107" y="155"/>
                      <a:pt x="113" y="161"/>
                      <a:pt x="123" y="165"/>
                    </a:cubicBezTo>
                    <a:cubicBezTo>
                      <a:pt x="117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7" y="171"/>
                    </a:cubicBezTo>
                    <a:cubicBezTo>
                      <a:pt x="152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7" y="199"/>
                    </a:cubicBezTo>
                    <a:cubicBezTo>
                      <a:pt x="181" y="205"/>
                      <a:pt x="186" y="209"/>
                      <a:pt x="192" y="213"/>
                    </a:cubicBezTo>
                    <a:cubicBezTo>
                      <a:pt x="196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6"/>
                      <a:pt x="231" y="176"/>
                    </a:cubicBezTo>
                    <a:cubicBezTo>
                      <a:pt x="241" y="189"/>
                      <a:pt x="252" y="194"/>
                      <a:pt x="270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2" y="152"/>
                      <a:pt x="277" y="151"/>
                    </a:cubicBezTo>
                    <a:cubicBezTo>
                      <a:pt x="273" y="165"/>
                      <a:pt x="278" y="174"/>
                      <a:pt x="289" y="183"/>
                    </a:cubicBezTo>
                    <a:cubicBezTo>
                      <a:pt x="290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5" y="154"/>
                      <a:pt x="339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4" y="142"/>
                    </a:cubicBezTo>
                    <a:cubicBezTo>
                      <a:pt x="354" y="140"/>
                      <a:pt x="355" y="139"/>
                      <a:pt x="356" y="138"/>
                    </a:cubicBezTo>
                    <a:cubicBezTo>
                      <a:pt x="362" y="147"/>
                      <a:pt x="372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7" name="Freeform 31">
                <a:extLst>
                  <a:ext uri="{FF2B5EF4-FFF2-40B4-BE49-F238E27FC236}">
                    <a16:creationId xmlns:a16="http://schemas.microsoft.com/office/drawing/2014/main" id="{8DE53B6B-6FA4-4973-B70A-F3E326FD07C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70574" y="3060699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2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3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2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1 h 213"/>
                  <a:gd name="T58" fmla="*/ 320 w 385"/>
                  <a:gd name="T59" fmla="*/ 75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29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2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79 h 213"/>
                  <a:gd name="T106" fmla="*/ 338 w 385"/>
                  <a:gd name="T107" fmla="*/ 168 h 213"/>
                  <a:gd name="T108" fmla="*/ 383 w 385"/>
                  <a:gd name="T109" fmla="*/ 174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1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39" y="121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2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1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4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7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2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6"/>
                    </a:cubicBezTo>
                    <a:cubicBezTo>
                      <a:pt x="136" y="142"/>
                      <a:pt x="134" y="138"/>
                      <a:pt x="132" y="135"/>
                    </a:cubicBezTo>
                    <a:cubicBezTo>
                      <a:pt x="135" y="136"/>
                      <a:pt x="139" y="137"/>
                      <a:pt x="142" y="137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3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1"/>
                      <a:pt x="167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3" y="53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39"/>
                      <a:pt x="309" y="139"/>
                    </a:cubicBezTo>
                    <a:cubicBezTo>
                      <a:pt x="309" y="139"/>
                      <a:pt x="309" y="138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6" y="123"/>
                      <a:pt x="218" y="123"/>
                      <a:pt x="221" y="122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5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99"/>
                      <a:pt x="129" y="97"/>
                      <a:pt x="134" y="92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69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5"/>
                      <a:pt x="213" y="103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5"/>
                      <a:pt x="216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6"/>
                      <a:pt x="381" y="126"/>
                      <a:pt x="384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69" y="98"/>
                      <a:pt x="371" y="91"/>
                      <a:pt x="371" y="81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5"/>
                      <a:pt x="323" y="81"/>
                    </a:cubicBezTo>
                    <a:cubicBezTo>
                      <a:pt x="323" y="79"/>
                      <a:pt x="321" y="77"/>
                      <a:pt x="320" y="75"/>
                    </a:cubicBezTo>
                    <a:cubicBezTo>
                      <a:pt x="324" y="70"/>
                      <a:pt x="326" y="63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2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2"/>
                      <a:pt x="255" y="32"/>
                      <a:pt x="255" y="31"/>
                    </a:cubicBezTo>
                    <a:cubicBezTo>
                      <a:pt x="253" y="31"/>
                      <a:pt x="252" y="30"/>
                      <a:pt x="250" y="30"/>
                    </a:cubicBezTo>
                    <a:cubicBezTo>
                      <a:pt x="250" y="30"/>
                      <a:pt x="250" y="30"/>
                      <a:pt x="249" y="29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1" y="0"/>
                    </a:lnTo>
                    <a:cubicBezTo>
                      <a:pt x="188" y="8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6"/>
                    </a:cubicBezTo>
                    <a:cubicBezTo>
                      <a:pt x="178" y="26"/>
                      <a:pt x="177" y="25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6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1"/>
                      <a:pt x="147" y="42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2"/>
                    </a:cubicBezTo>
                    <a:cubicBezTo>
                      <a:pt x="124" y="53"/>
                      <a:pt x="123" y="54"/>
                      <a:pt x="121" y="54"/>
                    </a:cubicBezTo>
                    <a:cubicBezTo>
                      <a:pt x="114" y="52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8"/>
                      <a:pt x="99" y="69"/>
                      <a:pt x="94" y="70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5" y="123"/>
                    </a:cubicBezTo>
                    <a:cubicBezTo>
                      <a:pt x="24" y="127"/>
                      <a:pt x="33" y="129"/>
                      <a:pt x="44" y="126"/>
                    </a:cubicBezTo>
                    <a:cubicBezTo>
                      <a:pt x="42" y="136"/>
                      <a:pt x="45" y="142"/>
                      <a:pt x="50" y="150"/>
                    </a:cubicBezTo>
                    <a:cubicBezTo>
                      <a:pt x="63" y="142"/>
                      <a:pt x="69" y="133"/>
                      <a:pt x="66" y="117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29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2"/>
                      <a:pt x="98" y="144"/>
                      <a:pt x="103" y="144"/>
                    </a:cubicBezTo>
                    <a:cubicBezTo>
                      <a:pt x="102" y="144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2"/>
                      <a:pt x="173" y="202"/>
                    </a:cubicBezTo>
                    <a:cubicBezTo>
                      <a:pt x="174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8"/>
                      <a:pt x="216" y="174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2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0"/>
                      <a:pt x="290" y="179"/>
                    </a:cubicBezTo>
                    <a:cubicBezTo>
                      <a:pt x="295" y="185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3"/>
                      <a:pt x="342" y="152"/>
                    </a:cubicBezTo>
                    <a:cubicBezTo>
                      <a:pt x="352" y="169"/>
                      <a:pt x="364" y="175"/>
                      <a:pt x="383" y="174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98" name="Freeform 32">
                <a:extLst>
                  <a:ext uri="{FF2B5EF4-FFF2-40B4-BE49-F238E27FC236}">
                    <a16:creationId xmlns:a16="http://schemas.microsoft.com/office/drawing/2014/main" id="{83494534-93A7-46E3-B779-DE0976ED514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8212" y="3063874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9 w 385"/>
                  <a:gd name="T5" fmla="*/ 128 h 213"/>
                  <a:gd name="T6" fmla="*/ 252 w 385"/>
                  <a:gd name="T7" fmla="*/ 126 h 213"/>
                  <a:gd name="T8" fmla="*/ 269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4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10 w 385"/>
                  <a:gd name="T29" fmla="*/ 138 h 213"/>
                  <a:gd name="T30" fmla="*/ 310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9 w 385"/>
                  <a:gd name="T43" fmla="*/ 68 h 213"/>
                  <a:gd name="T44" fmla="*/ 212 w 385"/>
                  <a:gd name="T45" fmla="*/ 102 h 213"/>
                  <a:gd name="T46" fmla="*/ 252 w 385"/>
                  <a:gd name="T47" fmla="*/ 88 h 213"/>
                  <a:gd name="T48" fmla="*/ 252 w 385"/>
                  <a:gd name="T49" fmla="*/ 88 h 213"/>
                  <a:gd name="T50" fmla="*/ 169 w 385"/>
                  <a:gd name="T51" fmla="*/ 108 h 213"/>
                  <a:gd name="T52" fmla="*/ 185 w 385"/>
                  <a:gd name="T53" fmla="*/ 125 h 213"/>
                  <a:gd name="T54" fmla="*/ 375 w 385"/>
                  <a:gd name="T55" fmla="*/ 127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50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1 h 213"/>
                  <a:gd name="T78" fmla="*/ 126 w 385"/>
                  <a:gd name="T79" fmla="*/ 53 h 213"/>
                  <a:gd name="T80" fmla="*/ 108 w 385"/>
                  <a:gd name="T81" fmla="*/ 69 h 213"/>
                  <a:gd name="T82" fmla="*/ 65 w 385"/>
                  <a:gd name="T83" fmla="*/ 68 h 213"/>
                  <a:gd name="T84" fmla="*/ 50 w 385"/>
                  <a:gd name="T85" fmla="*/ 102 h 213"/>
                  <a:gd name="T86" fmla="*/ 21 w 385"/>
                  <a:gd name="T87" fmla="*/ 115 h 213"/>
                  <a:gd name="T88" fmla="*/ 51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4 w 385"/>
                  <a:gd name="T97" fmla="*/ 202 h 213"/>
                  <a:gd name="T98" fmla="*/ 197 w 385"/>
                  <a:gd name="T99" fmla="*/ 186 h 213"/>
                  <a:gd name="T100" fmla="*/ 231 w 385"/>
                  <a:gd name="T101" fmla="*/ 176 h 213"/>
                  <a:gd name="T102" fmla="*/ 261 w 385"/>
                  <a:gd name="T103" fmla="*/ 152 h 213"/>
                  <a:gd name="T104" fmla="*/ 291 w 385"/>
                  <a:gd name="T105" fmla="*/ 180 h 213"/>
                  <a:gd name="T106" fmla="*/ 338 w 385"/>
                  <a:gd name="T107" fmla="*/ 168 h 213"/>
                  <a:gd name="T108" fmla="*/ 384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1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2" y="126"/>
                    </a:cubicBezTo>
                    <a:cubicBezTo>
                      <a:pt x="253" y="123"/>
                      <a:pt x="252" y="120"/>
                      <a:pt x="252" y="117"/>
                    </a:cubicBezTo>
                    <a:cubicBezTo>
                      <a:pt x="258" y="118"/>
                      <a:pt x="263" y="119"/>
                      <a:pt x="267" y="118"/>
                    </a:cubicBezTo>
                    <a:cubicBezTo>
                      <a:pt x="267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7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2" y="141"/>
                      <a:pt x="143" y="144"/>
                      <a:pt x="143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5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49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5"/>
                      <a:pt x="182" y="44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39"/>
                    </a:cubicBezTo>
                    <a:cubicBezTo>
                      <a:pt x="309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4"/>
                      <a:pt x="135" y="96"/>
                      <a:pt x="135" y="98"/>
                    </a:cubicBezTo>
                    <a:cubicBezTo>
                      <a:pt x="135" y="101"/>
                      <a:pt x="134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8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1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0" y="60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90" y="73"/>
                    </a:cubicBezTo>
                    <a:cubicBezTo>
                      <a:pt x="286" y="72"/>
                      <a:pt x="282" y="73"/>
                      <a:pt x="278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2" y="29"/>
                      <a:pt x="225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5"/>
                    </a:cubicBezTo>
                    <a:cubicBezTo>
                      <a:pt x="171" y="12"/>
                      <a:pt x="163" y="4"/>
                      <a:pt x="147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7" y="36"/>
                      <a:pt x="164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7"/>
                      <a:pt x="153" y="44"/>
                      <a:pt x="149" y="41"/>
                    </a:cubicBezTo>
                    <a:cubicBezTo>
                      <a:pt x="148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6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8"/>
                      <a:pt x="139" y="185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3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6" y="163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6"/>
                      <a:pt x="371" y="151"/>
                      <a:pt x="385" y="1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 dirty="0"/>
              </a:p>
            </p:txBody>
          </p:sp>
          <p:sp>
            <p:nvSpPr>
              <p:cNvPr id="199" name="Freeform 33">
                <a:extLst>
                  <a:ext uri="{FF2B5EF4-FFF2-40B4-BE49-F238E27FC236}">
                    <a16:creationId xmlns:a16="http://schemas.microsoft.com/office/drawing/2014/main" id="{164CEEE5-B0F0-422D-8083-30602E93F9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59499" y="3148012"/>
                <a:ext cx="187325" cy="103188"/>
              </a:xfrm>
              <a:custGeom>
                <a:avLst/>
                <a:gdLst>
                  <a:gd name="T0" fmla="*/ 340 w 385"/>
                  <a:gd name="T1" fmla="*/ 124 h 214"/>
                  <a:gd name="T2" fmla="*/ 346 w 385"/>
                  <a:gd name="T3" fmla="*/ 123 h 214"/>
                  <a:gd name="T4" fmla="*/ 268 w 385"/>
                  <a:gd name="T5" fmla="*/ 129 h 214"/>
                  <a:gd name="T6" fmla="*/ 252 w 385"/>
                  <a:gd name="T7" fmla="*/ 127 h 214"/>
                  <a:gd name="T8" fmla="*/ 268 w 385"/>
                  <a:gd name="T9" fmla="*/ 129 h 214"/>
                  <a:gd name="T10" fmla="*/ 190 w 385"/>
                  <a:gd name="T11" fmla="*/ 148 h 214"/>
                  <a:gd name="T12" fmla="*/ 188 w 385"/>
                  <a:gd name="T13" fmla="*/ 158 h 214"/>
                  <a:gd name="T14" fmla="*/ 132 w 385"/>
                  <a:gd name="T15" fmla="*/ 136 h 214"/>
                  <a:gd name="T16" fmla="*/ 140 w 385"/>
                  <a:gd name="T17" fmla="*/ 149 h 214"/>
                  <a:gd name="T18" fmla="*/ 180 w 385"/>
                  <a:gd name="T19" fmla="*/ 67 h 214"/>
                  <a:gd name="T20" fmla="*/ 173 w 385"/>
                  <a:gd name="T21" fmla="*/ 54 h 214"/>
                  <a:gd name="T22" fmla="*/ 193 w 385"/>
                  <a:gd name="T23" fmla="*/ 53 h 214"/>
                  <a:gd name="T24" fmla="*/ 244 w 385"/>
                  <a:gd name="T25" fmla="*/ 45 h 214"/>
                  <a:gd name="T26" fmla="*/ 240 w 385"/>
                  <a:gd name="T27" fmla="*/ 56 h 214"/>
                  <a:gd name="T28" fmla="*/ 309 w 385"/>
                  <a:gd name="T29" fmla="*/ 139 h 214"/>
                  <a:gd name="T30" fmla="*/ 309 w 385"/>
                  <a:gd name="T31" fmla="*/ 139 h 214"/>
                  <a:gd name="T32" fmla="*/ 214 w 385"/>
                  <a:gd name="T33" fmla="*/ 123 h 214"/>
                  <a:gd name="T34" fmla="*/ 215 w 385"/>
                  <a:gd name="T35" fmla="*/ 127 h 214"/>
                  <a:gd name="T36" fmla="*/ 230 w 385"/>
                  <a:gd name="T37" fmla="*/ 151 h 214"/>
                  <a:gd name="T38" fmla="*/ 134 w 385"/>
                  <a:gd name="T39" fmla="*/ 93 h 214"/>
                  <a:gd name="T40" fmla="*/ 120 w 385"/>
                  <a:gd name="T41" fmla="*/ 107 h 214"/>
                  <a:gd name="T42" fmla="*/ 178 w 385"/>
                  <a:gd name="T43" fmla="*/ 69 h 214"/>
                  <a:gd name="T44" fmla="*/ 212 w 385"/>
                  <a:gd name="T45" fmla="*/ 102 h 214"/>
                  <a:gd name="T46" fmla="*/ 251 w 385"/>
                  <a:gd name="T47" fmla="*/ 89 h 214"/>
                  <a:gd name="T48" fmla="*/ 251 w 385"/>
                  <a:gd name="T49" fmla="*/ 89 h 214"/>
                  <a:gd name="T50" fmla="*/ 169 w 385"/>
                  <a:gd name="T51" fmla="*/ 108 h 214"/>
                  <a:gd name="T52" fmla="*/ 185 w 385"/>
                  <a:gd name="T53" fmla="*/ 126 h 214"/>
                  <a:gd name="T54" fmla="*/ 374 w 385"/>
                  <a:gd name="T55" fmla="*/ 128 h 214"/>
                  <a:gd name="T56" fmla="*/ 371 w 385"/>
                  <a:gd name="T57" fmla="*/ 82 h 214"/>
                  <a:gd name="T58" fmla="*/ 320 w 385"/>
                  <a:gd name="T59" fmla="*/ 76 h 214"/>
                  <a:gd name="T60" fmla="*/ 295 w 385"/>
                  <a:gd name="T61" fmla="*/ 56 h 214"/>
                  <a:gd name="T62" fmla="*/ 267 w 385"/>
                  <a:gd name="T63" fmla="*/ 42 h 214"/>
                  <a:gd name="T64" fmla="*/ 254 w 385"/>
                  <a:gd name="T65" fmla="*/ 34 h 214"/>
                  <a:gd name="T66" fmla="*/ 249 w 385"/>
                  <a:gd name="T67" fmla="*/ 30 h 214"/>
                  <a:gd name="T68" fmla="*/ 214 w 385"/>
                  <a:gd name="T69" fmla="*/ 35 h 214"/>
                  <a:gd name="T70" fmla="*/ 191 w 385"/>
                  <a:gd name="T71" fmla="*/ 0 h 214"/>
                  <a:gd name="T72" fmla="*/ 177 w 385"/>
                  <a:gd name="T73" fmla="*/ 26 h 214"/>
                  <a:gd name="T74" fmla="*/ 148 w 385"/>
                  <a:gd name="T75" fmla="*/ 25 h 214"/>
                  <a:gd name="T76" fmla="*/ 149 w 385"/>
                  <a:gd name="T77" fmla="*/ 41 h 214"/>
                  <a:gd name="T78" fmla="*/ 126 w 385"/>
                  <a:gd name="T79" fmla="*/ 53 h 214"/>
                  <a:gd name="T80" fmla="*/ 107 w 385"/>
                  <a:gd name="T81" fmla="*/ 70 h 214"/>
                  <a:gd name="T82" fmla="*/ 64 w 385"/>
                  <a:gd name="T83" fmla="*/ 68 h 214"/>
                  <a:gd name="T84" fmla="*/ 49 w 385"/>
                  <a:gd name="T85" fmla="*/ 103 h 214"/>
                  <a:gd name="T86" fmla="*/ 21 w 385"/>
                  <a:gd name="T87" fmla="*/ 115 h 214"/>
                  <a:gd name="T88" fmla="*/ 50 w 385"/>
                  <a:gd name="T89" fmla="*/ 151 h 214"/>
                  <a:gd name="T90" fmla="*/ 92 w 385"/>
                  <a:gd name="T91" fmla="*/ 134 h 214"/>
                  <a:gd name="T92" fmla="*/ 100 w 385"/>
                  <a:gd name="T93" fmla="*/ 146 h 214"/>
                  <a:gd name="T94" fmla="*/ 146 w 385"/>
                  <a:gd name="T95" fmla="*/ 171 h 214"/>
                  <a:gd name="T96" fmla="*/ 173 w 385"/>
                  <a:gd name="T97" fmla="*/ 202 h 214"/>
                  <a:gd name="T98" fmla="*/ 196 w 385"/>
                  <a:gd name="T99" fmla="*/ 186 h 214"/>
                  <a:gd name="T100" fmla="*/ 230 w 385"/>
                  <a:gd name="T101" fmla="*/ 176 h 214"/>
                  <a:gd name="T102" fmla="*/ 260 w 385"/>
                  <a:gd name="T103" fmla="*/ 152 h 214"/>
                  <a:gd name="T104" fmla="*/ 290 w 385"/>
                  <a:gd name="T105" fmla="*/ 180 h 214"/>
                  <a:gd name="T106" fmla="*/ 338 w 385"/>
                  <a:gd name="T107" fmla="*/ 169 h 214"/>
                  <a:gd name="T108" fmla="*/ 383 w 385"/>
                  <a:gd name="T109" fmla="*/ 175 h 214"/>
                  <a:gd name="T110" fmla="*/ 385 w 385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4">
                    <a:moveTo>
                      <a:pt x="332" y="132"/>
                    </a:moveTo>
                    <a:cubicBezTo>
                      <a:pt x="332" y="130"/>
                      <a:pt x="331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39" y="123"/>
                      <a:pt x="339" y="122"/>
                    </a:cubicBezTo>
                    <a:cubicBezTo>
                      <a:pt x="341" y="122"/>
                      <a:pt x="342" y="122"/>
                      <a:pt x="344" y="122"/>
                    </a:cubicBezTo>
                    <a:cubicBezTo>
                      <a:pt x="345" y="122"/>
                      <a:pt x="345" y="123"/>
                      <a:pt x="346" y="123"/>
                    </a:cubicBezTo>
                    <a:cubicBezTo>
                      <a:pt x="348" y="127"/>
                      <a:pt x="350" y="131"/>
                      <a:pt x="352" y="134"/>
                    </a:cubicBezTo>
                    <a:cubicBezTo>
                      <a:pt x="344" y="132"/>
                      <a:pt x="338" y="131"/>
                      <a:pt x="332" y="132"/>
                    </a:cubicBezTo>
                    <a:close/>
                    <a:moveTo>
                      <a:pt x="268" y="129"/>
                    </a:moveTo>
                    <a:cubicBezTo>
                      <a:pt x="264" y="129"/>
                      <a:pt x="259" y="129"/>
                      <a:pt x="255" y="130"/>
                    </a:cubicBezTo>
                    <a:cubicBezTo>
                      <a:pt x="254" y="130"/>
                      <a:pt x="254" y="129"/>
                      <a:pt x="253" y="128"/>
                    </a:cubicBezTo>
                    <a:cubicBezTo>
                      <a:pt x="253" y="128"/>
                      <a:pt x="252" y="127"/>
                      <a:pt x="252" y="127"/>
                    </a:cubicBezTo>
                    <a:cubicBezTo>
                      <a:pt x="252" y="124"/>
                      <a:pt x="252" y="121"/>
                      <a:pt x="252" y="118"/>
                    </a:cubicBezTo>
                    <a:cubicBezTo>
                      <a:pt x="257" y="119"/>
                      <a:pt x="262" y="119"/>
                      <a:pt x="267" y="118"/>
                    </a:cubicBezTo>
                    <a:cubicBezTo>
                      <a:pt x="267" y="122"/>
                      <a:pt x="267" y="125"/>
                      <a:pt x="268" y="129"/>
                    </a:cubicBezTo>
                    <a:close/>
                    <a:moveTo>
                      <a:pt x="188" y="158"/>
                    </a:moveTo>
                    <a:cubicBezTo>
                      <a:pt x="188" y="155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50"/>
                    </a:cubicBezTo>
                    <a:cubicBezTo>
                      <a:pt x="194" y="153"/>
                      <a:pt x="195" y="157"/>
                      <a:pt x="197" y="160"/>
                    </a:cubicBezTo>
                    <a:cubicBezTo>
                      <a:pt x="194" y="159"/>
                      <a:pt x="191" y="158"/>
                      <a:pt x="188" y="158"/>
                    </a:cubicBezTo>
                    <a:close/>
                    <a:moveTo>
                      <a:pt x="140" y="149"/>
                    </a:moveTo>
                    <a:cubicBezTo>
                      <a:pt x="139" y="149"/>
                      <a:pt x="139" y="147"/>
                      <a:pt x="138" y="147"/>
                    </a:cubicBezTo>
                    <a:cubicBezTo>
                      <a:pt x="136" y="143"/>
                      <a:pt x="134" y="139"/>
                      <a:pt x="132" y="136"/>
                    </a:cubicBezTo>
                    <a:cubicBezTo>
                      <a:pt x="135" y="137"/>
                      <a:pt x="139" y="138"/>
                      <a:pt x="142" y="138"/>
                    </a:cubicBezTo>
                    <a:cubicBezTo>
                      <a:pt x="142" y="142"/>
                      <a:pt x="142" y="145"/>
                      <a:pt x="143" y="148"/>
                    </a:cubicBezTo>
                    <a:cubicBezTo>
                      <a:pt x="142" y="149"/>
                      <a:pt x="141" y="149"/>
                      <a:pt x="140" y="149"/>
                    </a:cubicBezTo>
                    <a:close/>
                    <a:moveTo>
                      <a:pt x="173" y="54"/>
                    </a:moveTo>
                    <a:cubicBezTo>
                      <a:pt x="175" y="59"/>
                      <a:pt x="177" y="63"/>
                      <a:pt x="180" y="67"/>
                    </a:cubicBezTo>
                    <a:cubicBezTo>
                      <a:pt x="180" y="67"/>
                      <a:pt x="180" y="67"/>
                      <a:pt x="180" y="67"/>
                    </a:cubicBezTo>
                    <a:cubicBezTo>
                      <a:pt x="173" y="62"/>
                      <a:pt x="167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3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5"/>
                      <a:pt x="194" y="44"/>
                    </a:cubicBezTo>
                    <a:cubicBezTo>
                      <a:pt x="193" y="47"/>
                      <a:pt x="193" y="50"/>
                      <a:pt x="193" y="53"/>
                    </a:cubicBezTo>
                    <a:cubicBezTo>
                      <a:pt x="189" y="51"/>
                      <a:pt x="184" y="50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close/>
                    <a:moveTo>
                      <a:pt x="244" y="45"/>
                    </a:moveTo>
                    <a:lnTo>
                      <a:pt x="244" y="46"/>
                    </a:lnTo>
                    <a:cubicBezTo>
                      <a:pt x="244" y="50"/>
                      <a:pt x="243" y="53"/>
                      <a:pt x="243" y="58"/>
                    </a:cubicBezTo>
                    <a:cubicBezTo>
                      <a:pt x="242" y="57"/>
                      <a:pt x="241" y="57"/>
                      <a:pt x="240" y="56"/>
                    </a:cubicBezTo>
                    <a:cubicBezTo>
                      <a:pt x="238" y="53"/>
                      <a:pt x="236" y="50"/>
                      <a:pt x="234" y="47"/>
                    </a:cubicBezTo>
                    <a:cubicBezTo>
                      <a:pt x="238" y="47"/>
                      <a:pt x="241" y="47"/>
                      <a:pt x="244" y="45"/>
                    </a:cubicBezTo>
                    <a:close/>
                    <a:moveTo>
                      <a:pt x="309" y="139"/>
                    </a:moveTo>
                    <a:lnTo>
                      <a:pt x="311" y="141"/>
                    </a:lnTo>
                    <a:cubicBezTo>
                      <a:pt x="310" y="140"/>
                      <a:pt x="310" y="140"/>
                      <a:pt x="309" y="140"/>
                    </a:cubicBezTo>
                    <a:cubicBezTo>
                      <a:pt x="309" y="140"/>
                      <a:pt x="309" y="139"/>
                      <a:pt x="309" y="139"/>
                    </a:cubicBezTo>
                    <a:close/>
                    <a:moveTo>
                      <a:pt x="230" y="151"/>
                    </a:moveTo>
                    <a:cubicBezTo>
                      <a:pt x="224" y="142"/>
                      <a:pt x="218" y="135"/>
                      <a:pt x="208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4"/>
                      <a:pt x="218" y="124"/>
                      <a:pt x="221" y="123"/>
                    </a:cubicBezTo>
                    <a:cubicBezTo>
                      <a:pt x="221" y="124"/>
                      <a:pt x="221" y="124"/>
                      <a:pt x="221" y="125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0" y="137"/>
                      <a:pt x="226" y="143"/>
                      <a:pt x="237" y="147"/>
                    </a:cubicBezTo>
                    <a:cubicBezTo>
                      <a:pt x="235" y="148"/>
                      <a:pt x="234" y="150"/>
                      <a:pt x="233" y="152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4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5"/>
                      <a:pt x="135" y="97"/>
                      <a:pt x="135" y="98"/>
                    </a:cubicBezTo>
                    <a:cubicBezTo>
                      <a:pt x="134" y="102"/>
                      <a:pt x="134" y="106"/>
                      <a:pt x="134" y="110"/>
                    </a:cubicBezTo>
                    <a:cubicBezTo>
                      <a:pt x="129" y="108"/>
                      <a:pt x="125" y="107"/>
                      <a:pt x="120" y="107"/>
                    </a:cubicBezTo>
                    <a:close/>
                    <a:moveTo>
                      <a:pt x="176" y="73"/>
                    </a:moveTo>
                    <a:cubicBezTo>
                      <a:pt x="175" y="73"/>
                      <a:pt x="174" y="73"/>
                      <a:pt x="172" y="72"/>
                    </a:cubicBezTo>
                    <a:cubicBezTo>
                      <a:pt x="174" y="71"/>
                      <a:pt x="176" y="70"/>
                      <a:pt x="178" y="69"/>
                    </a:cubicBezTo>
                    <a:cubicBezTo>
                      <a:pt x="178" y="70"/>
                      <a:pt x="177" y="71"/>
                      <a:pt x="176" y="73"/>
                    </a:cubicBezTo>
                    <a:close/>
                    <a:moveTo>
                      <a:pt x="215" y="108"/>
                    </a:moveTo>
                    <a:cubicBezTo>
                      <a:pt x="214" y="106"/>
                      <a:pt x="213" y="104"/>
                      <a:pt x="212" y="102"/>
                    </a:cubicBezTo>
                    <a:cubicBezTo>
                      <a:pt x="213" y="103"/>
                      <a:pt x="213" y="103"/>
                      <a:pt x="214" y="103"/>
                    </a:cubicBezTo>
                    <a:cubicBezTo>
                      <a:pt x="214" y="105"/>
                      <a:pt x="215" y="106"/>
                      <a:pt x="215" y="108"/>
                    </a:cubicBezTo>
                    <a:close/>
                    <a:moveTo>
                      <a:pt x="251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0" y="86"/>
                      <a:pt x="252" y="86"/>
                    </a:cubicBezTo>
                    <a:cubicBezTo>
                      <a:pt x="251" y="87"/>
                      <a:pt x="251" y="88"/>
                      <a:pt x="251" y="89"/>
                    </a:cubicBezTo>
                    <a:close/>
                    <a:moveTo>
                      <a:pt x="170" y="126"/>
                    </a:moveTo>
                    <a:lnTo>
                      <a:pt x="169" y="126"/>
                    </a:lnTo>
                    <a:cubicBezTo>
                      <a:pt x="171" y="119"/>
                      <a:pt x="171" y="113"/>
                      <a:pt x="169" y="108"/>
                    </a:cubicBezTo>
                    <a:cubicBezTo>
                      <a:pt x="177" y="110"/>
                      <a:pt x="183" y="111"/>
                      <a:pt x="190" y="109"/>
                    </a:cubicBezTo>
                    <a:cubicBezTo>
                      <a:pt x="191" y="111"/>
                      <a:pt x="192" y="113"/>
                      <a:pt x="194" y="114"/>
                    </a:cubicBezTo>
                    <a:cubicBezTo>
                      <a:pt x="190" y="117"/>
                      <a:pt x="187" y="121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5" y="150"/>
                    </a:moveTo>
                    <a:cubicBezTo>
                      <a:pt x="383" y="142"/>
                      <a:pt x="379" y="135"/>
                      <a:pt x="374" y="128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6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2"/>
                      <a:pt x="346" y="85"/>
                      <a:pt x="339" y="99"/>
                    </a:cubicBezTo>
                    <a:cubicBezTo>
                      <a:pt x="335" y="92"/>
                      <a:pt x="330" y="86"/>
                      <a:pt x="323" y="82"/>
                    </a:cubicBezTo>
                    <a:cubicBezTo>
                      <a:pt x="322" y="80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7"/>
                    </a:cubicBezTo>
                    <a:cubicBezTo>
                      <a:pt x="316" y="56"/>
                      <a:pt x="308" y="58"/>
                      <a:pt x="302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89" y="73"/>
                    </a:cubicBezTo>
                    <a:cubicBezTo>
                      <a:pt x="285" y="73"/>
                      <a:pt x="282" y="73"/>
                      <a:pt x="278" y="74"/>
                    </a:cubicBezTo>
                    <a:cubicBezTo>
                      <a:pt x="282" y="60"/>
                      <a:pt x="278" y="51"/>
                      <a:pt x="267" y="42"/>
                    </a:cubicBezTo>
                    <a:cubicBezTo>
                      <a:pt x="266" y="43"/>
                      <a:pt x="265" y="44"/>
                      <a:pt x="264" y="45"/>
                    </a:cubicBezTo>
                    <a:cubicBezTo>
                      <a:pt x="264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4" y="34"/>
                    </a:cubicBezTo>
                    <a:cubicBezTo>
                      <a:pt x="254" y="33"/>
                      <a:pt x="254" y="33"/>
                      <a:pt x="255" y="32"/>
                    </a:cubicBezTo>
                    <a:cubicBezTo>
                      <a:pt x="253" y="32"/>
                      <a:pt x="252" y="31"/>
                      <a:pt x="250" y="31"/>
                    </a:cubicBezTo>
                    <a:cubicBezTo>
                      <a:pt x="250" y="31"/>
                      <a:pt x="250" y="30"/>
                      <a:pt x="249" y="30"/>
                    </a:cubicBezTo>
                    <a:cubicBezTo>
                      <a:pt x="249" y="30"/>
                      <a:pt x="249" y="30"/>
                      <a:pt x="249" y="31"/>
                    </a:cubicBezTo>
                    <a:cubicBezTo>
                      <a:pt x="240" y="28"/>
                      <a:pt x="232" y="29"/>
                      <a:pt x="224" y="38"/>
                    </a:cubicBezTo>
                    <a:cubicBezTo>
                      <a:pt x="221" y="36"/>
                      <a:pt x="218" y="35"/>
                      <a:pt x="214" y="35"/>
                    </a:cubicBezTo>
                    <a:cubicBezTo>
                      <a:pt x="215" y="26"/>
                      <a:pt x="211" y="18"/>
                      <a:pt x="207" y="11"/>
                    </a:cubicBezTo>
                    <a:cubicBezTo>
                      <a:pt x="206" y="11"/>
                      <a:pt x="206" y="11"/>
                      <a:pt x="204" y="14"/>
                    </a:cubicBezTo>
                    <a:lnTo>
                      <a:pt x="191" y="0"/>
                    </a:lnTo>
                    <a:cubicBezTo>
                      <a:pt x="188" y="9"/>
                      <a:pt x="186" y="17"/>
                      <a:pt x="188" y="27"/>
                    </a:cubicBezTo>
                    <a:cubicBezTo>
                      <a:pt x="185" y="26"/>
                      <a:pt x="182" y="27"/>
                      <a:pt x="178" y="27"/>
                    </a:cubicBezTo>
                    <a:cubicBezTo>
                      <a:pt x="178" y="27"/>
                      <a:pt x="177" y="26"/>
                      <a:pt x="177" y="26"/>
                    </a:cubicBezTo>
                    <a:cubicBezTo>
                      <a:pt x="170" y="12"/>
                      <a:pt x="163" y="4"/>
                      <a:pt x="147" y="6"/>
                    </a:cubicBezTo>
                    <a:cubicBezTo>
                      <a:pt x="149" y="12"/>
                      <a:pt x="151" y="17"/>
                      <a:pt x="155" y="22"/>
                    </a:cubicBezTo>
                    <a:cubicBezTo>
                      <a:pt x="153" y="23"/>
                      <a:pt x="150" y="24"/>
                      <a:pt x="148" y="25"/>
                    </a:cubicBezTo>
                    <a:cubicBezTo>
                      <a:pt x="152" y="32"/>
                      <a:pt x="156" y="37"/>
                      <a:pt x="164" y="40"/>
                    </a:cubicBezTo>
                    <a:cubicBezTo>
                      <a:pt x="161" y="43"/>
                      <a:pt x="159" y="47"/>
                      <a:pt x="158" y="52"/>
                    </a:cubicBezTo>
                    <a:cubicBezTo>
                      <a:pt x="156" y="48"/>
                      <a:pt x="153" y="45"/>
                      <a:pt x="149" y="41"/>
                    </a:cubicBezTo>
                    <a:cubicBezTo>
                      <a:pt x="148" y="42"/>
                      <a:pt x="147" y="43"/>
                      <a:pt x="146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5"/>
                      <a:pt x="126" y="53"/>
                    </a:cubicBezTo>
                    <a:cubicBezTo>
                      <a:pt x="124" y="54"/>
                      <a:pt x="123" y="55"/>
                      <a:pt x="121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1" y="60"/>
                      <a:pt x="104" y="65"/>
                      <a:pt x="107" y="70"/>
                    </a:cubicBezTo>
                    <a:cubicBezTo>
                      <a:pt x="103" y="69"/>
                      <a:pt x="99" y="70"/>
                      <a:pt x="94" y="71"/>
                    </a:cubicBezTo>
                    <a:cubicBezTo>
                      <a:pt x="85" y="54"/>
                      <a:pt x="73" y="48"/>
                      <a:pt x="53" y="48"/>
                    </a:cubicBezTo>
                    <a:cubicBezTo>
                      <a:pt x="56" y="56"/>
                      <a:pt x="60" y="63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5"/>
                    </a:cubicBezTo>
                    <a:cubicBezTo>
                      <a:pt x="56" y="97"/>
                      <a:pt x="53" y="100"/>
                      <a:pt x="49" y="103"/>
                    </a:cubicBezTo>
                    <a:cubicBezTo>
                      <a:pt x="49" y="104"/>
                      <a:pt x="48" y="102"/>
                      <a:pt x="47" y="103"/>
                    </a:cubicBezTo>
                    <a:cubicBezTo>
                      <a:pt x="29" y="93"/>
                      <a:pt x="15" y="90"/>
                      <a:pt x="0" y="104"/>
                    </a:cubicBezTo>
                    <a:cubicBezTo>
                      <a:pt x="6" y="109"/>
                      <a:pt x="13" y="113"/>
                      <a:pt x="21" y="115"/>
                    </a:cubicBezTo>
                    <a:cubicBezTo>
                      <a:pt x="19" y="118"/>
                      <a:pt x="16" y="121"/>
                      <a:pt x="14" y="124"/>
                    </a:cubicBezTo>
                    <a:cubicBezTo>
                      <a:pt x="24" y="128"/>
                      <a:pt x="33" y="130"/>
                      <a:pt x="44" y="127"/>
                    </a:cubicBezTo>
                    <a:cubicBezTo>
                      <a:pt x="42" y="136"/>
                      <a:pt x="45" y="143"/>
                      <a:pt x="50" y="151"/>
                    </a:cubicBezTo>
                    <a:cubicBezTo>
                      <a:pt x="63" y="142"/>
                      <a:pt x="69" y="134"/>
                      <a:pt x="66" y="118"/>
                    </a:cubicBezTo>
                    <a:cubicBezTo>
                      <a:pt x="67" y="118"/>
                      <a:pt x="68" y="117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7"/>
                      <a:pt x="90" y="139"/>
                      <a:pt x="89" y="141"/>
                    </a:cubicBezTo>
                    <a:cubicBezTo>
                      <a:pt x="94" y="143"/>
                      <a:pt x="98" y="144"/>
                      <a:pt x="103" y="145"/>
                    </a:cubicBezTo>
                    <a:cubicBezTo>
                      <a:pt x="102" y="145"/>
                      <a:pt x="101" y="146"/>
                      <a:pt x="100" y="146"/>
                    </a:cubicBezTo>
                    <a:cubicBezTo>
                      <a:pt x="106" y="155"/>
                      <a:pt x="112" y="162"/>
                      <a:pt x="122" y="166"/>
                    </a:cubicBezTo>
                    <a:cubicBezTo>
                      <a:pt x="116" y="172"/>
                      <a:pt x="114" y="180"/>
                      <a:pt x="114" y="189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2"/>
                      <a:pt x="155" y="171"/>
                      <a:pt x="160" y="171"/>
                    </a:cubicBezTo>
                    <a:lnTo>
                      <a:pt x="161" y="171"/>
                    </a:lnTo>
                    <a:cubicBezTo>
                      <a:pt x="158" y="185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6" y="186"/>
                    </a:cubicBezTo>
                    <a:cubicBezTo>
                      <a:pt x="205" y="190"/>
                      <a:pt x="214" y="190"/>
                      <a:pt x="223" y="188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7"/>
                      <a:pt x="230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6"/>
                    </a:cubicBezTo>
                    <a:cubicBezTo>
                      <a:pt x="253" y="163"/>
                      <a:pt x="257" y="159"/>
                      <a:pt x="260" y="152"/>
                    </a:cubicBezTo>
                    <a:cubicBezTo>
                      <a:pt x="266" y="153"/>
                      <a:pt x="271" y="153"/>
                      <a:pt x="276" y="151"/>
                    </a:cubicBezTo>
                    <a:cubicBezTo>
                      <a:pt x="272" y="166"/>
                      <a:pt x="277" y="174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4" y="186"/>
                      <a:pt x="299" y="191"/>
                      <a:pt x="305" y="195"/>
                    </a:cubicBezTo>
                    <a:cubicBezTo>
                      <a:pt x="309" y="186"/>
                      <a:pt x="311" y="177"/>
                      <a:pt x="311" y="167"/>
                    </a:cubicBezTo>
                    <a:cubicBezTo>
                      <a:pt x="320" y="171"/>
                      <a:pt x="328" y="171"/>
                      <a:pt x="338" y="169"/>
                    </a:cubicBezTo>
                    <a:cubicBezTo>
                      <a:pt x="335" y="164"/>
                      <a:pt x="332" y="159"/>
                      <a:pt x="329" y="154"/>
                    </a:cubicBezTo>
                    <a:cubicBezTo>
                      <a:pt x="334" y="155"/>
                      <a:pt x="338" y="154"/>
                      <a:pt x="342" y="153"/>
                    </a:cubicBezTo>
                    <a:cubicBezTo>
                      <a:pt x="352" y="170"/>
                      <a:pt x="364" y="176"/>
                      <a:pt x="383" y="175"/>
                    </a:cubicBezTo>
                    <a:cubicBezTo>
                      <a:pt x="378" y="159"/>
                      <a:pt x="369" y="148"/>
                      <a:pt x="353" y="142"/>
                    </a:cubicBezTo>
                    <a:cubicBezTo>
                      <a:pt x="353" y="141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0" name="Freeform 34">
                <a:extLst>
                  <a:ext uri="{FF2B5EF4-FFF2-40B4-BE49-F238E27FC236}">
                    <a16:creationId xmlns:a16="http://schemas.microsoft.com/office/drawing/2014/main" id="{540B131B-7418-4805-9FAE-8FFA03C5449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02349" y="3148012"/>
                <a:ext cx="188913" cy="104775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7 h 213"/>
                  <a:gd name="T8" fmla="*/ 269 w 386"/>
                  <a:gd name="T9" fmla="*/ 129 h 213"/>
                  <a:gd name="T10" fmla="*/ 191 w 386"/>
                  <a:gd name="T11" fmla="*/ 148 h 213"/>
                  <a:gd name="T12" fmla="*/ 189 w 386"/>
                  <a:gd name="T13" fmla="*/ 158 h 213"/>
                  <a:gd name="T14" fmla="*/ 133 w 386"/>
                  <a:gd name="T15" fmla="*/ 136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6 w 386"/>
                  <a:gd name="T35" fmla="*/ 127 h 213"/>
                  <a:gd name="T36" fmla="*/ 231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9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70 w 386"/>
                  <a:gd name="T51" fmla="*/ 108 h 213"/>
                  <a:gd name="T52" fmla="*/ 186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6 w 386"/>
                  <a:gd name="T61" fmla="*/ 56 h 213"/>
                  <a:gd name="T62" fmla="*/ 268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8 w 386"/>
                  <a:gd name="T73" fmla="*/ 26 h 213"/>
                  <a:gd name="T74" fmla="*/ 149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3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6 h 213"/>
                  <a:gd name="T94" fmla="*/ 147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8" y="124"/>
                      <a:pt x="341" y="124"/>
                    </a:cubicBezTo>
                    <a:cubicBezTo>
                      <a:pt x="341" y="123"/>
                      <a:pt x="340" y="122"/>
                      <a:pt x="340" y="122"/>
                    </a:cubicBezTo>
                    <a:cubicBezTo>
                      <a:pt x="342" y="122"/>
                      <a:pt x="343" y="122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1" y="130"/>
                      <a:pt x="353" y="133"/>
                    </a:cubicBezTo>
                    <a:cubicBezTo>
                      <a:pt x="345" y="131"/>
                      <a:pt x="339" y="130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30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7"/>
                      <a:pt x="253" y="127"/>
                      <a:pt x="253" y="127"/>
                    </a:cubicBezTo>
                    <a:cubicBezTo>
                      <a:pt x="253" y="124"/>
                      <a:pt x="253" y="120"/>
                      <a:pt x="253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4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1" y="148"/>
                    </a:cubicBezTo>
                    <a:cubicBezTo>
                      <a:pt x="192" y="148"/>
                      <a:pt x="192" y="149"/>
                      <a:pt x="193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9" y="158"/>
                    </a:cubicBezTo>
                    <a:close/>
                    <a:moveTo>
                      <a:pt x="141" y="148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40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3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7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7"/>
                      <a:pt x="194" y="50"/>
                      <a:pt x="194" y="52"/>
                    </a:cubicBezTo>
                    <a:cubicBezTo>
                      <a:pt x="190" y="50"/>
                      <a:pt x="185" y="49"/>
                      <a:pt x="180" y="49"/>
                    </a:cubicBezTo>
                    <a:cubicBezTo>
                      <a:pt x="181" y="47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1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9" y="47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1" y="140"/>
                      <a:pt x="310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1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8"/>
                      <a:pt x="214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3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6" y="127"/>
                    </a:cubicBezTo>
                    <a:cubicBezTo>
                      <a:pt x="221" y="136"/>
                      <a:pt x="227" y="143"/>
                      <a:pt x="238" y="146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2" y="151"/>
                      <a:pt x="231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5" y="100"/>
                      <a:pt x="130" y="97"/>
                      <a:pt x="135" y="93"/>
                    </a:cubicBezTo>
                    <a:cubicBezTo>
                      <a:pt x="135" y="95"/>
                      <a:pt x="136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6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5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9" y="70"/>
                      <a:pt x="178" y="71"/>
                      <a:pt x="177" y="72"/>
                    </a:cubicBezTo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1" y="126"/>
                    </a:moveTo>
                    <a:lnTo>
                      <a:pt x="170" y="125"/>
                    </a:lnTo>
                    <a:cubicBezTo>
                      <a:pt x="172" y="118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0"/>
                      <a:pt x="193" y="112"/>
                      <a:pt x="195" y="114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1" y="125"/>
                      <a:pt x="176" y="125"/>
                      <a:pt x="171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9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4" y="105"/>
                    </a:cubicBezTo>
                    <a:cubicBezTo>
                      <a:pt x="370" y="98"/>
                      <a:pt x="372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6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59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3"/>
                      <a:pt x="255" y="32"/>
                      <a:pt x="256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1" y="30"/>
                      <a:pt x="251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5"/>
                      <a:pt x="219" y="35"/>
                      <a:pt x="215" y="34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7" y="11"/>
                      <a:pt x="207" y="11"/>
                      <a:pt x="205" y="14"/>
                    </a:cubicBezTo>
                    <a:lnTo>
                      <a:pt x="192" y="0"/>
                    </a:lnTo>
                    <a:cubicBezTo>
                      <a:pt x="189" y="9"/>
                      <a:pt x="187" y="17"/>
                      <a:pt x="189" y="26"/>
                    </a:cubicBezTo>
                    <a:cubicBezTo>
                      <a:pt x="186" y="26"/>
                      <a:pt x="183" y="27"/>
                      <a:pt x="179" y="27"/>
                    </a:cubicBezTo>
                    <a:cubicBezTo>
                      <a:pt x="178" y="27"/>
                      <a:pt x="178" y="26"/>
                      <a:pt x="178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4" y="23"/>
                      <a:pt x="151" y="23"/>
                      <a:pt x="149" y="24"/>
                    </a:cubicBezTo>
                    <a:cubicBezTo>
                      <a:pt x="153" y="32"/>
                      <a:pt x="157" y="36"/>
                      <a:pt x="165" y="39"/>
                    </a:cubicBezTo>
                    <a:cubicBezTo>
                      <a:pt x="162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9" y="33"/>
                      <a:pt x="133" y="29"/>
                    </a:cubicBezTo>
                    <a:cubicBezTo>
                      <a:pt x="129" y="37"/>
                      <a:pt x="127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4" y="69"/>
                      <a:pt x="100" y="69"/>
                      <a:pt x="95" y="71"/>
                    </a:cubicBezTo>
                    <a:cubicBezTo>
                      <a:pt x="85" y="53"/>
                      <a:pt x="74" y="48"/>
                      <a:pt x="54" y="48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7" y="76"/>
                      <a:pt x="52" y="86"/>
                      <a:pt x="61" y="94"/>
                    </a:cubicBezTo>
                    <a:cubicBezTo>
                      <a:pt x="57" y="97"/>
                      <a:pt x="54" y="100"/>
                      <a:pt x="50" y="103"/>
                    </a:cubicBezTo>
                    <a:cubicBezTo>
                      <a:pt x="50" y="103"/>
                      <a:pt x="48" y="102"/>
                      <a:pt x="48" y="103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9"/>
                      <a:pt x="14" y="112"/>
                      <a:pt x="22" y="115"/>
                    </a:cubicBezTo>
                    <a:cubicBezTo>
                      <a:pt x="20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70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6" y="124"/>
                      <a:pt x="83" y="130"/>
                      <a:pt x="93" y="134"/>
                    </a:cubicBezTo>
                    <a:cubicBezTo>
                      <a:pt x="92" y="136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7" y="155"/>
                      <a:pt x="113" y="161"/>
                      <a:pt x="123" y="165"/>
                    </a:cubicBezTo>
                    <a:cubicBezTo>
                      <a:pt x="117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7" y="171"/>
                    </a:cubicBezTo>
                    <a:cubicBezTo>
                      <a:pt x="152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7" y="199"/>
                    </a:cubicBezTo>
                    <a:cubicBezTo>
                      <a:pt x="181" y="205"/>
                      <a:pt x="186" y="209"/>
                      <a:pt x="192" y="213"/>
                    </a:cubicBezTo>
                    <a:cubicBezTo>
                      <a:pt x="196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6"/>
                      <a:pt x="231" y="176"/>
                    </a:cubicBezTo>
                    <a:cubicBezTo>
                      <a:pt x="241" y="189"/>
                      <a:pt x="252" y="194"/>
                      <a:pt x="270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3"/>
                      <a:pt x="272" y="152"/>
                      <a:pt x="277" y="151"/>
                    </a:cubicBezTo>
                    <a:cubicBezTo>
                      <a:pt x="273" y="165"/>
                      <a:pt x="278" y="174"/>
                      <a:pt x="289" y="183"/>
                    </a:cubicBezTo>
                    <a:cubicBezTo>
                      <a:pt x="290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5" y="154"/>
                      <a:pt x="339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4" y="142"/>
                    </a:cubicBezTo>
                    <a:cubicBezTo>
                      <a:pt x="354" y="140"/>
                      <a:pt x="355" y="139"/>
                      <a:pt x="356" y="138"/>
                    </a:cubicBezTo>
                    <a:cubicBezTo>
                      <a:pt x="362" y="147"/>
                      <a:pt x="372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1" name="Freeform 35">
                <a:extLst>
                  <a:ext uri="{FF2B5EF4-FFF2-40B4-BE49-F238E27FC236}">
                    <a16:creationId xmlns:a16="http://schemas.microsoft.com/office/drawing/2014/main" id="{ADD30687-F8D3-44F8-818C-87F0B7DAE55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05537" y="3322637"/>
                <a:ext cx="188913" cy="103188"/>
              </a:xfrm>
              <a:custGeom>
                <a:avLst/>
                <a:gdLst>
                  <a:gd name="T0" fmla="*/ 340 w 386"/>
                  <a:gd name="T1" fmla="*/ 123 h 213"/>
                  <a:gd name="T2" fmla="*/ 347 w 386"/>
                  <a:gd name="T3" fmla="*/ 122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5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4 w 386"/>
                  <a:gd name="T39" fmla="*/ 92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7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7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1 h 213"/>
                  <a:gd name="T98" fmla="*/ 197 w 386"/>
                  <a:gd name="T99" fmla="*/ 186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2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1"/>
                    </a:cubicBezTo>
                    <a:cubicBezTo>
                      <a:pt x="341" y="121"/>
                      <a:pt x="343" y="121"/>
                      <a:pt x="344" y="121"/>
                    </a:cubicBezTo>
                    <a:cubicBezTo>
                      <a:pt x="345" y="121"/>
                      <a:pt x="346" y="122"/>
                      <a:pt x="347" y="122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1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29"/>
                      <a:pt x="254" y="128"/>
                      <a:pt x="253" y="127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7" y="117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7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2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2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1"/>
                      <a:pt x="168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4" y="53"/>
                    </a:cubicBezTo>
                    <a:close/>
                    <a:moveTo>
                      <a:pt x="182" y="43"/>
                    </a:moveTo>
                    <a:cubicBezTo>
                      <a:pt x="187" y="44"/>
                      <a:pt x="190" y="44"/>
                      <a:pt x="194" y="43"/>
                    </a:cubicBezTo>
                    <a:cubicBezTo>
                      <a:pt x="194" y="46"/>
                      <a:pt x="193" y="49"/>
                      <a:pt x="194" y="52"/>
                    </a:cubicBezTo>
                    <a:cubicBezTo>
                      <a:pt x="189" y="50"/>
                      <a:pt x="185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1" y="56"/>
                      <a:pt x="240" y="55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09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7" y="123"/>
                      <a:pt x="219" y="123"/>
                      <a:pt x="221" y="122"/>
                    </a:cubicBezTo>
                    <a:cubicBezTo>
                      <a:pt x="221" y="123"/>
                      <a:pt x="222" y="123"/>
                      <a:pt x="222" y="124"/>
                    </a:cubicBezTo>
                    <a:cubicBezTo>
                      <a:pt x="220" y="125"/>
                      <a:pt x="217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7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99"/>
                      <a:pt x="130" y="97"/>
                      <a:pt x="134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1" y="112"/>
                      <a:pt x="169" y="107"/>
                    </a:cubicBezTo>
                    <a:cubicBezTo>
                      <a:pt x="177" y="110"/>
                      <a:pt x="184" y="110"/>
                      <a:pt x="190" y="108"/>
                    </a:cubicBezTo>
                    <a:cubicBezTo>
                      <a:pt x="192" y="110"/>
                      <a:pt x="193" y="112"/>
                      <a:pt x="194" y="113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70" y="98"/>
                      <a:pt x="371" y="90"/>
                      <a:pt x="372" y="81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6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2" y="61"/>
                      <a:pt x="291" y="67"/>
                      <a:pt x="290" y="72"/>
                    </a:cubicBezTo>
                    <a:cubicBezTo>
                      <a:pt x="286" y="72"/>
                      <a:pt x="282" y="73"/>
                      <a:pt x="279" y="73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4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2"/>
                      <a:pt x="255" y="32"/>
                      <a:pt x="255" y="31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0" y="30"/>
                      <a:pt x="250" y="30"/>
                      <a:pt x="250" y="29"/>
                    </a:cubicBezTo>
                    <a:lnTo>
                      <a:pt x="250" y="30"/>
                    </a:lnTo>
                    <a:cubicBezTo>
                      <a:pt x="240" y="27"/>
                      <a:pt x="233" y="28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6"/>
                      <a:pt x="189" y="26"/>
                    </a:cubicBezTo>
                    <a:cubicBezTo>
                      <a:pt x="185" y="26"/>
                      <a:pt x="182" y="26"/>
                      <a:pt x="179" y="26"/>
                    </a:cubicBezTo>
                    <a:cubicBezTo>
                      <a:pt x="178" y="26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3" y="44"/>
                      <a:pt x="150" y="40"/>
                    </a:cubicBezTo>
                    <a:cubicBezTo>
                      <a:pt x="149" y="41"/>
                      <a:pt x="148" y="42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6"/>
                      <a:pt x="126" y="44"/>
                      <a:pt x="126" y="52"/>
                    </a:cubicBezTo>
                    <a:cubicBezTo>
                      <a:pt x="125" y="53"/>
                      <a:pt x="123" y="54"/>
                      <a:pt x="122" y="54"/>
                    </a:cubicBezTo>
                    <a:cubicBezTo>
                      <a:pt x="114" y="52"/>
                      <a:pt x="107" y="53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7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4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3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2" y="129"/>
                      <a:pt x="93" y="134"/>
                    </a:cubicBezTo>
                    <a:cubicBezTo>
                      <a:pt x="91" y="136"/>
                      <a:pt x="90" y="138"/>
                      <a:pt x="90" y="140"/>
                    </a:cubicBezTo>
                    <a:cubicBezTo>
                      <a:pt x="94" y="142"/>
                      <a:pt x="99" y="144"/>
                      <a:pt x="103" y="144"/>
                    </a:cubicBezTo>
                    <a:cubicBezTo>
                      <a:pt x="102" y="144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8"/>
                      <a:pt x="139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2"/>
                      <a:pt x="174" y="201"/>
                    </a:cubicBezTo>
                    <a:cubicBezTo>
                      <a:pt x="175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1" y="182"/>
                      <a:pt x="219" y="178"/>
                      <a:pt x="216" y="174"/>
                    </a:cubicBezTo>
                    <a:cubicBezTo>
                      <a:pt x="220" y="175"/>
                      <a:pt x="225" y="176"/>
                      <a:pt x="231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7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3"/>
                      <a:pt x="288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8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2" name="Freeform 36">
                <a:extLst>
                  <a:ext uri="{FF2B5EF4-FFF2-40B4-BE49-F238E27FC236}">
                    <a16:creationId xmlns:a16="http://schemas.microsoft.com/office/drawing/2014/main" id="{C4A5D07A-8FCC-44C1-9307-9C16732348B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65824" y="3343274"/>
                <a:ext cx="187325" cy="104775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6 h 213"/>
                  <a:gd name="T8" fmla="*/ 269 w 386"/>
                  <a:gd name="T9" fmla="*/ 129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2" y="124"/>
                    </a:cubicBezTo>
                    <a:cubicBezTo>
                      <a:pt x="334" y="124"/>
                      <a:pt x="337" y="124"/>
                      <a:pt x="341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9" y="148"/>
                      <a:pt x="189" y="148"/>
                      <a:pt x="190" y="148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5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0" y="44"/>
                      <a:pt x="195" y="43"/>
                    </a:cubicBezTo>
                    <a:cubicBezTo>
                      <a:pt x="194" y="47"/>
                      <a:pt x="193" y="50"/>
                      <a:pt x="194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1" y="47"/>
                      <a:pt x="182" y="46"/>
                      <a:pt x="183" y="44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0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8" y="47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7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5"/>
                      <a:pt x="218" y="35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100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6"/>
                      <a:pt x="90" y="139"/>
                      <a:pt x="90" y="141"/>
                    </a:cubicBezTo>
                    <a:cubicBezTo>
                      <a:pt x="95" y="143"/>
                      <a:pt x="99" y="144"/>
                      <a:pt x="103" y="145"/>
                    </a:cubicBezTo>
                    <a:cubicBezTo>
                      <a:pt x="102" y="145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1" y="205"/>
                      <a:pt x="185" y="209"/>
                      <a:pt x="191" y="213"/>
                    </a:cubicBezTo>
                    <a:cubicBezTo>
                      <a:pt x="195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9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3" name="Freeform 37">
                <a:extLst>
                  <a:ext uri="{FF2B5EF4-FFF2-40B4-BE49-F238E27FC236}">
                    <a16:creationId xmlns:a16="http://schemas.microsoft.com/office/drawing/2014/main" id="{6AD16FB5-F6E0-4158-A5B8-D6BCAAAF3C9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35674" y="3265487"/>
                <a:ext cx="188913" cy="104775"/>
              </a:xfrm>
              <a:custGeom>
                <a:avLst/>
                <a:gdLst>
                  <a:gd name="T0" fmla="*/ 340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7 h 213"/>
                  <a:gd name="T8" fmla="*/ 269 w 386"/>
                  <a:gd name="T9" fmla="*/ 129 h 213"/>
                  <a:gd name="T10" fmla="*/ 190 w 386"/>
                  <a:gd name="T11" fmla="*/ 148 h 213"/>
                  <a:gd name="T12" fmla="*/ 188 w 386"/>
                  <a:gd name="T13" fmla="*/ 158 h 213"/>
                  <a:gd name="T14" fmla="*/ 132 w 386"/>
                  <a:gd name="T15" fmla="*/ 136 h 213"/>
                  <a:gd name="T16" fmla="*/ 141 w 386"/>
                  <a:gd name="T17" fmla="*/ 149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4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9 h 213"/>
                  <a:gd name="T30" fmla="*/ 310 w 386"/>
                  <a:gd name="T31" fmla="*/ 139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1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9 h 213"/>
                  <a:gd name="T44" fmla="*/ 212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1 w 386"/>
                  <a:gd name="T57" fmla="*/ 82 h 213"/>
                  <a:gd name="T58" fmla="*/ 320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2 h 213"/>
                  <a:gd name="T64" fmla="*/ 254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3 h 213"/>
                  <a:gd name="T86" fmla="*/ 21 w 386"/>
                  <a:gd name="T87" fmla="*/ 115 h 213"/>
                  <a:gd name="T88" fmla="*/ 51 w 386"/>
                  <a:gd name="T89" fmla="*/ 151 h 213"/>
                  <a:gd name="T90" fmla="*/ 93 w 386"/>
                  <a:gd name="T91" fmla="*/ 134 h 213"/>
                  <a:gd name="T92" fmla="*/ 100 w 386"/>
                  <a:gd name="T93" fmla="*/ 146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5" y="130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2" y="121"/>
                      <a:pt x="252" y="117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7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8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4"/>
                      <a:pt x="194" y="44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moveTo>
                      <a:pt x="244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3"/>
                      <a:pt x="237" y="50"/>
                      <a:pt x="235" y="46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10" y="139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6"/>
                    </a:cubicBezTo>
                    <a:cubicBezTo>
                      <a:pt x="236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6"/>
                      <a:pt x="135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7"/>
                      <a:pt x="120" y="106"/>
                    </a:cubicBezTo>
                    <a:close/>
                    <a:moveTo>
                      <a:pt x="177" y="73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2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1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5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2"/>
                      <a:pt x="380" y="134"/>
                      <a:pt x="375" y="128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90" y="73"/>
                    </a:cubicBezTo>
                    <a:cubicBezTo>
                      <a:pt x="286" y="73"/>
                      <a:pt x="282" y="73"/>
                      <a:pt x="278" y="74"/>
                    </a:cubicBezTo>
                    <a:cubicBezTo>
                      <a:pt x="283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4"/>
                      <a:pt x="264" y="44"/>
                    </a:cubicBezTo>
                    <a:cubicBezTo>
                      <a:pt x="261" y="40"/>
                      <a:pt x="258" y="37"/>
                      <a:pt x="254" y="33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6"/>
                      <a:pt x="218" y="35"/>
                      <a:pt x="215" y="34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3" y="4"/>
                      <a:pt x="147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2"/>
                      <a:pt x="157" y="36"/>
                      <a:pt x="165" y="40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8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9"/>
                      <a:pt x="13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3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6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3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3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0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4" name="Freeform 38">
                <a:extLst>
                  <a:ext uri="{FF2B5EF4-FFF2-40B4-BE49-F238E27FC236}">
                    <a16:creationId xmlns:a16="http://schemas.microsoft.com/office/drawing/2014/main" id="{4437CD12-20B5-4ED5-B1C1-3A9E6B42FB0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18237" y="3244849"/>
                <a:ext cx="187325" cy="104775"/>
              </a:xfrm>
              <a:custGeom>
                <a:avLst/>
                <a:gdLst>
                  <a:gd name="T0" fmla="*/ 341 w 386"/>
                  <a:gd name="T1" fmla="*/ 123 h 213"/>
                  <a:gd name="T2" fmla="*/ 347 w 386"/>
                  <a:gd name="T3" fmla="*/ 122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9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5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5 w 386"/>
                  <a:gd name="T39" fmla="*/ 92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70 w 386"/>
                  <a:gd name="T51" fmla="*/ 107 h 213"/>
                  <a:gd name="T52" fmla="*/ 186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8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7 h 213"/>
                  <a:gd name="T84" fmla="*/ 50 w 386"/>
                  <a:gd name="T85" fmla="*/ 102 h 213"/>
                  <a:gd name="T86" fmla="*/ 22 w 386"/>
                  <a:gd name="T87" fmla="*/ 114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1 h 213"/>
                  <a:gd name="T98" fmla="*/ 197 w 386"/>
                  <a:gd name="T99" fmla="*/ 185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1"/>
                    </a:moveTo>
                    <a:cubicBezTo>
                      <a:pt x="333" y="129"/>
                      <a:pt x="332" y="126"/>
                      <a:pt x="332" y="123"/>
                    </a:cubicBezTo>
                    <a:cubicBezTo>
                      <a:pt x="335" y="124"/>
                      <a:pt x="337" y="124"/>
                      <a:pt x="341" y="123"/>
                    </a:cubicBezTo>
                    <a:cubicBezTo>
                      <a:pt x="341" y="123"/>
                      <a:pt x="340" y="122"/>
                      <a:pt x="340" y="121"/>
                    </a:cubicBezTo>
                    <a:cubicBezTo>
                      <a:pt x="342" y="121"/>
                      <a:pt x="343" y="121"/>
                      <a:pt x="345" y="121"/>
                    </a:cubicBezTo>
                    <a:cubicBezTo>
                      <a:pt x="346" y="121"/>
                      <a:pt x="346" y="122"/>
                      <a:pt x="347" y="122"/>
                    </a:cubicBezTo>
                    <a:cubicBezTo>
                      <a:pt x="349" y="126"/>
                      <a:pt x="350" y="130"/>
                      <a:pt x="352" y="133"/>
                    </a:cubicBezTo>
                    <a:cubicBezTo>
                      <a:pt x="345" y="131"/>
                      <a:pt x="339" y="130"/>
                      <a:pt x="333" y="131"/>
                    </a:cubicBezTo>
                    <a:close/>
                    <a:moveTo>
                      <a:pt x="269" y="128"/>
                    </a:moveTo>
                    <a:cubicBezTo>
                      <a:pt x="265" y="128"/>
                      <a:pt x="260" y="129"/>
                      <a:pt x="256" y="129"/>
                    </a:cubicBezTo>
                    <a:cubicBezTo>
                      <a:pt x="255" y="129"/>
                      <a:pt x="255" y="128"/>
                      <a:pt x="254" y="127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8" y="117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9" y="157"/>
                    </a:moveTo>
                    <a:cubicBezTo>
                      <a:pt x="189" y="154"/>
                      <a:pt x="189" y="151"/>
                      <a:pt x="188" y="147"/>
                    </a:cubicBezTo>
                    <a:cubicBezTo>
                      <a:pt x="189" y="147"/>
                      <a:pt x="190" y="147"/>
                      <a:pt x="190" y="147"/>
                    </a:cubicBezTo>
                    <a:cubicBezTo>
                      <a:pt x="191" y="147"/>
                      <a:pt x="192" y="149"/>
                      <a:pt x="193" y="149"/>
                    </a:cubicBezTo>
                    <a:cubicBezTo>
                      <a:pt x="194" y="152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9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3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1"/>
                      <a:pt x="168" y="58"/>
                      <a:pt x="162" y="56"/>
                    </a:cubicBezTo>
                    <a:cubicBezTo>
                      <a:pt x="162" y="56"/>
                      <a:pt x="162" y="56"/>
                      <a:pt x="162" y="56"/>
                    </a:cubicBezTo>
                    <a:cubicBezTo>
                      <a:pt x="166" y="56"/>
                      <a:pt x="171" y="55"/>
                      <a:pt x="174" y="53"/>
                    </a:cubicBezTo>
                    <a:close/>
                    <a:moveTo>
                      <a:pt x="183" y="43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6"/>
                      <a:pt x="194" y="49"/>
                      <a:pt x="194" y="52"/>
                    </a:cubicBezTo>
                    <a:cubicBezTo>
                      <a:pt x="190" y="50"/>
                      <a:pt x="185" y="49"/>
                      <a:pt x="180" y="48"/>
                    </a:cubicBezTo>
                    <a:cubicBezTo>
                      <a:pt x="181" y="47"/>
                      <a:pt x="182" y="45"/>
                      <a:pt x="183" y="43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2" y="56"/>
                      <a:pt x="241" y="55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10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4"/>
                      <a:pt x="209" y="131"/>
                    </a:cubicBezTo>
                    <a:cubicBezTo>
                      <a:pt x="212" y="128"/>
                      <a:pt x="213" y="125"/>
                      <a:pt x="215" y="123"/>
                    </a:cubicBezTo>
                    <a:cubicBezTo>
                      <a:pt x="217" y="123"/>
                      <a:pt x="219" y="123"/>
                      <a:pt x="222" y="122"/>
                    </a:cubicBezTo>
                    <a:cubicBezTo>
                      <a:pt x="222" y="123"/>
                      <a:pt x="222" y="123"/>
                      <a:pt x="222" y="124"/>
                    </a:cubicBezTo>
                    <a:cubicBezTo>
                      <a:pt x="220" y="125"/>
                      <a:pt x="218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7"/>
                      <a:pt x="235" y="149"/>
                      <a:pt x="234" y="151"/>
                    </a:cubicBezTo>
                    <a:cubicBezTo>
                      <a:pt x="233" y="150"/>
                      <a:pt x="232" y="150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4"/>
                      <a:pt x="119" y="103"/>
                      <a:pt x="118" y="101"/>
                    </a:cubicBezTo>
                    <a:cubicBezTo>
                      <a:pt x="124" y="99"/>
                      <a:pt x="130" y="97"/>
                      <a:pt x="135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8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6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2" y="112"/>
                      <a:pt x="170" y="107"/>
                    </a:cubicBezTo>
                    <a:cubicBezTo>
                      <a:pt x="177" y="110"/>
                      <a:pt x="184" y="110"/>
                      <a:pt x="191" y="108"/>
                    </a:cubicBezTo>
                    <a:cubicBezTo>
                      <a:pt x="192" y="110"/>
                      <a:pt x="193" y="112"/>
                      <a:pt x="195" y="113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0" y="124"/>
                      <a:pt x="176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80" y="115"/>
                      <a:pt x="374" y="108"/>
                      <a:pt x="363" y="104"/>
                    </a:cubicBezTo>
                    <a:cubicBezTo>
                      <a:pt x="370" y="98"/>
                      <a:pt x="371" y="90"/>
                      <a:pt x="372" y="81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7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3" y="61"/>
                      <a:pt x="291" y="66"/>
                      <a:pt x="290" y="72"/>
                    </a:cubicBezTo>
                    <a:cubicBezTo>
                      <a:pt x="286" y="72"/>
                      <a:pt x="283" y="72"/>
                      <a:pt x="279" y="73"/>
                    </a:cubicBezTo>
                    <a:cubicBezTo>
                      <a:pt x="283" y="59"/>
                      <a:pt x="278" y="51"/>
                      <a:pt x="268" y="41"/>
                    </a:cubicBezTo>
                    <a:cubicBezTo>
                      <a:pt x="267" y="42"/>
                      <a:pt x="266" y="43"/>
                      <a:pt x="265" y="44"/>
                    </a:cubicBezTo>
                    <a:cubicBezTo>
                      <a:pt x="265" y="44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2"/>
                      <a:pt x="255" y="32"/>
                      <a:pt x="255" y="31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1" y="30"/>
                      <a:pt x="250" y="30"/>
                      <a:pt x="250" y="29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7"/>
                      <a:pt x="233" y="28"/>
                      <a:pt x="225" y="37"/>
                    </a:cubicBezTo>
                    <a:cubicBezTo>
                      <a:pt x="222" y="35"/>
                      <a:pt x="219" y="34"/>
                      <a:pt x="215" y="34"/>
                    </a:cubicBezTo>
                    <a:cubicBezTo>
                      <a:pt x="216" y="26"/>
                      <a:pt x="212" y="17"/>
                      <a:pt x="208" y="10"/>
                    </a:cubicBezTo>
                    <a:cubicBezTo>
                      <a:pt x="206" y="10"/>
                      <a:pt x="206" y="10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6"/>
                      <a:pt x="189" y="26"/>
                    </a:cubicBezTo>
                    <a:cubicBezTo>
                      <a:pt x="186" y="25"/>
                      <a:pt x="182" y="26"/>
                      <a:pt x="179" y="26"/>
                    </a:cubicBezTo>
                    <a:cubicBezTo>
                      <a:pt x="178" y="26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6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3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4" y="44"/>
                      <a:pt x="150" y="40"/>
                    </a:cubicBezTo>
                    <a:cubicBezTo>
                      <a:pt x="149" y="41"/>
                      <a:pt x="148" y="42"/>
                      <a:pt x="147" y="43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6"/>
                      <a:pt x="127" y="44"/>
                      <a:pt x="126" y="52"/>
                    </a:cubicBezTo>
                    <a:cubicBezTo>
                      <a:pt x="125" y="53"/>
                      <a:pt x="123" y="54"/>
                      <a:pt x="122" y="54"/>
                    </a:cubicBezTo>
                    <a:cubicBezTo>
                      <a:pt x="115" y="52"/>
                      <a:pt x="108" y="52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7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7" y="96"/>
                      <a:pt x="54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4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5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4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3" y="129"/>
                      <a:pt x="93" y="134"/>
                    </a:cubicBezTo>
                    <a:cubicBezTo>
                      <a:pt x="92" y="136"/>
                      <a:pt x="91" y="138"/>
                      <a:pt x="90" y="140"/>
                    </a:cubicBezTo>
                    <a:cubicBezTo>
                      <a:pt x="95" y="142"/>
                      <a:pt x="99" y="144"/>
                      <a:pt x="104" y="144"/>
                    </a:cubicBezTo>
                    <a:cubicBezTo>
                      <a:pt x="103" y="144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8"/>
                      <a:pt x="140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0"/>
                    </a:lnTo>
                    <a:cubicBezTo>
                      <a:pt x="159" y="184"/>
                      <a:pt x="163" y="192"/>
                      <a:pt x="174" y="201"/>
                    </a:cubicBezTo>
                    <a:cubicBezTo>
                      <a:pt x="175" y="200"/>
                      <a:pt x="176" y="199"/>
                      <a:pt x="176" y="198"/>
                    </a:cubicBezTo>
                    <a:cubicBezTo>
                      <a:pt x="181" y="204"/>
                      <a:pt x="185" y="209"/>
                      <a:pt x="192" y="213"/>
                    </a:cubicBezTo>
                    <a:cubicBezTo>
                      <a:pt x="196" y="204"/>
                      <a:pt x="198" y="195"/>
                      <a:pt x="197" y="185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2"/>
                      <a:pt x="219" y="178"/>
                      <a:pt x="217" y="174"/>
                    </a:cubicBezTo>
                    <a:cubicBezTo>
                      <a:pt x="221" y="175"/>
                      <a:pt x="226" y="176"/>
                      <a:pt x="231" y="175"/>
                    </a:cubicBezTo>
                    <a:cubicBezTo>
                      <a:pt x="241" y="189"/>
                      <a:pt x="252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8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8" y="173"/>
                      <a:pt x="289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6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9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4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5" name="Freeform 39">
                <a:extLst>
                  <a:ext uri="{FF2B5EF4-FFF2-40B4-BE49-F238E27FC236}">
                    <a16:creationId xmlns:a16="http://schemas.microsoft.com/office/drawing/2014/main" id="{CF5BFA03-9A87-46A8-94A1-90130E8A47F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9137" y="3275012"/>
                <a:ext cx="187325" cy="104775"/>
              </a:xfrm>
              <a:custGeom>
                <a:avLst/>
                <a:gdLst>
                  <a:gd name="T0" fmla="*/ 340 w 385"/>
                  <a:gd name="T1" fmla="*/ 124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8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7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9 h 213"/>
                  <a:gd name="T48" fmla="*/ 251 w 385"/>
                  <a:gd name="T49" fmla="*/ 89 h 213"/>
                  <a:gd name="T50" fmla="*/ 169 w 385"/>
                  <a:gd name="T51" fmla="*/ 108 h 213"/>
                  <a:gd name="T52" fmla="*/ 185 w 385"/>
                  <a:gd name="T53" fmla="*/ 125 h 213"/>
                  <a:gd name="T54" fmla="*/ 374 w 385"/>
                  <a:gd name="T55" fmla="*/ 128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6 h 213"/>
                  <a:gd name="T62" fmla="*/ 267 w 385"/>
                  <a:gd name="T63" fmla="*/ 42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6 h 213"/>
                  <a:gd name="T74" fmla="*/ 148 w 385"/>
                  <a:gd name="T75" fmla="*/ 24 h 213"/>
                  <a:gd name="T76" fmla="*/ 149 w 385"/>
                  <a:gd name="T77" fmla="*/ 41 h 213"/>
                  <a:gd name="T78" fmla="*/ 126 w 385"/>
                  <a:gd name="T79" fmla="*/ 53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1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6 h 213"/>
                  <a:gd name="T102" fmla="*/ 260 w 385"/>
                  <a:gd name="T103" fmla="*/ 152 h 213"/>
                  <a:gd name="T104" fmla="*/ 290 w 385"/>
                  <a:gd name="T105" fmla="*/ 180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2"/>
                      <a:pt x="339" y="122"/>
                    </a:cubicBezTo>
                    <a:cubicBezTo>
                      <a:pt x="341" y="122"/>
                      <a:pt x="342" y="121"/>
                      <a:pt x="344" y="121"/>
                    </a:cubicBezTo>
                    <a:cubicBezTo>
                      <a:pt x="345" y="121"/>
                      <a:pt x="345" y="123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2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9"/>
                      <a:pt x="262" y="119"/>
                      <a:pt x="267" y="118"/>
                    </a:cubicBezTo>
                    <a:cubicBezTo>
                      <a:pt x="267" y="121"/>
                      <a:pt x="267" y="125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7"/>
                    </a:cubicBezTo>
                    <a:cubicBezTo>
                      <a:pt x="136" y="143"/>
                      <a:pt x="134" y="139"/>
                      <a:pt x="132" y="135"/>
                    </a:cubicBezTo>
                    <a:cubicBezTo>
                      <a:pt x="135" y="137"/>
                      <a:pt x="139" y="138"/>
                      <a:pt x="142" y="138"/>
                    </a:cubicBezTo>
                    <a:cubicBezTo>
                      <a:pt x="142" y="141"/>
                      <a:pt x="142" y="145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4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2"/>
                      <a:pt x="167" y="59"/>
                      <a:pt x="161" y="57"/>
                    </a:cubicBezTo>
                    <a:lnTo>
                      <a:pt x="161" y="57"/>
                    </a:lnTo>
                    <a:cubicBezTo>
                      <a:pt x="166" y="57"/>
                      <a:pt x="170" y="56"/>
                      <a:pt x="173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4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7"/>
                      <a:pt x="241" y="56"/>
                      <a:pt x="240" y="56"/>
                    </a:cubicBezTo>
                    <a:cubicBezTo>
                      <a:pt x="238" y="53"/>
                      <a:pt x="236" y="49"/>
                      <a:pt x="234" y="46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39"/>
                      <a:pt x="309" y="139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9" y="135"/>
                      <a:pt x="208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5"/>
                      <a:pt x="135" y="96"/>
                      <a:pt x="135" y="98"/>
                    </a:cubicBezTo>
                    <a:cubicBezTo>
                      <a:pt x="134" y="102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70"/>
                      <a:pt x="178" y="68"/>
                    </a:cubicBezTo>
                    <a:cubicBezTo>
                      <a:pt x="178" y="70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6"/>
                      <a:pt x="213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6"/>
                      <a:pt x="216" y="107"/>
                    </a:cubicBezTo>
                    <a:close/>
                    <a:moveTo>
                      <a:pt x="251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1" y="87"/>
                      <a:pt x="251" y="88"/>
                      <a:pt x="251" y="89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3" y="111"/>
                      <a:pt x="190" y="109"/>
                    </a:cubicBezTo>
                    <a:cubicBezTo>
                      <a:pt x="191" y="110"/>
                      <a:pt x="192" y="112"/>
                      <a:pt x="194" y="114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8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6"/>
                      <a:pt x="323" y="82"/>
                    </a:cubicBezTo>
                    <a:cubicBezTo>
                      <a:pt x="323" y="80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2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1"/>
                      <a:pt x="290" y="67"/>
                      <a:pt x="289" y="73"/>
                    </a:cubicBezTo>
                    <a:cubicBezTo>
                      <a:pt x="285" y="73"/>
                      <a:pt x="282" y="73"/>
                      <a:pt x="278" y="74"/>
                    </a:cubicBezTo>
                    <a:cubicBezTo>
                      <a:pt x="282" y="59"/>
                      <a:pt x="278" y="51"/>
                      <a:pt x="267" y="42"/>
                    </a:cubicBezTo>
                    <a:cubicBezTo>
                      <a:pt x="266" y="43"/>
                      <a:pt x="265" y="44"/>
                      <a:pt x="264" y="45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cubicBezTo>
                      <a:pt x="249" y="30"/>
                      <a:pt x="249" y="30"/>
                      <a:pt x="249" y="30"/>
                    </a:cubicBezTo>
                    <a:cubicBezTo>
                      <a:pt x="240" y="28"/>
                      <a:pt x="232" y="29"/>
                      <a:pt x="224" y="37"/>
                    </a:cubicBezTo>
                    <a:cubicBezTo>
                      <a:pt x="221" y="35"/>
                      <a:pt x="218" y="35"/>
                      <a:pt x="214" y="34"/>
                    </a:cubicBezTo>
                    <a:cubicBezTo>
                      <a:pt x="215" y="26"/>
                      <a:pt x="211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7"/>
                    </a:cubicBezTo>
                    <a:cubicBezTo>
                      <a:pt x="178" y="27"/>
                      <a:pt x="177" y="26"/>
                      <a:pt x="177" y="26"/>
                    </a:cubicBezTo>
                    <a:cubicBezTo>
                      <a:pt x="170" y="12"/>
                      <a:pt x="163" y="4"/>
                      <a:pt x="147" y="6"/>
                    </a:cubicBezTo>
                    <a:cubicBezTo>
                      <a:pt x="149" y="12"/>
                      <a:pt x="151" y="17"/>
                      <a:pt x="155" y="22"/>
                    </a:cubicBezTo>
                    <a:cubicBezTo>
                      <a:pt x="153" y="23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7"/>
                      <a:pt x="158" y="51"/>
                    </a:cubicBezTo>
                    <a:cubicBezTo>
                      <a:pt x="156" y="48"/>
                      <a:pt x="153" y="44"/>
                      <a:pt x="149" y="41"/>
                    </a:cubicBezTo>
                    <a:cubicBezTo>
                      <a:pt x="148" y="42"/>
                      <a:pt x="147" y="43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1" y="60"/>
                      <a:pt x="104" y="64"/>
                      <a:pt x="107" y="69"/>
                    </a:cubicBezTo>
                    <a:cubicBezTo>
                      <a:pt x="103" y="69"/>
                      <a:pt x="99" y="69"/>
                      <a:pt x="94" y="71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6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100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4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8"/>
                      <a:pt x="16" y="120"/>
                      <a:pt x="15" y="123"/>
                    </a:cubicBezTo>
                    <a:cubicBezTo>
                      <a:pt x="24" y="128"/>
                      <a:pt x="33" y="130"/>
                      <a:pt x="44" y="127"/>
                    </a:cubicBezTo>
                    <a:cubicBezTo>
                      <a:pt x="42" y="136"/>
                      <a:pt x="45" y="143"/>
                      <a:pt x="50" y="150"/>
                    </a:cubicBezTo>
                    <a:cubicBezTo>
                      <a:pt x="63" y="142"/>
                      <a:pt x="69" y="133"/>
                      <a:pt x="66" y="118"/>
                    </a:cubicBezTo>
                    <a:cubicBezTo>
                      <a:pt x="67" y="117"/>
                      <a:pt x="68" y="117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5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6"/>
                      <a:pt x="230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6"/>
                    </a:cubicBezTo>
                    <a:cubicBezTo>
                      <a:pt x="253" y="163"/>
                      <a:pt x="257" y="158"/>
                      <a:pt x="260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4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5" y="186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2"/>
                    </a:cubicBezTo>
                    <a:cubicBezTo>
                      <a:pt x="353" y="140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6" name="Freeform 40">
                <a:extLst>
                  <a:ext uri="{FF2B5EF4-FFF2-40B4-BE49-F238E27FC236}">
                    <a16:creationId xmlns:a16="http://schemas.microsoft.com/office/drawing/2014/main" id="{4E5CC67C-2E72-4713-BA9D-6AABA76436A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22962" y="3219449"/>
                <a:ext cx="188913" cy="103188"/>
              </a:xfrm>
              <a:custGeom>
                <a:avLst/>
                <a:gdLst>
                  <a:gd name="T0" fmla="*/ 340 w 386"/>
                  <a:gd name="T1" fmla="*/ 124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2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4"/>
                      <a:pt x="190" y="44"/>
                      <a:pt x="194" y="43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4" y="149"/>
                      <a:pt x="233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6"/>
                    </a:cubicBezTo>
                    <a:cubicBezTo>
                      <a:pt x="292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4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7" y="47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7" name="Freeform 41">
                <a:extLst>
                  <a:ext uri="{FF2B5EF4-FFF2-40B4-BE49-F238E27FC236}">
                    <a16:creationId xmlns:a16="http://schemas.microsoft.com/office/drawing/2014/main" id="{757F3522-8904-41FB-A15F-9D89208CB6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7899" y="3427412"/>
                <a:ext cx="1588" cy="0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0 w 4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lnTo>
                      <a:pt x="0" y="1"/>
                    </a:lnTo>
                    <a:cubicBezTo>
                      <a:pt x="4" y="0"/>
                      <a:pt x="2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8" name="Freeform 42">
                <a:extLst>
                  <a:ext uri="{FF2B5EF4-FFF2-40B4-BE49-F238E27FC236}">
                    <a16:creationId xmlns:a16="http://schemas.microsoft.com/office/drawing/2014/main" id="{7502BA4E-A230-4FFA-B2D1-9AF2044CB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9824" y="3317874"/>
                <a:ext cx="1588" cy="1588"/>
              </a:xfrm>
              <a:custGeom>
                <a:avLst/>
                <a:gdLst>
                  <a:gd name="T0" fmla="*/ 2 w 4"/>
                  <a:gd name="T1" fmla="*/ 0 h 3"/>
                  <a:gd name="T2" fmla="*/ 0 w 4"/>
                  <a:gd name="T3" fmla="*/ 3 h 3"/>
                  <a:gd name="T4" fmla="*/ 4 w 4"/>
                  <a:gd name="T5" fmla="*/ 0 h 3"/>
                  <a:gd name="T6" fmla="*/ 2 w 4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2" y="2"/>
                      <a:pt x="3" y="1"/>
                      <a:pt x="4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09" name="Freeform 43">
                <a:extLst>
                  <a:ext uri="{FF2B5EF4-FFF2-40B4-BE49-F238E27FC236}">
                    <a16:creationId xmlns:a16="http://schemas.microsoft.com/office/drawing/2014/main" id="{8AD691EF-D885-4E00-A0FA-21B8F68E98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4112" y="3289299"/>
                <a:ext cx="9525" cy="3175"/>
              </a:xfrm>
              <a:custGeom>
                <a:avLst/>
                <a:gdLst>
                  <a:gd name="T0" fmla="*/ 0 w 21"/>
                  <a:gd name="T1" fmla="*/ 2 h 7"/>
                  <a:gd name="T2" fmla="*/ 0 w 21"/>
                  <a:gd name="T3" fmla="*/ 3 h 7"/>
                  <a:gd name="T4" fmla="*/ 21 w 21"/>
                  <a:gd name="T5" fmla="*/ 7 h 7"/>
                  <a:gd name="T6" fmla="*/ 0 w 21"/>
                  <a:gd name="T7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7">
                    <a:moveTo>
                      <a:pt x="0" y="2"/>
                    </a:moveTo>
                    <a:lnTo>
                      <a:pt x="0" y="3"/>
                    </a:lnTo>
                    <a:lnTo>
                      <a:pt x="21" y="7"/>
                    </a:lnTo>
                    <a:cubicBezTo>
                      <a:pt x="12" y="3"/>
                      <a:pt x="4" y="0"/>
                      <a:pt x="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10" name="Freeform 44">
                <a:extLst>
                  <a:ext uri="{FF2B5EF4-FFF2-40B4-BE49-F238E27FC236}">
                    <a16:creationId xmlns:a16="http://schemas.microsoft.com/office/drawing/2014/main" id="{04599EB1-22B2-4546-8A69-4E33AC5E81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68987" y="3205162"/>
                <a:ext cx="512763" cy="592138"/>
              </a:xfrm>
              <a:custGeom>
                <a:avLst/>
                <a:gdLst>
                  <a:gd name="T0" fmla="*/ 564 w 1052"/>
                  <a:gd name="T1" fmla="*/ 621 h 1217"/>
                  <a:gd name="T2" fmla="*/ 483 w 1052"/>
                  <a:gd name="T3" fmla="*/ 728 h 1217"/>
                  <a:gd name="T4" fmla="*/ 535 w 1052"/>
                  <a:gd name="T5" fmla="*/ 483 h 1217"/>
                  <a:gd name="T6" fmla="*/ 653 w 1052"/>
                  <a:gd name="T7" fmla="*/ 236 h 1217"/>
                  <a:gd name="T8" fmla="*/ 444 w 1052"/>
                  <a:gd name="T9" fmla="*/ 732 h 1217"/>
                  <a:gd name="T10" fmla="*/ 384 w 1052"/>
                  <a:gd name="T11" fmla="*/ 596 h 1217"/>
                  <a:gd name="T12" fmla="*/ 385 w 1052"/>
                  <a:gd name="T13" fmla="*/ 354 h 1217"/>
                  <a:gd name="T14" fmla="*/ 530 w 1052"/>
                  <a:gd name="T15" fmla="*/ 326 h 1217"/>
                  <a:gd name="T16" fmla="*/ 363 w 1052"/>
                  <a:gd name="T17" fmla="*/ 364 h 1217"/>
                  <a:gd name="T18" fmla="*/ 345 w 1052"/>
                  <a:gd name="T19" fmla="*/ 100 h 1217"/>
                  <a:gd name="T20" fmla="*/ 280 w 1052"/>
                  <a:gd name="T21" fmla="*/ 122 h 1217"/>
                  <a:gd name="T22" fmla="*/ 332 w 1052"/>
                  <a:gd name="T23" fmla="*/ 285 h 1217"/>
                  <a:gd name="T24" fmla="*/ 252 w 1052"/>
                  <a:gd name="T25" fmla="*/ 183 h 1217"/>
                  <a:gd name="T26" fmla="*/ 284 w 1052"/>
                  <a:gd name="T27" fmla="*/ 257 h 1217"/>
                  <a:gd name="T28" fmla="*/ 359 w 1052"/>
                  <a:gd name="T29" fmla="*/ 394 h 1217"/>
                  <a:gd name="T30" fmla="*/ 354 w 1052"/>
                  <a:gd name="T31" fmla="*/ 558 h 1217"/>
                  <a:gd name="T32" fmla="*/ 280 w 1052"/>
                  <a:gd name="T33" fmla="*/ 477 h 1217"/>
                  <a:gd name="T34" fmla="*/ 247 w 1052"/>
                  <a:gd name="T35" fmla="*/ 441 h 1217"/>
                  <a:gd name="T36" fmla="*/ 225 w 1052"/>
                  <a:gd name="T37" fmla="*/ 170 h 1217"/>
                  <a:gd name="T38" fmla="*/ 428 w 1052"/>
                  <a:gd name="T39" fmla="*/ 279 h 1217"/>
                  <a:gd name="T40" fmla="*/ 387 w 1052"/>
                  <a:gd name="T41" fmla="*/ 333 h 1217"/>
                  <a:gd name="T42" fmla="*/ 428 w 1052"/>
                  <a:gd name="T43" fmla="*/ 279 h 1217"/>
                  <a:gd name="T44" fmla="*/ 646 w 1052"/>
                  <a:gd name="T45" fmla="*/ 227 h 1217"/>
                  <a:gd name="T46" fmla="*/ 552 w 1052"/>
                  <a:gd name="T47" fmla="*/ 168 h 1217"/>
                  <a:gd name="T48" fmla="*/ 701 w 1052"/>
                  <a:gd name="T49" fmla="*/ 236 h 1217"/>
                  <a:gd name="T50" fmla="*/ 669 w 1052"/>
                  <a:gd name="T51" fmla="*/ 225 h 1217"/>
                  <a:gd name="T52" fmla="*/ 861 w 1052"/>
                  <a:gd name="T53" fmla="*/ 247 h 1217"/>
                  <a:gd name="T54" fmla="*/ 947 w 1052"/>
                  <a:gd name="T55" fmla="*/ 176 h 1217"/>
                  <a:gd name="T56" fmla="*/ 822 w 1052"/>
                  <a:gd name="T57" fmla="*/ 274 h 1217"/>
                  <a:gd name="T58" fmla="*/ 770 w 1052"/>
                  <a:gd name="T59" fmla="*/ 180 h 1217"/>
                  <a:gd name="T60" fmla="*/ 643 w 1052"/>
                  <a:gd name="T61" fmla="*/ 475 h 1217"/>
                  <a:gd name="T62" fmla="*/ 678 w 1052"/>
                  <a:gd name="T63" fmla="*/ 309 h 1217"/>
                  <a:gd name="T64" fmla="*/ 749 w 1052"/>
                  <a:gd name="T65" fmla="*/ 176 h 1217"/>
                  <a:gd name="T66" fmla="*/ 477 w 1052"/>
                  <a:gd name="T67" fmla="*/ 47 h 1217"/>
                  <a:gd name="T68" fmla="*/ 442 w 1052"/>
                  <a:gd name="T69" fmla="*/ 116 h 1217"/>
                  <a:gd name="T70" fmla="*/ 397 w 1052"/>
                  <a:gd name="T71" fmla="*/ 0 h 1217"/>
                  <a:gd name="T72" fmla="*/ 415 w 1052"/>
                  <a:gd name="T73" fmla="*/ 110 h 1217"/>
                  <a:gd name="T74" fmla="*/ 198 w 1052"/>
                  <a:gd name="T75" fmla="*/ 406 h 1217"/>
                  <a:gd name="T76" fmla="*/ 102 w 1052"/>
                  <a:gd name="T77" fmla="*/ 54 h 1217"/>
                  <a:gd name="T78" fmla="*/ 87 w 1052"/>
                  <a:gd name="T79" fmla="*/ 46 h 1217"/>
                  <a:gd name="T80" fmla="*/ 17 w 1052"/>
                  <a:gd name="T81" fmla="*/ 32 h 1217"/>
                  <a:gd name="T82" fmla="*/ 109 w 1052"/>
                  <a:gd name="T83" fmla="*/ 189 h 1217"/>
                  <a:gd name="T84" fmla="*/ 336 w 1052"/>
                  <a:gd name="T85" fmla="*/ 623 h 1217"/>
                  <a:gd name="T86" fmla="*/ 413 w 1052"/>
                  <a:gd name="T87" fmla="*/ 1069 h 1217"/>
                  <a:gd name="T88" fmla="*/ 511 w 1052"/>
                  <a:gd name="T89" fmla="*/ 1217 h 1217"/>
                  <a:gd name="T90" fmla="*/ 466 w 1052"/>
                  <a:gd name="T91" fmla="*/ 791 h 1217"/>
                  <a:gd name="T92" fmla="*/ 607 w 1052"/>
                  <a:gd name="T93" fmla="*/ 583 h 1217"/>
                  <a:gd name="T94" fmla="*/ 807 w 1052"/>
                  <a:gd name="T95" fmla="*/ 311 h 1217"/>
                  <a:gd name="T96" fmla="*/ 851 w 1052"/>
                  <a:gd name="T97" fmla="*/ 258 h 1217"/>
                  <a:gd name="T98" fmla="*/ 1051 w 1052"/>
                  <a:gd name="T99" fmla="*/ 129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52" h="1217">
                    <a:moveTo>
                      <a:pt x="593" y="546"/>
                    </a:moveTo>
                    <a:cubicBezTo>
                      <a:pt x="573" y="603"/>
                      <a:pt x="580" y="583"/>
                      <a:pt x="564" y="621"/>
                    </a:cubicBezTo>
                    <a:cubicBezTo>
                      <a:pt x="548" y="659"/>
                      <a:pt x="528" y="679"/>
                      <a:pt x="491" y="697"/>
                    </a:cubicBezTo>
                    <a:cubicBezTo>
                      <a:pt x="488" y="707"/>
                      <a:pt x="486" y="718"/>
                      <a:pt x="483" y="728"/>
                    </a:cubicBezTo>
                    <a:cubicBezTo>
                      <a:pt x="502" y="657"/>
                      <a:pt x="515" y="576"/>
                      <a:pt x="531" y="507"/>
                    </a:cubicBezTo>
                    <a:cubicBezTo>
                      <a:pt x="535" y="490"/>
                      <a:pt x="532" y="496"/>
                      <a:pt x="535" y="483"/>
                    </a:cubicBezTo>
                    <a:cubicBezTo>
                      <a:pt x="562" y="444"/>
                      <a:pt x="585" y="402"/>
                      <a:pt x="601" y="357"/>
                    </a:cubicBezTo>
                    <a:lnTo>
                      <a:pt x="653" y="236"/>
                    </a:lnTo>
                    <a:cubicBezTo>
                      <a:pt x="649" y="311"/>
                      <a:pt x="614" y="490"/>
                      <a:pt x="593" y="546"/>
                    </a:cubicBezTo>
                    <a:close/>
                    <a:moveTo>
                      <a:pt x="444" y="732"/>
                    </a:moveTo>
                    <a:cubicBezTo>
                      <a:pt x="434" y="716"/>
                      <a:pt x="423" y="708"/>
                      <a:pt x="415" y="689"/>
                    </a:cubicBezTo>
                    <a:cubicBezTo>
                      <a:pt x="400" y="659"/>
                      <a:pt x="391" y="646"/>
                      <a:pt x="384" y="596"/>
                    </a:cubicBezTo>
                    <a:cubicBezTo>
                      <a:pt x="384" y="596"/>
                      <a:pt x="374" y="483"/>
                      <a:pt x="378" y="455"/>
                    </a:cubicBezTo>
                    <a:cubicBezTo>
                      <a:pt x="381" y="434"/>
                      <a:pt x="380" y="378"/>
                      <a:pt x="385" y="354"/>
                    </a:cubicBezTo>
                    <a:cubicBezTo>
                      <a:pt x="444" y="333"/>
                      <a:pt x="439" y="245"/>
                      <a:pt x="436" y="196"/>
                    </a:cubicBezTo>
                    <a:cubicBezTo>
                      <a:pt x="422" y="76"/>
                      <a:pt x="560" y="157"/>
                      <a:pt x="530" y="326"/>
                    </a:cubicBezTo>
                    <a:cubicBezTo>
                      <a:pt x="510" y="461"/>
                      <a:pt x="498" y="605"/>
                      <a:pt x="444" y="732"/>
                    </a:cubicBezTo>
                    <a:close/>
                    <a:moveTo>
                      <a:pt x="363" y="364"/>
                    </a:moveTo>
                    <a:cubicBezTo>
                      <a:pt x="359" y="307"/>
                      <a:pt x="302" y="156"/>
                      <a:pt x="286" y="105"/>
                    </a:cubicBezTo>
                    <a:lnTo>
                      <a:pt x="345" y="100"/>
                    </a:lnTo>
                    <a:cubicBezTo>
                      <a:pt x="371" y="218"/>
                      <a:pt x="384" y="297"/>
                      <a:pt x="363" y="364"/>
                    </a:cubicBezTo>
                    <a:close/>
                    <a:moveTo>
                      <a:pt x="280" y="122"/>
                    </a:moveTo>
                    <a:cubicBezTo>
                      <a:pt x="289" y="143"/>
                      <a:pt x="325" y="264"/>
                      <a:pt x="332" y="286"/>
                    </a:cubicBezTo>
                    <a:cubicBezTo>
                      <a:pt x="332" y="286"/>
                      <a:pt x="332" y="285"/>
                      <a:pt x="332" y="285"/>
                    </a:cubicBezTo>
                    <a:cubicBezTo>
                      <a:pt x="316" y="273"/>
                      <a:pt x="300" y="262"/>
                      <a:pt x="284" y="248"/>
                    </a:cubicBezTo>
                    <a:cubicBezTo>
                      <a:pt x="270" y="234"/>
                      <a:pt x="257" y="198"/>
                      <a:pt x="252" y="183"/>
                    </a:cubicBezTo>
                    <a:cubicBezTo>
                      <a:pt x="248" y="168"/>
                      <a:pt x="249" y="176"/>
                      <a:pt x="251" y="189"/>
                    </a:cubicBezTo>
                    <a:cubicBezTo>
                      <a:pt x="253" y="202"/>
                      <a:pt x="269" y="244"/>
                      <a:pt x="284" y="257"/>
                    </a:cubicBezTo>
                    <a:lnTo>
                      <a:pt x="337" y="307"/>
                    </a:lnTo>
                    <a:cubicBezTo>
                      <a:pt x="347" y="336"/>
                      <a:pt x="354" y="364"/>
                      <a:pt x="359" y="394"/>
                    </a:cubicBezTo>
                    <a:cubicBezTo>
                      <a:pt x="357" y="427"/>
                      <a:pt x="350" y="478"/>
                      <a:pt x="350" y="507"/>
                    </a:cubicBezTo>
                    <a:cubicBezTo>
                      <a:pt x="350" y="534"/>
                      <a:pt x="353" y="536"/>
                      <a:pt x="354" y="558"/>
                    </a:cubicBezTo>
                    <a:cubicBezTo>
                      <a:pt x="352" y="556"/>
                      <a:pt x="348" y="551"/>
                      <a:pt x="347" y="550"/>
                    </a:cubicBezTo>
                    <a:cubicBezTo>
                      <a:pt x="323" y="527"/>
                      <a:pt x="300" y="500"/>
                      <a:pt x="280" y="477"/>
                    </a:cubicBezTo>
                    <a:cubicBezTo>
                      <a:pt x="271" y="466"/>
                      <a:pt x="268" y="463"/>
                      <a:pt x="260" y="454"/>
                    </a:cubicBezTo>
                    <a:cubicBezTo>
                      <a:pt x="257" y="450"/>
                      <a:pt x="244" y="432"/>
                      <a:pt x="247" y="441"/>
                    </a:cubicBezTo>
                    <a:cubicBezTo>
                      <a:pt x="234" y="407"/>
                      <a:pt x="236" y="413"/>
                      <a:pt x="231" y="367"/>
                    </a:cubicBezTo>
                    <a:cubicBezTo>
                      <a:pt x="226" y="322"/>
                      <a:pt x="217" y="230"/>
                      <a:pt x="225" y="170"/>
                    </a:cubicBezTo>
                    <a:cubicBezTo>
                      <a:pt x="225" y="168"/>
                      <a:pt x="231" y="131"/>
                      <a:pt x="229" y="125"/>
                    </a:cubicBezTo>
                    <a:moveTo>
                      <a:pt x="428" y="279"/>
                    </a:moveTo>
                    <a:cubicBezTo>
                      <a:pt x="428" y="301"/>
                      <a:pt x="408" y="331"/>
                      <a:pt x="391" y="339"/>
                    </a:cubicBezTo>
                    <a:cubicBezTo>
                      <a:pt x="382" y="343"/>
                      <a:pt x="385" y="334"/>
                      <a:pt x="387" y="333"/>
                    </a:cubicBezTo>
                    <a:cubicBezTo>
                      <a:pt x="399" y="267"/>
                      <a:pt x="364" y="168"/>
                      <a:pt x="354" y="109"/>
                    </a:cubicBezTo>
                    <a:lnTo>
                      <a:pt x="428" y="279"/>
                    </a:lnTo>
                    <a:close/>
                    <a:moveTo>
                      <a:pt x="552" y="168"/>
                    </a:moveTo>
                    <a:cubicBezTo>
                      <a:pt x="561" y="171"/>
                      <a:pt x="637" y="223"/>
                      <a:pt x="646" y="227"/>
                    </a:cubicBezTo>
                    <a:cubicBezTo>
                      <a:pt x="637" y="250"/>
                      <a:pt x="554" y="416"/>
                      <a:pt x="540" y="437"/>
                    </a:cubicBezTo>
                    <a:cubicBezTo>
                      <a:pt x="540" y="404"/>
                      <a:pt x="563" y="196"/>
                      <a:pt x="552" y="168"/>
                    </a:cubicBezTo>
                    <a:close/>
                    <a:moveTo>
                      <a:pt x="669" y="225"/>
                    </a:moveTo>
                    <a:cubicBezTo>
                      <a:pt x="675" y="224"/>
                      <a:pt x="696" y="237"/>
                      <a:pt x="701" y="236"/>
                    </a:cubicBezTo>
                    <a:cubicBezTo>
                      <a:pt x="695" y="247"/>
                      <a:pt x="668" y="297"/>
                      <a:pt x="661" y="307"/>
                    </a:cubicBezTo>
                    <a:cubicBezTo>
                      <a:pt x="662" y="297"/>
                      <a:pt x="668" y="235"/>
                      <a:pt x="669" y="225"/>
                    </a:cubicBezTo>
                    <a:close/>
                    <a:moveTo>
                      <a:pt x="1051" y="129"/>
                    </a:moveTo>
                    <a:cubicBezTo>
                      <a:pt x="994" y="180"/>
                      <a:pt x="929" y="214"/>
                      <a:pt x="861" y="247"/>
                    </a:cubicBezTo>
                    <a:cubicBezTo>
                      <a:pt x="867" y="241"/>
                      <a:pt x="875" y="231"/>
                      <a:pt x="881" y="226"/>
                    </a:cubicBezTo>
                    <a:cubicBezTo>
                      <a:pt x="902" y="206"/>
                      <a:pt x="923" y="191"/>
                      <a:pt x="947" y="176"/>
                    </a:cubicBezTo>
                    <a:cubicBezTo>
                      <a:pt x="946" y="174"/>
                      <a:pt x="946" y="173"/>
                      <a:pt x="946" y="172"/>
                    </a:cubicBezTo>
                    <a:cubicBezTo>
                      <a:pt x="901" y="202"/>
                      <a:pt x="862" y="238"/>
                      <a:pt x="822" y="274"/>
                    </a:cubicBezTo>
                    <a:cubicBezTo>
                      <a:pt x="829" y="247"/>
                      <a:pt x="833" y="221"/>
                      <a:pt x="838" y="193"/>
                    </a:cubicBezTo>
                    <a:lnTo>
                      <a:pt x="770" y="180"/>
                    </a:lnTo>
                    <a:cubicBezTo>
                      <a:pt x="788" y="188"/>
                      <a:pt x="814" y="202"/>
                      <a:pt x="821" y="199"/>
                    </a:cubicBezTo>
                    <a:cubicBezTo>
                      <a:pt x="795" y="329"/>
                      <a:pt x="743" y="391"/>
                      <a:pt x="643" y="475"/>
                    </a:cubicBezTo>
                    <a:cubicBezTo>
                      <a:pt x="648" y="418"/>
                      <a:pt x="651" y="386"/>
                      <a:pt x="661" y="337"/>
                    </a:cubicBezTo>
                    <a:cubicBezTo>
                      <a:pt x="662" y="331"/>
                      <a:pt x="678" y="315"/>
                      <a:pt x="678" y="309"/>
                    </a:cubicBezTo>
                    <a:cubicBezTo>
                      <a:pt x="690" y="291"/>
                      <a:pt x="701" y="272"/>
                      <a:pt x="711" y="253"/>
                    </a:cubicBezTo>
                    <a:lnTo>
                      <a:pt x="749" y="176"/>
                    </a:lnTo>
                    <a:lnTo>
                      <a:pt x="446" y="116"/>
                    </a:lnTo>
                    <a:cubicBezTo>
                      <a:pt x="454" y="92"/>
                      <a:pt x="464" y="69"/>
                      <a:pt x="477" y="47"/>
                    </a:cubicBezTo>
                    <a:cubicBezTo>
                      <a:pt x="476" y="46"/>
                      <a:pt x="476" y="45"/>
                      <a:pt x="475" y="45"/>
                    </a:cubicBezTo>
                    <a:cubicBezTo>
                      <a:pt x="463" y="67"/>
                      <a:pt x="451" y="92"/>
                      <a:pt x="442" y="116"/>
                    </a:cubicBezTo>
                    <a:lnTo>
                      <a:pt x="423" y="112"/>
                    </a:lnTo>
                    <a:cubicBezTo>
                      <a:pt x="415" y="74"/>
                      <a:pt x="406" y="37"/>
                      <a:pt x="397" y="0"/>
                    </a:cubicBezTo>
                    <a:cubicBezTo>
                      <a:pt x="395" y="1"/>
                      <a:pt x="396" y="3"/>
                      <a:pt x="395" y="4"/>
                    </a:cubicBezTo>
                    <a:lnTo>
                      <a:pt x="415" y="110"/>
                    </a:lnTo>
                    <a:lnTo>
                      <a:pt x="203" y="69"/>
                    </a:lnTo>
                    <a:cubicBezTo>
                      <a:pt x="202" y="181"/>
                      <a:pt x="198" y="293"/>
                      <a:pt x="198" y="406"/>
                    </a:cubicBezTo>
                    <a:cubicBezTo>
                      <a:pt x="167" y="363"/>
                      <a:pt x="144" y="287"/>
                      <a:pt x="137" y="243"/>
                    </a:cubicBezTo>
                    <a:cubicBezTo>
                      <a:pt x="128" y="190"/>
                      <a:pt x="107" y="111"/>
                      <a:pt x="102" y="54"/>
                    </a:cubicBezTo>
                    <a:lnTo>
                      <a:pt x="110" y="51"/>
                    </a:lnTo>
                    <a:lnTo>
                      <a:pt x="87" y="46"/>
                    </a:lnTo>
                    <a:cubicBezTo>
                      <a:pt x="92" y="91"/>
                      <a:pt x="97" y="148"/>
                      <a:pt x="102" y="162"/>
                    </a:cubicBezTo>
                    <a:cubicBezTo>
                      <a:pt x="70" y="128"/>
                      <a:pt x="42" y="80"/>
                      <a:pt x="17" y="32"/>
                    </a:cubicBezTo>
                    <a:lnTo>
                      <a:pt x="0" y="29"/>
                    </a:lnTo>
                    <a:cubicBezTo>
                      <a:pt x="37" y="93"/>
                      <a:pt x="49" y="131"/>
                      <a:pt x="109" y="189"/>
                    </a:cubicBezTo>
                    <a:cubicBezTo>
                      <a:pt x="113" y="233"/>
                      <a:pt x="143" y="358"/>
                      <a:pt x="156" y="379"/>
                    </a:cubicBezTo>
                    <a:cubicBezTo>
                      <a:pt x="209" y="470"/>
                      <a:pt x="295" y="552"/>
                      <a:pt x="336" y="623"/>
                    </a:cubicBezTo>
                    <a:cubicBezTo>
                      <a:pt x="377" y="695"/>
                      <a:pt x="361" y="682"/>
                      <a:pt x="400" y="748"/>
                    </a:cubicBezTo>
                    <a:cubicBezTo>
                      <a:pt x="440" y="814"/>
                      <a:pt x="409" y="996"/>
                      <a:pt x="413" y="1069"/>
                    </a:cubicBezTo>
                    <a:cubicBezTo>
                      <a:pt x="416" y="1143"/>
                      <a:pt x="411" y="1128"/>
                      <a:pt x="408" y="1217"/>
                    </a:cubicBezTo>
                    <a:cubicBezTo>
                      <a:pt x="434" y="1216"/>
                      <a:pt x="485" y="1217"/>
                      <a:pt x="511" y="1217"/>
                    </a:cubicBezTo>
                    <a:cubicBezTo>
                      <a:pt x="483" y="1108"/>
                      <a:pt x="484" y="1004"/>
                      <a:pt x="479" y="912"/>
                    </a:cubicBezTo>
                    <a:cubicBezTo>
                      <a:pt x="477" y="888"/>
                      <a:pt x="472" y="833"/>
                      <a:pt x="466" y="791"/>
                    </a:cubicBezTo>
                    <a:cubicBezTo>
                      <a:pt x="471" y="770"/>
                      <a:pt x="476" y="749"/>
                      <a:pt x="483" y="728"/>
                    </a:cubicBezTo>
                    <a:cubicBezTo>
                      <a:pt x="548" y="699"/>
                      <a:pt x="581" y="648"/>
                      <a:pt x="607" y="583"/>
                    </a:cubicBezTo>
                    <a:cubicBezTo>
                      <a:pt x="616" y="560"/>
                      <a:pt x="625" y="538"/>
                      <a:pt x="632" y="515"/>
                    </a:cubicBezTo>
                    <a:cubicBezTo>
                      <a:pt x="695" y="451"/>
                      <a:pt x="757" y="386"/>
                      <a:pt x="807" y="311"/>
                    </a:cubicBezTo>
                    <a:cubicBezTo>
                      <a:pt x="808" y="310"/>
                      <a:pt x="809" y="309"/>
                      <a:pt x="810" y="307"/>
                    </a:cubicBezTo>
                    <a:cubicBezTo>
                      <a:pt x="821" y="295"/>
                      <a:pt x="839" y="272"/>
                      <a:pt x="851" y="258"/>
                    </a:cubicBezTo>
                    <a:cubicBezTo>
                      <a:pt x="923" y="222"/>
                      <a:pt x="990" y="183"/>
                      <a:pt x="1052" y="133"/>
                    </a:cubicBezTo>
                    <a:cubicBezTo>
                      <a:pt x="1051" y="132"/>
                      <a:pt x="1051" y="130"/>
                      <a:pt x="1051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211" name="Freeform 45">
                <a:extLst>
                  <a:ext uri="{FF2B5EF4-FFF2-40B4-BE49-F238E27FC236}">
                    <a16:creationId xmlns:a16="http://schemas.microsoft.com/office/drawing/2014/main" id="{3D4B4123-975D-409E-B434-EB5A62191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8362" y="3279774"/>
                <a:ext cx="0" cy="1588"/>
              </a:xfrm>
              <a:custGeom>
                <a:avLst/>
                <a:gdLst>
                  <a:gd name="T0" fmla="*/ 0 h 1"/>
                  <a:gd name="T1" fmla="*/ 0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</p:grpSp>
        <p:grpSp>
          <p:nvGrpSpPr>
            <p:cNvPr id="130" name="그룹 54">
              <a:extLst>
                <a:ext uri="{FF2B5EF4-FFF2-40B4-BE49-F238E27FC236}">
                  <a16:creationId xmlns:a16="http://schemas.microsoft.com/office/drawing/2014/main" id="{5DEDBD53-97CC-449C-8FAA-D20705B21894}"/>
                </a:ext>
              </a:extLst>
            </p:cNvPr>
            <p:cNvGrpSpPr/>
            <p:nvPr/>
          </p:nvGrpSpPr>
          <p:grpSpPr>
            <a:xfrm>
              <a:off x="4495495" y="3691578"/>
              <a:ext cx="647642" cy="770529"/>
              <a:chOff x="5786437" y="3060699"/>
              <a:chExt cx="619125" cy="736601"/>
            </a:xfrm>
            <a:grpFill/>
          </p:grpSpPr>
          <p:sp>
            <p:nvSpPr>
              <p:cNvPr id="160" name="Freeform 20">
                <a:extLst>
                  <a:ext uri="{FF2B5EF4-FFF2-40B4-BE49-F238E27FC236}">
                    <a16:creationId xmlns:a16="http://schemas.microsoft.com/office/drawing/2014/main" id="{48D91079-816B-47E1-8D02-0E73183230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86437" y="3167062"/>
                <a:ext cx="174625" cy="114300"/>
              </a:xfrm>
              <a:custGeom>
                <a:avLst/>
                <a:gdLst>
                  <a:gd name="T0" fmla="*/ 296 w 361"/>
                  <a:gd name="T1" fmla="*/ 52 h 233"/>
                  <a:gd name="T2" fmla="*/ 301 w 361"/>
                  <a:gd name="T3" fmla="*/ 48 h 233"/>
                  <a:gd name="T4" fmla="*/ 239 w 361"/>
                  <a:gd name="T5" fmla="*/ 95 h 233"/>
                  <a:gd name="T6" fmla="*/ 224 w 361"/>
                  <a:gd name="T7" fmla="*/ 102 h 233"/>
                  <a:gd name="T8" fmla="*/ 239 w 361"/>
                  <a:gd name="T9" fmla="*/ 95 h 233"/>
                  <a:gd name="T10" fmla="*/ 184 w 361"/>
                  <a:gd name="T11" fmla="*/ 154 h 233"/>
                  <a:gd name="T12" fmla="*/ 187 w 361"/>
                  <a:gd name="T13" fmla="*/ 163 h 233"/>
                  <a:gd name="T14" fmla="*/ 129 w 361"/>
                  <a:gd name="T15" fmla="*/ 175 h 233"/>
                  <a:gd name="T16" fmla="*/ 143 w 361"/>
                  <a:gd name="T17" fmla="*/ 182 h 233"/>
                  <a:gd name="T18" fmla="*/ 131 w 361"/>
                  <a:gd name="T19" fmla="*/ 91 h 233"/>
                  <a:gd name="T20" fmla="*/ 119 w 361"/>
                  <a:gd name="T21" fmla="*/ 84 h 233"/>
                  <a:gd name="T22" fmla="*/ 134 w 361"/>
                  <a:gd name="T23" fmla="*/ 72 h 233"/>
                  <a:gd name="T24" fmla="*/ 173 w 361"/>
                  <a:gd name="T25" fmla="*/ 38 h 233"/>
                  <a:gd name="T26" fmla="*/ 175 w 361"/>
                  <a:gd name="T27" fmla="*/ 50 h 233"/>
                  <a:gd name="T28" fmla="*/ 279 w 361"/>
                  <a:gd name="T29" fmla="*/ 81 h 233"/>
                  <a:gd name="T30" fmla="*/ 279 w 361"/>
                  <a:gd name="T31" fmla="*/ 81 h 233"/>
                  <a:gd name="T32" fmla="*/ 190 w 361"/>
                  <a:gd name="T33" fmla="*/ 120 h 233"/>
                  <a:gd name="T34" fmla="*/ 193 w 361"/>
                  <a:gd name="T35" fmla="*/ 123 h 233"/>
                  <a:gd name="T36" fmla="*/ 219 w 361"/>
                  <a:gd name="T37" fmla="*/ 135 h 233"/>
                  <a:gd name="T38" fmla="*/ 107 w 361"/>
                  <a:gd name="T39" fmla="*/ 139 h 233"/>
                  <a:gd name="T40" fmla="*/ 103 w 361"/>
                  <a:gd name="T41" fmla="*/ 157 h 233"/>
                  <a:gd name="T42" fmla="*/ 131 w 361"/>
                  <a:gd name="T43" fmla="*/ 94 h 233"/>
                  <a:gd name="T44" fmla="*/ 177 w 361"/>
                  <a:gd name="T45" fmla="*/ 104 h 233"/>
                  <a:gd name="T46" fmla="*/ 203 w 361"/>
                  <a:gd name="T47" fmla="*/ 71 h 233"/>
                  <a:gd name="T48" fmla="*/ 203 w 361"/>
                  <a:gd name="T49" fmla="*/ 71 h 233"/>
                  <a:gd name="T50" fmla="*/ 144 w 361"/>
                  <a:gd name="T51" fmla="*/ 132 h 233"/>
                  <a:gd name="T52" fmla="*/ 167 w 361"/>
                  <a:gd name="T53" fmla="*/ 138 h 233"/>
                  <a:gd name="T54" fmla="*/ 327 w 361"/>
                  <a:gd name="T55" fmla="*/ 36 h 233"/>
                  <a:gd name="T56" fmla="*/ 300 w 361"/>
                  <a:gd name="T57" fmla="*/ 0 h 233"/>
                  <a:gd name="T58" fmla="*/ 254 w 361"/>
                  <a:gd name="T59" fmla="*/ 23 h 233"/>
                  <a:gd name="T60" fmla="*/ 221 w 361"/>
                  <a:gd name="T61" fmla="*/ 20 h 233"/>
                  <a:gd name="T62" fmla="*/ 190 w 361"/>
                  <a:gd name="T63" fmla="*/ 23 h 233"/>
                  <a:gd name="T64" fmla="*/ 175 w 361"/>
                  <a:gd name="T65" fmla="*/ 23 h 233"/>
                  <a:gd name="T66" fmla="*/ 169 w 361"/>
                  <a:gd name="T67" fmla="*/ 23 h 233"/>
                  <a:gd name="T68" fmla="*/ 142 w 361"/>
                  <a:gd name="T69" fmla="*/ 46 h 233"/>
                  <a:gd name="T70" fmla="*/ 104 w 361"/>
                  <a:gd name="T71" fmla="*/ 30 h 233"/>
                  <a:gd name="T72" fmla="*/ 106 w 361"/>
                  <a:gd name="T73" fmla="*/ 59 h 233"/>
                  <a:gd name="T74" fmla="*/ 81 w 361"/>
                  <a:gd name="T75" fmla="*/ 74 h 233"/>
                  <a:gd name="T76" fmla="*/ 91 w 361"/>
                  <a:gd name="T77" fmla="*/ 87 h 233"/>
                  <a:gd name="T78" fmla="*/ 78 w 361"/>
                  <a:gd name="T79" fmla="*/ 110 h 233"/>
                  <a:gd name="T80" fmla="*/ 72 w 361"/>
                  <a:gd name="T81" fmla="*/ 133 h 233"/>
                  <a:gd name="T82" fmla="*/ 35 w 361"/>
                  <a:gd name="T83" fmla="*/ 156 h 233"/>
                  <a:gd name="T84" fmla="*/ 41 w 361"/>
                  <a:gd name="T85" fmla="*/ 193 h 233"/>
                  <a:gd name="T86" fmla="*/ 24 w 361"/>
                  <a:gd name="T87" fmla="*/ 219 h 233"/>
                  <a:gd name="T88" fmla="*/ 68 w 361"/>
                  <a:gd name="T89" fmla="*/ 233 h 233"/>
                  <a:gd name="T90" fmla="*/ 94 w 361"/>
                  <a:gd name="T91" fmla="*/ 196 h 233"/>
                  <a:gd name="T92" fmla="*/ 107 w 361"/>
                  <a:gd name="T93" fmla="*/ 201 h 233"/>
                  <a:gd name="T94" fmla="*/ 159 w 361"/>
                  <a:gd name="T95" fmla="*/ 197 h 233"/>
                  <a:gd name="T96" fmla="*/ 200 w 361"/>
                  <a:gd name="T97" fmla="*/ 208 h 233"/>
                  <a:gd name="T98" fmla="*/ 210 w 361"/>
                  <a:gd name="T99" fmla="*/ 182 h 233"/>
                  <a:gd name="T100" fmla="*/ 233 w 361"/>
                  <a:gd name="T101" fmla="*/ 155 h 233"/>
                  <a:gd name="T102" fmla="*/ 245 w 361"/>
                  <a:gd name="T103" fmla="*/ 119 h 233"/>
                  <a:gd name="T104" fmla="*/ 285 w 361"/>
                  <a:gd name="T105" fmla="*/ 126 h 233"/>
                  <a:gd name="T106" fmla="*/ 319 w 361"/>
                  <a:gd name="T107" fmla="*/ 91 h 233"/>
                  <a:gd name="T108" fmla="*/ 361 w 361"/>
                  <a:gd name="T109" fmla="*/ 71 h 233"/>
                  <a:gd name="T110" fmla="*/ 348 w 361"/>
                  <a:gd name="T111" fmla="*/ 49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61" h="233">
                    <a:moveTo>
                      <a:pt x="294" y="63"/>
                    </a:moveTo>
                    <a:cubicBezTo>
                      <a:pt x="292" y="61"/>
                      <a:pt x="291" y="59"/>
                      <a:pt x="289" y="57"/>
                    </a:cubicBezTo>
                    <a:cubicBezTo>
                      <a:pt x="291" y="55"/>
                      <a:pt x="294" y="54"/>
                      <a:pt x="296" y="52"/>
                    </a:cubicBezTo>
                    <a:cubicBezTo>
                      <a:pt x="296" y="51"/>
                      <a:pt x="295" y="51"/>
                      <a:pt x="295" y="51"/>
                    </a:cubicBezTo>
                    <a:cubicBezTo>
                      <a:pt x="296" y="50"/>
                      <a:pt x="297" y="49"/>
                      <a:pt x="298" y="48"/>
                    </a:cubicBezTo>
                    <a:cubicBezTo>
                      <a:pt x="299" y="47"/>
                      <a:pt x="300" y="48"/>
                      <a:pt x="301" y="48"/>
                    </a:cubicBezTo>
                    <a:cubicBezTo>
                      <a:pt x="305" y="50"/>
                      <a:pt x="308" y="52"/>
                      <a:pt x="311" y="54"/>
                    </a:cubicBezTo>
                    <a:cubicBezTo>
                      <a:pt x="304" y="56"/>
                      <a:pt x="298" y="59"/>
                      <a:pt x="294" y="63"/>
                    </a:cubicBezTo>
                    <a:close/>
                    <a:moveTo>
                      <a:pt x="239" y="95"/>
                    </a:moveTo>
                    <a:cubicBezTo>
                      <a:pt x="235" y="97"/>
                      <a:pt x="232" y="100"/>
                      <a:pt x="228" y="103"/>
                    </a:cubicBezTo>
                    <a:cubicBezTo>
                      <a:pt x="228" y="104"/>
                      <a:pt x="227" y="103"/>
                      <a:pt x="226" y="103"/>
                    </a:cubicBezTo>
                    <a:cubicBezTo>
                      <a:pt x="225" y="103"/>
                      <a:pt x="225" y="102"/>
                      <a:pt x="224" y="102"/>
                    </a:cubicBezTo>
                    <a:cubicBezTo>
                      <a:pt x="223" y="100"/>
                      <a:pt x="221" y="97"/>
                      <a:pt x="219" y="95"/>
                    </a:cubicBezTo>
                    <a:cubicBezTo>
                      <a:pt x="224" y="93"/>
                      <a:pt x="229" y="90"/>
                      <a:pt x="232" y="87"/>
                    </a:cubicBezTo>
                    <a:cubicBezTo>
                      <a:pt x="234" y="90"/>
                      <a:pt x="236" y="92"/>
                      <a:pt x="239" y="95"/>
                    </a:cubicBezTo>
                    <a:close/>
                    <a:moveTo>
                      <a:pt x="187" y="163"/>
                    </a:moveTo>
                    <a:cubicBezTo>
                      <a:pt x="186" y="160"/>
                      <a:pt x="184" y="158"/>
                      <a:pt x="182" y="156"/>
                    </a:cubicBezTo>
                    <a:cubicBezTo>
                      <a:pt x="182" y="155"/>
                      <a:pt x="183" y="155"/>
                      <a:pt x="184" y="154"/>
                    </a:cubicBezTo>
                    <a:cubicBezTo>
                      <a:pt x="184" y="153"/>
                      <a:pt x="185" y="154"/>
                      <a:pt x="186" y="154"/>
                    </a:cubicBezTo>
                    <a:cubicBezTo>
                      <a:pt x="190" y="156"/>
                      <a:pt x="193" y="158"/>
                      <a:pt x="196" y="160"/>
                    </a:cubicBezTo>
                    <a:cubicBezTo>
                      <a:pt x="193" y="160"/>
                      <a:pt x="190" y="162"/>
                      <a:pt x="187" y="163"/>
                    </a:cubicBezTo>
                    <a:close/>
                    <a:moveTo>
                      <a:pt x="143" y="182"/>
                    </a:moveTo>
                    <a:cubicBezTo>
                      <a:pt x="142" y="182"/>
                      <a:pt x="141" y="181"/>
                      <a:pt x="140" y="181"/>
                    </a:cubicBezTo>
                    <a:cubicBezTo>
                      <a:pt x="136" y="179"/>
                      <a:pt x="132" y="177"/>
                      <a:pt x="129" y="175"/>
                    </a:cubicBezTo>
                    <a:cubicBezTo>
                      <a:pt x="132" y="175"/>
                      <a:pt x="135" y="173"/>
                      <a:pt x="139" y="172"/>
                    </a:cubicBezTo>
                    <a:cubicBezTo>
                      <a:pt x="140" y="175"/>
                      <a:pt x="142" y="177"/>
                      <a:pt x="145" y="180"/>
                    </a:cubicBezTo>
                    <a:cubicBezTo>
                      <a:pt x="144" y="180"/>
                      <a:pt x="144" y="181"/>
                      <a:pt x="143" y="182"/>
                    </a:cubicBezTo>
                    <a:close/>
                    <a:moveTo>
                      <a:pt x="119" y="84"/>
                    </a:moveTo>
                    <a:cubicBezTo>
                      <a:pt x="123" y="87"/>
                      <a:pt x="127" y="89"/>
                      <a:pt x="131" y="91"/>
                    </a:cubicBezTo>
                    <a:cubicBezTo>
                      <a:pt x="131" y="91"/>
                      <a:pt x="131" y="91"/>
                      <a:pt x="131" y="91"/>
                    </a:cubicBezTo>
                    <a:cubicBezTo>
                      <a:pt x="123" y="91"/>
                      <a:pt x="116" y="92"/>
                      <a:pt x="110" y="94"/>
                    </a:cubicBezTo>
                    <a:cubicBezTo>
                      <a:pt x="110" y="94"/>
                      <a:pt x="110" y="94"/>
                      <a:pt x="110" y="94"/>
                    </a:cubicBezTo>
                    <a:cubicBezTo>
                      <a:pt x="114" y="91"/>
                      <a:pt x="117" y="88"/>
                      <a:pt x="119" y="84"/>
                    </a:cubicBezTo>
                    <a:close/>
                    <a:moveTo>
                      <a:pt x="120" y="71"/>
                    </a:moveTo>
                    <a:cubicBezTo>
                      <a:pt x="124" y="70"/>
                      <a:pt x="127" y="67"/>
                      <a:pt x="130" y="64"/>
                    </a:cubicBezTo>
                    <a:cubicBezTo>
                      <a:pt x="131" y="68"/>
                      <a:pt x="133" y="70"/>
                      <a:pt x="134" y="72"/>
                    </a:cubicBezTo>
                    <a:cubicBezTo>
                      <a:pt x="130" y="73"/>
                      <a:pt x="125" y="75"/>
                      <a:pt x="120" y="77"/>
                    </a:cubicBezTo>
                    <a:cubicBezTo>
                      <a:pt x="121" y="75"/>
                      <a:pt x="121" y="73"/>
                      <a:pt x="120" y="71"/>
                    </a:cubicBezTo>
                    <a:close/>
                    <a:moveTo>
                      <a:pt x="173" y="38"/>
                    </a:moveTo>
                    <a:cubicBezTo>
                      <a:pt x="173" y="38"/>
                      <a:pt x="173" y="38"/>
                      <a:pt x="173" y="39"/>
                    </a:cubicBezTo>
                    <a:cubicBezTo>
                      <a:pt x="175" y="42"/>
                      <a:pt x="177" y="46"/>
                      <a:pt x="179" y="49"/>
                    </a:cubicBezTo>
                    <a:cubicBezTo>
                      <a:pt x="178" y="49"/>
                      <a:pt x="177" y="49"/>
                      <a:pt x="175" y="50"/>
                    </a:cubicBezTo>
                    <a:cubicBezTo>
                      <a:pt x="172" y="48"/>
                      <a:pt x="169" y="46"/>
                      <a:pt x="165" y="45"/>
                    </a:cubicBezTo>
                    <a:cubicBezTo>
                      <a:pt x="168" y="43"/>
                      <a:pt x="171" y="41"/>
                      <a:pt x="173" y="38"/>
                    </a:cubicBezTo>
                    <a:close/>
                    <a:moveTo>
                      <a:pt x="279" y="81"/>
                    </a:moveTo>
                    <a:lnTo>
                      <a:pt x="281" y="81"/>
                    </a:lnTo>
                    <a:cubicBezTo>
                      <a:pt x="281" y="82"/>
                      <a:pt x="280" y="82"/>
                      <a:pt x="279" y="82"/>
                    </a:cubicBezTo>
                    <a:cubicBezTo>
                      <a:pt x="279" y="82"/>
                      <a:pt x="279" y="81"/>
                      <a:pt x="279" y="81"/>
                    </a:cubicBezTo>
                    <a:close/>
                    <a:moveTo>
                      <a:pt x="219" y="135"/>
                    </a:moveTo>
                    <a:cubicBezTo>
                      <a:pt x="209" y="130"/>
                      <a:pt x="201" y="128"/>
                      <a:pt x="190" y="130"/>
                    </a:cubicBezTo>
                    <a:cubicBezTo>
                      <a:pt x="191" y="126"/>
                      <a:pt x="191" y="123"/>
                      <a:pt x="190" y="120"/>
                    </a:cubicBezTo>
                    <a:cubicBezTo>
                      <a:pt x="192" y="119"/>
                      <a:pt x="194" y="118"/>
                      <a:pt x="196" y="116"/>
                    </a:cubicBezTo>
                    <a:cubicBezTo>
                      <a:pt x="197" y="117"/>
                      <a:pt x="197" y="117"/>
                      <a:pt x="198" y="117"/>
                    </a:cubicBezTo>
                    <a:cubicBezTo>
                      <a:pt x="196" y="119"/>
                      <a:pt x="194" y="121"/>
                      <a:pt x="193" y="123"/>
                    </a:cubicBezTo>
                    <a:cubicBezTo>
                      <a:pt x="203" y="128"/>
                      <a:pt x="211" y="130"/>
                      <a:pt x="222" y="127"/>
                    </a:cubicBezTo>
                    <a:cubicBezTo>
                      <a:pt x="222" y="129"/>
                      <a:pt x="222" y="131"/>
                      <a:pt x="222" y="133"/>
                    </a:cubicBezTo>
                    <a:cubicBezTo>
                      <a:pt x="221" y="134"/>
                      <a:pt x="220" y="134"/>
                      <a:pt x="219" y="135"/>
                    </a:cubicBezTo>
                    <a:close/>
                    <a:moveTo>
                      <a:pt x="103" y="157"/>
                    </a:moveTo>
                    <a:cubicBezTo>
                      <a:pt x="101" y="157"/>
                      <a:pt x="99" y="156"/>
                      <a:pt x="97" y="155"/>
                    </a:cubicBezTo>
                    <a:cubicBezTo>
                      <a:pt x="102" y="150"/>
                      <a:pt x="105" y="145"/>
                      <a:pt x="107" y="139"/>
                    </a:cubicBezTo>
                    <a:cubicBezTo>
                      <a:pt x="108" y="140"/>
                      <a:pt x="109" y="141"/>
                      <a:pt x="111" y="142"/>
                    </a:cubicBezTo>
                    <a:cubicBezTo>
                      <a:pt x="112" y="146"/>
                      <a:pt x="114" y="149"/>
                      <a:pt x="116" y="152"/>
                    </a:cubicBezTo>
                    <a:cubicBezTo>
                      <a:pt x="111" y="153"/>
                      <a:pt x="107" y="155"/>
                      <a:pt x="103" y="157"/>
                    </a:cubicBezTo>
                    <a:close/>
                    <a:moveTo>
                      <a:pt x="131" y="98"/>
                    </a:moveTo>
                    <a:cubicBezTo>
                      <a:pt x="130" y="99"/>
                      <a:pt x="129" y="100"/>
                      <a:pt x="128" y="100"/>
                    </a:cubicBezTo>
                    <a:cubicBezTo>
                      <a:pt x="129" y="98"/>
                      <a:pt x="130" y="96"/>
                      <a:pt x="131" y="94"/>
                    </a:cubicBezTo>
                    <a:cubicBezTo>
                      <a:pt x="131" y="95"/>
                      <a:pt x="131" y="97"/>
                      <a:pt x="131" y="98"/>
                    </a:cubicBezTo>
                    <a:close/>
                    <a:moveTo>
                      <a:pt x="183" y="106"/>
                    </a:moveTo>
                    <a:cubicBezTo>
                      <a:pt x="181" y="105"/>
                      <a:pt x="179" y="104"/>
                      <a:pt x="177" y="104"/>
                    </a:cubicBezTo>
                    <a:cubicBezTo>
                      <a:pt x="178" y="103"/>
                      <a:pt x="178" y="103"/>
                      <a:pt x="179" y="103"/>
                    </a:cubicBezTo>
                    <a:cubicBezTo>
                      <a:pt x="180" y="104"/>
                      <a:pt x="182" y="105"/>
                      <a:pt x="183" y="106"/>
                    </a:cubicBezTo>
                    <a:close/>
                    <a:moveTo>
                      <a:pt x="203" y="71"/>
                    </a:moveTo>
                    <a:cubicBezTo>
                      <a:pt x="202" y="70"/>
                      <a:pt x="200" y="70"/>
                      <a:pt x="199" y="70"/>
                    </a:cubicBezTo>
                    <a:cubicBezTo>
                      <a:pt x="200" y="69"/>
                      <a:pt x="201" y="69"/>
                      <a:pt x="202" y="68"/>
                    </a:cubicBezTo>
                    <a:cubicBezTo>
                      <a:pt x="202" y="69"/>
                      <a:pt x="203" y="70"/>
                      <a:pt x="203" y="71"/>
                    </a:cubicBezTo>
                    <a:close/>
                    <a:moveTo>
                      <a:pt x="155" y="147"/>
                    </a:moveTo>
                    <a:lnTo>
                      <a:pt x="154" y="146"/>
                    </a:lnTo>
                    <a:cubicBezTo>
                      <a:pt x="152" y="140"/>
                      <a:pt x="149" y="135"/>
                      <a:pt x="144" y="132"/>
                    </a:cubicBezTo>
                    <a:cubicBezTo>
                      <a:pt x="152" y="130"/>
                      <a:pt x="158" y="127"/>
                      <a:pt x="162" y="121"/>
                    </a:cubicBezTo>
                    <a:cubicBezTo>
                      <a:pt x="164" y="122"/>
                      <a:pt x="166" y="123"/>
                      <a:pt x="169" y="123"/>
                    </a:cubicBezTo>
                    <a:cubicBezTo>
                      <a:pt x="167" y="127"/>
                      <a:pt x="167" y="132"/>
                      <a:pt x="167" y="138"/>
                    </a:cubicBezTo>
                    <a:cubicBezTo>
                      <a:pt x="163" y="140"/>
                      <a:pt x="159" y="143"/>
                      <a:pt x="155" y="147"/>
                    </a:cubicBezTo>
                    <a:close/>
                    <a:moveTo>
                      <a:pt x="348" y="49"/>
                    </a:moveTo>
                    <a:cubicBezTo>
                      <a:pt x="342" y="43"/>
                      <a:pt x="335" y="39"/>
                      <a:pt x="327" y="36"/>
                    </a:cubicBezTo>
                    <a:cubicBezTo>
                      <a:pt x="330" y="34"/>
                      <a:pt x="332" y="31"/>
                      <a:pt x="334" y="28"/>
                    </a:cubicBezTo>
                    <a:cubicBezTo>
                      <a:pt x="324" y="23"/>
                      <a:pt x="316" y="21"/>
                      <a:pt x="305" y="24"/>
                    </a:cubicBezTo>
                    <a:cubicBezTo>
                      <a:pt x="307" y="14"/>
                      <a:pt x="304" y="8"/>
                      <a:pt x="300" y="0"/>
                    </a:cubicBezTo>
                    <a:cubicBezTo>
                      <a:pt x="286" y="8"/>
                      <a:pt x="280" y="16"/>
                      <a:pt x="282" y="32"/>
                    </a:cubicBezTo>
                    <a:cubicBezTo>
                      <a:pt x="274" y="28"/>
                      <a:pt x="267" y="25"/>
                      <a:pt x="259" y="26"/>
                    </a:cubicBezTo>
                    <a:cubicBezTo>
                      <a:pt x="258" y="25"/>
                      <a:pt x="256" y="24"/>
                      <a:pt x="254" y="23"/>
                    </a:cubicBezTo>
                    <a:cubicBezTo>
                      <a:pt x="254" y="15"/>
                      <a:pt x="252" y="10"/>
                      <a:pt x="248" y="3"/>
                    </a:cubicBezTo>
                    <a:cubicBezTo>
                      <a:pt x="239" y="8"/>
                      <a:pt x="234" y="13"/>
                      <a:pt x="231" y="21"/>
                    </a:cubicBezTo>
                    <a:cubicBezTo>
                      <a:pt x="228" y="20"/>
                      <a:pt x="225" y="20"/>
                      <a:pt x="221" y="20"/>
                    </a:cubicBezTo>
                    <a:cubicBezTo>
                      <a:pt x="222" y="26"/>
                      <a:pt x="224" y="32"/>
                      <a:pt x="226" y="37"/>
                    </a:cubicBezTo>
                    <a:cubicBezTo>
                      <a:pt x="223" y="39"/>
                      <a:pt x="220" y="41"/>
                      <a:pt x="217" y="44"/>
                    </a:cubicBezTo>
                    <a:cubicBezTo>
                      <a:pt x="213" y="30"/>
                      <a:pt x="204" y="25"/>
                      <a:pt x="190" y="23"/>
                    </a:cubicBezTo>
                    <a:cubicBezTo>
                      <a:pt x="190" y="24"/>
                      <a:pt x="190" y="26"/>
                      <a:pt x="190" y="27"/>
                    </a:cubicBezTo>
                    <a:cubicBezTo>
                      <a:pt x="190" y="27"/>
                      <a:pt x="189" y="27"/>
                      <a:pt x="189" y="27"/>
                    </a:cubicBezTo>
                    <a:cubicBezTo>
                      <a:pt x="184" y="25"/>
                      <a:pt x="180" y="24"/>
                      <a:pt x="175" y="23"/>
                    </a:cubicBezTo>
                    <a:cubicBezTo>
                      <a:pt x="175" y="23"/>
                      <a:pt x="175" y="22"/>
                      <a:pt x="175" y="22"/>
                    </a:cubicBezTo>
                    <a:cubicBezTo>
                      <a:pt x="173" y="22"/>
                      <a:pt x="172" y="22"/>
                      <a:pt x="170" y="23"/>
                    </a:cubicBezTo>
                    <a:cubicBezTo>
                      <a:pt x="170" y="23"/>
                      <a:pt x="170" y="23"/>
                      <a:pt x="169" y="23"/>
                    </a:cubicBezTo>
                    <a:cubicBezTo>
                      <a:pt x="169" y="23"/>
                      <a:pt x="169" y="23"/>
                      <a:pt x="169" y="23"/>
                    </a:cubicBezTo>
                    <a:cubicBezTo>
                      <a:pt x="160" y="26"/>
                      <a:pt x="154" y="31"/>
                      <a:pt x="152" y="42"/>
                    </a:cubicBezTo>
                    <a:cubicBezTo>
                      <a:pt x="149" y="43"/>
                      <a:pt x="145" y="44"/>
                      <a:pt x="142" y="46"/>
                    </a:cubicBezTo>
                    <a:cubicBezTo>
                      <a:pt x="138" y="38"/>
                      <a:pt x="130" y="33"/>
                      <a:pt x="123" y="30"/>
                    </a:cubicBezTo>
                    <a:cubicBezTo>
                      <a:pt x="122" y="31"/>
                      <a:pt x="122" y="31"/>
                      <a:pt x="123" y="34"/>
                    </a:cubicBezTo>
                    <a:lnTo>
                      <a:pt x="104" y="30"/>
                    </a:lnTo>
                    <a:cubicBezTo>
                      <a:pt x="106" y="39"/>
                      <a:pt x="109" y="46"/>
                      <a:pt x="116" y="53"/>
                    </a:cubicBezTo>
                    <a:cubicBezTo>
                      <a:pt x="113" y="55"/>
                      <a:pt x="111" y="57"/>
                      <a:pt x="108" y="59"/>
                    </a:cubicBezTo>
                    <a:cubicBezTo>
                      <a:pt x="107" y="60"/>
                      <a:pt x="107" y="59"/>
                      <a:pt x="106" y="59"/>
                    </a:cubicBezTo>
                    <a:cubicBezTo>
                      <a:pt x="93" y="51"/>
                      <a:pt x="83" y="48"/>
                      <a:pt x="70" y="58"/>
                    </a:cubicBezTo>
                    <a:cubicBezTo>
                      <a:pt x="75" y="62"/>
                      <a:pt x="80" y="66"/>
                      <a:pt x="86" y="68"/>
                    </a:cubicBezTo>
                    <a:cubicBezTo>
                      <a:pt x="84" y="70"/>
                      <a:pt x="82" y="72"/>
                      <a:pt x="81" y="74"/>
                    </a:cubicBezTo>
                    <a:cubicBezTo>
                      <a:pt x="88" y="77"/>
                      <a:pt x="95" y="79"/>
                      <a:pt x="103" y="77"/>
                    </a:cubicBezTo>
                    <a:cubicBezTo>
                      <a:pt x="102" y="82"/>
                      <a:pt x="103" y="86"/>
                      <a:pt x="105" y="90"/>
                    </a:cubicBezTo>
                    <a:cubicBezTo>
                      <a:pt x="101" y="89"/>
                      <a:pt x="96" y="87"/>
                      <a:pt x="91" y="87"/>
                    </a:cubicBezTo>
                    <a:cubicBezTo>
                      <a:pt x="91" y="88"/>
                      <a:pt x="91" y="89"/>
                      <a:pt x="91" y="91"/>
                    </a:cubicBezTo>
                    <a:cubicBezTo>
                      <a:pt x="84" y="88"/>
                      <a:pt x="77" y="87"/>
                      <a:pt x="70" y="86"/>
                    </a:cubicBezTo>
                    <a:cubicBezTo>
                      <a:pt x="71" y="95"/>
                      <a:pt x="74" y="102"/>
                      <a:pt x="78" y="110"/>
                    </a:cubicBezTo>
                    <a:cubicBezTo>
                      <a:pt x="77" y="111"/>
                      <a:pt x="76" y="112"/>
                      <a:pt x="76" y="114"/>
                    </a:cubicBezTo>
                    <a:cubicBezTo>
                      <a:pt x="68" y="116"/>
                      <a:pt x="63" y="120"/>
                      <a:pt x="57" y="126"/>
                    </a:cubicBezTo>
                    <a:cubicBezTo>
                      <a:pt x="61" y="129"/>
                      <a:pt x="67" y="131"/>
                      <a:pt x="72" y="133"/>
                    </a:cubicBezTo>
                    <a:cubicBezTo>
                      <a:pt x="68" y="136"/>
                      <a:pt x="64" y="138"/>
                      <a:pt x="62" y="142"/>
                    </a:cubicBezTo>
                    <a:cubicBezTo>
                      <a:pt x="44" y="133"/>
                      <a:pt x="31" y="134"/>
                      <a:pt x="15" y="145"/>
                    </a:cubicBezTo>
                    <a:cubicBezTo>
                      <a:pt x="22" y="150"/>
                      <a:pt x="28" y="154"/>
                      <a:pt x="35" y="156"/>
                    </a:cubicBezTo>
                    <a:lnTo>
                      <a:pt x="15" y="164"/>
                    </a:lnTo>
                    <a:cubicBezTo>
                      <a:pt x="24" y="173"/>
                      <a:pt x="33" y="178"/>
                      <a:pt x="46" y="180"/>
                    </a:cubicBezTo>
                    <a:cubicBezTo>
                      <a:pt x="44" y="184"/>
                      <a:pt x="43" y="189"/>
                      <a:pt x="41" y="193"/>
                    </a:cubicBezTo>
                    <a:cubicBezTo>
                      <a:pt x="41" y="194"/>
                      <a:pt x="40" y="194"/>
                      <a:pt x="39" y="194"/>
                    </a:cubicBezTo>
                    <a:cubicBezTo>
                      <a:pt x="19" y="195"/>
                      <a:pt x="6" y="201"/>
                      <a:pt x="0" y="221"/>
                    </a:cubicBezTo>
                    <a:cubicBezTo>
                      <a:pt x="9" y="222"/>
                      <a:pt x="16" y="221"/>
                      <a:pt x="24" y="219"/>
                    </a:cubicBezTo>
                    <a:cubicBezTo>
                      <a:pt x="24" y="222"/>
                      <a:pt x="24" y="226"/>
                      <a:pt x="24" y="229"/>
                    </a:cubicBezTo>
                    <a:cubicBezTo>
                      <a:pt x="34" y="228"/>
                      <a:pt x="43" y="225"/>
                      <a:pt x="50" y="216"/>
                    </a:cubicBezTo>
                    <a:cubicBezTo>
                      <a:pt x="54" y="225"/>
                      <a:pt x="60" y="229"/>
                      <a:pt x="68" y="233"/>
                    </a:cubicBezTo>
                    <a:cubicBezTo>
                      <a:pt x="74" y="219"/>
                      <a:pt x="74" y="208"/>
                      <a:pt x="64" y="197"/>
                    </a:cubicBezTo>
                    <a:cubicBezTo>
                      <a:pt x="65" y="195"/>
                      <a:pt x="65" y="194"/>
                      <a:pt x="66" y="193"/>
                    </a:cubicBezTo>
                    <a:cubicBezTo>
                      <a:pt x="74" y="197"/>
                      <a:pt x="83" y="198"/>
                      <a:pt x="94" y="196"/>
                    </a:cubicBezTo>
                    <a:cubicBezTo>
                      <a:pt x="95" y="198"/>
                      <a:pt x="95" y="201"/>
                      <a:pt x="96" y="203"/>
                    </a:cubicBezTo>
                    <a:cubicBezTo>
                      <a:pt x="101" y="202"/>
                      <a:pt x="105" y="201"/>
                      <a:pt x="109" y="199"/>
                    </a:cubicBezTo>
                    <a:cubicBezTo>
                      <a:pt x="109" y="200"/>
                      <a:pt x="108" y="200"/>
                      <a:pt x="107" y="201"/>
                    </a:cubicBezTo>
                    <a:cubicBezTo>
                      <a:pt x="117" y="206"/>
                      <a:pt x="126" y="208"/>
                      <a:pt x="137" y="206"/>
                    </a:cubicBezTo>
                    <a:cubicBezTo>
                      <a:pt x="135" y="215"/>
                      <a:pt x="138" y="222"/>
                      <a:pt x="142" y="229"/>
                    </a:cubicBezTo>
                    <a:cubicBezTo>
                      <a:pt x="155" y="221"/>
                      <a:pt x="161" y="213"/>
                      <a:pt x="159" y="197"/>
                    </a:cubicBezTo>
                    <a:cubicBezTo>
                      <a:pt x="164" y="195"/>
                      <a:pt x="168" y="192"/>
                      <a:pt x="171" y="189"/>
                    </a:cubicBezTo>
                    <a:lnTo>
                      <a:pt x="173" y="189"/>
                    </a:lnTo>
                    <a:cubicBezTo>
                      <a:pt x="177" y="202"/>
                      <a:pt x="186" y="207"/>
                      <a:pt x="200" y="208"/>
                    </a:cubicBezTo>
                    <a:cubicBezTo>
                      <a:pt x="200" y="207"/>
                      <a:pt x="200" y="206"/>
                      <a:pt x="200" y="204"/>
                    </a:cubicBezTo>
                    <a:cubicBezTo>
                      <a:pt x="207" y="207"/>
                      <a:pt x="213" y="208"/>
                      <a:pt x="220" y="208"/>
                    </a:cubicBezTo>
                    <a:cubicBezTo>
                      <a:pt x="219" y="199"/>
                      <a:pt x="216" y="190"/>
                      <a:pt x="210" y="182"/>
                    </a:cubicBezTo>
                    <a:cubicBezTo>
                      <a:pt x="220" y="180"/>
                      <a:pt x="226" y="176"/>
                      <a:pt x="233" y="169"/>
                    </a:cubicBezTo>
                    <a:cubicBezTo>
                      <a:pt x="229" y="166"/>
                      <a:pt x="225" y="164"/>
                      <a:pt x="220" y="162"/>
                    </a:cubicBezTo>
                    <a:cubicBezTo>
                      <a:pt x="224" y="161"/>
                      <a:pt x="229" y="159"/>
                      <a:pt x="233" y="155"/>
                    </a:cubicBezTo>
                    <a:cubicBezTo>
                      <a:pt x="248" y="161"/>
                      <a:pt x="260" y="159"/>
                      <a:pt x="275" y="149"/>
                    </a:cubicBezTo>
                    <a:cubicBezTo>
                      <a:pt x="264" y="141"/>
                      <a:pt x="254" y="137"/>
                      <a:pt x="242" y="137"/>
                    </a:cubicBezTo>
                    <a:cubicBezTo>
                      <a:pt x="245" y="132"/>
                      <a:pt x="246" y="126"/>
                      <a:pt x="245" y="119"/>
                    </a:cubicBezTo>
                    <a:cubicBezTo>
                      <a:pt x="250" y="117"/>
                      <a:pt x="254" y="114"/>
                      <a:pt x="258" y="110"/>
                    </a:cubicBezTo>
                    <a:cubicBezTo>
                      <a:pt x="262" y="124"/>
                      <a:pt x="271" y="128"/>
                      <a:pt x="285" y="130"/>
                    </a:cubicBezTo>
                    <a:cubicBezTo>
                      <a:pt x="285" y="129"/>
                      <a:pt x="285" y="127"/>
                      <a:pt x="285" y="126"/>
                    </a:cubicBezTo>
                    <a:cubicBezTo>
                      <a:pt x="292" y="129"/>
                      <a:pt x="299" y="130"/>
                      <a:pt x="306" y="130"/>
                    </a:cubicBezTo>
                    <a:cubicBezTo>
                      <a:pt x="304" y="120"/>
                      <a:pt x="302" y="112"/>
                      <a:pt x="296" y="104"/>
                    </a:cubicBezTo>
                    <a:cubicBezTo>
                      <a:pt x="305" y="102"/>
                      <a:pt x="312" y="97"/>
                      <a:pt x="319" y="91"/>
                    </a:cubicBezTo>
                    <a:cubicBezTo>
                      <a:pt x="314" y="88"/>
                      <a:pt x="309" y="85"/>
                      <a:pt x="304" y="83"/>
                    </a:cubicBezTo>
                    <a:cubicBezTo>
                      <a:pt x="308" y="81"/>
                      <a:pt x="311" y="78"/>
                      <a:pt x="314" y="75"/>
                    </a:cubicBezTo>
                    <a:cubicBezTo>
                      <a:pt x="331" y="83"/>
                      <a:pt x="344" y="82"/>
                      <a:pt x="361" y="71"/>
                    </a:cubicBezTo>
                    <a:cubicBezTo>
                      <a:pt x="347" y="60"/>
                      <a:pt x="334" y="56"/>
                      <a:pt x="317" y="60"/>
                    </a:cubicBezTo>
                    <a:cubicBezTo>
                      <a:pt x="317" y="58"/>
                      <a:pt x="317" y="57"/>
                      <a:pt x="316" y="55"/>
                    </a:cubicBezTo>
                    <a:cubicBezTo>
                      <a:pt x="327" y="59"/>
                      <a:pt x="337" y="58"/>
                      <a:pt x="348" y="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1" name="Freeform 21">
                <a:extLst>
                  <a:ext uri="{FF2B5EF4-FFF2-40B4-BE49-F238E27FC236}">
                    <a16:creationId xmlns:a16="http://schemas.microsoft.com/office/drawing/2014/main" id="{BEB1114A-BF30-41DF-A617-C41F61BE446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08674" y="3176587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3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80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39" y="122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2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5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8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7"/>
                    </a:cubicBezTo>
                    <a:cubicBezTo>
                      <a:pt x="136" y="142"/>
                      <a:pt x="134" y="139"/>
                      <a:pt x="132" y="135"/>
                    </a:cubicBezTo>
                    <a:cubicBezTo>
                      <a:pt x="135" y="137"/>
                      <a:pt x="139" y="137"/>
                      <a:pt x="142" y="138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4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2"/>
                      <a:pt x="167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6"/>
                      <a:pt x="170" y="56"/>
                      <a:pt x="173" y="54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40"/>
                      <a:pt x="309" y="139"/>
                    </a:cubicBezTo>
                    <a:cubicBezTo>
                      <a:pt x="309" y="139"/>
                      <a:pt x="309" y="139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6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70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5"/>
                      <a:pt x="213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6"/>
                      <a:pt x="216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5"/>
                      <a:pt x="373" y="109"/>
                      <a:pt x="363" y="104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6"/>
                      <a:pt x="323" y="82"/>
                    </a:cubicBezTo>
                    <a:cubicBezTo>
                      <a:pt x="323" y="79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3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7"/>
                    </a:cubicBezTo>
                    <a:cubicBezTo>
                      <a:pt x="178" y="27"/>
                      <a:pt x="177" y="26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7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2"/>
                      <a:pt x="147" y="43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9"/>
                      <a:pt x="99" y="69"/>
                      <a:pt x="94" y="71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5" y="123"/>
                    </a:cubicBezTo>
                    <a:cubicBezTo>
                      <a:pt x="24" y="127"/>
                      <a:pt x="33" y="129"/>
                      <a:pt x="44" y="127"/>
                    </a:cubicBezTo>
                    <a:cubicBezTo>
                      <a:pt x="42" y="136"/>
                      <a:pt x="45" y="143"/>
                      <a:pt x="50" y="150"/>
                    </a:cubicBezTo>
                    <a:cubicBezTo>
                      <a:pt x="63" y="142"/>
                      <a:pt x="69" y="133"/>
                      <a:pt x="66" y="118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8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3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5" y="185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2" name="Freeform 22">
                <a:extLst>
                  <a:ext uri="{FF2B5EF4-FFF2-40B4-BE49-F238E27FC236}">
                    <a16:creationId xmlns:a16="http://schemas.microsoft.com/office/drawing/2014/main" id="{CEFCA5BE-0C61-4292-82FC-CE98C98942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5037" y="3243262"/>
                <a:ext cx="188913" cy="103188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2" y="124"/>
                    </a:cubicBezTo>
                    <a:cubicBezTo>
                      <a:pt x="334" y="124"/>
                      <a:pt x="337" y="124"/>
                      <a:pt x="341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9" y="148"/>
                      <a:pt x="189" y="148"/>
                      <a:pt x="190" y="148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3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4"/>
                      <a:pt x="190" y="44"/>
                      <a:pt x="195" y="43"/>
                    </a:cubicBezTo>
                    <a:cubicBezTo>
                      <a:pt x="194" y="47"/>
                      <a:pt x="193" y="50"/>
                      <a:pt x="194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1" y="47"/>
                      <a:pt x="182" y="46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7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7" y="42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lnTo>
                      <a:pt x="250" y="30"/>
                    </a:ln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7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4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90" y="141"/>
                    </a:cubicBezTo>
                    <a:cubicBezTo>
                      <a:pt x="95" y="143"/>
                      <a:pt x="99" y="144"/>
                      <a:pt x="103" y="145"/>
                    </a:cubicBezTo>
                    <a:cubicBezTo>
                      <a:pt x="102" y="145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1" y="204"/>
                      <a:pt x="185" y="209"/>
                      <a:pt x="191" y="213"/>
                    </a:cubicBezTo>
                    <a:cubicBezTo>
                      <a:pt x="195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3" name="Freeform 23">
                <a:extLst>
                  <a:ext uri="{FF2B5EF4-FFF2-40B4-BE49-F238E27FC236}">
                    <a16:creationId xmlns:a16="http://schemas.microsoft.com/office/drawing/2014/main" id="{59D74457-2C3F-4FB8-AA1E-9F53F0D701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40449" y="3259137"/>
                <a:ext cx="187325" cy="104775"/>
              </a:xfrm>
              <a:custGeom>
                <a:avLst/>
                <a:gdLst>
                  <a:gd name="T0" fmla="*/ 340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8 w 386"/>
                  <a:gd name="T13" fmla="*/ 158 h 214"/>
                  <a:gd name="T14" fmla="*/ 132 w 386"/>
                  <a:gd name="T15" fmla="*/ 136 h 214"/>
                  <a:gd name="T16" fmla="*/ 141 w 386"/>
                  <a:gd name="T17" fmla="*/ 149 h 214"/>
                  <a:gd name="T18" fmla="*/ 180 w 386"/>
                  <a:gd name="T19" fmla="*/ 67 h 214"/>
                  <a:gd name="T20" fmla="*/ 174 w 386"/>
                  <a:gd name="T21" fmla="*/ 54 h 214"/>
                  <a:gd name="T22" fmla="*/ 193 w 386"/>
                  <a:gd name="T23" fmla="*/ 53 h 214"/>
                  <a:gd name="T24" fmla="*/ 245 w 386"/>
                  <a:gd name="T25" fmla="*/ 45 h 214"/>
                  <a:gd name="T26" fmla="*/ 240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4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4 w 386"/>
                  <a:gd name="T39" fmla="*/ 93 h 214"/>
                  <a:gd name="T40" fmla="*/ 120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69 w 386"/>
                  <a:gd name="T51" fmla="*/ 108 h 214"/>
                  <a:gd name="T52" fmla="*/ 185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7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1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2" y="132"/>
                    </a:moveTo>
                    <a:cubicBezTo>
                      <a:pt x="332" y="129"/>
                      <a:pt x="332" y="127"/>
                      <a:pt x="332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2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4"/>
                    </a:cubicBezTo>
                    <a:cubicBezTo>
                      <a:pt x="345" y="131"/>
                      <a:pt x="338" y="131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30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9" y="155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0" y="66"/>
                      <a:pt x="180" y="67"/>
                      <a:pt x="180" y="67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5"/>
                      <a:pt x="190" y="44"/>
                      <a:pt x="194" y="44"/>
                    </a:cubicBezTo>
                    <a:cubicBezTo>
                      <a:pt x="194" y="47"/>
                      <a:pt x="193" y="50"/>
                      <a:pt x="193" y="53"/>
                    </a:cubicBezTo>
                    <a:cubicBezTo>
                      <a:pt x="189" y="51"/>
                      <a:pt x="185" y="49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7"/>
                      <a:pt x="240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1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30" y="97"/>
                      <a:pt x="134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0" y="107"/>
                    </a:cubicBezTo>
                    <a:close/>
                    <a:moveTo>
                      <a:pt x="177" y="73"/>
                    </a:moveTo>
                    <a:cubicBezTo>
                      <a:pt x="175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2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2" y="62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6"/>
                      <a:pt x="218" y="35"/>
                      <a:pt x="215" y="35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2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3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7"/>
                      <a:pt x="90" y="139"/>
                      <a:pt x="90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4" y="189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7"/>
                      <a:pt x="231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8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4" name="Freeform 24">
                <a:extLst>
                  <a:ext uri="{FF2B5EF4-FFF2-40B4-BE49-F238E27FC236}">
                    <a16:creationId xmlns:a16="http://schemas.microsoft.com/office/drawing/2014/main" id="{3FED498B-87A5-4C99-AE90-3C37C4C192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64249" y="3195637"/>
                <a:ext cx="187325" cy="103188"/>
              </a:xfrm>
              <a:custGeom>
                <a:avLst/>
                <a:gdLst>
                  <a:gd name="T0" fmla="*/ 341 w 386"/>
                  <a:gd name="T1" fmla="*/ 123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5 w 386"/>
                  <a:gd name="T39" fmla="*/ 92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7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2" y="123"/>
                    </a:cubicBezTo>
                    <a:cubicBezTo>
                      <a:pt x="334" y="124"/>
                      <a:pt x="337" y="124"/>
                      <a:pt x="341" y="123"/>
                    </a:cubicBezTo>
                    <a:cubicBezTo>
                      <a:pt x="340" y="123"/>
                      <a:pt x="340" y="122"/>
                      <a:pt x="340" y="121"/>
                    </a:cubicBezTo>
                    <a:cubicBezTo>
                      <a:pt x="341" y="121"/>
                      <a:pt x="343" y="121"/>
                      <a:pt x="345" y="121"/>
                    </a:cubicBezTo>
                    <a:cubicBezTo>
                      <a:pt x="346" y="121"/>
                      <a:pt x="346" y="122"/>
                      <a:pt x="347" y="123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1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8" y="118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7"/>
                    </a:cubicBezTo>
                    <a:cubicBezTo>
                      <a:pt x="189" y="147"/>
                      <a:pt x="189" y="147"/>
                      <a:pt x="190" y="147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3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lnTo>
                      <a:pt x="180" y="66"/>
                    </a:lnTo>
                    <a:cubicBezTo>
                      <a:pt x="174" y="61"/>
                      <a:pt x="168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4" y="53"/>
                    </a:cubicBezTo>
                    <a:close/>
                    <a:moveTo>
                      <a:pt x="183" y="43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6"/>
                      <a:pt x="193" y="49"/>
                      <a:pt x="194" y="52"/>
                    </a:cubicBezTo>
                    <a:cubicBezTo>
                      <a:pt x="189" y="50"/>
                      <a:pt x="185" y="49"/>
                      <a:pt x="180" y="48"/>
                    </a:cubicBezTo>
                    <a:cubicBezTo>
                      <a:pt x="181" y="47"/>
                      <a:pt x="182" y="45"/>
                      <a:pt x="183" y="43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2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10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7" y="123"/>
                      <a:pt x="219" y="123"/>
                      <a:pt x="221" y="122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4"/>
                      <a:pt x="119" y="103"/>
                      <a:pt x="117" y="101"/>
                    </a:cubicBezTo>
                    <a:cubicBezTo>
                      <a:pt x="124" y="99"/>
                      <a:pt x="130" y="97"/>
                      <a:pt x="135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1" y="112"/>
                      <a:pt x="169" y="107"/>
                    </a:cubicBezTo>
                    <a:cubicBezTo>
                      <a:pt x="177" y="110"/>
                      <a:pt x="184" y="110"/>
                      <a:pt x="190" y="108"/>
                    </a:cubicBezTo>
                    <a:cubicBezTo>
                      <a:pt x="192" y="110"/>
                      <a:pt x="193" y="112"/>
                      <a:pt x="194" y="113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80" y="115"/>
                      <a:pt x="374" y="108"/>
                      <a:pt x="363" y="104"/>
                    </a:cubicBezTo>
                    <a:cubicBezTo>
                      <a:pt x="370" y="98"/>
                      <a:pt x="371" y="91"/>
                      <a:pt x="372" y="81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7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3" y="61"/>
                      <a:pt x="291" y="67"/>
                      <a:pt x="290" y="72"/>
                    </a:cubicBezTo>
                    <a:cubicBezTo>
                      <a:pt x="286" y="72"/>
                      <a:pt x="282" y="73"/>
                      <a:pt x="279" y="73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7" y="42"/>
                      <a:pt x="266" y="43"/>
                      <a:pt x="265" y="44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2"/>
                      <a:pt x="255" y="32"/>
                      <a:pt x="255" y="32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0" y="30"/>
                      <a:pt x="250" y="30"/>
                      <a:pt x="250" y="29"/>
                    </a:cubicBezTo>
                    <a:lnTo>
                      <a:pt x="250" y="30"/>
                    </a:lnTo>
                    <a:cubicBezTo>
                      <a:pt x="240" y="27"/>
                      <a:pt x="233" y="28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7"/>
                      <a:pt x="189" y="26"/>
                    </a:cubicBezTo>
                    <a:cubicBezTo>
                      <a:pt x="186" y="26"/>
                      <a:pt x="182" y="26"/>
                      <a:pt x="179" y="26"/>
                    </a:cubicBezTo>
                    <a:cubicBezTo>
                      <a:pt x="178" y="27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4" y="44"/>
                      <a:pt x="150" y="40"/>
                    </a:cubicBezTo>
                    <a:cubicBezTo>
                      <a:pt x="149" y="41"/>
                      <a:pt x="148" y="42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2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2"/>
                      <a:pt x="108" y="53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4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4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2" y="129"/>
                      <a:pt x="93" y="134"/>
                    </a:cubicBezTo>
                    <a:cubicBezTo>
                      <a:pt x="92" y="136"/>
                      <a:pt x="91" y="138"/>
                      <a:pt x="90" y="141"/>
                    </a:cubicBezTo>
                    <a:cubicBezTo>
                      <a:pt x="95" y="142"/>
                      <a:pt x="99" y="144"/>
                      <a:pt x="103" y="144"/>
                    </a:cubicBezTo>
                    <a:cubicBezTo>
                      <a:pt x="102" y="144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8"/>
                      <a:pt x="139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2"/>
                      <a:pt x="174" y="202"/>
                    </a:cubicBezTo>
                    <a:cubicBezTo>
                      <a:pt x="175" y="200"/>
                      <a:pt x="176" y="199"/>
                      <a:pt x="176" y="198"/>
                    </a:cubicBezTo>
                    <a:cubicBezTo>
                      <a:pt x="181" y="204"/>
                      <a:pt x="185" y="209"/>
                      <a:pt x="191" y="213"/>
                    </a:cubicBezTo>
                    <a:cubicBezTo>
                      <a:pt x="195" y="204"/>
                      <a:pt x="198" y="195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8"/>
                      <a:pt x="216" y="174"/>
                    </a:cubicBezTo>
                    <a:cubicBezTo>
                      <a:pt x="221" y="176"/>
                      <a:pt x="225" y="176"/>
                      <a:pt x="231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8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3"/>
                      <a:pt x="288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8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5" name="Freeform 25">
                <a:extLst>
                  <a:ext uri="{FF2B5EF4-FFF2-40B4-BE49-F238E27FC236}">
                    <a16:creationId xmlns:a16="http://schemas.microsoft.com/office/drawing/2014/main" id="{6AC72CD4-2A26-4726-8D4C-BD411C6778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76962" y="3209924"/>
                <a:ext cx="187325" cy="104775"/>
              </a:xfrm>
              <a:custGeom>
                <a:avLst/>
                <a:gdLst>
                  <a:gd name="T0" fmla="*/ 340 w 385"/>
                  <a:gd name="T1" fmla="*/ 124 h 214"/>
                  <a:gd name="T2" fmla="*/ 346 w 385"/>
                  <a:gd name="T3" fmla="*/ 123 h 214"/>
                  <a:gd name="T4" fmla="*/ 269 w 385"/>
                  <a:gd name="T5" fmla="*/ 129 h 214"/>
                  <a:gd name="T6" fmla="*/ 252 w 385"/>
                  <a:gd name="T7" fmla="*/ 127 h 214"/>
                  <a:gd name="T8" fmla="*/ 269 w 385"/>
                  <a:gd name="T9" fmla="*/ 129 h 214"/>
                  <a:gd name="T10" fmla="*/ 190 w 385"/>
                  <a:gd name="T11" fmla="*/ 148 h 214"/>
                  <a:gd name="T12" fmla="*/ 188 w 385"/>
                  <a:gd name="T13" fmla="*/ 158 h 214"/>
                  <a:gd name="T14" fmla="*/ 132 w 385"/>
                  <a:gd name="T15" fmla="*/ 136 h 214"/>
                  <a:gd name="T16" fmla="*/ 141 w 385"/>
                  <a:gd name="T17" fmla="*/ 149 h 214"/>
                  <a:gd name="T18" fmla="*/ 180 w 385"/>
                  <a:gd name="T19" fmla="*/ 67 h 214"/>
                  <a:gd name="T20" fmla="*/ 174 w 385"/>
                  <a:gd name="T21" fmla="*/ 54 h 214"/>
                  <a:gd name="T22" fmla="*/ 193 w 385"/>
                  <a:gd name="T23" fmla="*/ 53 h 214"/>
                  <a:gd name="T24" fmla="*/ 244 w 385"/>
                  <a:gd name="T25" fmla="*/ 45 h 214"/>
                  <a:gd name="T26" fmla="*/ 240 w 385"/>
                  <a:gd name="T27" fmla="*/ 56 h 214"/>
                  <a:gd name="T28" fmla="*/ 310 w 385"/>
                  <a:gd name="T29" fmla="*/ 139 h 214"/>
                  <a:gd name="T30" fmla="*/ 310 w 385"/>
                  <a:gd name="T31" fmla="*/ 139 h 214"/>
                  <a:gd name="T32" fmla="*/ 214 w 385"/>
                  <a:gd name="T33" fmla="*/ 123 h 214"/>
                  <a:gd name="T34" fmla="*/ 215 w 385"/>
                  <a:gd name="T35" fmla="*/ 127 h 214"/>
                  <a:gd name="T36" fmla="*/ 230 w 385"/>
                  <a:gd name="T37" fmla="*/ 151 h 214"/>
                  <a:gd name="T38" fmla="*/ 134 w 385"/>
                  <a:gd name="T39" fmla="*/ 93 h 214"/>
                  <a:gd name="T40" fmla="*/ 120 w 385"/>
                  <a:gd name="T41" fmla="*/ 107 h 214"/>
                  <a:gd name="T42" fmla="*/ 179 w 385"/>
                  <a:gd name="T43" fmla="*/ 69 h 214"/>
                  <a:gd name="T44" fmla="*/ 212 w 385"/>
                  <a:gd name="T45" fmla="*/ 102 h 214"/>
                  <a:gd name="T46" fmla="*/ 252 w 385"/>
                  <a:gd name="T47" fmla="*/ 89 h 214"/>
                  <a:gd name="T48" fmla="*/ 252 w 385"/>
                  <a:gd name="T49" fmla="*/ 89 h 214"/>
                  <a:gd name="T50" fmla="*/ 169 w 385"/>
                  <a:gd name="T51" fmla="*/ 108 h 214"/>
                  <a:gd name="T52" fmla="*/ 185 w 385"/>
                  <a:gd name="T53" fmla="*/ 126 h 214"/>
                  <a:gd name="T54" fmla="*/ 375 w 385"/>
                  <a:gd name="T55" fmla="*/ 128 h 214"/>
                  <a:gd name="T56" fmla="*/ 371 w 385"/>
                  <a:gd name="T57" fmla="*/ 82 h 214"/>
                  <a:gd name="T58" fmla="*/ 320 w 385"/>
                  <a:gd name="T59" fmla="*/ 76 h 214"/>
                  <a:gd name="T60" fmla="*/ 295 w 385"/>
                  <a:gd name="T61" fmla="*/ 56 h 214"/>
                  <a:gd name="T62" fmla="*/ 267 w 385"/>
                  <a:gd name="T63" fmla="*/ 42 h 214"/>
                  <a:gd name="T64" fmla="*/ 254 w 385"/>
                  <a:gd name="T65" fmla="*/ 34 h 214"/>
                  <a:gd name="T66" fmla="*/ 250 w 385"/>
                  <a:gd name="T67" fmla="*/ 30 h 214"/>
                  <a:gd name="T68" fmla="*/ 214 w 385"/>
                  <a:gd name="T69" fmla="*/ 35 h 214"/>
                  <a:gd name="T70" fmla="*/ 191 w 385"/>
                  <a:gd name="T71" fmla="*/ 0 h 214"/>
                  <a:gd name="T72" fmla="*/ 177 w 385"/>
                  <a:gd name="T73" fmla="*/ 26 h 214"/>
                  <a:gd name="T74" fmla="*/ 148 w 385"/>
                  <a:gd name="T75" fmla="*/ 24 h 214"/>
                  <a:gd name="T76" fmla="*/ 149 w 385"/>
                  <a:gd name="T77" fmla="*/ 41 h 214"/>
                  <a:gd name="T78" fmla="*/ 126 w 385"/>
                  <a:gd name="T79" fmla="*/ 53 h 214"/>
                  <a:gd name="T80" fmla="*/ 108 w 385"/>
                  <a:gd name="T81" fmla="*/ 69 h 214"/>
                  <a:gd name="T82" fmla="*/ 65 w 385"/>
                  <a:gd name="T83" fmla="*/ 68 h 214"/>
                  <a:gd name="T84" fmla="*/ 50 w 385"/>
                  <a:gd name="T85" fmla="*/ 103 h 214"/>
                  <a:gd name="T86" fmla="*/ 21 w 385"/>
                  <a:gd name="T87" fmla="*/ 115 h 214"/>
                  <a:gd name="T88" fmla="*/ 51 w 385"/>
                  <a:gd name="T89" fmla="*/ 151 h 214"/>
                  <a:gd name="T90" fmla="*/ 92 w 385"/>
                  <a:gd name="T91" fmla="*/ 134 h 214"/>
                  <a:gd name="T92" fmla="*/ 100 w 385"/>
                  <a:gd name="T93" fmla="*/ 146 h 214"/>
                  <a:gd name="T94" fmla="*/ 146 w 385"/>
                  <a:gd name="T95" fmla="*/ 171 h 214"/>
                  <a:gd name="T96" fmla="*/ 174 w 385"/>
                  <a:gd name="T97" fmla="*/ 202 h 214"/>
                  <a:gd name="T98" fmla="*/ 197 w 385"/>
                  <a:gd name="T99" fmla="*/ 186 h 214"/>
                  <a:gd name="T100" fmla="*/ 231 w 385"/>
                  <a:gd name="T101" fmla="*/ 176 h 214"/>
                  <a:gd name="T102" fmla="*/ 261 w 385"/>
                  <a:gd name="T103" fmla="*/ 152 h 214"/>
                  <a:gd name="T104" fmla="*/ 291 w 385"/>
                  <a:gd name="T105" fmla="*/ 180 h 214"/>
                  <a:gd name="T106" fmla="*/ 338 w 385"/>
                  <a:gd name="T107" fmla="*/ 169 h 214"/>
                  <a:gd name="T108" fmla="*/ 384 w 385"/>
                  <a:gd name="T109" fmla="*/ 175 h 214"/>
                  <a:gd name="T110" fmla="*/ 385 w 385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4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2"/>
                    </a:cubicBezTo>
                    <a:cubicBezTo>
                      <a:pt x="345" y="122"/>
                      <a:pt x="346" y="123"/>
                      <a:pt x="346" y="123"/>
                    </a:cubicBezTo>
                    <a:cubicBezTo>
                      <a:pt x="348" y="127"/>
                      <a:pt x="350" y="131"/>
                      <a:pt x="352" y="134"/>
                    </a:cubicBezTo>
                    <a:cubicBezTo>
                      <a:pt x="345" y="131"/>
                      <a:pt x="338" y="131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9"/>
                      <a:pt x="260" y="129"/>
                      <a:pt x="255" y="130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2" y="127"/>
                    </a:cubicBezTo>
                    <a:cubicBezTo>
                      <a:pt x="253" y="124"/>
                      <a:pt x="252" y="121"/>
                      <a:pt x="252" y="118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7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8" y="155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7"/>
                      <a:pt x="197" y="160"/>
                    </a:cubicBezTo>
                    <a:cubicBezTo>
                      <a:pt x="194" y="159"/>
                      <a:pt x="191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2" y="141"/>
                      <a:pt x="143" y="145"/>
                      <a:pt x="143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5" y="59"/>
                      <a:pt x="178" y="63"/>
                      <a:pt x="180" y="66"/>
                    </a:cubicBezTo>
                    <a:cubicBezTo>
                      <a:pt x="180" y="66"/>
                      <a:pt x="180" y="67"/>
                      <a:pt x="180" y="67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5"/>
                      <a:pt x="194" y="44"/>
                    </a:cubicBezTo>
                    <a:cubicBezTo>
                      <a:pt x="193" y="47"/>
                      <a:pt x="193" y="50"/>
                      <a:pt x="193" y="53"/>
                    </a:cubicBezTo>
                    <a:cubicBezTo>
                      <a:pt x="189" y="51"/>
                      <a:pt x="185" y="50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close/>
                    <a:moveTo>
                      <a:pt x="244" y="45"/>
                    </a:moveTo>
                    <a:lnTo>
                      <a:pt x="245" y="46"/>
                    </a:ln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7"/>
                      <a:pt x="240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40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5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7"/>
                      <a:pt x="135" y="98"/>
                    </a:cubicBezTo>
                    <a:cubicBezTo>
                      <a:pt x="135" y="102"/>
                      <a:pt x="134" y="106"/>
                      <a:pt x="135" y="110"/>
                    </a:cubicBezTo>
                    <a:cubicBezTo>
                      <a:pt x="130" y="108"/>
                      <a:pt x="125" y="107"/>
                      <a:pt x="120" y="107"/>
                    </a:cubicBezTo>
                    <a:close/>
                    <a:moveTo>
                      <a:pt x="176" y="73"/>
                    </a:moveTo>
                    <a:cubicBezTo>
                      <a:pt x="175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6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3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9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1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5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6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89" y="73"/>
                    </a:cubicBezTo>
                    <a:cubicBezTo>
                      <a:pt x="286" y="73"/>
                      <a:pt x="282" y="73"/>
                      <a:pt x="278" y="74"/>
                    </a:cubicBezTo>
                    <a:cubicBezTo>
                      <a:pt x="282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4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3" y="32"/>
                      <a:pt x="252" y="31"/>
                      <a:pt x="250" y="31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2" y="29"/>
                      <a:pt x="225" y="37"/>
                    </a:cubicBezTo>
                    <a:cubicBezTo>
                      <a:pt x="221" y="36"/>
                      <a:pt x="218" y="35"/>
                      <a:pt x="214" y="35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3" y="4"/>
                      <a:pt x="147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0" y="24"/>
                      <a:pt x="148" y="24"/>
                    </a:cubicBezTo>
                    <a:cubicBezTo>
                      <a:pt x="152" y="32"/>
                      <a:pt x="157" y="37"/>
                      <a:pt x="164" y="40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8"/>
                      <a:pt x="153" y="45"/>
                      <a:pt x="149" y="41"/>
                    </a:cubicBezTo>
                    <a:cubicBezTo>
                      <a:pt x="148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5"/>
                      <a:pt x="126" y="53"/>
                    </a:cubicBezTo>
                    <a:cubicBezTo>
                      <a:pt x="124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3" y="48"/>
                      <a:pt x="54" y="48"/>
                    </a:cubicBezTo>
                    <a:cubicBezTo>
                      <a:pt x="56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5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3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3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7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6"/>
                    </a:cubicBezTo>
                    <a:cubicBezTo>
                      <a:pt x="106" y="155"/>
                      <a:pt x="112" y="162"/>
                      <a:pt x="122" y="166"/>
                    </a:cubicBezTo>
                    <a:cubicBezTo>
                      <a:pt x="116" y="172"/>
                      <a:pt x="115" y="179"/>
                      <a:pt x="114" y="189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3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7"/>
                      <a:pt x="231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3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6" y="151"/>
                    </a:cubicBezTo>
                    <a:cubicBezTo>
                      <a:pt x="273" y="166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0" y="171"/>
                      <a:pt x="328" y="171"/>
                      <a:pt x="338" y="169"/>
                    </a:cubicBezTo>
                    <a:cubicBezTo>
                      <a:pt x="336" y="164"/>
                      <a:pt x="333" y="159"/>
                      <a:pt x="329" y="154"/>
                    </a:cubicBezTo>
                    <a:cubicBezTo>
                      <a:pt x="334" y="155"/>
                      <a:pt x="338" y="154"/>
                      <a:pt x="342" y="152"/>
                    </a:cubicBezTo>
                    <a:cubicBezTo>
                      <a:pt x="352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1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6" name="Freeform 26">
                <a:extLst>
                  <a:ext uri="{FF2B5EF4-FFF2-40B4-BE49-F238E27FC236}">
                    <a16:creationId xmlns:a16="http://schemas.microsoft.com/office/drawing/2014/main" id="{0F52F51C-BDF8-4753-9808-8B166659C8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59474" y="3151187"/>
                <a:ext cx="187325" cy="104775"/>
              </a:xfrm>
              <a:custGeom>
                <a:avLst/>
                <a:gdLst>
                  <a:gd name="T0" fmla="*/ 341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9 w 386"/>
                  <a:gd name="T13" fmla="*/ 158 h 214"/>
                  <a:gd name="T14" fmla="*/ 133 w 386"/>
                  <a:gd name="T15" fmla="*/ 136 h 214"/>
                  <a:gd name="T16" fmla="*/ 141 w 386"/>
                  <a:gd name="T17" fmla="*/ 149 h 214"/>
                  <a:gd name="T18" fmla="*/ 181 w 386"/>
                  <a:gd name="T19" fmla="*/ 67 h 214"/>
                  <a:gd name="T20" fmla="*/ 174 w 386"/>
                  <a:gd name="T21" fmla="*/ 54 h 214"/>
                  <a:gd name="T22" fmla="*/ 194 w 386"/>
                  <a:gd name="T23" fmla="*/ 53 h 214"/>
                  <a:gd name="T24" fmla="*/ 245 w 386"/>
                  <a:gd name="T25" fmla="*/ 45 h 214"/>
                  <a:gd name="T26" fmla="*/ 241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5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5 w 386"/>
                  <a:gd name="T39" fmla="*/ 93 h 214"/>
                  <a:gd name="T40" fmla="*/ 121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70 w 386"/>
                  <a:gd name="T51" fmla="*/ 108 h 214"/>
                  <a:gd name="T52" fmla="*/ 186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8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2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7" y="124"/>
                      <a:pt x="341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2" y="122"/>
                      <a:pt x="343" y="122"/>
                      <a:pt x="345" y="122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0" y="130"/>
                      <a:pt x="352" y="134"/>
                    </a:cubicBezTo>
                    <a:cubicBezTo>
                      <a:pt x="345" y="131"/>
                      <a:pt x="339" y="131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30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5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0" y="148"/>
                    </a:cubicBezTo>
                    <a:cubicBezTo>
                      <a:pt x="191" y="148"/>
                      <a:pt x="192" y="149"/>
                      <a:pt x="193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9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1" y="66"/>
                      <a:pt x="181" y="67"/>
                      <a:pt x="181" y="67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6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5"/>
                      <a:pt x="191" y="44"/>
                      <a:pt x="195" y="44"/>
                    </a:cubicBezTo>
                    <a:cubicBezTo>
                      <a:pt x="194" y="47"/>
                      <a:pt x="194" y="50"/>
                      <a:pt x="194" y="53"/>
                    </a:cubicBezTo>
                    <a:cubicBezTo>
                      <a:pt x="190" y="51"/>
                      <a:pt x="185" y="49"/>
                      <a:pt x="180" y="49"/>
                    </a:cubicBezTo>
                    <a:cubicBezTo>
                      <a:pt x="181" y="48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7"/>
                      <a:pt x="241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2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10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9"/>
                      <a:pt x="213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4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2" y="151"/>
                      <a:pt x="230" y="151"/>
                    </a:cubicBezTo>
                    <a:close/>
                    <a:moveTo>
                      <a:pt x="121" y="107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1" y="107"/>
                    </a:cubicBezTo>
                    <a:close/>
                    <a:moveTo>
                      <a:pt x="177" y="73"/>
                    </a:moveTo>
                    <a:cubicBezTo>
                      <a:pt x="176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8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1"/>
                      <a:pt x="193" y="112"/>
                      <a:pt x="195" y="114"/>
                    </a:cubicBezTo>
                    <a:cubicBezTo>
                      <a:pt x="191" y="117"/>
                      <a:pt x="188" y="120"/>
                      <a:pt x="186" y="126"/>
                    </a:cubicBezTo>
                    <a:cubicBezTo>
                      <a:pt x="180" y="125"/>
                      <a:pt x="176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2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60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5"/>
                      <a:pt x="265" y="44"/>
                    </a:cubicBezTo>
                    <a:cubicBezTo>
                      <a:pt x="262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1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6"/>
                      <a:pt x="219" y="35"/>
                      <a:pt x="215" y="35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6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3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7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7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4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7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6" y="199"/>
                    </a:cubicBezTo>
                    <a:cubicBezTo>
                      <a:pt x="181" y="205"/>
                      <a:pt x="185" y="210"/>
                      <a:pt x="192" y="214"/>
                    </a:cubicBezTo>
                    <a:cubicBezTo>
                      <a:pt x="196" y="205"/>
                      <a:pt x="198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7"/>
                      <a:pt x="231" y="176"/>
                    </a:cubicBezTo>
                    <a:cubicBezTo>
                      <a:pt x="241" y="190"/>
                      <a:pt x="252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8" y="174"/>
                      <a:pt x="289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9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4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7" name="Freeform 27">
                <a:extLst>
                  <a:ext uri="{FF2B5EF4-FFF2-40B4-BE49-F238E27FC236}">
                    <a16:creationId xmlns:a16="http://schemas.microsoft.com/office/drawing/2014/main" id="{2981F31D-2C62-4416-B930-B9864EE8276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27712" y="3113087"/>
                <a:ext cx="187325" cy="103188"/>
              </a:xfrm>
              <a:custGeom>
                <a:avLst/>
                <a:gdLst>
                  <a:gd name="T0" fmla="*/ 340 w 386"/>
                  <a:gd name="T1" fmla="*/ 123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2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2 h 213"/>
                  <a:gd name="T58" fmla="*/ 320 w 386"/>
                  <a:gd name="T59" fmla="*/ 76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4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7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49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5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39"/>
                    </a:cubicBezTo>
                    <a:cubicBezTo>
                      <a:pt x="309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8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5"/>
                    </a:cubicBezTo>
                    <a:cubicBezTo>
                      <a:pt x="292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5"/>
                    </a:cubicBezTo>
                    <a:cubicBezTo>
                      <a:pt x="171" y="12"/>
                      <a:pt x="163" y="4"/>
                      <a:pt x="147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7" y="47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4"/>
                    </a:cubicBezTo>
                    <a:cubicBezTo>
                      <a:pt x="102" y="145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3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2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8" name="Freeform 28">
                <a:extLst>
                  <a:ext uri="{FF2B5EF4-FFF2-40B4-BE49-F238E27FC236}">
                    <a16:creationId xmlns:a16="http://schemas.microsoft.com/office/drawing/2014/main" id="{5C5DCE49-8D95-47B1-B5D4-5B2E3C5A082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78524" y="3127374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0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3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2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1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2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79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1"/>
                    </a:moveTo>
                    <a:cubicBezTo>
                      <a:pt x="332" y="129"/>
                      <a:pt x="331" y="126"/>
                      <a:pt x="331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39" y="122"/>
                      <a:pt x="339" y="121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3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1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4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0" y="148"/>
                    </a:moveTo>
                    <a:cubicBezTo>
                      <a:pt x="139" y="148"/>
                      <a:pt x="139" y="147"/>
                      <a:pt x="138" y="146"/>
                    </a:cubicBezTo>
                    <a:cubicBezTo>
                      <a:pt x="136" y="142"/>
                      <a:pt x="134" y="138"/>
                      <a:pt x="132" y="135"/>
                    </a:cubicBezTo>
                    <a:cubicBezTo>
                      <a:pt x="135" y="136"/>
                      <a:pt x="139" y="137"/>
                      <a:pt x="142" y="137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0" y="148"/>
                    </a:cubicBezTo>
                    <a:close/>
                    <a:moveTo>
                      <a:pt x="173" y="53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1"/>
                      <a:pt x="167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3" y="53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39"/>
                      <a:pt x="309" y="139"/>
                    </a:cubicBezTo>
                    <a:cubicBezTo>
                      <a:pt x="309" y="139"/>
                      <a:pt x="309" y="138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5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2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2" y="72"/>
                    </a:cubicBezTo>
                    <a:cubicBezTo>
                      <a:pt x="174" y="71"/>
                      <a:pt x="176" y="69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5" y="107"/>
                    </a:moveTo>
                    <a:cubicBezTo>
                      <a:pt x="214" y="105"/>
                      <a:pt x="213" y="103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5"/>
                      <a:pt x="215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0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6"/>
                      <a:pt x="381" y="126"/>
                      <a:pt x="384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69" y="98"/>
                      <a:pt x="371" y="91"/>
                      <a:pt x="371" y="81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5"/>
                      <a:pt x="323" y="81"/>
                    </a:cubicBezTo>
                    <a:cubicBezTo>
                      <a:pt x="322" y="79"/>
                      <a:pt x="321" y="77"/>
                      <a:pt x="320" y="76"/>
                    </a:cubicBezTo>
                    <a:cubicBezTo>
                      <a:pt x="324" y="70"/>
                      <a:pt x="326" y="63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2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2"/>
                      <a:pt x="254" y="32"/>
                      <a:pt x="255" y="32"/>
                    </a:cubicBezTo>
                    <a:cubicBezTo>
                      <a:pt x="253" y="31"/>
                      <a:pt x="252" y="30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4" y="13"/>
                    </a:cubicBezTo>
                    <a:lnTo>
                      <a:pt x="191" y="0"/>
                    </a:lnTo>
                    <a:cubicBezTo>
                      <a:pt x="188" y="8"/>
                      <a:pt x="186" y="17"/>
                      <a:pt x="188" y="26"/>
                    </a:cubicBezTo>
                    <a:cubicBezTo>
                      <a:pt x="185" y="26"/>
                      <a:pt x="182" y="26"/>
                      <a:pt x="178" y="26"/>
                    </a:cubicBezTo>
                    <a:cubicBezTo>
                      <a:pt x="178" y="27"/>
                      <a:pt x="177" y="25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6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1"/>
                      <a:pt x="147" y="42"/>
                      <a:pt x="146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2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2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8"/>
                      <a:pt x="99" y="69"/>
                      <a:pt x="94" y="70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4" y="123"/>
                    </a:cubicBezTo>
                    <a:cubicBezTo>
                      <a:pt x="24" y="127"/>
                      <a:pt x="33" y="129"/>
                      <a:pt x="44" y="126"/>
                    </a:cubicBezTo>
                    <a:cubicBezTo>
                      <a:pt x="42" y="136"/>
                      <a:pt x="45" y="142"/>
                      <a:pt x="50" y="150"/>
                    </a:cubicBezTo>
                    <a:cubicBezTo>
                      <a:pt x="63" y="142"/>
                      <a:pt x="69" y="133"/>
                      <a:pt x="66" y="117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29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2"/>
                      <a:pt x="98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2"/>
                      <a:pt x="173" y="202"/>
                    </a:cubicBezTo>
                    <a:cubicBezTo>
                      <a:pt x="174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6" y="186"/>
                    </a:cubicBezTo>
                    <a:cubicBezTo>
                      <a:pt x="205" y="189"/>
                      <a:pt x="214" y="189"/>
                      <a:pt x="223" y="187"/>
                    </a:cubicBezTo>
                    <a:cubicBezTo>
                      <a:pt x="221" y="183"/>
                      <a:pt x="218" y="178"/>
                      <a:pt x="216" y="174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2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1"/>
                      <a:pt x="290" y="179"/>
                    </a:cubicBezTo>
                    <a:cubicBezTo>
                      <a:pt x="294" y="185"/>
                      <a:pt x="299" y="190"/>
                      <a:pt x="305" y="194"/>
                    </a:cubicBezTo>
                    <a:cubicBezTo>
                      <a:pt x="309" y="185"/>
                      <a:pt x="311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3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69" name="Freeform 29">
                <a:extLst>
                  <a:ext uri="{FF2B5EF4-FFF2-40B4-BE49-F238E27FC236}">
                    <a16:creationId xmlns:a16="http://schemas.microsoft.com/office/drawing/2014/main" id="{618A55DF-A97F-4BBD-9726-2C9FD015280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78537" y="3089274"/>
                <a:ext cx="188913" cy="104775"/>
              </a:xfrm>
              <a:custGeom>
                <a:avLst/>
                <a:gdLst>
                  <a:gd name="T0" fmla="*/ 341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9 w 386"/>
                  <a:gd name="T13" fmla="*/ 158 h 214"/>
                  <a:gd name="T14" fmla="*/ 133 w 386"/>
                  <a:gd name="T15" fmla="*/ 136 h 214"/>
                  <a:gd name="T16" fmla="*/ 141 w 386"/>
                  <a:gd name="T17" fmla="*/ 149 h 214"/>
                  <a:gd name="T18" fmla="*/ 181 w 386"/>
                  <a:gd name="T19" fmla="*/ 67 h 214"/>
                  <a:gd name="T20" fmla="*/ 174 w 386"/>
                  <a:gd name="T21" fmla="*/ 54 h 214"/>
                  <a:gd name="T22" fmla="*/ 194 w 386"/>
                  <a:gd name="T23" fmla="*/ 53 h 214"/>
                  <a:gd name="T24" fmla="*/ 245 w 386"/>
                  <a:gd name="T25" fmla="*/ 45 h 214"/>
                  <a:gd name="T26" fmla="*/ 241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5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5 w 386"/>
                  <a:gd name="T39" fmla="*/ 93 h 214"/>
                  <a:gd name="T40" fmla="*/ 121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70 w 386"/>
                  <a:gd name="T51" fmla="*/ 108 h 214"/>
                  <a:gd name="T52" fmla="*/ 186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8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2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7" y="124"/>
                      <a:pt x="341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2" y="122"/>
                      <a:pt x="343" y="122"/>
                      <a:pt x="345" y="122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0" y="130"/>
                      <a:pt x="352" y="134"/>
                    </a:cubicBezTo>
                    <a:cubicBezTo>
                      <a:pt x="345" y="131"/>
                      <a:pt x="339" y="131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30"/>
                    </a:cubicBezTo>
                    <a:cubicBezTo>
                      <a:pt x="255" y="130"/>
                      <a:pt x="254" y="128"/>
                      <a:pt x="254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5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0" y="148"/>
                    </a:cubicBezTo>
                    <a:cubicBezTo>
                      <a:pt x="191" y="148"/>
                      <a:pt x="192" y="149"/>
                      <a:pt x="193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9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1" y="66"/>
                      <a:pt x="181" y="67"/>
                      <a:pt x="181" y="67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6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5"/>
                      <a:pt x="191" y="44"/>
                      <a:pt x="195" y="44"/>
                    </a:cubicBezTo>
                    <a:cubicBezTo>
                      <a:pt x="194" y="47"/>
                      <a:pt x="194" y="50"/>
                      <a:pt x="194" y="53"/>
                    </a:cubicBezTo>
                    <a:cubicBezTo>
                      <a:pt x="190" y="51"/>
                      <a:pt x="185" y="49"/>
                      <a:pt x="180" y="49"/>
                    </a:cubicBezTo>
                    <a:cubicBezTo>
                      <a:pt x="181" y="48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7"/>
                      <a:pt x="241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2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10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2" y="129"/>
                      <a:pt x="213" y="126"/>
                      <a:pt x="215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4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1" y="151"/>
                      <a:pt x="230" y="151"/>
                    </a:cubicBezTo>
                    <a:close/>
                    <a:moveTo>
                      <a:pt x="121" y="107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1" y="107"/>
                    </a:cubicBezTo>
                    <a:close/>
                    <a:moveTo>
                      <a:pt x="177" y="73"/>
                    </a:moveTo>
                    <a:cubicBezTo>
                      <a:pt x="176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8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1"/>
                      <a:pt x="193" y="112"/>
                      <a:pt x="195" y="114"/>
                    </a:cubicBezTo>
                    <a:cubicBezTo>
                      <a:pt x="191" y="117"/>
                      <a:pt x="188" y="120"/>
                      <a:pt x="186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2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60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5"/>
                      <a:pt x="265" y="44"/>
                    </a:cubicBezTo>
                    <a:cubicBezTo>
                      <a:pt x="262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1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6"/>
                      <a:pt x="219" y="35"/>
                      <a:pt x="215" y="35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6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2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7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7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4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7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5" y="189"/>
                    </a:cubicBezTo>
                    <a:cubicBezTo>
                      <a:pt x="130" y="189"/>
                      <a:pt x="140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6" y="199"/>
                    </a:cubicBezTo>
                    <a:cubicBezTo>
                      <a:pt x="181" y="205"/>
                      <a:pt x="185" y="210"/>
                      <a:pt x="192" y="214"/>
                    </a:cubicBezTo>
                    <a:cubicBezTo>
                      <a:pt x="196" y="205"/>
                      <a:pt x="198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6" y="177"/>
                      <a:pt x="231" y="176"/>
                    </a:cubicBezTo>
                    <a:cubicBezTo>
                      <a:pt x="241" y="190"/>
                      <a:pt x="252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8" y="174"/>
                      <a:pt x="289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8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4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0" name="Freeform 30">
                <a:extLst>
                  <a:ext uri="{FF2B5EF4-FFF2-40B4-BE49-F238E27FC236}">
                    <a16:creationId xmlns:a16="http://schemas.microsoft.com/office/drawing/2014/main" id="{C7FCECC3-897D-4E4E-AC32-7FE8CF70C9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48362" y="3074987"/>
                <a:ext cx="188913" cy="103188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6 h 213"/>
                  <a:gd name="T8" fmla="*/ 269 w 386"/>
                  <a:gd name="T9" fmla="*/ 129 h 213"/>
                  <a:gd name="T10" fmla="*/ 191 w 386"/>
                  <a:gd name="T11" fmla="*/ 148 h 213"/>
                  <a:gd name="T12" fmla="*/ 189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6 w 386"/>
                  <a:gd name="T35" fmla="*/ 127 h 213"/>
                  <a:gd name="T36" fmla="*/ 231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70 w 386"/>
                  <a:gd name="T51" fmla="*/ 108 h 213"/>
                  <a:gd name="T52" fmla="*/ 186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6 w 386"/>
                  <a:gd name="T61" fmla="*/ 56 h 213"/>
                  <a:gd name="T62" fmla="*/ 268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8 w 386"/>
                  <a:gd name="T73" fmla="*/ 26 h 213"/>
                  <a:gd name="T74" fmla="*/ 149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7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8" y="124"/>
                      <a:pt x="341" y="124"/>
                    </a:cubicBezTo>
                    <a:cubicBezTo>
                      <a:pt x="341" y="123"/>
                      <a:pt x="340" y="122"/>
                      <a:pt x="340" y="122"/>
                    </a:cubicBezTo>
                    <a:cubicBezTo>
                      <a:pt x="342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1" y="130"/>
                      <a:pt x="353" y="133"/>
                    </a:cubicBezTo>
                    <a:cubicBezTo>
                      <a:pt x="345" y="131"/>
                      <a:pt x="339" y="130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29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3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9" y="157"/>
                    </a:moveTo>
                    <a:cubicBezTo>
                      <a:pt x="189" y="154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1" y="148"/>
                    </a:cubicBezTo>
                    <a:cubicBezTo>
                      <a:pt x="192" y="147"/>
                      <a:pt x="192" y="149"/>
                      <a:pt x="193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9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5"/>
                    </a:cubicBezTo>
                    <a:cubicBezTo>
                      <a:pt x="136" y="137"/>
                      <a:pt x="140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7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7"/>
                      <a:pt x="194" y="50"/>
                      <a:pt x="194" y="52"/>
                    </a:cubicBezTo>
                    <a:cubicBezTo>
                      <a:pt x="190" y="50"/>
                      <a:pt x="185" y="49"/>
                      <a:pt x="180" y="49"/>
                    </a:cubicBezTo>
                    <a:cubicBezTo>
                      <a:pt x="181" y="47"/>
                      <a:pt x="182" y="46"/>
                      <a:pt x="183" y="44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1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9" y="47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1" y="140"/>
                      <a:pt x="310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1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8"/>
                      <a:pt x="214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8" y="126"/>
                      <a:pt x="216" y="127"/>
                    </a:cubicBezTo>
                    <a:cubicBezTo>
                      <a:pt x="221" y="136"/>
                      <a:pt x="227" y="142"/>
                      <a:pt x="238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3" y="151"/>
                      <a:pt x="232" y="151"/>
                      <a:pt x="231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5" y="100"/>
                      <a:pt x="130" y="97"/>
                      <a:pt x="135" y="93"/>
                    </a:cubicBezTo>
                    <a:cubicBezTo>
                      <a:pt x="135" y="95"/>
                      <a:pt x="136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6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5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9" y="70"/>
                      <a:pt x="178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5" y="102"/>
                    </a:cubicBezTo>
                    <a:cubicBezTo>
                      <a:pt x="215" y="104"/>
                      <a:pt x="216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1" y="126"/>
                    </a:moveTo>
                    <a:lnTo>
                      <a:pt x="170" y="125"/>
                    </a:lnTo>
                    <a:cubicBezTo>
                      <a:pt x="172" y="118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0"/>
                      <a:pt x="193" y="112"/>
                      <a:pt x="195" y="114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1" y="124"/>
                      <a:pt x="176" y="125"/>
                      <a:pt x="171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9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4" y="105"/>
                    </a:cubicBezTo>
                    <a:cubicBezTo>
                      <a:pt x="370" y="98"/>
                      <a:pt x="372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6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59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3"/>
                      <a:pt x="255" y="32"/>
                      <a:pt x="256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1" y="30"/>
                      <a:pt x="251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5"/>
                      <a:pt x="219" y="35"/>
                      <a:pt x="215" y="34"/>
                    </a:cubicBezTo>
                    <a:cubicBezTo>
                      <a:pt x="216" y="26"/>
                      <a:pt x="212" y="17"/>
                      <a:pt x="208" y="11"/>
                    </a:cubicBezTo>
                    <a:cubicBezTo>
                      <a:pt x="207" y="11"/>
                      <a:pt x="207" y="11"/>
                      <a:pt x="205" y="14"/>
                    </a:cubicBezTo>
                    <a:lnTo>
                      <a:pt x="192" y="0"/>
                    </a:lnTo>
                    <a:cubicBezTo>
                      <a:pt x="189" y="9"/>
                      <a:pt x="187" y="17"/>
                      <a:pt x="189" y="26"/>
                    </a:cubicBezTo>
                    <a:cubicBezTo>
                      <a:pt x="186" y="26"/>
                      <a:pt x="183" y="26"/>
                      <a:pt x="179" y="27"/>
                    </a:cubicBezTo>
                    <a:cubicBezTo>
                      <a:pt x="178" y="27"/>
                      <a:pt x="178" y="26"/>
                      <a:pt x="178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4" y="23"/>
                      <a:pt x="151" y="23"/>
                      <a:pt x="149" y="24"/>
                    </a:cubicBezTo>
                    <a:cubicBezTo>
                      <a:pt x="153" y="31"/>
                      <a:pt x="157" y="36"/>
                      <a:pt x="165" y="39"/>
                    </a:cubicBezTo>
                    <a:cubicBezTo>
                      <a:pt x="162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9" y="33"/>
                      <a:pt x="133" y="29"/>
                    </a:cubicBezTo>
                    <a:cubicBezTo>
                      <a:pt x="129" y="37"/>
                      <a:pt x="127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4" y="69"/>
                      <a:pt x="100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7" y="76"/>
                      <a:pt x="52" y="86"/>
                      <a:pt x="61" y="94"/>
                    </a:cubicBezTo>
                    <a:cubicBezTo>
                      <a:pt x="57" y="96"/>
                      <a:pt x="54" y="100"/>
                      <a:pt x="50" y="102"/>
                    </a:cubicBezTo>
                    <a:cubicBezTo>
                      <a:pt x="50" y="103"/>
                      <a:pt x="48" y="102"/>
                      <a:pt x="48" y="102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20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70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6" y="124"/>
                      <a:pt x="83" y="130"/>
                      <a:pt x="93" y="134"/>
                    </a:cubicBezTo>
                    <a:cubicBezTo>
                      <a:pt x="92" y="136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5"/>
                    </a:cubicBezTo>
                    <a:cubicBezTo>
                      <a:pt x="107" y="155"/>
                      <a:pt x="113" y="161"/>
                      <a:pt x="123" y="165"/>
                    </a:cubicBezTo>
                    <a:cubicBezTo>
                      <a:pt x="117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7" y="171"/>
                    </a:cubicBezTo>
                    <a:cubicBezTo>
                      <a:pt x="152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7" y="199"/>
                    </a:cubicBezTo>
                    <a:cubicBezTo>
                      <a:pt x="181" y="205"/>
                      <a:pt x="186" y="209"/>
                      <a:pt x="192" y="213"/>
                    </a:cubicBezTo>
                    <a:cubicBezTo>
                      <a:pt x="196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6"/>
                      <a:pt x="231" y="176"/>
                    </a:cubicBezTo>
                    <a:cubicBezTo>
                      <a:pt x="241" y="189"/>
                      <a:pt x="252" y="194"/>
                      <a:pt x="270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2" y="152"/>
                      <a:pt x="277" y="151"/>
                    </a:cubicBezTo>
                    <a:cubicBezTo>
                      <a:pt x="273" y="165"/>
                      <a:pt x="278" y="174"/>
                      <a:pt x="289" y="183"/>
                    </a:cubicBezTo>
                    <a:cubicBezTo>
                      <a:pt x="290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5" y="154"/>
                      <a:pt x="339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4" y="142"/>
                    </a:cubicBezTo>
                    <a:cubicBezTo>
                      <a:pt x="354" y="140"/>
                      <a:pt x="355" y="139"/>
                      <a:pt x="356" y="138"/>
                    </a:cubicBezTo>
                    <a:cubicBezTo>
                      <a:pt x="362" y="147"/>
                      <a:pt x="372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1" name="Freeform 31">
                <a:extLst>
                  <a:ext uri="{FF2B5EF4-FFF2-40B4-BE49-F238E27FC236}">
                    <a16:creationId xmlns:a16="http://schemas.microsoft.com/office/drawing/2014/main" id="{2D8B9C47-3773-4A6C-8E52-15DFE9C5A1A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70574" y="3060699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2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3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2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1 h 213"/>
                  <a:gd name="T58" fmla="*/ 320 w 385"/>
                  <a:gd name="T59" fmla="*/ 75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29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2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79 h 213"/>
                  <a:gd name="T106" fmla="*/ 338 w 385"/>
                  <a:gd name="T107" fmla="*/ 168 h 213"/>
                  <a:gd name="T108" fmla="*/ 383 w 385"/>
                  <a:gd name="T109" fmla="*/ 174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1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39" y="121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2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1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4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7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2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6"/>
                    </a:cubicBezTo>
                    <a:cubicBezTo>
                      <a:pt x="136" y="142"/>
                      <a:pt x="134" y="138"/>
                      <a:pt x="132" y="135"/>
                    </a:cubicBezTo>
                    <a:cubicBezTo>
                      <a:pt x="135" y="136"/>
                      <a:pt x="139" y="137"/>
                      <a:pt x="142" y="137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3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1"/>
                      <a:pt x="167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3" y="53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39"/>
                      <a:pt x="309" y="139"/>
                    </a:cubicBezTo>
                    <a:cubicBezTo>
                      <a:pt x="309" y="139"/>
                      <a:pt x="309" y="138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6" y="123"/>
                      <a:pt x="218" y="123"/>
                      <a:pt x="221" y="122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5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99"/>
                      <a:pt x="129" y="97"/>
                      <a:pt x="134" y="92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69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5"/>
                      <a:pt x="213" y="103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5"/>
                      <a:pt x="216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6"/>
                      <a:pt x="381" y="126"/>
                      <a:pt x="384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69" y="98"/>
                      <a:pt x="371" y="91"/>
                      <a:pt x="371" y="81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5"/>
                      <a:pt x="323" y="81"/>
                    </a:cubicBezTo>
                    <a:cubicBezTo>
                      <a:pt x="323" y="79"/>
                      <a:pt x="321" y="77"/>
                      <a:pt x="320" y="75"/>
                    </a:cubicBezTo>
                    <a:cubicBezTo>
                      <a:pt x="324" y="70"/>
                      <a:pt x="326" y="63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2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2"/>
                      <a:pt x="255" y="32"/>
                      <a:pt x="255" y="31"/>
                    </a:cubicBezTo>
                    <a:cubicBezTo>
                      <a:pt x="253" y="31"/>
                      <a:pt x="252" y="30"/>
                      <a:pt x="250" y="30"/>
                    </a:cubicBezTo>
                    <a:cubicBezTo>
                      <a:pt x="250" y="30"/>
                      <a:pt x="250" y="30"/>
                      <a:pt x="249" y="29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1" y="0"/>
                    </a:lnTo>
                    <a:cubicBezTo>
                      <a:pt x="188" y="8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6"/>
                    </a:cubicBezTo>
                    <a:cubicBezTo>
                      <a:pt x="178" y="26"/>
                      <a:pt x="177" y="25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6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1"/>
                      <a:pt x="147" y="42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2"/>
                    </a:cubicBezTo>
                    <a:cubicBezTo>
                      <a:pt x="124" y="53"/>
                      <a:pt x="123" y="54"/>
                      <a:pt x="121" y="54"/>
                    </a:cubicBezTo>
                    <a:cubicBezTo>
                      <a:pt x="114" y="52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8"/>
                      <a:pt x="99" y="69"/>
                      <a:pt x="94" y="70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5" y="123"/>
                    </a:cubicBezTo>
                    <a:cubicBezTo>
                      <a:pt x="24" y="127"/>
                      <a:pt x="33" y="129"/>
                      <a:pt x="44" y="126"/>
                    </a:cubicBezTo>
                    <a:cubicBezTo>
                      <a:pt x="42" y="136"/>
                      <a:pt x="45" y="142"/>
                      <a:pt x="50" y="150"/>
                    </a:cubicBezTo>
                    <a:cubicBezTo>
                      <a:pt x="63" y="142"/>
                      <a:pt x="69" y="133"/>
                      <a:pt x="66" y="117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29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2"/>
                      <a:pt x="98" y="144"/>
                      <a:pt x="103" y="144"/>
                    </a:cubicBezTo>
                    <a:cubicBezTo>
                      <a:pt x="102" y="144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2"/>
                      <a:pt x="173" y="202"/>
                    </a:cubicBezTo>
                    <a:cubicBezTo>
                      <a:pt x="174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8"/>
                      <a:pt x="216" y="174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2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0"/>
                      <a:pt x="290" y="179"/>
                    </a:cubicBezTo>
                    <a:cubicBezTo>
                      <a:pt x="295" y="185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3"/>
                      <a:pt x="342" y="152"/>
                    </a:cubicBezTo>
                    <a:cubicBezTo>
                      <a:pt x="352" y="169"/>
                      <a:pt x="364" y="175"/>
                      <a:pt x="383" y="174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2" name="Freeform 32">
                <a:extLst>
                  <a:ext uri="{FF2B5EF4-FFF2-40B4-BE49-F238E27FC236}">
                    <a16:creationId xmlns:a16="http://schemas.microsoft.com/office/drawing/2014/main" id="{00942B1B-897B-4CA9-82D6-BDA3E7DA3C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8212" y="3063874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9 w 385"/>
                  <a:gd name="T5" fmla="*/ 128 h 213"/>
                  <a:gd name="T6" fmla="*/ 252 w 385"/>
                  <a:gd name="T7" fmla="*/ 126 h 213"/>
                  <a:gd name="T8" fmla="*/ 269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4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10 w 385"/>
                  <a:gd name="T29" fmla="*/ 138 h 213"/>
                  <a:gd name="T30" fmla="*/ 310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9 w 385"/>
                  <a:gd name="T43" fmla="*/ 68 h 213"/>
                  <a:gd name="T44" fmla="*/ 212 w 385"/>
                  <a:gd name="T45" fmla="*/ 102 h 213"/>
                  <a:gd name="T46" fmla="*/ 252 w 385"/>
                  <a:gd name="T47" fmla="*/ 88 h 213"/>
                  <a:gd name="T48" fmla="*/ 252 w 385"/>
                  <a:gd name="T49" fmla="*/ 88 h 213"/>
                  <a:gd name="T50" fmla="*/ 169 w 385"/>
                  <a:gd name="T51" fmla="*/ 108 h 213"/>
                  <a:gd name="T52" fmla="*/ 185 w 385"/>
                  <a:gd name="T53" fmla="*/ 125 h 213"/>
                  <a:gd name="T54" fmla="*/ 375 w 385"/>
                  <a:gd name="T55" fmla="*/ 127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50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1 h 213"/>
                  <a:gd name="T78" fmla="*/ 126 w 385"/>
                  <a:gd name="T79" fmla="*/ 53 h 213"/>
                  <a:gd name="T80" fmla="*/ 108 w 385"/>
                  <a:gd name="T81" fmla="*/ 69 h 213"/>
                  <a:gd name="T82" fmla="*/ 65 w 385"/>
                  <a:gd name="T83" fmla="*/ 68 h 213"/>
                  <a:gd name="T84" fmla="*/ 50 w 385"/>
                  <a:gd name="T85" fmla="*/ 102 h 213"/>
                  <a:gd name="T86" fmla="*/ 21 w 385"/>
                  <a:gd name="T87" fmla="*/ 115 h 213"/>
                  <a:gd name="T88" fmla="*/ 51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4 w 385"/>
                  <a:gd name="T97" fmla="*/ 202 h 213"/>
                  <a:gd name="T98" fmla="*/ 197 w 385"/>
                  <a:gd name="T99" fmla="*/ 186 h 213"/>
                  <a:gd name="T100" fmla="*/ 231 w 385"/>
                  <a:gd name="T101" fmla="*/ 176 h 213"/>
                  <a:gd name="T102" fmla="*/ 261 w 385"/>
                  <a:gd name="T103" fmla="*/ 152 h 213"/>
                  <a:gd name="T104" fmla="*/ 291 w 385"/>
                  <a:gd name="T105" fmla="*/ 180 h 213"/>
                  <a:gd name="T106" fmla="*/ 338 w 385"/>
                  <a:gd name="T107" fmla="*/ 168 h 213"/>
                  <a:gd name="T108" fmla="*/ 384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1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2" y="126"/>
                    </a:cubicBezTo>
                    <a:cubicBezTo>
                      <a:pt x="253" y="123"/>
                      <a:pt x="252" y="120"/>
                      <a:pt x="252" y="117"/>
                    </a:cubicBezTo>
                    <a:cubicBezTo>
                      <a:pt x="258" y="118"/>
                      <a:pt x="263" y="119"/>
                      <a:pt x="267" y="118"/>
                    </a:cubicBezTo>
                    <a:cubicBezTo>
                      <a:pt x="267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7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2" y="141"/>
                      <a:pt x="143" y="144"/>
                      <a:pt x="143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5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49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5"/>
                      <a:pt x="182" y="44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39"/>
                    </a:cubicBezTo>
                    <a:cubicBezTo>
                      <a:pt x="309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4"/>
                      <a:pt x="135" y="96"/>
                      <a:pt x="135" y="98"/>
                    </a:cubicBezTo>
                    <a:cubicBezTo>
                      <a:pt x="135" y="101"/>
                      <a:pt x="134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8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1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0" y="60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90" y="73"/>
                    </a:cubicBezTo>
                    <a:cubicBezTo>
                      <a:pt x="286" y="72"/>
                      <a:pt x="282" y="73"/>
                      <a:pt x="278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2" y="29"/>
                      <a:pt x="225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5"/>
                    </a:cubicBezTo>
                    <a:cubicBezTo>
                      <a:pt x="171" y="12"/>
                      <a:pt x="163" y="4"/>
                      <a:pt x="147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7" y="36"/>
                      <a:pt x="164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7"/>
                      <a:pt x="153" y="44"/>
                      <a:pt x="149" y="41"/>
                    </a:cubicBezTo>
                    <a:cubicBezTo>
                      <a:pt x="148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6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8"/>
                      <a:pt x="139" y="185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3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6" y="163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6"/>
                      <a:pt x="371" y="151"/>
                      <a:pt x="385" y="1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3" name="Freeform 33">
                <a:extLst>
                  <a:ext uri="{FF2B5EF4-FFF2-40B4-BE49-F238E27FC236}">
                    <a16:creationId xmlns:a16="http://schemas.microsoft.com/office/drawing/2014/main" id="{E5C8BE22-9949-4551-9C05-3DAE3CF0228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59499" y="3148012"/>
                <a:ext cx="187325" cy="103188"/>
              </a:xfrm>
              <a:custGeom>
                <a:avLst/>
                <a:gdLst>
                  <a:gd name="T0" fmla="*/ 340 w 385"/>
                  <a:gd name="T1" fmla="*/ 124 h 214"/>
                  <a:gd name="T2" fmla="*/ 346 w 385"/>
                  <a:gd name="T3" fmla="*/ 123 h 214"/>
                  <a:gd name="T4" fmla="*/ 268 w 385"/>
                  <a:gd name="T5" fmla="*/ 129 h 214"/>
                  <a:gd name="T6" fmla="*/ 252 w 385"/>
                  <a:gd name="T7" fmla="*/ 127 h 214"/>
                  <a:gd name="T8" fmla="*/ 268 w 385"/>
                  <a:gd name="T9" fmla="*/ 129 h 214"/>
                  <a:gd name="T10" fmla="*/ 190 w 385"/>
                  <a:gd name="T11" fmla="*/ 148 h 214"/>
                  <a:gd name="T12" fmla="*/ 188 w 385"/>
                  <a:gd name="T13" fmla="*/ 158 h 214"/>
                  <a:gd name="T14" fmla="*/ 132 w 385"/>
                  <a:gd name="T15" fmla="*/ 136 h 214"/>
                  <a:gd name="T16" fmla="*/ 140 w 385"/>
                  <a:gd name="T17" fmla="*/ 149 h 214"/>
                  <a:gd name="T18" fmla="*/ 180 w 385"/>
                  <a:gd name="T19" fmla="*/ 67 h 214"/>
                  <a:gd name="T20" fmla="*/ 173 w 385"/>
                  <a:gd name="T21" fmla="*/ 54 h 214"/>
                  <a:gd name="T22" fmla="*/ 193 w 385"/>
                  <a:gd name="T23" fmla="*/ 53 h 214"/>
                  <a:gd name="T24" fmla="*/ 244 w 385"/>
                  <a:gd name="T25" fmla="*/ 45 h 214"/>
                  <a:gd name="T26" fmla="*/ 240 w 385"/>
                  <a:gd name="T27" fmla="*/ 56 h 214"/>
                  <a:gd name="T28" fmla="*/ 309 w 385"/>
                  <a:gd name="T29" fmla="*/ 139 h 214"/>
                  <a:gd name="T30" fmla="*/ 309 w 385"/>
                  <a:gd name="T31" fmla="*/ 139 h 214"/>
                  <a:gd name="T32" fmla="*/ 214 w 385"/>
                  <a:gd name="T33" fmla="*/ 123 h 214"/>
                  <a:gd name="T34" fmla="*/ 215 w 385"/>
                  <a:gd name="T35" fmla="*/ 127 h 214"/>
                  <a:gd name="T36" fmla="*/ 230 w 385"/>
                  <a:gd name="T37" fmla="*/ 151 h 214"/>
                  <a:gd name="T38" fmla="*/ 134 w 385"/>
                  <a:gd name="T39" fmla="*/ 93 h 214"/>
                  <a:gd name="T40" fmla="*/ 120 w 385"/>
                  <a:gd name="T41" fmla="*/ 107 h 214"/>
                  <a:gd name="T42" fmla="*/ 178 w 385"/>
                  <a:gd name="T43" fmla="*/ 69 h 214"/>
                  <a:gd name="T44" fmla="*/ 212 w 385"/>
                  <a:gd name="T45" fmla="*/ 102 h 214"/>
                  <a:gd name="T46" fmla="*/ 251 w 385"/>
                  <a:gd name="T47" fmla="*/ 89 h 214"/>
                  <a:gd name="T48" fmla="*/ 251 w 385"/>
                  <a:gd name="T49" fmla="*/ 89 h 214"/>
                  <a:gd name="T50" fmla="*/ 169 w 385"/>
                  <a:gd name="T51" fmla="*/ 108 h 214"/>
                  <a:gd name="T52" fmla="*/ 185 w 385"/>
                  <a:gd name="T53" fmla="*/ 126 h 214"/>
                  <a:gd name="T54" fmla="*/ 374 w 385"/>
                  <a:gd name="T55" fmla="*/ 128 h 214"/>
                  <a:gd name="T56" fmla="*/ 371 w 385"/>
                  <a:gd name="T57" fmla="*/ 82 h 214"/>
                  <a:gd name="T58" fmla="*/ 320 w 385"/>
                  <a:gd name="T59" fmla="*/ 76 h 214"/>
                  <a:gd name="T60" fmla="*/ 295 w 385"/>
                  <a:gd name="T61" fmla="*/ 56 h 214"/>
                  <a:gd name="T62" fmla="*/ 267 w 385"/>
                  <a:gd name="T63" fmla="*/ 42 h 214"/>
                  <a:gd name="T64" fmla="*/ 254 w 385"/>
                  <a:gd name="T65" fmla="*/ 34 h 214"/>
                  <a:gd name="T66" fmla="*/ 249 w 385"/>
                  <a:gd name="T67" fmla="*/ 30 h 214"/>
                  <a:gd name="T68" fmla="*/ 214 w 385"/>
                  <a:gd name="T69" fmla="*/ 35 h 214"/>
                  <a:gd name="T70" fmla="*/ 191 w 385"/>
                  <a:gd name="T71" fmla="*/ 0 h 214"/>
                  <a:gd name="T72" fmla="*/ 177 w 385"/>
                  <a:gd name="T73" fmla="*/ 26 h 214"/>
                  <a:gd name="T74" fmla="*/ 148 w 385"/>
                  <a:gd name="T75" fmla="*/ 25 h 214"/>
                  <a:gd name="T76" fmla="*/ 149 w 385"/>
                  <a:gd name="T77" fmla="*/ 41 h 214"/>
                  <a:gd name="T78" fmla="*/ 126 w 385"/>
                  <a:gd name="T79" fmla="*/ 53 h 214"/>
                  <a:gd name="T80" fmla="*/ 107 w 385"/>
                  <a:gd name="T81" fmla="*/ 70 h 214"/>
                  <a:gd name="T82" fmla="*/ 64 w 385"/>
                  <a:gd name="T83" fmla="*/ 68 h 214"/>
                  <a:gd name="T84" fmla="*/ 49 w 385"/>
                  <a:gd name="T85" fmla="*/ 103 h 214"/>
                  <a:gd name="T86" fmla="*/ 21 w 385"/>
                  <a:gd name="T87" fmla="*/ 115 h 214"/>
                  <a:gd name="T88" fmla="*/ 50 w 385"/>
                  <a:gd name="T89" fmla="*/ 151 h 214"/>
                  <a:gd name="T90" fmla="*/ 92 w 385"/>
                  <a:gd name="T91" fmla="*/ 134 h 214"/>
                  <a:gd name="T92" fmla="*/ 100 w 385"/>
                  <a:gd name="T93" fmla="*/ 146 h 214"/>
                  <a:gd name="T94" fmla="*/ 146 w 385"/>
                  <a:gd name="T95" fmla="*/ 171 h 214"/>
                  <a:gd name="T96" fmla="*/ 173 w 385"/>
                  <a:gd name="T97" fmla="*/ 202 h 214"/>
                  <a:gd name="T98" fmla="*/ 196 w 385"/>
                  <a:gd name="T99" fmla="*/ 186 h 214"/>
                  <a:gd name="T100" fmla="*/ 230 w 385"/>
                  <a:gd name="T101" fmla="*/ 176 h 214"/>
                  <a:gd name="T102" fmla="*/ 260 w 385"/>
                  <a:gd name="T103" fmla="*/ 152 h 214"/>
                  <a:gd name="T104" fmla="*/ 290 w 385"/>
                  <a:gd name="T105" fmla="*/ 180 h 214"/>
                  <a:gd name="T106" fmla="*/ 338 w 385"/>
                  <a:gd name="T107" fmla="*/ 169 h 214"/>
                  <a:gd name="T108" fmla="*/ 383 w 385"/>
                  <a:gd name="T109" fmla="*/ 175 h 214"/>
                  <a:gd name="T110" fmla="*/ 385 w 385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4">
                    <a:moveTo>
                      <a:pt x="332" y="132"/>
                    </a:moveTo>
                    <a:cubicBezTo>
                      <a:pt x="332" y="130"/>
                      <a:pt x="331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39" y="123"/>
                      <a:pt x="339" y="122"/>
                    </a:cubicBezTo>
                    <a:cubicBezTo>
                      <a:pt x="341" y="122"/>
                      <a:pt x="342" y="122"/>
                      <a:pt x="344" y="122"/>
                    </a:cubicBezTo>
                    <a:cubicBezTo>
                      <a:pt x="345" y="122"/>
                      <a:pt x="345" y="123"/>
                      <a:pt x="346" y="123"/>
                    </a:cubicBezTo>
                    <a:cubicBezTo>
                      <a:pt x="348" y="127"/>
                      <a:pt x="350" y="131"/>
                      <a:pt x="352" y="134"/>
                    </a:cubicBezTo>
                    <a:cubicBezTo>
                      <a:pt x="344" y="132"/>
                      <a:pt x="338" y="131"/>
                      <a:pt x="332" y="132"/>
                    </a:cubicBezTo>
                    <a:close/>
                    <a:moveTo>
                      <a:pt x="268" y="129"/>
                    </a:moveTo>
                    <a:cubicBezTo>
                      <a:pt x="264" y="129"/>
                      <a:pt x="259" y="129"/>
                      <a:pt x="255" y="130"/>
                    </a:cubicBezTo>
                    <a:cubicBezTo>
                      <a:pt x="254" y="130"/>
                      <a:pt x="254" y="129"/>
                      <a:pt x="253" y="128"/>
                    </a:cubicBezTo>
                    <a:cubicBezTo>
                      <a:pt x="253" y="128"/>
                      <a:pt x="252" y="127"/>
                      <a:pt x="252" y="127"/>
                    </a:cubicBezTo>
                    <a:cubicBezTo>
                      <a:pt x="252" y="124"/>
                      <a:pt x="252" y="121"/>
                      <a:pt x="252" y="118"/>
                    </a:cubicBezTo>
                    <a:cubicBezTo>
                      <a:pt x="257" y="119"/>
                      <a:pt x="262" y="119"/>
                      <a:pt x="267" y="118"/>
                    </a:cubicBezTo>
                    <a:cubicBezTo>
                      <a:pt x="267" y="122"/>
                      <a:pt x="267" y="125"/>
                      <a:pt x="268" y="129"/>
                    </a:cubicBezTo>
                    <a:close/>
                    <a:moveTo>
                      <a:pt x="188" y="158"/>
                    </a:moveTo>
                    <a:cubicBezTo>
                      <a:pt x="188" y="155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50"/>
                    </a:cubicBezTo>
                    <a:cubicBezTo>
                      <a:pt x="194" y="153"/>
                      <a:pt x="195" y="157"/>
                      <a:pt x="197" y="160"/>
                    </a:cubicBezTo>
                    <a:cubicBezTo>
                      <a:pt x="194" y="159"/>
                      <a:pt x="191" y="158"/>
                      <a:pt x="188" y="158"/>
                    </a:cubicBezTo>
                    <a:close/>
                    <a:moveTo>
                      <a:pt x="140" y="149"/>
                    </a:moveTo>
                    <a:cubicBezTo>
                      <a:pt x="139" y="149"/>
                      <a:pt x="139" y="147"/>
                      <a:pt x="138" y="147"/>
                    </a:cubicBezTo>
                    <a:cubicBezTo>
                      <a:pt x="136" y="143"/>
                      <a:pt x="134" y="139"/>
                      <a:pt x="132" y="136"/>
                    </a:cubicBezTo>
                    <a:cubicBezTo>
                      <a:pt x="135" y="137"/>
                      <a:pt x="139" y="138"/>
                      <a:pt x="142" y="138"/>
                    </a:cubicBezTo>
                    <a:cubicBezTo>
                      <a:pt x="142" y="142"/>
                      <a:pt x="142" y="145"/>
                      <a:pt x="143" y="148"/>
                    </a:cubicBezTo>
                    <a:cubicBezTo>
                      <a:pt x="142" y="149"/>
                      <a:pt x="141" y="149"/>
                      <a:pt x="140" y="149"/>
                    </a:cubicBezTo>
                    <a:close/>
                    <a:moveTo>
                      <a:pt x="173" y="54"/>
                    </a:moveTo>
                    <a:cubicBezTo>
                      <a:pt x="175" y="59"/>
                      <a:pt x="177" y="63"/>
                      <a:pt x="180" y="67"/>
                    </a:cubicBezTo>
                    <a:cubicBezTo>
                      <a:pt x="180" y="67"/>
                      <a:pt x="180" y="67"/>
                      <a:pt x="180" y="67"/>
                    </a:cubicBezTo>
                    <a:cubicBezTo>
                      <a:pt x="173" y="62"/>
                      <a:pt x="167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3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5"/>
                      <a:pt x="194" y="44"/>
                    </a:cubicBezTo>
                    <a:cubicBezTo>
                      <a:pt x="193" y="47"/>
                      <a:pt x="193" y="50"/>
                      <a:pt x="193" y="53"/>
                    </a:cubicBezTo>
                    <a:cubicBezTo>
                      <a:pt x="189" y="51"/>
                      <a:pt x="184" y="50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close/>
                    <a:moveTo>
                      <a:pt x="244" y="45"/>
                    </a:moveTo>
                    <a:lnTo>
                      <a:pt x="244" y="46"/>
                    </a:lnTo>
                    <a:cubicBezTo>
                      <a:pt x="244" y="50"/>
                      <a:pt x="243" y="53"/>
                      <a:pt x="243" y="58"/>
                    </a:cubicBezTo>
                    <a:cubicBezTo>
                      <a:pt x="242" y="57"/>
                      <a:pt x="241" y="57"/>
                      <a:pt x="240" y="56"/>
                    </a:cubicBezTo>
                    <a:cubicBezTo>
                      <a:pt x="238" y="53"/>
                      <a:pt x="236" y="50"/>
                      <a:pt x="234" y="47"/>
                    </a:cubicBezTo>
                    <a:cubicBezTo>
                      <a:pt x="238" y="47"/>
                      <a:pt x="241" y="47"/>
                      <a:pt x="244" y="45"/>
                    </a:cubicBezTo>
                    <a:close/>
                    <a:moveTo>
                      <a:pt x="309" y="139"/>
                    </a:moveTo>
                    <a:lnTo>
                      <a:pt x="311" y="141"/>
                    </a:lnTo>
                    <a:cubicBezTo>
                      <a:pt x="310" y="140"/>
                      <a:pt x="310" y="140"/>
                      <a:pt x="309" y="140"/>
                    </a:cubicBezTo>
                    <a:cubicBezTo>
                      <a:pt x="309" y="140"/>
                      <a:pt x="309" y="139"/>
                      <a:pt x="309" y="139"/>
                    </a:cubicBezTo>
                    <a:close/>
                    <a:moveTo>
                      <a:pt x="230" y="151"/>
                    </a:moveTo>
                    <a:cubicBezTo>
                      <a:pt x="224" y="142"/>
                      <a:pt x="218" y="135"/>
                      <a:pt x="208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4"/>
                      <a:pt x="218" y="124"/>
                      <a:pt x="221" y="123"/>
                    </a:cubicBezTo>
                    <a:cubicBezTo>
                      <a:pt x="221" y="124"/>
                      <a:pt x="221" y="124"/>
                      <a:pt x="221" y="125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0" y="137"/>
                      <a:pt x="226" y="143"/>
                      <a:pt x="237" y="147"/>
                    </a:cubicBezTo>
                    <a:cubicBezTo>
                      <a:pt x="235" y="148"/>
                      <a:pt x="234" y="150"/>
                      <a:pt x="233" y="152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4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5"/>
                      <a:pt x="135" y="97"/>
                      <a:pt x="135" y="98"/>
                    </a:cubicBezTo>
                    <a:cubicBezTo>
                      <a:pt x="134" y="102"/>
                      <a:pt x="134" y="106"/>
                      <a:pt x="134" y="110"/>
                    </a:cubicBezTo>
                    <a:cubicBezTo>
                      <a:pt x="129" y="108"/>
                      <a:pt x="125" y="107"/>
                      <a:pt x="120" y="107"/>
                    </a:cubicBezTo>
                    <a:close/>
                    <a:moveTo>
                      <a:pt x="176" y="73"/>
                    </a:moveTo>
                    <a:cubicBezTo>
                      <a:pt x="175" y="73"/>
                      <a:pt x="174" y="73"/>
                      <a:pt x="172" y="72"/>
                    </a:cubicBezTo>
                    <a:cubicBezTo>
                      <a:pt x="174" y="71"/>
                      <a:pt x="176" y="70"/>
                      <a:pt x="178" y="69"/>
                    </a:cubicBezTo>
                    <a:cubicBezTo>
                      <a:pt x="178" y="70"/>
                      <a:pt x="177" y="71"/>
                      <a:pt x="176" y="73"/>
                    </a:cubicBezTo>
                    <a:close/>
                    <a:moveTo>
                      <a:pt x="215" y="108"/>
                    </a:moveTo>
                    <a:cubicBezTo>
                      <a:pt x="214" y="106"/>
                      <a:pt x="213" y="104"/>
                      <a:pt x="212" y="102"/>
                    </a:cubicBezTo>
                    <a:cubicBezTo>
                      <a:pt x="213" y="103"/>
                      <a:pt x="213" y="103"/>
                      <a:pt x="214" y="103"/>
                    </a:cubicBezTo>
                    <a:cubicBezTo>
                      <a:pt x="214" y="105"/>
                      <a:pt x="215" y="106"/>
                      <a:pt x="215" y="108"/>
                    </a:cubicBezTo>
                    <a:close/>
                    <a:moveTo>
                      <a:pt x="251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0" y="86"/>
                      <a:pt x="252" y="86"/>
                    </a:cubicBezTo>
                    <a:cubicBezTo>
                      <a:pt x="251" y="87"/>
                      <a:pt x="251" y="88"/>
                      <a:pt x="251" y="89"/>
                    </a:cubicBezTo>
                    <a:close/>
                    <a:moveTo>
                      <a:pt x="170" y="126"/>
                    </a:moveTo>
                    <a:lnTo>
                      <a:pt x="169" y="126"/>
                    </a:lnTo>
                    <a:cubicBezTo>
                      <a:pt x="171" y="119"/>
                      <a:pt x="171" y="113"/>
                      <a:pt x="169" y="108"/>
                    </a:cubicBezTo>
                    <a:cubicBezTo>
                      <a:pt x="177" y="110"/>
                      <a:pt x="183" y="111"/>
                      <a:pt x="190" y="109"/>
                    </a:cubicBezTo>
                    <a:cubicBezTo>
                      <a:pt x="191" y="111"/>
                      <a:pt x="192" y="113"/>
                      <a:pt x="194" y="114"/>
                    </a:cubicBezTo>
                    <a:cubicBezTo>
                      <a:pt x="190" y="117"/>
                      <a:pt x="187" y="121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5" y="150"/>
                    </a:moveTo>
                    <a:cubicBezTo>
                      <a:pt x="383" y="142"/>
                      <a:pt x="379" y="135"/>
                      <a:pt x="374" y="128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6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2"/>
                      <a:pt x="346" y="85"/>
                      <a:pt x="339" y="99"/>
                    </a:cubicBezTo>
                    <a:cubicBezTo>
                      <a:pt x="335" y="92"/>
                      <a:pt x="330" y="86"/>
                      <a:pt x="323" y="82"/>
                    </a:cubicBezTo>
                    <a:cubicBezTo>
                      <a:pt x="322" y="80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7"/>
                    </a:cubicBezTo>
                    <a:cubicBezTo>
                      <a:pt x="316" y="56"/>
                      <a:pt x="308" y="58"/>
                      <a:pt x="302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89" y="73"/>
                    </a:cubicBezTo>
                    <a:cubicBezTo>
                      <a:pt x="285" y="73"/>
                      <a:pt x="282" y="73"/>
                      <a:pt x="278" y="74"/>
                    </a:cubicBezTo>
                    <a:cubicBezTo>
                      <a:pt x="282" y="60"/>
                      <a:pt x="278" y="51"/>
                      <a:pt x="267" y="42"/>
                    </a:cubicBezTo>
                    <a:cubicBezTo>
                      <a:pt x="266" y="43"/>
                      <a:pt x="265" y="44"/>
                      <a:pt x="264" y="45"/>
                    </a:cubicBezTo>
                    <a:cubicBezTo>
                      <a:pt x="264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4" y="34"/>
                    </a:cubicBezTo>
                    <a:cubicBezTo>
                      <a:pt x="254" y="33"/>
                      <a:pt x="254" y="33"/>
                      <a:pt x="255" y="32"/>
                    </a:cubicBezTo>
                    <a:cubicBezTo>
                      <a:pt x="253" y="32"/>
                      <a:pt x="252" y="31"/>
                      <a:pt x="250" y="31"/>
                    </a:cubicBezTo>
                    <a:cubicBezTo>
                      <a:pt x="250" y="31"/>
                      <a:pt x="250" y="30"/>
                      <a:pt x="249" y="30"/>
                    </a:cubicBezTo>
                    <a:cubicBezTo>
                      <a:pt x="249" y="30"/>
                      <a:pt x="249" y="30"/>
                      <a:pt x="249" y="31"/>
                    </a:cubicBezTo>
                    <a:cubicBezTo>
                      <a:pt x="240" y="28"/>
                      <a:pt x="232" y="29"/>
                      <a:pt x="224" y="38"/>
                    </a:cubicBezTo>
                    <a:cubicBezTo>
                      <a:pt x="221" y="36"/>
                      <a:pt x="218" y="35"/>
                      <a:pt x="214" y="35"/>
                    </a:cubicBezTo>
                    <a:cubicBezTo>
                      <a:pt x="215" y="26"/>
                      <a:pt x="211" y="18"/>
                      <a:pt x="207" y="11"/>
                    </a:cubicBezTo>
                    <a:cubicBezTo>
                      <a:pt x="206" y="11"/>
                      <a:pt x="206" y="11"/>
                      <a:pt x="204" y="14"/>
                    </a:cubicBezTo>
                    <a:lnTo>
                      <a:pt x="191" y="0"/>
                    </a:lnTo>
                    <a:cubicBezTo>
                      <a:pt x="188" y="9"/>
                      <a:pt x="186" y="17"/>
                      <a:pt x="188" y="27"/>
                    </a:cubicBezTo>
                    <a:cubicBezTo>
                      <a:pt x="185" y="26"/>
                      <a:pt x="182" y="27"/>
                      <a:pt x="178" y="27"/>
                    </a:cubicBezTo>
                    <a:cubicBezTo>
                      <a:pt x="178" y="27"/>
                      <a:pt x="177" y="26"/>
                      <a:pt x="177" y="26"/>
                    </a:cubicBezTo>
                    <a:cubicBezTo>
                      <a:pt x="170" y="12"/>
                      <a:pt x="163" y="4"/>
                      <a:pt x="147" y="6"/>
                    </a:cubicBezTo>
                    <a:cubicBezTo>
                      <a:pt x="149" y="12"/>
                      <a:pt x="151" y="17"/>
                      <a:pt x="155" y="22"/>
                    </a:cubicBezTo>
                    <a:cubicBezTo>
                      <a:pt x="153" y="23"/>
                      <a:pt x="150" y="24"/>
                      <a:pt x="148" y="25"/>
                    </a:cubicBezTo>
                    <a:cubicBezTo>
                      <a:pt x="152" y="32"/>
                      <a:pt x="156" y="37"/>
                      <a:pt x="164" y="40"/>
                    </a:cubicBezTo>
                    <a:cubicBezTo>
                      <a:pt x="161" y="43"/>
                      <a:pt x="159" y="47"/>
                      <a:pt x="158" y="52"/>
                    </a:cubicBezTo>
                    <a:cubicBezTo>
                      <a:pt x="156" y="48"/>
                      <a:pt x="153" y="45"/>
                      <a:pt x="149" y="41"/>
                    </a:cubicBezTo>
                    <a:cubicBezTo>
                      <a:pt x="148" y="42"/>
                      <a:pt x="147" y="43"/>
                      <a:pt x="146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5"/>
                      <a:pt x="126" y="53"/>
                    </a:cubicBezTo>
                    <a:cubicBezTo>
                      <a:pt x="124" y="54"/>
                      <a:pt x="123" y="55"/>
                      <a:pt x="121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1" y="60"/>
                      <a:pt x="104" y="65"/>
                      <a:pt x="107" y="70"/>
                    </a:cubicBezTo>
                    <a:cubicBezTo>
                      <a:pt x="103" y="69"/>
                      <a:pt x="99" y="70"/>
                      <a:pt x="94" y="71"/>
                    </a:cubicBezTo>
                    <a:cubicBezTo>
                      <a:pt x="85" y="54"/>
                      <a:pt x="73" y="48"/>
                      <a:pt x="53" y="48"/>
                    </a:cubicBezTo>
                    <a:cubicBezTo>
                      <a:pt x="56" y="56"/>
                      <a:pt x="60" y="63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5"/>
                    </a:cubicBezTo>
                    <a:cubicBezTo>
                      <a:pt x="56" y="97"/>
                      <a:pt x="53" y="100"/>
                      <a:pt x="49" y="103"/>
                    </a:cubicBezTo>
                    <a:cubicBezTo>
                      <a:pt x="49" y="104"/>
                      <a:pt x="48" y="102"/>
                      <a:pt x="47" y="103"/>
                    </a:cubicBezTo>
                    <a:cubicBezTo>
                      <a:pt x="29" y="93"/>
                      <a:pt x="15" y="90"/>
                      <a:pt x="0" y="104"/>
                    </a:cubicBezTo>
                    <a:cubicBezTo>
                      <a:pt x="6" y="109"/>
                      <a:pt x="13" y="113"/>
                      <a:pt x="21" y="115"/>
                    </a:cubicBezTo>
                    <a:cubicBezTo>
                      <a:pt x="19" y="118"/>
                      <a:pt x="16" y="121"/>
                      <a:pt x="14" y="124"/>
                    </a:cubicBezTo>
                    <a:cubicBezTo>
                      <a:pt x="24" y="128"/>
                      <a:pt x="33" y="130"/>
                      <a:pt x="44" y="127"/>
                    </a:cubicBezTo>
                    <a:cubicBezTo>
                      <a:pt x="42" y="136"/>
                      <a:pt x="45" y="143"/>
                      <a:pt x="50" y="151"/>
                    </a:cubicBezTo>
                    <a:cubicBezTo>
                      <a:pt x="63" y="142"/>
                      <a:pt x="69" y="134"/>
                      <a:pt x="66" y="118"/>
                    </a:cubicBezTo>
                    <a:cubicBezTo>
                      <a:pt x="67" y="118"/>
                      <a:pt x="68" y="117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7"/>
                      <a:pt x="90" y="139"/>
                      <a:pt x="89" y="141"/>
                    </a:cubicBezTo>
                    <a:cubicBezTo>
                      <a:pt x="94" y="143"/>
                      <a:pt x="98" y="144"/>
                      <a:pt x="103" y="145"/>
                    </a:cubicBezTo>
                    <a:cubicBezTo>
                      <a:pt x="102" y="145"/>
                      <a:pt x="101" y="146"/>
                      <a:pt x="100" y="146"/>
                    </a:cubicBezTo>
                    <a:cubicBezTo>
                      <a:pt x="106" y="155"/>
                      <a:pt x="112" y="162"/>
                      <a:pt x="122" y="166"/>
                    </a:cubicBezTo>
                    <a:cubicBezTo>
                      <a:pt x="116" y="172"/>
                      <a:pt x="114" y="180"/>
                      <a:pt x="114" y="189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2"/>
                      <a:pt x="155" y="171"/>
                      <a:pt x="160" y="171"/>
                    </a:cubicBezTo>
                    <a:lnTo>
                      <a:pt x="161" y="171"/>
                    </a:lnTo>
                    <a:cubicBezTo>
                      <a:pt x="158" y="185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6" y="186"/>
                    </a:cubicBezTo>
                    <a:cubicBezTo>
                      <a:pt x="205" y="190"/>
                      <a:pt x="214" y="190"/>
                      <a:pt x="223" y="188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7"/>
                      <a:pt x="230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6"/>
                    </a:cubicBezTo>
                    <a:cubicBezTo>
                      <a:pt x="253" y="163"/>
                      <a:pt x="257" y="159"/>
                      <a:pt x="260" y="152"/>
                    </a:cubicBezTo>
                    <a:cubicBezTo>
                      <a:pt x="266" y="153"/>
                      <a:pt x="271" y="153"/>
                      <a:pt x="276" y="151"/>
                    </a:cubicBezTo>
                    <a:cubicBezTo>
                      <a:pt x="272" y="166"/>
                      <a:pt x="277" y="174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4" y="186"/>
                      <a:pt x="299" y="191"/>
                      <a:pt x="305" y="195"/>
                    </a:cubicBezTo>
                    <a:cubicBezTo>
                      <a:pt x="309" y="186"/>
                      <a:pt x="311" y="177"/>
                      <a:pt x="311" y="167"/>
                    </a:cubicBezTo>
                    <a:cubicBezTo>
                      <a:pt x="320" y="171"/>
                      <a:pt x="328" y="171"/>
                      <a:pt x="338" y="169"/>
                    </a:cubicBezTo>
                    <a:cubicBezTo>
                      <a:pt x="335" y="164"/>
                      <a:pt x="332" y="159"/>
                      <a:pt x="329" y="154"/>
                    </a:cubicBezTo>
                    <a:cubicBezTo>
                      <a:pt x="334" y="155"/>
                      <a:pt x="338" y="154"/>
                      <a:pt x="342" y="153"/>
                    </a:cubicBezTo>
                    <a:cubicBezTo>
                      <a:pt x="352" y="170"/>
                      <a:pt x="364" y="176"/>
                      <a:pt x="383" y="175"/>
                    </a:cubicBezTo>
                    <a:cubicBezTo>
                      <a:pt x="378" y="159"/>
                      <a:pt x="369" y="148"/>
                      <a:pt x="353" y="142"/>
                    </a:cubicBezTo>
                    <a:cubicBezTo>
                      <a:pt x="353" y="141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4" name="Freeform 34">
                <a:extLst>
                  <a:ext uri="{FF2B5EF4-FFF2-40B4-BE49-F238E27FC236}">
                    <a16:creationId xmlns:a16="http://schemas.microsoft.com/office/drawing/2014/main" id="{56EEE80E-5909-4461-971B-EF4D59ADE6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02349" y="3148012"/>
                <a:ext cx="188913" cy="104775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7 h 213"/>
                  <a:gd name="T8" fmla="*/ 269 w 386"/>
                  <a:gd name="T9" fmla="*/ 129 h 213"/>
                  <a:gd name="T10" fmla="*/ 191 w 386"/>
                  <a:gd name="T11" fmla="*/ 148 h 213"/>
                  <a:gd name="T12" fmla="*/ 189 w 386"/>
                  <a:gd name="T13" fmla="*/ 158 h 213"/>
                  <a:gd name="T14" fmla="*/ 133 w 386"/>
                  <a:gd name="T15" fmla="*/ 136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6 w 386"/>
                  <a:gd name="T35" fmla="*/ 127 h 213"/>
                  <a:gd name="T36" fmla="*/ 231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9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70 w 386"/>
                  <a:gd name="T51" fmla="*/ 108 h 213"/>
                  <a:gd name="T52" fmla="*/ 186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6 w 386"/>
                  <a:gd name="T61" fmla="*/ 56 h 213"/>
                  <a:gd name="T62" fmla="*/ 268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8 w 386"/>
                  <a:gd name="T73" fmla="*/ 26 h 213"/>
                  <a:gd name="T74" fmla="*/ 149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3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6 h 213"/>
                  <a:gd name="T94" fmla="*/ 147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8" y="124"/>
                      <a:pt x="341" y="124"/>
                    </a:cubicBezTo>
                    <a:cubicBezTo>
                      <a:pt x="341" y="123"/>
                      <a:pt x="340" y="122"/>
                      <a:pt x="340" y="122"/>
                    </a:cubicBezTo>
                    <a:cubicBezTo>
                      <a:pt x="342" y="122"/>
                      <a:pt x="343" y="122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1" y="130"/>
                      <a:pt x="353" y="133"/>
                    </a:cubicBezTo>
                    <a:cubicBezTo>
                      <a:pt x="345" y="131"/>
                      <a:pt x="339" y="130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30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7"/>
                      <a:pt x="253" y="127"/>
                      <a:pt x="253" y="127"/>
                    </a:cubicBezTo>
                    <a:cubicBezTo>
                      <a:pt x="253" y="124"/>
                      <a:pt x="253" y="120"/>
                      <a:pt x="253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4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1" y="148"/>
                    </a:cubicBezTo>
                    <a:cubicBezTo>
                      <a:pt x="192" y="148"/>
                      <a:pt x="192" y="149"/>
                      <a:pt x="193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9" y="158"/>
                    </a:cubicBezTo>
                    <a:close/>
                    <a:moveTo>
                      <a:pt x="141" y="148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40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3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7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7"/>
                      <a:pt x="194" y="50"/>
                      <a:pt x="194" y="52"/>
                    </a:cubicBezTo>
                    <a:cubicBezTo>
                      <a:pt x="190" y="50"/>
                      <a:pt x="185" y="49"/>
                      <a:pt x="180" y="49"/>
                    </a:cubicBezTo>
                    <a:cubicBezTo>
                      <a:pt x="181" y="47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1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9" y="47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1" y="140"/>
                      <a:pt x="310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1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8"/>
                      <a:pt x="214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3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6" y="127"/>
                    </a:cubicBezTo>
                    <a:cubicBezTo>
                      <a:pt x="221" y="136"/>
                      <a:pt x="227" y="143"/>
                      <a:pt x="238" y="146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2" y="151"/>
                      <a:pt x="231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5" y="100"/>
                      <a:pt x="130" y="97"/>
                      <a:pt x="135" y="93"/>
                    </a:cubicBezTo>
                    <a:cubicBezTo>
                      <a:pt x="135" y="95"/>
                      <a:pt x="136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6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5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9" y="70"/>
                      <a:pt x="178" y="71"/>
                      <a:pt x="177" y="72"/>
                    </a:cubicBezTo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1" y="126"/>
                    </a:moveTo>
                    <a:lnTo>
                      <a:pt x="170" y="125"/>
                    </a:lnTo>
                    <a:cubicBezTo>
                      <a:pt x="172" y="118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0"/>
                      <a:pt x="193" y="112"/>
                      <a:pt x="195" y="114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1" y="125"/>
                      <a:pt x="176" y="125"/>
                      <a:pt x="171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9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4" y="105"/>
                    </a:cubicBezTo>
                    <a:cubicBezTo>
                      <a:pt x="370" y="98"/>
                      <a:pt x="372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6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59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3"/>
                      <a:pt x="255" y="32"/>
                      <a:pt x="256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1" y="30"/>
                      <a:pt x="251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5"/>
                      <a:pt x="219" y="35"/>
                      <a:pt x="215" y="34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7" y="11"/>
                      <a:pt x="207" y="11"/>
                      <a:pt x="205" y="14"/>
                    </a:cubicBezTo>
                    <a:lnTo>
                      <a:pt x="192" y="0"/>
                    </a:lnTo>
                    <a:cubicBezTo>
                      <a:pt x="189" y="9"/>
                      <a:pt x="187" y="17"/>
                      <a:pt x="189" y="26"/>
                    </a:cubicBezTo>
                    <a:cubicBezTo>
                      <a:pt x="186" y="26"/>
                      <a:pt x="183" y="27"/>
                      <a:pt x="179" y="27"/>
                    </a:cubicBezTo>
                    <a:cubicBezTo>
                      <a:pt x="178" y="27"/>
                      <a:pt x="178" y="26"/>
                      <a:pt x="178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4" y="23"/>
                      <a:pt x="151" y="23"/>
                      <a:pt x="149" y="24"/>
                    </a:cubicBezTo>
                    <a:cubicBezTo>
                      <a:pt x="153" y="32"/>
                      <a:pt x="157" y="36"/>
                      <a:pt x="165" y="39"/>
                    </a:cubicBezTo>
                    <a:cubicBezTo>
                      <a:pt x="162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9" y="33"/>
                      <a:pt x="133" y="29"/>
                    </a:cubicBezTo>
                    <a:cubicBezTo>
                      <a:pt x="129" y="37"/>
                      <a:pt x="127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4" y="69"/>
                      <a:pt x="100" y="69"/>
                      <a:pt x="95" y="71"/>
                    </a:cubicBezTo>
                    <a:cubicBezTo>
                      <a:pt x="85" y="53"/>
                      <a:pt x="74" y="48"/>
                      <a:pt x="54" y="48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7" y="76"/>
                      <a:pt x="52" y="86"/>
                      <a:pt x="61" y="94"/>
                    </a:cubicBezTo>
                    <a:cubicBezTo>
                      <a:pt x="57" y="97"/>
                      <a:pt x="54" y="100"/>
                      <a:pt x="50" y="103"/>
                    </a:cubicBezTo>
                    <a:cubicBezTo>
                      <a:pt x="50" y="103"/>
                      <a:pt x="48" y="102"/>
                      <a:pt x="48" y="103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9"/>
                      <a:pt x="14" y="112"/>
                      <a:pt x="22" y="115"/>
                    </a:cubicBezTo>
                    <a:cubicBezTo>
                      <a:pt x="20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70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6" y="124"/>
                      <a:pt x="83" y="130"/>
                      <a:pt x="93" y="134"/>
                    </a:cubicBezTo>
                    <a:cubicBezTo>
                      <a:pt x="92" y="136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7" y="155"/>
                      <a:pt x="113" y="161"/>
                      <a:pt x="123" y="165"/>
                    </a:cubicBezTo>
                    <a:cubicBezTo>
                      <a:pt x="117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7" y="171"/>
                    </a:cubicBezTo>
                    <a:cubicBezTo>
                      <a:pt x="152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7" y="199"/>
                    </a:cubicBezTo>
                    <a:cubicBezTo>
                      <a:pt x="181" y="205"/>
                      <a:pt x="186" y="209"/>
                      <a:pt x="192" y="213"/>
                    </a:cubicBezTo>
                    <a:cubicBezTo>
                      <a:pt x="196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6"/>
                      <a:pt x="231" y="176"/>
                    </a:cubicBezTo>
                    <a:cubicBezTo>
                      <a:pt x="241" y="189"/>
                      <a:pt x="252" y="194"/>
                      <a:pt x="270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3"/>
                      <a:pt x="272" y="152"/>
                      <a:pt x="277" y="151"/>
                    </a:cubicBezTo>
                    <a:cubicBezTo>
                      <a:pt x="273" y="165"/>
                      <a:pt x="278" y="174"/>
                      <a:pt x="289" y="183"/>
                    </a:cubicBezTo>
                    <a:cubicBezTo>
                      <a:pt x="290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5" y="154"/>
                      <a:pt x="339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4" y="142"/>
                    </a:cubicBezTo>
                    <a:cubicBezTo>
                      <a:pt x="354" y="140"/>
                      <a:pt x="355" y="139"/>
                      <a:pt x="356" y="138"/>
                    </a:cubicBezTo>
                    <a:cubicBezTo>
                      <a:pt x="362" y="147"/>
                      <a:pt x="372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5" name="Freeform 35">
                <a:extLst>
                  <a:ext uri="{FF2B5EF4-FFF2-40B4-BE49-F238E27FC236}">
                    <a16:creationId xmlns:a16="http://schemas.microsoft.com/office/drawing/2014/main" id="{62B69CE7-4C79-420F-AB5C-6C8C89C0B8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05537" y="3322637"/>
                <a:ext cx="188913" cy="103188"/>
              </a:xfrm>
              <a:custGeom>
                <a:avLst/>
                <a:gdLst>
                  <a:gd name="T0" fmla="*/ 340 w 386"/>
                  <a:gd name="T1" fmla="*/ 123 h 213"/>
                  <a:gd name="T2" fmla="*/ 347 w 386"/>
                  <a:gd name="T3" fmla="*/ 122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5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4 w 386"/>
                  <a:gd name="T39" fmla="*/ 92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7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7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1 h 213"/>
                  <a:gd name="T98" fmla="*/ 197 w 386"/>
                  <a:gd name="T99" fmla="*/ 186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2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1"/>
                    </a:cubicBezTo>
                    <a:cubicBezTo>
                      <a:pt x="341" y="121"/>
                      <a:pt x="343" y="121"/>
                      <a:pt x="344" y="121"/>
                    </a:cubicBezTo>
                    <a:cubicBezTo>
                      <a:pt x="345" y="121"/>
                      <a:pt x="346" y="122"/>
                      <a:pt x="347" y="122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1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29"/>
                      <a:pt x="254" y="128"/>
                      <a:pt x="253" y="127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7" y="117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7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2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2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1"/>
                      <a:pt x="168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4" y="53"/>
                    </a:cubicBezTo>
                    <a:close/>
                    <a:moveTo>
                      <a:pt x="182" y="43"/>
                    </a:moveTo>
                    <a:cubicBezTo>
                      <a:pt x="187" y="44"/>
                      <a:pt x="190" y="44"/>
                      <a:pt x="194" y="43"/>
                    </a:cubicBezTo>
                    <a:cubicBezTo>
                      <a:pt x="194" y="46"/>
                      <a:pt x="193" y="49"/>
                      <a:pt x="194" y="52"/>
                    </a:cubicBezTo>
                    <a:cubicBezTo>
                      <a:pt x="189" y="50"/>
                      <a:pt x="185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1" y="56"/>
                      <a:pt x="240" y="55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09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7" y="123"/>
                      <a:pt x="219" y="123"/>
                      <a:pt x="221" y="122"/>
                    </a:cubicBezTo>
                    <a:cubicBezTo>
                      <a:pt x="221" y="123"/>
                      <a:pt x="222" y="123"/>
                      <a:pt x="222" y="124"/>
                    </a:cubicBezTo>
                    <a:cubicBezTo>
                      <a:pt x="220" y="125"/>
                      <a:pt x="217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7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99"/>
                      <a:pt x="130" y="97"/>
                      <a:pt x="134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1" y="112"/>
                      <a:pt x="169" y="107"/>
                    </a:cubicBezTo>
                    <a:cubicBezTo>
                      <a:pt x="177" y="110"/>
                      <a:pt x="184" y="110"/>
                      <a:pt x="190" y="108"/>
                    </a:cubicBezTo>
                    <a:cubicBezTo>
                      <a:pt x="192" y="110"/>
                      <a:pt x="193" y="112"/>
                      <a:pt x="194" y="113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70" y="98"/>
                      <a:pt x="371" y="90"/>
                      <a:pt x="372" y="81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6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2" y="61"/>
                      <a:pt x="291" y="67"/>
                      <a:pt x="290" y="72"/>
                    </a:cubicBezTo>
                    <a:cubicBezTo>
                      <a:pt x="286" y="72"/>
                      <a:pt x="282" y="73"/>
                      <a:pt x="279" y="73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4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2"/>
                      <a:pt x="255" y="32"/>
                      <a:pt x="255" y="31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0" y="30"/>
                      <a:pt x="250" y="30"/>
                      <a:pt x="250" y="29"/>
                    </a:cubicBezTo>
                    <a:lnTo>
                      <a:pt x="250" y="30"/>
                    </a:lnTo>
                    <a:cubicBezTo>
                      <a:pt x="240" y="27"/>
                      <a:pt x="233" y="28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6"/>
                      <a:pt x="189" y="26"/>
                    </a:cubicBezTo>
                    <a:cubicBezTo>
                      <a:pt x="185" y="26"/>
                      <a:pt x="182" y="26"/>
                      <a:pt x="179" y="26"/>
                    </a:cubicBezTo>
                    <a:cubicBezTo>
                      <a:pt x="178" y="26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3" y="44"/>
                      <a:pt x="150" y="40"/>
                    </a:cubicBezTo>
                    <a:cubicBezTo>
                      <a:pt x="149" y="41"/>
                      <a:pt x="148" y="42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6"/>
                      <a:pt x="126" y="44"/>
                      <a:pt x="126" y="52"/>
                    </a:cubicBezTo>
                    <a:cubicBezTo>
                      <a:pt x="125" y="53"/>
                      <a:pt x="123" y="54"/>
                      <a:pt x="122" y="54"/>
                    </a:cubicBezTo>
                    <a:cubicBezTo>
                      <a:pt x="114" y="52"/>
                      <a:pt x="107" y="53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7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4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3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2" y="129"/>
                      <a:pt x="93" y="134"/>
                    </a:cubicBezTo>
                    <a:cubicBezTo>
                      <a:pt x="91" y="136"/>
                      <a:pt x="90" y="138"/>
                      <a:pt x="90" y="140"/>
                    </a:cubicBezTo>
                    <a:cubicBezTo>
                      <a:pt x="94" y="142"/>
                      <a:pt x="99" y="144"/>
                      <a:pt x="103" y="144"/>
                    </a:cubicBezTo>
                    <a:cubicBezTo>
                      <a:pt x="102" y="144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8"/>
                      <a:pt x="139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2"/>
                      <a:pt x="174" y="201"/>
                    </a:cubicBezTo>
                    <a:cubicBezTo>
                      <a:pt x="175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1" y="182"/>
                      <a:pt x="219" y="178"/>
                      <a:pt x="216" y="174"/>
                    </a:cubicBezTo>
                    <a:cubicBezTo>
                      <a:pt x="220" y="175"/>
                      <a:pt x="225" y="176"/>
                      <a:pt x="231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7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3"/>
                      <a:pt x="288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8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6" name="Freeform 36">
                <a:extLst>
                  <a:ext uri="{FF2B5EF4-FFF2-40B4-BE49-F238E27FC236}">
                    <a16:creationId xmlns:a16="http://schemas.microsoft.com/office/drawing/2014/main" id="{56799FA2-C985-4839-9AC8-6B806E2266C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65824" y="3343274"/>
                <a:ext cx="187325" cy="104775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6 h 213"/>
                  <a:gd name="T8" fmla="*/ 269 w 386"/>
                  <a:gd name="T9" fmla="*/ 129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2" y="124"/>
                    </a:cubicBezTo>
                    <a:cubicBezTo>
                      <a:pt x="334" y="124"/>
                      <a:pt x="337" y="124"/>
                      <a:pt x="341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9" y="148"/>
                      <a:pt x="189" y="148"/>
                      <a:pt x="190" y="148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5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0" y="44"/>
                      <a:pt x="195" y="43"/>
                    </a:cubicBezTo>
                    <a:cubicBezTo>
                      <a:pt x="194" y="47"/>
                      <a:pt x="193" y="50"/>
                      <a:pt x="194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1" y="47"/>
                      <a:pt x="182" y="46"/>
                      <a:pt x="183" y="44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0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8" y="47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7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5"/>
                      <a:pt x="218" y="35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100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6"/>
                      <a:pt x="90" y="139"/>
                      <a:pt x="90" y="141"/>
                    </a:cubicBezTo>
                    <a:cubicBezTo>
                      <a:pt x="95" y="143"/>
                      <a:pt x="99" y="144"/>
                      <a:pt x="103" y="145"/>
                    </a:cubicBezTo>
                    <a:cubicBezTo>
                      <a:pt x="102" y="145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1" y="205"/>
                      <a:pt x="185" y="209"/>
                      <a:pt x="191" y="213"/>
                    </a:cubicBezTo>
                    <a:cubicBezTo>
                      <a:pt x="195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9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7" name="Freeform 37">
                <a:extLst>
                  <a:ext uri="{FF2B5EF4-FFF2-40B4-BE49-F238E27FC236}">
                    <a16:creationId xmlns:a16="http://schemas.microsoft.com/office/drawing/2014/main" id="{D4154EB2-3D5C-446E-B0AF-20C7659D840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35674" y="3265487"/>
                <a:ext cx="188913" cy="104775"/>
              </a:xfrm>
              <a:custGeom>
                <a:avLst/>
                <a:gdLst>
                  <a:gd name="T0" fmla="*/ 340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7 h 213"/>
                  <a:gd name="T8" fmla="*/ 269 w 386"/>
                  <a:gd name="T9" fmla="*/ 129 h 213"/>
                  <a:gd name="T10" fmla="*/ 190 w 386"/>
                  <a:gd name="T11" fmla="*/ 148 h 213"/>
                  <a:gd name="T12" fmla="*/ 188 w 386"/>
                  <a:gd name="T13" fmla="*/ 158 h 213"/>
                  <a:gd name="T14" fmla="*/ 132 w 386"/>
                  <a:gd name="T15" fmla="*/ 136 h 213"/>
                  <a:gd name="T16" fmla="*/ 141 w 386"/>
                  <a:gd name="T17" fmla="*/ 149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4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9 h 213"/>
                  <a:gd name="T30" fmla="*/ 310 w 386"/>
                  <a:gd name="T31" fmla="*/ 139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1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9 h 213"/>
                  <a:gd name="T44" fmla="*/ 212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1 w 386"/>
                  <a:gd name="T57" fmla="*/ 82 h 213"/>
                  <a:gd name="T58" fmla="*/ 320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2 h 213"/>
                  <a:gd name="T64" fmla="*/ 254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3 h 213"/>
                  <a:gd name="T86" fmla="*/ 21 w 386"/>
                  <a:gd name="T87" fmla="*/ 115 h 213"/>
                  <a:gd name="T88" fmla="*/ 51 w 386"/>
                  <a:gd name="T89" fmla="*/ 151 h 213"/>
                  <a:gd name="T90" fmla="*/ 93 w 386"/>
                  <a:gd name="T91" fmla="*/ 134 h 213"/>
                  <a:gd name="T92" fmla="*/ 100 w 386"/>
                  <a:gd name="T93" fmla="*/ 146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5" y="130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2" y="121"/>
                      <a:pt x="252" y="117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7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8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4"/>
                      <a:pt x="194" y="44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moveTo>
                      <a:pt x="244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3"/>
                      <a:pt x="237" y="50"/>
                      <a:pt x="235" y="46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10" y="139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6"/>
                    </a:cubicBezTo>
                    <a:cubicBezTo>
                      <a:pt x="236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6"/>
                      <a:pt x="135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7"/>
                      <a:pt x="120" y="106"/>
                    </a:cubicBezTo>
                    <a:close/>
                    <a:moveTo>
                      <a:pt x="177" y="73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2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1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5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2"/>
                      <a:pt x="380" y="134"/>
                      <a:pt x="375" y="128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90" y="73"/>
                    </a:cubicBezTo>
                    <a:cubicBezTo>
                      <a:pt x="286" y="73"/>
                      <a:pt x="282" y="73"/>
                      <a:pt x="278" y="74"/>
                    </a:cubicBezTo>
                    <a:cubicBezTo>
                      <a:pt x="283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4"/>
                      <a:pt x="264" y="44"/>
                    </a:cubicBezTo>
                    <a:cubicBezTo>
                      <a:pt x="261" y="40"/>
                      <a:pt x="258" y="37"/>
                      <a:pt x="254" y="33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6"/>
                      <a:pt x="218" y="35"/>
                      <a:pt x="215" y="34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3" y="4"/>
                      <a:pt x="147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2"/>
                      <a:pt x="157" y="36"/>
                      <a:pt x="165" y="40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8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9"/>
                      <a:pt x="13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3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6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3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3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0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 dirty="0"/>
              </a:p>
            </p:txBody>
          </p:sp>
          <p:sp>
            <p:nvSpPr>
              <p:cNvPr id="178" name="Freeform 38">
                <a:extLst>
                  <a:ext uri="{FF2B5EF4-FFF2-40B4-BE49-F238E27FC236}">
                    <a16:creationId xmlns:a16="http://schemas.microsoft.com/office/drawing/2014/main" id="{5010E328-B769-482D-B68D-53817B919F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18237" y="3244849"/>
                <a:ext cx="187325" cy="104775"/>
              </a:xfrm>
              <a:custGeom>
                <a:avLst/>
                <a:gdLst>
                  <a:gd name="T0" fmla="*/ 341 w 386"/>
                  <a:gd name="T1" fmla="*/ 123 h 213"/>
                  <a:gd name="T2" fmla="*/ 347 w 386"/>
                  <a:gd name="T3" fmla="*/ 122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9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5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5 w 386"/>
                  <a:gd name="T39" fmla="*/ 92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70 w 386"/>
                  <a:gd name="T51" fmla="*/ 107 h 213"/>
                  <a:gd name="T52" fmla="*/ 186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8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7 h 213"/>
                  <a:gd name="T84" fmla="*/ 50 w 386"/>
                  <a:gd name="T85" fmla="*/ 102 h 213"/>
                  <a:gd name="T86" fmla="*/ 22 w 386"/>
                  <a:gd name="T87" fmla="*/ 114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1 h 213"/>
                  <a:gd name="T98" fmla="*/ 197 w 386"/>
                  <a:gd name="T99" fmla="*/ 185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1"/>
                    </a:moveTo>
                    <a:cubicBezTo>
                      <a:pt x="333" y="129"/>
                      <a:pt x="332" y="126"/>
                      <a:pt x="332" y="123"/>
                    </a:cubicBezTo>
                    <a:cubicBezTo>
                      <a:pt x="335" y="124"/>
                      <a:pt x="337" y="124"/>
                      <a:pt x="341" y="123"/>
                    </a:cubicBezTo>
                    <a:cubicBezTo>
                      <a:pt x="341" y="123"/>
                      <a:pt x="340" y="122"/>
                      <a:pt x="340" y="121"/>
                    </a:cubicBezTo>
                    <a:cubicBezTo>
                      <a:pt x="342" y="121"/>
                      <a:pt x="343" y="121"/>
                      <a:pt x="345" y="121"/>
                    </a:cubicBezTo>
                    <a:cubicBezTo>
                      <a:pt x="346" y="121"/>
                      <a:pt x="346" y="122"/>
                      <a:pt x="347" y="122"/>
                    </a:cubicBezTo>
                    <a:cubicBezTo>
                      <a:pt x="349" y="126"/>
                      <a:pt x="350" y="130"/>
                      <a:pt x="352" y="133"/>
                    </a:cubicBezTo>
                    <a:cubicBezTo>
                      <a:pt x="345" y="131"/>
                      <a:pt x="339" y="130"/>
                      <a:pt x="333" y="131"/>
                    </a:cubicBezTo>
                    <a:close/>
                    <a:moveTo>
                      <a:pt x="269" y="128"/>
                    </a:moveTo>
                    <a:cubicBezTo>
                      <a:pt x="265" y="128"/>
                      <a:pt x="260" y="129"/>
                      <a:pt x="256" y="129"/>
                    </a:cubicBezTo>
                    <a:cubicBezTo>
                      <a:pt x="255" y="129"/>
                      <a:pt x="255" y="128"/>
                      <a:pt x="254" y="127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8" y="117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9" y="157"/>
                    </a:moveTo>
                    <a:cubicBezTo>
                      <a:pt x="189" y="154"/>
                      <a:pt x="189" y="151"/>
                      <a:pt x="188" y="147"/>
                    </a:cubicBezTo>
                    <a:cubicBezTo>
                      <a:pt x="189" y="147"/>
                      <a:pt x="190" y="147"/>
                      <a:pt x="190" y="147"/>
                    </a:cubicBezTo>
                    <a:cubicBezTo>
                      <a:pt x="191" y="147"/>
                      <a:pt x="192" y="149"/>
                      <a:pt x="193" y="149"/>
                    </a:cubicBezTo>
                    <a:cubicBezTo>
                      <a:pt x="194" y="152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9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3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1"/>
                      <a:pt x="168" y="58"/>
                      <a:pt x="162" y="56"/>
                    </a:cubicBezTo>
                    <a:cubicBezTo>
                      <a:pt x="162" y="56"/>
                      <a:pt x="162" y="56"/>
                      <a:pt x="162" y="56"/>
                    </a:cubicBezTo>
                    <a:cubicBezTo>
                      <a:pt x="166" y="56"/>
                      <a:pt x="171" y="55"/>
                      <a:pt x="174" y="53"/>
                    </a:cubicBezTo>
                    <a:close/>
                    <a:moveTo>
                      <a:pt x="183" y="43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6"/>
                      <a:pt x="194" y="49"/>
                      <a:pt x="194" y="52"/>
                    </a:cubicBezTo>
                    <a:cubicBezTo>
                      <a:pt x="190" y="50"/>
                      <a:pt x="185" y="49"/>
                      <a:pt x="180" y="48"/>
                    </a:cubicBezTo>
                    <a:cubicBezTo>
                      <a:pt x="181" y="47"/>
                      <a:pt x="182" y="45"/>
                      <a:pt x="183" y="43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2" y="56"/>
                      <a:pt x="241" y="55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10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4"/>
                      <a:pt x="209" y="131"/>
                    </a:cubicBezTo>
                    <a:cubicBezTo>
                      <a:pt x="212" y="128"/>
                      <a:pt x="213" y="125"/>
                      <a:pt x="215" y="123"/>
                    </a:cubicBezTo>
                    <a:cubicBezTo>
                      <a:pt x="217" y="123"/>
                      <a:pt x="219" y="123"/>
                      <a:pt x="222" y="122"/>
                    </a:cubicBezTo>
                    <a:cubicBezTo>
                      <a:pt x="222" y="123"/>
                      <a:pt x="222" y="123"/>
                      <a:pt x="222" y="124"/>
                    </a:cubicBezTo>
                    <a:cubicBezTo>
                      <a:pt x="220" y="125"/>
                      <a:pt x="218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7"/>
                      <a:pt x="235" y="149"/>
                      <a:pt x="234" y="151"/>
                    </a:cubicBezTo>
                    <a:cubicBezTo>
                      <a:pt x="233" y="150"/>
                      <a:pt x="232" y="150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4"/>
                      <a:pt x="119" y="103"/>
                      <a:pt x="118" y="101"/>
                    </a:cubicBezTo>
                    <a:cubicBezTo>
                      <a:pt x="124" y="99"/>
                      <a:pt x="130" y="97"/>
                      <a:pt x="135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8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6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2" y="112"/>
                      <a:pt x="170" y="107"/>
                    </a:cubicBezTo>
                    <a:cubicBezTo>
                      <a:pt x="177" y="110"/>
                      <a:pt x="184" y="110"/>
                      <a:pt x="191" y="108"/>
                    </a:cubicBezTo>
                    <a:cubicBezTo>
                      <a:pt x="192" y="110"/>
                      <a:pt x="193" y="112"/>
                      <a:pt x="195" y="113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0" y="124"/>
                      <a:pt x="176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80" y="115"/>
                      <a:pt x="374" y="108"/>
                      <a:pt x="363" y="104"/>
                    </a:cubicBezTo>
                    <a:cubicBezTo>
                      <a:pt x="370" y="98"/>
                      <a:pt x="371" y="90"/>
                      <a:pt x="372" y="81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7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3" y="61"/>
                      <a:pt x="291" y="66"/>
                      <a:pt x="290" y="72"/>
                    </a:cubicBezTo>
                    <a:cubicBezTo>
                      <a:pt x="286" y="72"/>
                      <a:pt x="283" y="72"/>
                      <a:pt x="279" y="73"/>
                    </a:cubicBezTo>
                    <a:cubicBezTo>
                      <a:pt x="283" y="59"/>
                      <a:pt x="278" y="51"/>
                      <a:pt x="268" y="41"/>
                    </a:cubicBezTo>
                    <a:cubicBezTo>
                      <a:pt x="267" y="42"/>
                      <a:pt x="266" y="43"/>
                      <a:pt x="265" y="44"/>
                    </a:cubicBezTo>
                    <a:cubicBezTo>
                      <a:pt x="265" y="44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2"/>
                      <a:pt x="255" y="32"/>
                      <a:pt x="255" y="31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1" y="30"/>
                      <a:pt x="250" y="30"/>
                      <a:pt x="250" y="29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7"/>
                      <a:pt x="233" y="28"/>
                      <a:pt x="225" y="37"/>
                    </a:cubicBezTo>
                    <a:cubicBezTo>
                      <a:pt x="222" y="35"/>
                      <a:pt x="219" y="34"/>
                      <a:pt x="215" y="34"/>
                    </a:cubicBezTo>
                    <a:cubicBezTo>
                      <a:pt x="216" y="26"/>
                      <a:pt x="212" y="17"/>
                      <a:pt x="208" y="10"/>
                    </a:cubicBezTo>
                    <a:cubicBezTo>
                      <a:pt x="206" y="10"/>
                      <a:pt x="206" y="10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6"/>
                      <a:pt x="189" y="26"/>
                    </a:cubicBezTo>
                    <a:cubicBezTo>
                      <a:pt x="186" y="25"/>
                      <a:pt x="182" y="26"/>
                      <a:pt x="179" y="26"/>
                    </a:cubicBezTo>
                    <a:cubicBezTo>
                      <a:pt x="178" y="26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6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3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4" y="44"/>
                      <a:pt x="150" y="40"/>
                    </a:cubicBezTo>
                    <a:cubicBezTo>
                      <a:pt x="149" y="41"/>
                      <a:pt x="148" y="42"/>
                      <a:pt x="147" y="43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6"/>
                      <a:pt x="127" y="44"/>
                      <a:pt x="126" y="52"/>
                    </a:cubicBezTo>
                    <a:cubicBezTo>
                      <a:pt x="125" y="53"/>
                      <a:pt x="123" y="54"/>
                      <a:pt x="122" y="54"/>
                    </a:cubicBezTo>
                    <a:cubicBezTo>
                      <a:pt x="115" y="52"/>
                      <a:pt x="108" y="52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7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7" y="96"/>
                      <a:pt x="54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4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5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4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3" y="129"/>
                      <a:pt x="93" y="134"/>
                    </a:cubicBezTo>
                    <a:cubicBezTo>
                      <a:pt x="92" y="136"/>
                      <a:pt x="91" y="138"/>
                      <a:pt x="90" y="140"/>
                    </a:cubicBezTo>
                    <a:cubicBezTo>
                      <a:pt x="95" y="142"/>
                      <a:pt x="99" y="144"/>
                      <a:pt x="104" y="144"/>
                    </a:cubicBezTo>
                    <a:cubicBezTo>
                      <a:pt x="103" y="144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8"/>
                      <a:pt x="140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0"/>
                    </a:lnTo>
                    <a:cubicBezTo>
                      <a:pt x="159" y="184"/>
                      <a:pt x="163" y="192"/>
                      <a:pt x="174" y="201"/>
                    </a:cubicBezTo>
                    <a:cubicBezTo>
                      <a:pt x="175" y="200"/>
                      <a:pt x="176" y="199"/>
                      <a:pt x="176" y="198"/>
                    </a:cubicBezTo>
                    <a:cubicBezTo>
                      <a:pt x="181" y="204"/>
                      <a:pt x="185" y="209"/>
                      <a:pt x="192" y="213"/>
                    </a:cubicBezTo>
                    <a:cubicBezTo>
                      <a:pt x="196" y="204"/>
                      <a:pt x="198" y="195"/>
                      <a:pt x="197" y="185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2"/>
                      <a:pt x="219" y="178"/>
                      <a:pt x="217" y="174"/>
                    </a:cubicBezTo>
                    <a:cubicBezTo>
                      <a:pt x="221" y="175"/>
                      <a:pt x="226" y="176"/>
                      <a:pt x="231" y="175"/>
                    </a:cubicBezTo>
                    <a:cubicBezTo>
                      <a:pt x="241" y="189"/>
                      <a:pt x="252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8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8" y="173"/>
                      <a:pt x="289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6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9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4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79" name="Freeform 39">
                <a:extLst>
                  <a:ext uri="{FF2B5EF4-FFF2-40B4-BE49-F238E27FC236}">
                    <a16:creationId xmlns:a16="http://schemas.microsoft.com/office/drawing/2014/main" id="{F5A20F1A-C867-4041-A010-DA6F14EDC7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9137" y="3275012"/>
                <a:ext cx="187325" cy="104775"/>
              </a:xfrm>
              <a:custGeom>
                <a:avLst/>
                <a:gdLst>
                  <a:gd name="T0" fmla="*/ 340 w 385"/>
                  <a:gd name="T1" fmla="*/ 124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8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7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9 h 213"/>
                  <a:gd name="T48" fmla="*/ 251 w 385"/>
                  <a:gd name="T49" fmla="*/ 89 h 213"/>
                  <a:gd name="T50" fmla="*/ 169 w 385"/>
                  <a:gd name="T51" fmla="*/ 108 h 213"/>
                  <a:gd name="T52" fmla="*/ 185 w 385"/>
                  <a:gd name="T53" fmla="*/ 125 h 213"/>
                  <a:gd name="T54" fmla="*/ 374 w 385"/>
                  <a:gd name="T55" fmla="*/ 128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6 h 213"/>
                  <a:gd name="T62" fmla="*/ 267 w 385"/>
                  <a:gd name="T63" fmla="*/ 42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6 h 213"/>
                  <a:gd name="T74" fmla="*/ 148 w 385"/>
                  <a:gd name="T75" fmla="*/ 24 h 213"/>
                  <a:gd name="T76" fmla="*/ 149 w 385"/>
                  <a:gd name="T77" fmla="*/ 41 h 213"/>
                  <a:gd name="T78" fmla="*/ 126 w 385"/>
                  <a:gd name="T79" fmla="*/ 53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1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6 h 213"/>
                  <a:gd name="T102" fmla="*/ 260 w 385"/>
                  <a:gd name="T103" fmla="*/ 152 h 213"/>
                  <a:gd name="T104" fmla="*/ 290 w 385"/>
                  <a:gd name="T105" fmla="*/ 180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2"/>
                      <a:pt x="339" y="122"/>
                    </a:cubicBezTo>
                    <a:cubicBezTo>
                      <a:pt x="341" y="122"/>
                      <a:pt x="342" y="121"/>
                      <a:pt x="344" y="121"/>
                    </a:cubicBezTo>
                    <a:cubicBezTo>
                      <a:pt x="345" y="121"/>
                      <a:pt x="345" y="123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2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9"/>
                      <a:pt x="262" y="119"/>
                      <a:pt x="267" y="118"/>
                    </a:cubicBezTo>
                    <a:cubicBezTo>
                      <a:pt x="267" y="121"/>
                      <a:pt x="267" y="125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7"/>
                    </a:cubicBezTo>
                    <a:cubicBezTo>
                      <a:pt x="136" y="143"/>
                      <a:pt x="134" y="139"/>
                      <a:pt x="132" y="135"/>
                    </a:cubicBezTo>
                    <a:cubicBezTo>
                      <a:pt x="135" y="137"/>
                      <a:pt x="139" y="138"/>
                      <a:pt x="142" y="138"/>
                    </a:cubicBezTo>
                    <a:cubicBezTo>
                      <a:pt x="142" y="141"/>
                      <a:pt x="142" y="145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4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2"/>
                      <a:pt x="167" y="59"/>
                      <a:pt x="161" y="57"/>
                    </a:cubicBezTo>
                    <a:lnTo>
                      <a:pt x="161" y="57"/>
                    </a:lnTo>
                    <a:cubicBezTo>
                      <a:pt x="166" y="57"/>
                      <a:pt x="170" y="56"/>
                      <a:pt x="173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4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7"/>
                      <a:pt x="241" y="56"/>
                      <a:pt x="240" y="56"/>
                    </a:cubicBezTo>
                    <a:cubicBezTo>
                      <a:pt x="238" y="53"/>
                      <a:pt x="236" y="49"/>
                      <a:pt x="234" y="46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39"/>
                      <a:pt x="309" y="139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9" y="135"/>
                      <a:pt x="208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5"/>
                      <a:pt x="135" y="96"/>
                      <a:pt x="135" y="98"/>
                    </a:cubicBezTo>
                    <a:cubicBezTo>
                      <a:pt x="134" y="102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70"/>
                      <a:pt x="178" y="68"/>
                    </a:cubicBezTo>
                    <a:cubicBezTo>
                      <a:pt x="178" y="70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6"/>
                      <a:pt x="213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6"/>
                      <a:pt x="216" y="107"/>
                    </a:cubicBezTo>
                    <a:close/>
                    <a:moveTo>
                      <a:pt x="251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1" y="87"/>
                      <a:pt x="251" y="88"/>
                      <a:pt x="251" y="89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3" y="111"/>
                      <a:pt x="190" y="109"/>
                    </a:cubicBezTo>
                    <a:cubicBezTo>
                      <a:pt x="191" y="110"/>
                      <a:pt x="192" y="112"/>
                      <a:pt x="194" y="114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8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6"/>
                      <a:pt x="323" y="82"/>
                    </a:cubicBezTo>
                    <a:cubicBezTo>
                      <a:pt x="323" y="80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2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1"/>
                      <a:pt x="290" y="67"/>
                      <a:pt x="289" y="73"/>
                    </a:cubicBezTo>
                    <a:cubicBezTo>
                      <a:pt x="285" y="73"/>
                      <a:pt x="282" y="73"/>
                      <a:pt x="278" y="74"/>
                    </a:cubicBezTo>
                    <a:cubicBezTo>
                      <a:pt x="282" y="59"/>
                      <a:pt x="278" y="51"/>
                      <a:pt x="267" y="42"/>
                    </a:cubicBezTo>
                    <a:cubicBezTo>
                      <a:pt x="266" y="43"/>
                      <a:pt x="265" y="44"/>
                      <a:pt x="264" y="45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cubicBezTo>
                      <a:pt x="249" y="30"/>
                      <a:pt x="249" y="30"/>
                      <a:pt x="249" y="30"/>
                    </a:cubicBezTo>
                    <a:cubicBezTo>
                      <a:pt x="240" y="28"/>
                      <a:pt x="232" y="29"/>
                      <a:pt x="224" y="37"/>
                    </a:cubicBezTo>
                    <a:cubicBezTo>
                      <a:pt x="221" y="35"/>
                      <a:pt x="218" y="35"/>
                      <a:pt x="214" y="34"/>
                    </a:cubicBezTo>
                    <a:cubicBezTo>
                      <a:pt x="215" y="26"/>
                      <a:pt x="211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7"/>
                    </a:cubicBezTo>
                    <a:cubicBezTo>
                      <a:pt x="178" y="27"/>
                      <a:pt x="177" y="26"/>
                      <a:pt x="177" y="26"/>
                    </a:cubicBezTo>
                    <a:cubicBezTo>
                      <a:pt x="170" y="12"/>
                      <a:pt x="163" y="4"/>
                      <a:pt x="147" y="6"/>
                    </a:cubicBezTo>
                    <a:cubicBezTo>
                      <a:pt x="149" y="12"/>
                      <a:pt x="151" y="17"/>
                      <a:pt x="155" y="22"/>
                    </a:cubicBezTo>
                    <a:cubicBezTo>
                      <a:pt x="153" y="23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7"/>
                      <a:pt x="158" y="51"/>
                    </a:cubicBezTo>
                    <a:cubicBezTo>
                      <a:pt x="156" y="48"/>
                      <a:pt x="153" y="44"/>
                      <a:pt x="149" y="41"/>
                    </a:cubicBezTo>
                    <a:cubicBezTo>
                      <a:pt x="148" y="42"/>
                      <a:pt x="147" y="43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1" y="60"/>
                      <a:pt x="104" y="64"/>
                      <a:pt x="107" y="69"/>
                    </a:cubicBezTo>
                    <a:cubicBezTo>
                      <a:pt x="103" y="69"/>
                      <a:pt x="99" y="69"/>
                      <a:pt x="94" y="71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6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100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4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8"/>
                      <a:pt x="16" y="120"/>
                      <a:pt x="15" y="123"/>
                    </a:cubicBezTo>
                    <a:cubicBezTo>
                      <a:pt x="24" y="128"/>
                      <a:pt x="33" y="130"/>
                      <a:pt x="44" y="127"/>
                    </a:cubicBezTo>
                    <a:cubicBezTo>
                      <a:pt x="42" y="136"/>
                      <a:pt x="45" y="143"/>
                      <a:pt x="50" y="150"/>
                    </a:cubicBezTo>
                    <a:cubicBezTo>
                      <a:pt x="63" y="142"/>
                      <a:pt x="69" y="133"/>
                      <a:pt x="66" y="118"/>
                    </a:cubicBezTo>
                    <a:cubicBezTo>
                      <a:pt x="67" y="117"/>
                      <a:pt x="68" y="117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5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6"/>
                      <a:pt x="230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6"/>
                    </a:cubicBezTo>
                    <a:cubicBezTo>
                      <a:pt x="253" y="163"/>
                      <a:pt x="257" y="158"/>
                      <a:pt x="260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4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5" y="186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2"/>
                    </a:cubicBezTo>
                    <a:cubicBezTo>
                      <a:pt x="353" y="140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0" name="Freeform 40">
                <a:extLst>
                  <a:ext uri="{FF2B5EF4-FFF2-40B4-BE49-F238E27FC236}">
                    <a16:creationId xmlns:a16="http://schemas.microsoft.com/office/drawing/2014/main" id="{240D170B-5963-4FBF-B2A9-0E982880A8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22962" y="3219449"/>
                <a:ext cx="188913" cy="103188"/>
              </a:xfrm>
              <a:custGeom>
                <a:avLst/>
                <a:gdLst>
                  <a:gd name="T0" fmla="*/ 340 w 386"/>
                  <a:gd name="T1" fmla="*/ 124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2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4"/>
                      <a:pt x="190" y="44"/>
                      <a:pt x="194" y="43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4" y="149"/>
                      <a:pt x="233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6"/>
                    </a:cubicBezTo>
                    <a:cubicBezTo>
                      <a:pt x="292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4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7" y="47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1" name="Freeform 41">
                <a:extLst>
                  <a:ext uri="{FF2B5EF4-FFF2-40B4-BE49-F238E27FC236}">
                    <a16:creationId xmlns:a16="http://schemas.microsoft.com/office/drawing/2014/main" id="{6D383D99-57CA-41ED-9EC4-FA236C38E7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7899" y="3427412"/>
                <a:ext cx="1588" cy="0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0 w 4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lnTo>
                      <a:pt x="0" y="1"/>
                    </a:lnTo>
                    <a:cubicBezTo>
                      <a:pt x="4" y="0"/>
                      <a:pt x="2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2" name="Freeform 42">
                <a:extLst>
                  <a:ext uri="{FF2B5EF4-FFF2-40B4-BE49-F238E27FC236}">
                    <a16:creationId xmlns:a16="http://schemas.microsoft.com/office/drawing/2014/main" id="{D9A074BC-D3D6-4B5E-B23D-9616A94F1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9824" y="3317874"/>
                <a:ext cx="1588" cy="1588"/>
              </a:xfrm>
              <a:custGeom>
                <a:avLst/>
                <a:gdLst>
                  <a:gd name="T0" fmla="*/ 2 w 4"/>
                  <a:gd name="T1" fmla="*/ 0 h 3"/>
                  <a:gd name="T2" fmla="*/ 0 w 4"/>
                  <a:gd name="T3" fmla="*/ 3 h 3"/>
                  <a:gd name="T4" fmla="*/ 4 w 4"/>
                  <a:gd name="T5" fmla="*/ 0 h 3"/>
                  <a:gd name="T6" fmla="*/ 2 w 4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2" y="2"/>
                      <a:pt x="3" y="1"/>
                      <a:pt x="4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3" name="Freeform 43">
                <a:extLst>
                  <a:ext uri="{FF2B5EF4-FFF2-40B4-BE49-F238E27FC236}">
                    <a16:creationId xmlns:a16="http://schemas.microsoft.com/office/drawing/2014/main" id="{D378FA2F-8CAC-4ABC-9DEC-05672DB79E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4112" y="3289299"/>
                <a:ext cx="9525" cy="3175"/>
              </a:xfrm>
              <a:custGeom>
                <a:avLst/>
                <a:gdLst>
                  <a:gd name="T0" fmla="*/ 0 w 21"/>
                  <a:gd name="T1" fmla="*/ 2 h 7"/>
                  <a:gd name="T2" fmla="*/ 0 w 21"/>
                  <a:gd name="T3" fmla="*/ 3 h 7"/>
                  <a:gd name="T4" fmla="*/ 21 w 21"/>
                  <a:gd name="T5" fmla="*/ 7 h 7"/>
                  <a:gd name="T6" fmla="*/ 0 w 21"/>
                  <a:gd name="T7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7">
                    <a:moveTo>
                      <a:pt x="0" y="2"/>
                    </a:moveTo>
                    <a:lnTo>
                      <a:pt x="0" y="3"/>
                    </a:lnTo>
                    <a:lnTo>
                      <a:pt x="21" y="7"/>
                    </a:lnTo>
                    <a:cubicBezTo>
                      <a:pt x="12" y="3"/>
                      <a:pt x="4" y="0"/>
                      <a:pt x="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4" name="Freeform 44">
                <a:extLst>
                  <a:ext uri="{FF2B5EF4-FFF2-40B4-BE49-F238E27FC236}">
                    <a16:creationId xmlns:a16="http://schemas.microsoft.com/office/drawing/2014/main" id="{7E62D2A7-6907-494E-918A-A158672584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68987" y="3205162"/>
                <a:ext cx="512763" cy="592138"/>
              </a:xfrm>
              <a:custGeom>
                <a:avLst/>
                <a:gdLst>
                  <a:gd name="T0" fmla="*/ 564 w 1052"/>
                  <a:gd name="T1" fmla="*/ 621 h 1217"/>
                  <a:gd name="T2" fmla="*/ 483 w 1052"/>
                  <a:gd name="T3" fmla="*/ 728 h 1217"/>
                  <a:gd name="T4" fmla="*/ 535 w 1052"/>
                  <a:gd name="T5" fmla="*/ 483 h 1217"/>
                  <a:gd name="T6" fmla="*/ 653 w 1052"/>
                  <a:gd name="T7" fmla="*/ 236 h 1217"/>
                  <a:gd name="T8" fmla="*/ 444 w 1052"/>
                  <a:gd name="T9" fmla="*/ 732 h 1217"/>
                  <a:gd name="T10" fmla="*/ 384 w 1052"/>
                  <a:gd name="T11" fmla="*/ 596 h 1217"/>
                  <a:gd name="T12" fmla="*/ 385 w 1052"/>
                  <a:gd name="T13" fmla="*/ 354 h 1217"/>
                  <a:gd name="T14" fmla="*/ 530 w 1052"/>
                  <a:gd name="T15" fmla="*/ 326 h 1217"/>
                  <a:gd name="T16" fmla="*/ 363 w 1052"/>
                  <a:gd name="T17" fmla="*/ 364 h 1217"/>
                  <a:gd name="T18" fmla="*/ 345 w 1052"/>
                  <a:gd name="T19" fmla="*/ 100 h 1217"/>
                  <a:gd name="T20" fmla="*/ 280 w 1052"/>
                  <a:gd name="T21" fmla="*/ 122 h 1217"/>
                  <a:gd name="T22" fmla="*/ 332 w 1052"/>
                  <a:gd name="T23" fmla="*/ 285 h 1217"/>
                  <a:gd name="T24" fmla="*/ 252 w 1052"/>
                  <a:gd name="T25" fmla="*/ 183 h 1217"/>
                  <a:gd name="T26" fmla="*/ 284 w 1052"/>
                  <a:gd name="T27" fmla="*/ 257 h 1217"/>
                  <a:gd name="T28" fmla="*/ 359 w 1052"/>
                  <a:gd name="T29" fmla="*/ 394 h 1217"/>
                  <a:gd name="T30" fmla="*/ 354 w 1052"/>
                  <a:gd name="T31" fmla="*/ 558 h 1217"/>
                  <a:gd name="T32" fmla="*/ 280 w 1052"/>
                  <a:gd name="T33" fmla="*/ 477 h 1217"/>
                  <a:gd name="T34" fmla="*/ 247 w 1052"/>
                  <a:gd name="T35" fmla="*/ 441 h 1217"/>
                  <a:gd name="T36" fmla="*/ 225 w 1052"/>
                  <a:gd name="T37" fmla="*/ 170 h 1217"/>
                  <a:gd name="T38" fmla="*/ 428 w 1052"/>
                  <a:gd name="T39" fmla="*/ 279 h 1217"/>
                  <a:gd name="T40" fmla="*/ 387 w 1052"/>
                  <a:gd name="T41" fmla="*/ 333 h 1217"/>
                  <a:gd name="T42" fmla="*/ 428 w 1052"/>
                  <a:gd name="T43" fmla="*/ 279 h 1217"/>
                  <a:gd name="T44" fmla="*/ 646 w 1052"/>
                  <a:gd name="T45" fmla="*/ 227 h 1217"/>
                  <a:gd name="T46" fmla="*/ 552 w 1052"/>
                  <a:gd name="T47" fmla="*/ 168 h 1217"/>
                  <a:gd name="T48" fmla="*/ 701 w 1052"/>
                  <a:gd name="T49" fmla="*/ 236 h 1217"/>
                  <a:gd name="T50" fmla="*/ 669 w 1052"/>
                  <a:gd name="T51" fmla="*/ 225 h 1217"/>
                  <a:gd name="T52" fmla="*/ 861 w 1052"/>
                  <a:gd name="T53" fmla="*/ 247 h 1217"/>
                  <a:gd name="T54" fmla="*/ 947 w 1052"/>
                  <a:gd name="T55" fmla="*/ 176 h 1217"/>
                  <a:gd name="T56" fmla="*/ 822 w 1052"/>
                  <a:gd name="T57" fmla="*/ 274 h 1217"/>
                  <a:gd name="T58" fmla="*/ 770 w 1052"/>
                  <a:gd name="T59" fmla="*/ 180 h 1217"/>
                  <a:gd name="T60" fmla="*/ 643 w 1052"/>
                  <a:gd name="T61" fmla="*/ 475 h 1217"/>
                  <a:gd name="T62" fmla="*/ 678 w 1052"/>
                  <a:gd name="T63" fmla="*/ 309 h 1217"/>
                  <a:gd name="T64" fmla="*/ 749 w 1052"/>
                  <a:gd name="T65" fmla="*/ 176 h 1217"/>
                  <a:gd name="T66" fmla="*/ 477 w 1052"/>
                  <a:gd name="T67" fmla="*/ 47 h 1217"/>
                  <a:gd name="T68" fmla="*/ 442 w 1052"/>
                  <a:gd name="T69" fmla="*/ 116 h 1217"/>
                  <a:gd name="T70" fmla="*/ 397 w 1052"/>
                  <a:gd name="T71" fmla="*/ 0 h 1217"/>
                  <a:gd name="T72" fmla="*/ 415 w 1052"/>
                  <a:gd name="T73" fmla="*/ 110 h 1217"/>
                  <a:gd name="T74" fmla="*/ 198 w 1052"/>
                  <a:gd name="T75" fmla="*/ 406 h 1217"/>
                  <a:gd name="T76" fmla="*/ 102 w 1052"/>
                  <a:gd name="T77" fmla="*/ 54 h 1217"/>
                  <a:gd name="T78" fmla="*/ 87 w 1052"/>
                  <a:gd name="T79" fmla="*/ 46 h 1217"/>
                  <a:gd name="T80" fmla="*/ 17 w 1052"/>
                  <a:gd name="T81" fmla="*/ 32 h 1217"/>
                  <a:gd name="T82" fmla="*/ 109 w 1052"/>
                  <a:gd name="T83" fmla="*/ 189 h 1217"/>
                  <a:gd name="T84" fmla="*/ 336 w 1052"/>
                  <a:gd name="T85" fmla="*/ 623 h 1217"/>
                  <a:gd name="T86" fmla="*/ 413 w 1052"/>
                  <a:gd name="T87" fmla="*/ 1069 h 1217"/>
                  <a:gd name="T88" fmla="*/ 511 w 1052"/>
                  <a:gd name="T89" fmla="*/ 1217 h 1217"/>
                  <a:gd name="T90" fmla="*/ 466 w 1052"/>
                  <a:gd name="T91" fmla="*/ 791 h 1217"/>
                  <a:gd name="T92" fmla="*/ 607 w 1052"/>
                  <a:gd name="T93" fmla="*/ 583 h 1217"/>
                  <a:gd name="T94" fmla="*/ 807 w 1052"/>
                  <a:gd name="T95" fmla="*/ 311 h 1217"/>
                  <a:gd name="T96" fmla="*/ 851 w 1052"/>
                  <a:gd name="T97" fmla="*/ 258 h 1217"/>
                  <a:gd name="T98" fmla="*/ 1051 w 1052"/>
                  <a:gd name="T99" fmla="*/ 129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52" h="1217">
                    <a:moveTo>
                      <a:pt x="593" y="546"/>
                    </a:moveTo>
                    <a:cubicBezTo>
                      <a:pt x="573" y="603"/>
                      <a:pt x="580" y="583"/>
                      <a:pt x="564" y="621"/>
                    </a:cubicBezTo>
                    <a:cubicBezTo>
                      <a:pt x="548" y="659"/>
                      <a:pt x="528" y="679"/>
                      <a:pt x="491" y="697"/>
                    </a:cubicBezTo>
                    <a:cubicBezTo>
                      <a:pt x="488" y="707"/>
                      <a:pt x="486" y="718"/>
                      <a:pt x="483" y="728"/>
                    </a:cubicBezTo>
                    <a:cubicBezTo>
                      <a:pt x="502" y="657"/>
                      <a:pt x="515" y="576"/>
                      <a:pt x="531" y="507"/>
                    </a:cubicBezTo>
                    <a:cubicBezTo>
                      <a:pt x="535" y="490"/>
                      <a:pt x="532" y="496"/>
                      <a:pt x="535" y="483"/>
                    </a:cubicBezTo>
                    <a:cubicBezTo>
                      <a:pt x="562" y="444"/>
                      <a:pt x="585" y="402"/>
                      <a:pt x="601" y="357"/>
                    </a:cubicBezTo>
                    <a:lnTo>
                      <a:pt x="653" y="236"/>
                    </a:lnTo>
                    <a:cubicBezTo>
                      <a:pt x="649" y="311"/>
                      <a:pt x="614" y="490"/>
                      <a:pt x="593" y="546"/>
                    </a:cubicBezTo>
                    <a:close/>
                    <a:moveTo>
                      <a:pt x="444" y="732"/>
                    </a:moveTo>
                    <a:cubicBezTo>
                      <a:pt x="434" y="716"/>
                      <a:pt x="423" y="708"/>
                      <a:pt x="415" y="689"/>
                    </a:cubicBezTo>
                    <a:cubicBezTo>
                      <a:pt x="400" y="659"/>
                      <a:pt x="391" y="646"/>
                      <a:pt x="384" y="596"/>
                    </a:cubicBezTo>
                    <a:cubicBezTo>
                      <a:pt x="384" y="596"/>
                      <a:pt x="374" y="483"/>
                      <a:pt x="378" y="455"/>
                    </a:cubicBezTo>
                    <a:cubicBezTo>
                      <a:pt x="381" y="434"/>
                      <a:pt x="380" y="378"/>
                      <a:pt x="385" y="354"/>
                    </a:cubicBezTo>
                    <a:cubicBezTo>
                      <a:pt x="444" y="333"/>
                      <a:pt x="439" y="245"/>
                      <a:pt x="436" y="196"/>
                    </a:cubicBezTo>
                    <a:cubicBezTo>
                      <a:pt x="422" y="76"/>
                      <a:pt x="560" y="157"/>
                      <a:pt x="530" y="326"/>
                    </a:cubicBezTo>
                    <a:cubicBezTo>
                      <a:pt x="510" y="461"/>
                      <a:pt x="498" y="605"/>
                      <a:pt x="444" y="732"/>
                    </a:cubicBezTo>
                    <a:close/>
                    <a:moveTo>
                      <a:pt x="363" y="364"/>
                    </a:moveTo>
                    <a:cubicBezTo>
                      <a:pt x="359" y="307"/>
                      <a:pt x="302" y="156"/>
                      <a:pt x="286" y="105"/>
                    </a:cubicBezTo>
                    <a:lnTo>
                      <a:pt x="345" y="100"/>
                    </a:lnTo>
                    <a:cubicBezTo>
                      <a:pt x="371" y="218"/>
                      <a:pt x="384" y="297"/>
                      <a:pt x="363" y="364"/>
                    </a:cubicBezTo>
                    <a:close/>
                    <a:moveTo>
                      <a:pt x="280" y="122"/>
                    </a:moveTo>
                    <a:cubicBezTo>
                      <a:pt x="289" y="143"/>
                      <a:pt x="325" y="264"/>
                      <a:pt x="332" y="286"/>
                    </a:cubicBezTo>
                    <a:cubicBezTo>
                      <a:pt x="332" y="286"/>
                      <a:pt x="332" y="285"/>
                      <a:pt x="332" y="285"/>
                    </a:cubicBezTo>
                    <a:cubicBezTo>
                      <a:pt x="316" y="273"/>
                      <a:pt x="300" y="262"/>
                      <a:pt x="284" y="248"/>
                    </a:cubicBezTo>
                    <a:cubicBezTo>
                      <a:pt x="270" y="234"/>
                      <a:pt x="257" y="198"/>
                      <a:pt x="252" y="183"/>
                    </a:cubicBezTo>
                    <a:cubicBezTo>
                      <a:pt x="248" y="168"/>
                      <a:pt x="249" y="176"/>
                      <a:pt x="251" y="189"/>
                    </a:cubicBezTo>
                    <a:cubicBezTo>
                      <a:pt x="253" y="202"/>
                      <a:pt x="269" y="244"/>
                      <a:pt x="284" y="257"/>
                    </a:cubicBezTo>
                    <a:lnTo>
                      <a:pt x="337" y="307"/>
                    </a:lnTo>
                    <a:cubicBezTo>
                      <a:pt x="347" y="336"/>
                      <a:pt x="354" y="364"/>
                      <a:pt x="359" y="394"/>
                    </a:cubicBezTo>
                    <a:cubicBezTo>
                      <a:pt x="357" y="427"/>
                      <a:pt x="350" y="478"/>
                      <a:pt x="350" y="507"/>
                    </a:cubicBezTo>
                    <a:cubicBezTo>
                      <a:pt x="350" y="534"/>
                      <a:pt x="353" y="536"/>
                      <a:pt x="354" y="558"/>
                    </a:cubicBezTo>
                    <a:cubicBezTo>
                      <a:pt x="352" y="556"/>
                      <a:pt x="348" y="551"/>
                      <a:pt x="347" y="550"/>
                    </a:cubicBezTo>
                    <a:cubicBezTo>
                      <a:pt x="323" y="527"/>
                      <a:pt x="300" y="500"/>
                      <a:pt x="280" y="477"/>
                    </a:cubicBezTo>
                    <a:cubicBezTo>
                      <a:pt x="271" y="466"/>
                      <a:pt x="268" y="463"/>
                      <a:pt x="260" y="454"/>
                    </a:cubicBezTo>
                    <a:cubicBezTo>
                      <a:pt x="257" y="450"/>
                      <a:pt x="244" y="432"/>
                      <a:pt x="247" y="441"/>
                    </a:cubicBezTo>
                    <a:cubicBezTo>
                      <a:pt x="234" y="407"/>
                      <a:pt x="236" y="413"/>
                      <a:pt x="231" y="367"/>
                    </a:cubicBezTo>
                    <a:cubicBezTo>
                      <a:pt x="226" y="322"/>
                      <a:pt x="217" y="230"/>
                      <a:pt x="225" y="170"/>
                    </a:cubicBezTo>
                    <a:cubicBezTo>
                      <a:pt x="225" y="168"/>
                      <a:pt x="231" y="131"/>
                      <a:pt x="229" y="125"/>
                    </a:cubicBezTo>
                    <a:moveTo>
                      <a:pt x="428" y="279"/>
                    </a:moveTo>
                    <a:cubicBezTo>
                      <a:pt x="428" y="301"/>
                      <a:pt x="408" y="331"/>
                      <a:pt x="391" y="339"/>
                    </a:cubicBezTo>
                    <a:cubicBezTo>
                      <a:pt x="382" y="343"/>
                      <a:pt x="385" y="334"/>
                      <a:pt x="387" y="333"/>
                    </a:cubicBezTo>
                    <a:cubicBezTo>
                      <a:pt x="399" y="267"/>
                      <a:pt x="364" y="168"/>
                      <a:pt x="354" y="109"/>
                    </a:cubicBezTo>
                    <a:lnTo>
                      <a:pt x="428" y="279"/>
                    </a:lnTo>
                    <a:close/>
                    <a:moveTo>
                      <a:pt x="552" y="168"/>
                    </a:moveTo>
                    <a:cubicBezTo>
                      <a:pt x="561" y="171"/>
                      <a:pt x="637" y="223"/>
                      <a:pt x="646" y="227"/>
                    </a:cubicBezTo>
                    <a:cubicBezTo>
                      <a:pt x="637" y="250"/>
                      <a:pt x="554" y="416"/>
                      <a:pt x="540" y="437"/>
                    </a:cubicBezTo>
                    <a:cubicBezTo>
                      <a:pt x="540" y="404"/>
                      <a:pt x="563" y="196"/>
                      <a:pt x="552" y="168"/>
                    </a:cubicBezTo>
                    <a:close/>
                    <a:moveTo>
                      <a:pt x="669" y="225"/>
                    </a:moveTo>
                    <a:cubicBezTo>
                      <a:pt x="675" y="224"/>
                      <a:pt x="696" y="237"/>
                      <a:pt x="701" y="236"/>
                    </a:cubicBezTo>
                    <a:cubicBezTo>
                      <a:pt x="695" y="247"/>
                      <a:pt x="668" y="297"/>
                      <a:pt x="661" y="307"/>
                    </a:cubicBezTo>
                    <a:cubicBezTo>
                      <a:pt x="662" y="297"/>
                      <a:pt x="668" y="235"/>
                      <a:pt x="669" y="225"/>
                    </a:cubicBezTo>
                    <a:close/>
                    <a:moveTo>
                      <a:pt x="1051" y="129"/>
                    </a:moveTo>
                    <a:cubicBezTo>
                      <a:pt x="994" y="180"/>
                      <a:pt x="929" y="214"/>
                      <a:pt x="861" y="247"/>
                    </a:cubicBezTo>
                    <a:cubicBezTo>
                      <a:pt x="867" y="241"/>
                      <a:pt x="875" y="231"/>
                      <a:pt x="881" y="226"/>
                    </a:cubicBezTo>
                    <a:cubicBezTo>
                      <a:pt x="902" y="206"/>
                      <a:pt x="923" y="191"/>
                      <a:pt x="947" y="176"/>
                    </a:cubicBezTo>
                    <a:cubicBezTo>
                      <a:pt x="946" y="174"/>
                      <a:pt x="946" y="173"/>
                      <a:pt x="946" y="172"/>
                    </a:cubicBezTo>
                    <a:cubicBezTo>
                      <a:pt x="901" y="202"/>
                      <a:pt x="862" y="238"/>
                      <a:pt x="822" y="274"/>
                    </a:cubicBezTo>
                    <a:cubicBezTo>
                      <a:pt x="829" y="247"/>
                      <a:pt x="833" y="221"/>
                      <a:pt x="838" y="193"/>
                    </a:cubicBezTo>
                    <a:lnTo>
                      <a:pt x="770" y="180"/>
                    </a:lnTo>
                    <a:cubicBezTo>
                      <a:pt x="788" y="188"/>
                      <a:pt x="814" y="202"/>
                      <a:pt x="821" y="199"/>
                    </a:cubicBezTo>
                    <a:cubicBezTo>
                      <a:pt x="795" y="329"/>
                      <a:pt x="743" y="391"/>
                      <a:pt x="643" y="475"/>
                    </a:cubicBezTo>
                    <a:cubicBezTo>
                      <a:pt x="648" y="418"/>
                      <a:pt x="651" y="386"/>
                      <a:pt x="661" y="337"/>
                    </a:cubicBezTo>
                    <a:cubicBezTo>
                      <a:pt x="662" y="331"/>
                      <a:pt x="678" y="315"/>
                      <a:pt x="678" y="309"/>
                    </a:cubicBezTo>
                    <a:cubicBezTo>
                      <a:pt x="690" y="291"/>
                      <a:pt x="701" y="272"/>
                      <a:pt x="711" y="253"/>
                    </a:cubicBezTo>
                    <a:lnTo>
                      <a:pt x="749" y="176"/>
                    </a:lnTo>
                    <a:lnTo>
                      <a:pt x="446" y="116"/>
                    </a:lnTo>
                    <a:cubicBezTo>
                      <a:pt x="454" y="92"/>
                      <a:pt x="464" y="69"/>
                      <a:pt x="477" y="47"/>
                    </a:cubicBezTo>
                    <a:cubicBezTo>
                      <a:pt x="476" y="46"/>
                      <a:pt x="476" y="45"/>
                      <a:pt x="475" y="45"/>
                    </a:cubicBezTo>
                    <a:cubicBezTo>
                      <a:pt x="463" y="67"/>
                      <a:pt x="451" y="92"/>
                      <a:pt x="442" y="116"/>
                    </a:cubicBezTo>
                    <a:lnTo>
                      <a:pt x="423" y="112"/>
                    </a:lnTo>
                    <a:cubicBezTo>
                      <a:pt x="415" y="74"/>
                      <a:pt x="406" y="37"/>
                      <a:pt x="397" y="0"/>
                    </a:cubicBezTo>
                    <a:cubicBezTo>
                      <a:pt x="395" y="1"/>
                      <a:pt x="396" y="3"/>
                      <a:pt x="395" y="4"/>
                    </a:cubicBezTo>
                    <a:lnTo>
                      <a:pt x="415" y="110"/>
                    </a:lnTo>
                    <a:lnTo>
                      <a:pt x="203" y="69"/>
                    </a:lnTo>
                    <a:cubicBezTo>
                      <a:pt x="202" y="181"/>
                      <a:pt x="198" y="293"/>
                      <a:pt x="198" y="406"/>
                    </a:cubicBezTo>
                    <a:cubicBezTo>
                      <a:pt x="167" y="363"/>
                      <a:pt x="144" y="287"/>
                      <a:pt x="137" y="243"/>
                    </a:cubicBezTo>
                    <a:cubicBezTo>
                      <a:pt x="128" y="190"/>
                      <a:pt x="107" y="111"/>
                      <a:pt x="102" y="54"/>
                    </a:cubicBezTo>
                    <a:lnTo>
                      <a:pt x="110" y="51"/>
                    </a:lnTo>
                    <a:lnTo>
                      <a:pt x="87" y="46"/>
                    </a:lnTo>
                    <a:cubicBezTo>
                      <a:pt x="92" y="91"/>
                      <a:pt x="97" y="148"/>
                      <a:pt x="102" y="162"/>
                    </a:cubicBezTo>
                    <a:cubicBezTo>
                      <a:pt x="70" y="128"/>
                      <a:pt x="42" y="80"/>
                      <a:pt x="17" y="32"/>
                    </a:cubicBezTo>
                    <a:lnTo>
                      <a:pt x="0" y="29"/>
                    </a:lnTo>
                    <a:cubicBezTo>
                      <a:pt x="37" y="93"/>
                      <a:pt x="49" y="131"/>
                      <a:pt x="109" y="189"/>
                    </a:cubicBezTo>
                    <a:cubicBezTo>
                      <a:pt x="113" y="233"/>
                      <a:pt x="143" y="358"/>
                      <a:pt x="156" y="379"/>
                    </a:cubicBezTo>
                    <a:cubicBezTo>
                      <a:pt x="209" y="470"/>
                      <a:pt x="295" y="552"/>
                      <a:pt x="336" y="623"/>
                    </a:cubicBezTo>
                    <a:cubicBezTo>
                      <a:pt x="377" y="695"/>
                      <a:pt x="361" y="682"/>
                      <a:pt x="400" y="748"/>
                    </a:cubicBezTo>
                    <a:cubicBezTo>
                      <a:pt x="440" y="814"/>
                      <a:pt x="409" y="996"/>
                      <a:pt x="413" y="1069"/>
                    </a:cubicBezTo>
                    <a:cubicBezTo>
                      <a:pt x="416" y="1143"/>
                      <a:pt x="411" y="1128"/>
                      <a:pt x="408" y="1217"/>
                    </a:cubicBezTo>
                    <a:cubicBezTo>
                      <a:pt x="434" y="1216"/>
                      <a:pt x="485" y="1217"/>
                      <a:pt x="511" y="1217"/>
                    </a:cubicBezTo>
                    <a:cubicBezTo>
                      <a:pt x="483" y="1108"/>
                      <a:pt x="484" y="1004"/>
                      <a:pt x="479" y="912"/>
                    </a:cubicBezTo>
                    <a:cubicBezTo>
                      <a:pt x="477" y="888"/>
                      <a:pt x="472" y="833"/>
                      <a:pt x="466" y="791"/>
                    </a:cubicBezTo>
                    <a:cubicBezTo>
                      <a:pt x="471" y="770"/>
                      <a:pt x="476" y="749"/>
                      <a:pt x="483" y="728"/>
                    </a:cubicBezTo>
                    <a:cubicBezTo>
                      <a:pt x="548" y="699"/>
                      <a:pt x="581" y="648"/>
                      <a:pt x="607" y="583"/>
                    </a:cubicBezTo>
                    <a:cubicBezTo>
                      <a:pt x="616" y="560"/>
                      <a:pt x="625" y="538"/>
                      <a:pt x="632" y="515"/>
                    </a:cubicBezTo>
                    <a:cubicBezTo>
                      <a:pt x="695" y="451"/>
                      <a:pt x="757" y="386"/>
                      <a:pt x="807" y="311"/>
                    </a:cubicBezTo>
                    <a:cubicBezTo>
                      <a:pt x="808" y="310"/>
                      <a:pt x="809" y="309"/>
                      <a:pt x="810" y="307"/>
                    </a:cubicBezTo>
                    <a:cubicBezTo>
                      <a:pt x="821" y="295"/>
                      <a:pt x="839" y="272"/>
                      <a:pt x="851" y="258"/>
                    </a:cubicBezTo>
                    <a:cubicBezTo>
                      <a:pt x="923" y="222"/>
                      <a:pt x="990" y="183"/>
                      <a:pt x="1052" y="133"/>
                    </a:cubicBezTo>
                    <a:cubicBezTo>
                      <a:pt x="1051" y="132"/>
                      <a:pt x="1051" y="130"/>
                      <a:pt x="1051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85" name="Freeform 45">
                <a:extLst>
                  <a:ext uri="{FF2B5EF4-FFF2-40B4-BE49-F238E27FC236}">
                    <a16:creationId xmlns:a16="http://schemas.microsoft.com/office/drawing/2014/main" id="{921C0148-1D66-46E8-B5C9-E91A6D04C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8362" y="3279774"/>
                <a:ext cx="0" cy="1588"/>
              </a:xfrm>
              <a:custGeom>
                <a:avLst/>
                <a:gdLst>
                  <a:gd name="T0" fmla="*/ 0 h 1"/>
                  <a:gd name="T1" fmla="*/ 0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</p:grpSp>
        <p:grpSp>
          <p:nvGrpSpPr>
            <p:cNvPr id="131" name="그룹 81">
              <a:extLst>
                <a:ext uri="{FF2B5EF4-FFF2-40B4-BE49-F238E27FC236}">
                  <a16:creationId xmlns:a16="http://schemas.microsoft.com/office/drawing/2014/main" id="{601D4A62-97C2-41CC-93E5-083FF606A17F}"/>
                </a:ext>
              </a:extLst>
            </p:cNvPr>
            <p:cNvGrpSpPr/>
            <p:nvPr/>
          </p:nvGrpSpPr>
          <p:grpSpPr>
            <a:xfrm>
              <a:off x="4024590" y="3393684"/>
              <a:ext cx="905601" cy="1077434"/>
              <a:chOff x="5786437" y="3060699"/>
              <a:chExt cx="619125" cy="736601"/>
            </a:xfrm>
            <a:grpFill/>
          </p:grpSpPr>
          <p:sp>
            <p:nvSpPr>
              <p:cNvPr id="134" name="Freeform 20">
                <a:extLst>
                  <a:ext uri="{FF2B5EF4-FFF2-40B4-BE49-F238E27FC236}">
                    <a16:creationId xmlns:a16="http://schemas.microsoft.com/office/drawing/2014/main" id="{164D4490-ED9E-4882-8CB9-C3C7498810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86437" y="3167062"/>
                <a:ext cx="174625" cy="114300"/>
              </a:xfrm>
              <a:custGeom>
                <a:avLst/>
                <a:gdLst>
                  <a:gd name="T0" fmla="*/ 296 w 361"/>
                  <a:gd name="T1" fmla="*/ 52 h 233"/>
                  <a:gd name="T2" fmla="*/ 301 w 361"/>
                  <a:gd name="T3" fmla="*/ 48 h 233"/>
                  <a:gd name="T4" fmla="*/ 239 w 361"/>
                  <a:gd name="T5" fmla="*/ 95 h 233"/>
                  <a:gd name="T6" fmla="*/ 224 w 361"/>
                  <a:gd name="T7" fmla="*/ 102 h 233"/>
                  <a:gd name="T8" fmla="*/ 239 w 361"/>
                  <a:gd name="T9" fmla="*/ 95 h 233"/>
                  <a:gd name="T10" fmla="*/ 184 w 361"/>
                  <a:gd name="T11" fmla="*/ 154 h 233"/>
                  <a:gd name="T12" fmla="*/ 187 w 361"/>
                  <a:gd name="T13" fmla="*/ 163 h 233"/>
                  <a:gd name="T14" fmla="*/ 129 w 361"/>
                  <a:gd name="T15" fmla="*/ 175 h 233"/>
                  <a:gd name="T16" fmla="*/ 143 w 361"/>
                  <a:gd name="T17" fmla="*/ 182 h 233"/>
                  <a:gd name="T18" fmla="*/ 131 w 361"/>
                  <a:gd name="T19" fmla="*/ 91 h 233"/>
                  <a:gd name="T20" fmla="*/ 119 w 361"/>
                  <a:gd name="T21" fmla="*/ 84 h 233"/>
                  <a:gd name="T22" fmla="*/ 134 w 361"/>
                  <a:gd name="T23" fmla="*/ 72 h 233"/>
                  <a:gd name="T24" fmla="*/ 173 w 361"/>
                  <a:gd name="T25" fmla="*/ 38 h 233"/>
                  <a:gd name="T26" fmla="*/ 175 w 361"/>
                  <a:gd name="T27" fmla="*/ 50 h 233"/>
                  <a:gd name="T28" fmla="*/ 279 w 361"/>
                  <a:gd name="T29" fmla="*/ 81 h 233"/>
                  <a:gd name="T30" fmla="*/ 279 w 361"/>
                  <a:gd name="T31" fmla="*/ 81 h 233"/>
                  <a:gd name="T32" fmla="*/ 190 w 361"/>
                  <a:gd name="T33" fmla="*/ 120 h 233"/>
                  <a:gd name="T34" fmla="*/ 193 w 361"/>
                  <a:gd name="T35" fmla="*/ 123 h 233"/>
                  <a:gd name="T36" fmla="*/ 219 w 361"/>
                  <a:gd name="T37" fmla="*/ 135 h 233"/>
                  <a:gd name="T38" fmla="*/ 107 w 361"/>
                  <a:gd name="T39" fmla="*/ 139 h 233"/>
                  <a:gd name="T40" fmla="*/ 103 w 361"/>
                  <a:gd name="T41" fmla="*/ 157 h 233"/>
                  <a:gd name="T42" fmla="*/ 131 w 361"/>
                  <a:gd name="T43" fmla="*/ 94 h 233"/>
                  <a:gd name="T44" fmla="*/ 177 w 361"/>
                  <a:gd name="T45" fmla="*/ 104 h 233"/>
                  <a:gd name="T46" fmla="*/ 203 w 361"/>
                  <a:gd name="T47" fmla="*/ 71 h 233"/>
                  <a:gd name="T48" fmla="*/ 203 w 361"/>
                  <a:gd name="T49" fmla="*/ 71 h 233"/>
                  <a:gd name="T50" fmla="*/ 144 w 361"/>
                  <a:gd name="T51" fmla="*/ 132 h 233"/>
                  <a:gd name="T52" fmla="*/ 167 w 361"/>
                  <a:gd name="T53" fmla="*/ 138 h 233"/>
                  <a:gd name="T54" fmla="*/ 327 w 361"/>
                  <a:gd name="T55" fmla="*/ 36 h 233"/>
                  <a:gd name="T56" fmla="*/ 300 w 361"/>
                  <a:gd name="T57" fmla="*/ 0 h 233"/>
                  <a:gd name="T58" fmla="*/ 254 w 361"/>
                  <a:gd name="T59" fmla="*/ 23 h 233"/>
                  <a:gd name="T60" fmla="*/ 221 w 361"/>
                  <a:gd name="T61" fmla="*/ 20 h 233"/>
                  <a:gd name="T62" fmla="*/ 190 w 361"/>
                  <a:gd name="T63" fmla="*/ 23 h 233"/>
                  <a:gd name="T64" fmla="*/ 175 w 361"/>
                  <a:gd name="T65" fmla="*/ 23 h 233"/>
                  <a:gd name="T66" fmla="*/ 169 w 361"/>
                  <a:gd name="T67" fmla="*/ 23 h 233"/>
                  <a:gd name="T68" fmla="*/ 142 w 361"/>
                  <a:gd name="T69" fmla="*/ 46 h 233"/>
                  <a:gd name="T70" fmla="*/ 104 w 361"/>
                  <a:gd name="T71" fmla="*/ 30 h 233"/>
                  <a:gd name="T72" fmla="*/ 106 w 361"/>
                  <a:gd name="T73" fmla="*/ 59 h 233"/>
                  <a:gd name="T74" fmla="*/ 81 w 361"/>
                  <a:gd name="T75" fmla="*/ 74 h 233"/>
                  <a:gd name="T76" fmla="*/ 91 w 361"/>
                  <a:gd name="T77" fmla="*/ 87 h 233"/>
                  <a:gd name="T78" fmla="*/ 78 w 361"/>
                  <a:gd name="T79" fmla="*/ 110 h 233"/>
                  <a:gd name="T80" fmla="*/ 72 w 361"/>
                  <a:gd name="T81" fmla="*/ 133 h 233"/>
                  <a:gd name="T82" fmla="*/ 35 w 361"/>
                  <a:gd name="T83" fmla="*/ 156 h 233"/>
                  <a:gd name="T84" fmla="*/ 41 w 361"/>
                  <a:gd name="T85" fmla="*/ 193 h 233"/>
                  <a:gd name="T86" fmla="*/ 24 w 361"/>
                  <a:gd name="T87" fmla="*/ 219 h 233"/>
                  <a:gd name="T88" fmla="*/ 68 w 361"/>
                  <a:gd name="T89" fmla="*/ 233 h 233"/>
                  <a:gd name="T90" fmla="*/ 94 w 361"/>
                  <a:gd name="T91" fmla="*/ 196 h 233"/>
                  <a:gd name="T92" fmla="*/ 107 w 361"/>
                  <a:gd name="T93" fmla="*/ 201 h 233"/>
                  <a:gd name="T94" fmla="*/ 159 w 361"/>
                  <a:gd name="T95" fmla="*/ 197 h 233"/>
                  <a:gd name="T96" fmla="*/ 200 w 361"/>
                  <a:gd name="T97" fmla="*/ 208 h 233"/>
                  <a:gd name="T98" fmla="*/ 210 w 361"/>
                  <a:gd name="T99" fmla="*/ 182 h 233"/>
                  <a:gd name="T100" fmla="*/ 233 w 361"/>
                  <a:gd name="T101" fmla="*/ 155 h 233"/>
                  <a:gd name="T102" fmla="*/ 245 w 361"/>
                  <a:gd name="T103" fmla="*/ 119 h 233"/>
                  <a:gd name="T104" fmla="*/ 285 w 361"/>
                  <a:gd name="T105" fmla="*/ 126 h 233"/>
                  <a:gd name="T106" fmla="*/ 319 w 361"/>
                  <a:gd name="T107" fmla="*/ 91 h 233"/>
                  <a:gd name="T108" fmla="*/ 361 w 361"/>
                  <a:gd name="T109" fmla="*/ 71 h 233"/>
                  <a:gd name="T110" fmla="*/ 348 w 361"/>
                  <a:gd name="T111" fmla="*/ 49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61" h="233">
                    <a:moveTo>
                      <a:pt x="294" y="63"/>
                    </a:moveTo>
                    <a:cubicBezTo>
                      <a:pt x="292" y="61"/>
                      <a:pt x="291" y="59"/>
                      <a:pt x="289" y="57"/>
                    </a:cubicBezTo>
                    <a:cubicBezTo>
                      <a:pt x="291" y="55"/>
                      <a:pt x="294" y="54"/>
                      <a:pt x="296" y="52"/>
                    </a:cubicBezTo>
                    <a:cubicBezTo>
                      <a:pt x="296" y="51"/>
                      <a:pt x="295" y="51"/>
                      <a:pt x="295" y="51"/>
                    </a:cubicBezTo>
                    <a:cubicBezTo>
                      <a:pt x="296" y="50"/>
                      <a:pt x="297" y="49"/>
                      <a:pt x="298" y="48"/>
                    </a:cubicBezTo>
                    <a:cubicBezTo>
                      <a:pt x="299" y="47"/>
                      <a:pt x="300" y="48"/>
                      <a:pt x="301" y="48"/>
                    </a:cubicBezTo>
                    <a:cubicBezTo>
                      <a:pt x="305" y="50"/>
                      <a:pt x="308" y="52"/>
                      <a:pt x="311" y="54"/>
                    </a:cubicBezTo>
                    <a:cubicBezTo>
                      <a:pt x="304" y="56"/>
                      <a:pt x="298" y="59"/>
                      <a:pt x="294" y="63"/>
                    </a:cubicBezTo>
                    <a:close/>
                    <a:moveTo>
                      <a:pt x="239" y="95"/>
                    </a:moveTo>
                    <a:cubicBezTo>
                      <a:pt x="235" y="97"/>
                      <a:pt x="232" y="100"/>
                      <a:pt x="228" y="103"/>
                    </a:cubicBezTo>
                    <a:cubicBezTo>
                      <a:pt x="228" y="104"/>
                      <a:pt x="227" y="103"/>
                      <a:pt x="226" y="103"/>
                    </a:cubicBezTo>
                    <a:cubicBezTo>
                      <a:pt x="225" y="103"/>
                      <a:pt x="225" y="102"/>
                      <a:pt x="224" y="102"/>
                    </a:cubicBezTo>
                    <a:cubicBezTo>
                      <a:pt x="223" y="100"/>
                      <a:pt x="221" y="97"/>
                      <a:pt x="219" y="95"/>
                    </a:cubicBezTo>
                    <a:cubicBezTo>
                      <a:pt x="224" y="93"/>
                      <a:pt x="229" y="90"/>
                      <a:pt x="232" y="87"/>
                    </a:cubicBezTo>
                    <a:cubicBezTo>
                      <a:pt x="234" y="90"/>
                      <a:pt x="236" y="92"/>
                      <a:pt x="239" y="95"/>
                    </a:cubicBezTo>
                    <a:close/>
                    <a:moveTo>
                      <a:pt x="187" y="163"/>
                    </a:moveTo>
                    <a:cubicBezTo>
                      <a:pt x="186" y="160"/>
                      <a:pt x="184" y="158"/>
                      <a:pt x="182" y="156"/>
                    </a:cubicBezTo>
                    <a:cubicBezTo>
                      <a:pt x="182" y="155"/>
                      <a:pt x="183" y="155"/>
                      <a:pt x="184" y="154"/>
                    </a:cubicBezTo>
                    <a:cubicBezTo>
                      <a:pt x="184" y="153"/>
                      <a:pt x="185" y="154"/>
                      <a:pt x="186" y="154"/>
                    </a:cubicBezTo>
                    <a:cubicBezTo>
                      <a:pt x="190" y="156"/>
                      <a:pt x="193" y="158"/>
                      <a:pt x="196" y="160"/>
                    </a:cubicBezTo>
                    <a:cubicBezTo>
                      <a:pt x="193" y="160"/>
                      <a:pt x="190" y="162"/>
                      <a:pt x="187" y="163"/>
                    </a:cubicBezTo>
                    <a:close/>
                    <a:moveTo>
                      <a:pt x="143" y="182"/>
                    </a:moveTo>
                    <a:cubicBezTo>
                      <a:pt x="142" y="182"/>
                      <a:pt x="141" y="181"/>
                      <a:pt x="140" y="181"/>
                    </a:cubicBezTo>
                    <a:cubicBezTo>
                      <a:pt x="136" y="179"/>
                      <a:pt x="132" y="177"/>
                      <a:pt x="129" y="175"/>
                    </a:cubicBezTo>
                    <a:cubicBezTo>
                      <a:pt x="132" y="175"/>
                      <a:pt x="135" y="173"/>
                      <a:pt x="139" y="172"/>
                    </a:cubicBezTo>
                    <a:cubicBezTo>
                      <a:pt x="140" y="175"/>
                      <a:pt x="142" y="177"/>
                      <a:pt x="145" y="180"/>
                    </a:cubicBezTo>
                    <a:cubicBezTo>
                      <a:pt x="144" y="180"/>
                      <a:pt x="144" y="181"/>
                      <a:pt x="143" y="182"/>
                    </a:cubicBezTo>
                    <a:close/>
                    <a:moveTo>
                      <a:pt x="119" y="84"/>
                    </a:moveTo>
                    <a:cubicBezTo>
                      <a:pt x="123" y="87"/>
                      <a:pt x="127" y="89"/>
                      <a:pt x="131" y="91"/>
                    </a:cubicBezTo>
                    <a:cubicBezTo>
                      <a:pt x="131" y="91"/>
                      <a:pt x="131" y="91"/>
                      <a:pt x="131" y="91"/>
                    </a:cubicBezTo>
                    <a:cubicBezTo>
                      <a:pt x="123" y="91"/>
                      <a:pt x="116" y="92"/>
                      <a:pt x="110" y="94"/>
                    </a:cubicBezTo>
                    <a:cubicBezTo>
                      <a:pt x="110" y="94"/>
                      <a:pt x="110" y="94"/>
                      <a:pt x="110" y="94"/>
                    </a:cubicBezTo>
                    <a:cubicBezTo>
                      <a:pt x="114" y="91"/>
                      <a:pt x="117" y="88"/>
                      <a:pt x="119" y="84"/>
                    </a:cubicBezTo>
                    <a:close/>
                    <a:moveTo>
                      <a:pt x="120" y="71"/>
                    </a:moveTo>
                    <a:cubicBezTo>
                      <a:pt x="124" y="70"/>
                      <a:pt x="127" y="67"/>
                      <a:pt x="130" y="64"/>
                    </a:cubicBezTo>
                    <a:cubicBezTo>
                      <a:pt x="131" y="68"/>
                      <a:pt x="133" y="70"/>
                      <a:pt x="134" y="72"/>
                    </a:cubicBezTo>
                    <a:cubicBezTo>
                      <a:pt x="130" y="73"/>
                      <a:pt x="125" y="75"/>
                      <a:pt x="120" y="77"/>
                    </a:cubicBezTo>
                    <a:cubicBezTo>
                      <a:pt x="121" y="75"/>
                      <a:pt x="121" y="73"/>
                      <a:pt x="120" y="71"/>
                    </a:cubicBezTo>
                    <a:close/>
                    <a:moveTo>
                      <a:pt x="173" y="38"/>
                    </a:moveTo>
                    <a:cubicBezTo>
                      <a:pt x="173" y="38"/>
                      <a:pt x="173" y="38"/>
                      <a:pt x="173" y="39"/>
                    </a:cubicBezTo>
                    <a:cubicBezTo>
                      <a:pt x="175" y="42"/>
                      <a:pt x="177" y="46"/>
                      <a:pt x="179" y="49"/>
                    </a:cubicBezTo>
                    <a:cubicBezTo>
                      <a:pt x="178" y="49"/>
                      <a:pt x="177" y="49"/>
                      <a:pt x="175" y="50"/>
                    </a:cubicBezTo>
                    <a:cubicBezTo>
                      <a:pt x="172" y="48"/>
                      <a:pt x="169" y="46"/>
                      <a:pt x="165" y="45"/>
                    </a:cubicBezTo>
                    <a:cubicBezTo>
                      <a:pt x="168" y="43"/>
                      <a:pt x="171" y="41"/>
                      <a:pt x="173" y="38"/>
                    </a:cubicBezTo>
                    <a:close/>
                    <a:moveTo>
                      <a:pt x="279" y="81"/>
                    </a:moveTo>
                    <a:lnTo>
                      <a:pt x="281" y="81"/>
                    </a:lnTo>
                    <a:cubicBezTo>
                      <a:pt x="281" y="82"/>
                      <a:pt x="280" y="82"/>
                      <a:pt x="279" y="82"/>
                    </a:cubicBezTo>
                    <a:cubicBezTo>
                      <a:pt x="279" y="82"/>
                      <a:pt x="279" y="81"/>
                      <a:pt x="279" y="81"/>
                    </a:cubicBezTo>
                    <a:close/>
                    <a:moveTo>
                      <a:pt x="219" y="135"/>
                    </a:moveTo>
                    <a:cubicBezTo>
                      <a:pt x="209" y="130"/>
                      <a:pt x="201" y="128"/>
                      <a:pt x="190" y="130"/>
                    </a:cubicBezTo>
                    <a:cubicBezTo>
                      <a:pt x="191" y="126"/>
                      <a:pt x="191" y="123"/>
                      <a:pt x="190" y="120"/>
                    </a:cubicBezTo>
                    <a:cubicBezTo>
                      <a:pt x="192" y="119"/>
                      <a:pt x="194" y="118"/>
                      <a:pt x="196" y="116"/>
                    </a:cubicBezTo>
                    <a:cubicBezTo>
                      <a:pt x="197" y="117"/>
                      <a:pt x="197" y="117"/>
                      <a:pt x="198" y="117"/>
                    </a:cubicBezTo>
                    <a:cubicBezTo>
                      <a:pt x="196" y="119"/>
                      <a:pt x="194" y="121"/>
                      <a:pt x="193" y="123"/>
                    </a:cubicBezTo>
                    <a:cubicBezTo>
                      <a:pt x="203" y="128"/>
                      <a:pt x="211" y="130"/>
                      <a:pt x="222" y="127"/>
                    </a:cubicBezTo>
                    <a:cubicBezTo>
                      <a:pt x="222" y="129"/>
                      <a:pt x="222" y="131"/>
                      <a:pt x="222" y="133"/>
                    </a:cubicBezTo>
                    <a:cubicBezTo>
                      <a:pt x="221" y="134"/>
                      <a:pt x="220" y="134"/>
                      <a:pt x="219" y="135"/>
                    </a:cubicBezTo>
                    <a:close/>
                    <a:moveTo>
                      <a:pt x="103" y="157"/>
                    </a:moveTo>
                    <a:cubicBezTo>
                      <a:pt x="101" y="157"/>
                      <a:pt x="99" y="156"/>
                      <a:pt x="97" y="155"/>
                    </a:cubicBezTo>
                    <a:cubicBezTo>
                      <a:pt x="102" y="150"/>
                      <a:pt x="105" y="145"/>
                      <a:pt x="107" y="139"/>
                    </a:cubicBezTo>
                    <a:cubicBezTo>
                      <a:pt x="108" y="140"/>
                      <a:pt x="109" y="141"/>
                      <a:pt x="111" y="142"/>
                    </a:cubicBezTo>
                    <a:cubicBezTo>
                      <a:pt x="112" y="146"/>
                      <a:pt x="114" y="149"/>
                      <a:pt x="116" y="152"/>
                    </a:cubicBezTo>
                    <a:cubicBezTo>
                      <a:pt x="111" y="153"/>
                      <a:pt x="107" y="155"/>
                      <a:pt x="103" y="157"/>
                    </a:cubicBezTo>
                    <a:close/>
                    <a:moveTo>
                      <a:pt x="131" y="98"/>
                    </a:moveTo>
                    <a:cubicBezTo>
                      <a:pt x="130" y="99"/>
                      <a:pt x="129" y="100"/>
                      <a:pt x="128" y="100"/>
                    </a:cubicBezTo>
                    <a:cubicBezTo>
                      <a:pt x="129" y="98"/>
                      <a:pt x="130" y="96"/>
                      <a:pt x="131" y="94"/>
                    </a:cubicBezTo>
                    <a:cubicBezTo>
                      <a:pt x="131" y="95"/>
                      <a:pt x="131" y="97"/>
                      <a:pt x="131" y="98"/>
                    </a:cubicBezTo>
                    <a:close/>
                    <a:moveTo>
                      <a:pt x="183" y="106"/>
                    </a:moveTo>
                    <a:cubicBezTo>
                      <a:pt x="181" y="105"/>
                      <a:pt x="179" y="104"/>
                      <a:pt x="177" y="104"/>
                    </a:cubicBezTo>
                    <a:cubicBezTo>
                      <a:pt x="178" y="103"/>
                      <a:pt x="178" y="103"/>
                      <a:pt x="179" y="103"/>
                    </a:cubicBezTo>
                    <a:cubicBezTo>
                      <a:pt x="180" y="104"/>
                      <a:pt x="182" y="105"/>
                      <a:pt x="183" y="106"/>
                    </a:cubicBezTo>
                    <a:close/>
                    <a:moveTo>
                      <a:pt x="203" y="71"/>
                    </a:moveTo>
                    <a:cubicBezTo>
                      <a:pt x="202" y="70"/>
                      <a:pt x="200" y="70"/>
                      <a:pt x="199" y="70"/>
                    </a:cubicBezTo>
                    <a:cubicBezTo>
                      <a:pt x="200" y="69"/>
                      <a:pt x="201" y="69"/>
                      <a:pt x="202" y="68"/>
                    </a:cubicBezTo>
                    <a:cubicBezTo>
                      <a:pt x="202" y="69"/>
                      <a:pt x="203" y="70"/>
                      <a:pt x="203" y="71"/>
                    </a:cubicBezTo>
                    <a:close/>
                    <a:moveTo>
                      <a:pt x="155" y="147"/>
                    </a:moveTo>
                    <a:lnTo>
                      <a:pt x="154" y="146"/>
                    </a:lnTo>
                    <a:cubicBezTo>
                      <a:pt x="152" y="140"/>
                      <a:pt x="149" y="135"/>
                      <a:pt x="144" y="132"/>
                    </a:cubicBezTo>
                    <a:cubicBezTo>
                      <a:pt x="152" y="130"/>
                      <a:pt x="158" y="127"/>
                      <a:pt x="162" y="121"/>
                    </a:cubicBezTo>
                    <a:cubicBezTo>
                      <a:pt x="164" y="122"/>
                      <a:pt x="166" y="123"/>
                      <a:pt x="169" y="123"/>
                    </a:cubicBezTo>
                    <a:cubicBezTo>
                      <a:pt x="167" y="127"/>
                      <a:pt x="167" y="132"/>
                      <a:pt x="167" y="138"/>
                    </a:cubicBezTo>
                    <a:cubicBezTo>
                      <a:pt x="163" y="140"/>
                      <a:pt x="159" y="143"/>
                      <a:pt x="155" y="147"/>
                    </a:cubicBezTo>
                    <a:close/>
                    <a:moveTo>
                      <a:pt x="348" y="49"/>
                    </a:moveTo>
                    <a:cubicBezTo>
                      <a:pt x="342" y="43"/>
                      <a:pt x="335" y="39"/>
                      <a:pt x="327" y="36"/>
                    </a:cubicBezTo>
                    <a:cubicBezTo>
                      <a:pt x="330" y="34"/>
                      <a:pt x="332" y="31"/>
                      <a:pt x="334" y="28"/>
                    </a:cubicBezTo>
                    <a:cubicBezTo>
                      <a:pt x="324" y="23"/>
                      <a:pt x="316" y="21"/>
                      <a:pt x="305" y="24"/>
                    </a:cubicBezTo>
                    <a:cubicBezTo>
                      <a:pt x="307" y="14"/>
                      <a:pt x="304" y="8"/>
                      <a:pt x="300" y="0"/>
                    </a:cubicBezTo>
                    <a:cubicBezTo>
                      <a:pt x="286" y="8"/>
                      <a:pt x="280" y="16"/>
                      <a:pt x="282" y="32"/>
                    </a:cubicBezTo>
                    <a:cubicBezTo>
                      <a:pt x="274" y="28"/>
                      <a:pt x="267" y="25"/>
                      <a:pt x="259" y="26"/>
                    </a:cubicBezTo>
                    <a:cubicBezTo>
                      <a:pt x="258" y="25"/>
                      <a:pt x="256" y="24"/>
                      <a:pt x="254" y="23"/>
                    </a:cubicBezTo>
                    <a:cubicBezTo>
                      <a:pt x="254" y="15"/>
                      <a:pt x="252" y="10"/>
                      <a:pt x="248" y="3"/>
                    </a:cubicBezTo>
                    <a:cubicBezTo>
                      <a:pt x="239" y="8"/>
                      <a:pt x="234" y="13"/>
                      <a:pt x="231" y="21"/>
                    </a:cubicBezTo>
                    <a:cubicBezTo>
                      <a:pt x="228" y="20"/>
                      <a:pt x="225" y="20"/>
                      <a:pt x="221" y="20"/>
                    </a:cubicBezTo>
                    <a:cubicBezTo>
                      <a:pt x="222" y="26"/>
                      <a:pt x="224" y="32"/>
                      <a:pt x="226" y="37"/>
                    </a:cubicBezTo>
                    <a:cubicBezTo>
                      <a:pt x="223" y="39"/>
                      <a:pt x="220" y="41"/>
                      <a:pt x="217" y="44"/>
                    </a:cubicBezTo>
                    <a:cubicBezTo>
                      <a:pt x="213" y="30"/>
                      <a:pt x="204" y="25"/>
                      <a:pt x="190" y="23"/>
                    </a:cubicBezTo>
                    <a:cubicBezTo>
                      <a:pt x="190" y="24"/>
                      <a:pt x="190" y="26"/>
                      <a:pt x="190" y="27"/>
                    </a:cubicBezTo>
                    <a:cubicBezTo>
                      <a:pt x="190" y="27"/>
                      <a:pt x="189" y="27"/>
                      <a:pt x="189" y="27"/>
                    </a:cubicBezTo>
                    <a:cubicBezTo>
                      <a:pt x="184" y="25"/>
                      <a:pt x="180" y="24"/>
                      <a:pt x="175" y="23"/>
                    </a:cubicBezTo>
                    <a:cubicBezTo>
                      <a:pt x="175" y="23"/>
                      <a:pt x="175" y="22"/>
                      <a:pt x="175" y="22"/>
                    </a:cubicBezTo>
                    <a:cubicBezTo>
                      <a:pt x="173" y="22"/>
                      <a:pt x="172" y="22"/>
                      <a:pt x="170" y="23"/>
                    </a:cubicBezTo>
                    <a:cubicBezTo>
                      <a:pt x="170" y="23"/>
                      <a:pt x="170" y="23"/>
                      <a:pt x="169" y="23"/>
                    </a:cubicBezTo>
                    <a:cubicBezTo>
                      <a:pt x="169" y="23"/>
                      <a:pt x="169" y="23"/>
                      <a:pt x="169" y="23"/>
                    </a:cubicBezTo>
                    <a:cubicBezTo>
                      <a:pt x="160" y="26"/>
                      <a:pt x="154" y="31"/>
                      <a:pt x="152" y="42"/>
                    </a:cubicBezTo>
                    <a:cubicBezTo>
                      <a:pt x="149" y="43"/>
                      <a:pt x="145" y="44"/>
                      <a:pt x="142" y="46"/>
                    </a:cubicBezTo>
                    <a:cubicBezTo>
                      <a:pt x="138" y="38"/>
                      <a:pt x="130" y="33"/>
                      <a:pt x="123" y="30"/>
                    </a:cubicBezTo>
                    <a:cubicBezTo>
                      <a:pt x="122" y="31"/>
                      <a:pt x="122" y="31"/>
                      <a:pt x="123" y="34"/>
                    </a:cubicBezTo>
                    <a:lnTo>
                      <a:pt x="104" y="30"/>
                    </a:lnTo>
                    <a:cubicBezTo>
                      <a:pt x="106" y="39"/>
                      <a:pt x="109" y="46"/>
                      <a:pt x="116" y="53"/>
                    </a:cubicBezTo>
                    <a:cubicBezTo>
                      <a:pt x="113" y="55"/>
                      <a:pt x="111" y="57"/>
                      <a:pt x="108" y="59"/>
                    </a:cubicBezTo>
                    <a:cubicBezTo>
                      <a:pt x="107" y="60"/>
                      <a:pt x="107" y="59"/>
                      <a:pt x="106" y="59"/>
                    </a:cubicBezTo>
                    <a:cubicBezTo>
                      <a:pt x="93" y="51"/>
                      <a:pt x="83" y="48"/>
                      <a:pt x="70" y="58"/>
                    </a:cubicBezTo>
                    <a:cubicBezTo>
                      <a:pt x="75" y="62"/>
                      <a:pt x="80" y="66"/>
                      <a:pt x="86" y="68"/>
                    </a:cubicBezTo>
                    <a:cubicBezTo>
                      <a:pt x="84" y="70"/>
                      <a:pt x="82" y="72"/>
                      <a:pt x="81" y="74"/>
                    </a:cubicBezTo>
                    <a:cubicBezTo>
                      <a:pt x="88" y="77"/>
                      <a:pt x="95" y="79"/>
                      <a:pt x="103" y="77"/>
                    </a:cubicBezTo>
                    <a:cubicBezTo>
                      <a:pt x="102" y="82"/>
                      <a:pt x="103" y="86"/>
                      <a:pt x="105" y="90"/>
                    </a:cubicBezTo>
                    <a:cubicBezTo>
                      <a:pt x="101" y="89"/>
                      <a:pt x="96" y="87"/>
                      <a:pt x="91" y="87"/>
                    </a:cubicBezTo>
                    <a:cubicBezTo>
                      <a:pt x="91" y="88"/>
                      <a:pt x="91" y="89"/>
                      <a:pt x="91" y="91"/>
                    </a:cubicBezTo>
                    <a:cubicBezTo>
                      <a:pt x="84" y="88"/>
                      <a:pt x="77" y="87"/>
                      <a:pt x="70" y="86"/>
                    </a:cubicBezTo>
                    <a:cubicBezTo>
                      <a:pt x="71" y="95"/>
                      <a:pt x="74" y="102"/>
                      <a:pt x="78" y="110"/>
                    </a:cubicBezTo>
                    <a:cubicBezTo>
                      <a:pt x="77" y="111"/>
                      <a:pt x="76" y="112"/>
                      <a:pt x="76" y="114"/>
                    </a:cubicBezTo>
                    <a:cubicBezTo>
                      <a:pt x="68" y="116"/>
                      <a:pt x="63" y="120"/>
                      <a:pt x="57" y="126"/>
                    </a:cubicBezTo>
                    <a:cubicBezTo>
                      <a:pt x="61" y="129"/>
                      <a:pt x="67" y="131"/>
                      <a:pt x="72" y="133"/>
                    </a:cubicBezTo>
                    <a:cubicBezTo>
                      <a:pt x="68" y="136"/>
                      <a:pt x="64" y="138"/>
                      <a:pt x="62" y="142"/>
                    </a:cubicBezTo>
                    <a:cubicBezTo>
                      <a:pt x="44" y="133"/>
                      <a:pt x="31" y="134"/>
                      <a:pt x="15" y="145"/>
                    </a:cubicBezTo>
                    <a:cubicBezTo>
                      <a:pt x="22" y="150"/>
                      <a:pt x="28" y="154"/>
                      <a:pt x="35" y="156"/>
                    </a:cubicBezTo>
                    <a:lnTo>
                      <a:pt x="15" y="164"/>
                    </a:lnTo>
                    <a:cubicBezTo>
                      <a:pt x="24" y="173"/>
                      <a:pt x="33" y="178"/>
                      <a:pt x="46" y="180"/>
                    </a:cubicBezTo>
                    <a:cubicBezTo>
                      <a:pt x="44" y="184"/>
                      <a:pt x="43" y="189"/>
                      <a:pt x="41" y="193"/>
                    </a:cubicBezTo>
                    <a:cubicBezTo>
                      <a:pt x="41" y="194"/>
                      <a:pt x="40" y="194"/>
                      <a:pt x="39" y="194"/>
                    </a:cubicBezTo>
                    <a:cubicBezTo>
                      <a:pt x="19" y="195"/>
                      <a:pt x="6" y="201"/>
                      <a:pt x="0" y="221"/>
                    </a:cubicBezTo>
                    <a:cubicBezTo>
                      <a:pt x="9" y="222"/>
                      <a:pt x="16" y="221"/>
                      <a:pt x="24" y="219"/>
                    </a:cubicBezTo>
                    <a:cubicBezTo>
                      <a:pt x="24" y="222"/>
                      <a:pt x="24" y="226"/>
                      <a:pt x="24" y="229"/>
                    </a:cubicBezTo>
                    <a:cubicBezTo>
                      <a:pt x="34" y="228"/>
                      <a:pt x="43" y="225"/>
                      <a:pt x="50" y="216"/>
                    </a:cubicBezTo>
                    <a:cubicBezTo>
                      <a:pt x="54" y="225"/>
                      <a:pt x="60" y="229"/>
                      <a:pt x="68" y="233"/>
                    </a:cubicBezTo>
                    <a:cubicBezTo>
                      <a:pt x="74" y="219"/>
                      <a:pt x="74" y="208"/>
                      <a:pt x="64" y="197"/>
                    </a:cubicBezTo>
                    <a:cubicBezTo>
                      <a:pt x="65" y="195"/>
                      <a:pt x="65" y="194"/>
                      <a:pt x="66" y="193"/>
                    </a:cubicBezTo>
                    <a:cubicBezTo>
                      <a:pt x="74" y="197"/>
                      <a:pt x="83" y="198"/>
                      <a:pt x="94" y="196"/>
                    </a:cubicBezTo>
                    <a:cubicBezTo>
                      <a:pt x="95" y="198"/>
                      <a:pt x="95" y="201"/>
                      <a:pt x="96" y="203"/>
                    </a:cubicBezTo>
                    <a:cubicBezTo>
                      <a:pt x="101" y="202"/>
                      <a:pt x="105" y="201"/>
                      <a:pt x="109" y="199"/>
                    </a:cubicBezTo>
                    <a:cubicBezTo>
                      <a:pt x="109" y="200"/>
                      <a:pt x="108" y="200"/>
                      <a:pt x="107" y="201"/>
                    </a:cubicBezTo>
                    <a:cubicBezTo>
                      <a:pt x="117" y="206"/>
                      <a:pt x="126" y="208"/>
                      <a:pt x="137" y="206"/>
                    </a:cubicBezTo>
                    <a:cubicBezTo>
                      <a:pt x="135" y="215"/>
                      <a:pt x="138" y="222"/>
                      <a:pt x="142" y="229"/>
                    </a:cubicBezTo>
                    <a:cubicBezTo>
                      <a:pt x="155" y="221"/>
                      <a:pt x="161" y="213"/>
                      <a:pt x="159" y="197"/>
                    </a:cubicBezTo>
                    <a:cubicBezTo>
                      <a:pt x="164" y="195"/>
                      <a:pt x="168" y="192"/>
                      <a:pt x="171" y="189"/>
                    </a:cubicBezTo>
                    <a:lnTo>
                      <a:pt x="173" y="189"/>
                    </a:lnTo>
                    <a:cubicBezTo>
                      <a:pt x="177" y="202"/>
                      <a:pt x="186" y="207"/>
                      <a:pt x="200" y="208"/>
                    </a:cubicBezTo>
                    <a:cubicBezTo>
                      <a:pt x="200" y="207"/>
                      <a:pt x="200" y="206"/>
                      <a:pt x="200" y="204"/>
                    </a:cubicBezTo>
                    <a:cubicBezTo>
                      <a:pt x="207" y="207"/>
                      <a:pt x="213" y="208"/>
                      <a:pt x="220" y="208"/>
                    </a:cubicBezTo>
                    <a:cubicBezTo>
                      <a:pt x="219" y="199"/>
                      <a:pt x="216" y="190"/>
                      <a:pt x="210" y="182"/>
                    </a:cubicBezTo>
                    <a:cubicBezTo>
                      <a:pt x="220" y="180"/>
                      <a:pt x="226" y="176"/>
                      <a:pt x="233" y="169"/>
                    </a:cubicBezTo>
                    <a:cubicBezTo>
                      <a:pt x="229" y="166"/>
                      <a:pt x="225" y="164"/>
                      <a:pt x="220" y="162"/>
                    </a:cubicBezTo>
                    <a:cubicBezTo>
                      <a:pt x="224" y="161"/>
                      <a:pt x="229" y="159"/>
                      <a:pt x="233" y="155"/>
                    </a:cubicBezTo>
                    <a:cubicBezTo>
                      <a:pt x="248" y="161"/>
                      <a:pt x="260" y="159"/>
                      <a:pt x="275" y="149"/>
                    </a:cubicBezTo>
                    <a:cubicBezTo>
                      <a:pt x="264" y="141"/>
                      <a:pt x="254" y="137"/>
                      <a:pt x="242" y="137"/>
                    </a:cubicBezTo>
                    <a:cubicBezTo>
                      <a:pt x="245" y="132"/>
                      <a:pt x="246" y="126"/>
                      <a:pt x="245" y="119"/>
                    </a:cubicBezTo>
                    <a:cubicBezTo>
                      <a:pt x="250" y="117"/>
                      <a:pt x="254" y="114"/>
                      <a:pt x="258" y="110"/>
                    </a:cubicBezTo>
                    <a:cubicBezTo>
                      <a:pt x="262" y="124"/>
                      <a:pt x="271" y="128"/>
                      <a:pt x="285" y="130"/>
                    </a:cubicBezTo>
                    <a:cubicBezTo>
                      <a:pt x="285" y="129"/>
                      <a:pt x="285" y="127"/>
                      <a:pt x="285" y="126"/>
                    </a:cubicBezTo>
                    <a:cubicBezTo>
                      <a:pt x="292" y="129"/>
                      <a:pt x="299" y="130"/>
                      <a:pt x="306" y="130"/>
                    </a:cubicBezTo>
                    <a:cubicBezTo>
                      <a:pt x="304" y="120"/>
                      <a:pt x="302" y="112"/>
                      <a:pt x="296" y="104"/>
                    </a:cubicBezTo>
                    <a:cubicBezTo>
                      <a:pt x="305" y="102"/>
                      <a:pt x="312" y="97"/>
                      <a:pt x="319" y="91"/>
                    </a:cubicBezTo>
                    <a:cubicBezTo>
                      <a:pt x="314" y="88"/>
                      <a:pt x="309" y="85"/>
                      <a:pt x="304" y="83"/>
                    </a:cubicBezTo>
                    <a:cubicBezTo>
                      <a:pt x="308" y="81"/>
                      <a:pt x="311" y="78"/>
                      <a:pt x="314" y="75"/>
                    </a:cubicBezTo>
                    <a:cubicBezTo>
                      <a:pt x="331" y="83"/>
                      <a:pt x="344" y="82"/>
                      <a:pt x="361" y="71"/>
                    </a:cubicBezTo>
                    <a:cubicBezTo>
                      <a:pt x="347" y="60"/>
                      <a:pt x="334" y="56"/>
                      <a:pt x="317" y="60"/>
                    </a:cubicBezTo>
                    <a:cubicBezTo>
                      <a:pt x="317" y="58"/>
                      <a:pt x="317" y="57"/>
                      <a:pt x="316" y="55"/>
                    </a:cubicBezTo>
                    <a:cubicBezTo>
                      <a:pt x="327" y="59"/>
                      <a:pt x="337" y="58"/>
                      <a:pt x="348" y="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35" name="Freeform 21">
                <a:extLst>
                  <a:ext uri="{FF2B5EF4-FFF2-40B4-BE49-F238E27FC236}">
                    <a16:creationId xmlns:a16="http://schemas.microsoft.com/office/drawing/2014/main" id="{318C95EF-33A9-4B5C-8445-69F753256D2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08674" y="3176587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3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80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39" y="122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2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5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8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7"/>
                    </a:cubicBezTo>
                    <a:cubicBezTo>
                      <a:pt x="136" y="142"/>
                      <a:pt x="134" y="139"/>
                      <a:pt x="132" y="135"/>
                    </a:cubicBezTo>
                    <a:cubicBezTo>
                      <a:pt x="135" y="137"/>
                      <a:pt x="139" y="137"/>
                      <a:pt x="142" y="138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4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2"/>
                      <a:pt x="167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6"/>
                      <a:pt x="170" y="56"/>
                      <a:pt x="173" y="54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40"/>
                      <a:pt x="309" y="139"/>
                    </a:cubicBezTo>
                    <a:cubicBezTo>
                      <a:pt x="309" y="139"/>
                      <a:pt x="309" y="139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6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70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5"/>
                      <a:pt x="213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6"/>
                      <a:pt x="216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5"/>
                      <a:pt x="373" y="109"/>
                      <a:pt x="363" y="104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6"/>
                      <a:pt x="323" y="82"/>
                    </a:cubicBezTo>
                    <a:cubicBezTo>
                      <a:pt x="323" y="79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3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7"/>
                    </a:cubicBezTo>
                    <a:cubicBezTo>
                      <a:pt x="178" y="27"/>
                      <a:pt x="177" y="26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7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2"/>
                      <a:pt x="147" y="43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9"/>
                      <a:pt x="99" y="69"/>
                      <a:pt x="94" y="71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5" y="123"/>
                    </a:cubicBezTo>
                    <a:cubicBezTo>
                      <a:pt x="24" y="127"/>
                      <a:pt x="33" y="129"/>
                      <a:pt x="44" y="127"/>
                    </a:cubicBezTo>
                    <a:cubicBezTo>
                      <a:pt x="42" y="136"/>
                      <a:pt x="45" y="143"/>
                      <a:pt x="50" y="150"/>
                    </a:cubicBezTo>
                    <a:cubicBezTo>
                      <a:pt x="63" y="142"/>
                      <a:pt x="69" y="133"/>
                      <a:pt x="66" y="118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8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3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5" y="185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36" name="Freeform 22">
                <a:extLst>
                  <a:ext uri="{FF2B5EF4-FFF2-40B4-BE49-F238E27FC236}">
                    <a16:creationId xmlns:a16="http://schemas.microsoft.com/office/drawing/2014/main" id="{EEBC52D9-1819-4EDA-9F13-9E7CBF90F6D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5037" y="3243262"/>
                <a:ext cx="188913" cy="103188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2" y="124"/>
                    </a:cubicBezTo>
                    <a:cubicBezTo>
                      <a:pt x="334" y="124"/>
                      <a:pt x="337" y="124"/>
                      <a:pt x="341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9" y="148"/>
                      <a:pt x="189" y="148"/>
                      <a:pt x="190" y="148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3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4"/>
                      <a:pt x="190" y="44"/>
                      <a:pt x="195" y="43"/>
                    </a:cubicBezTo>
                    <a:cubicBezTo>
                      <a:pt x="194" y="47"/>
                      <a:pt x="193" y="50"/>
                      <a:pt x="194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1" y="47"/>
                      <a:pt x="182" y="46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7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7" y="42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lnTo>
                      <a:pt x="250" y="30"/>
                    </a:ln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7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4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90" y="141"/>
                    </a:cubicBezTo>
                    <a:cubicBezTo>
                      <a:pt x="95" y="143"/>
                      <a:pt x="99" y="144"/>
                      <a:pt x="103" y="145"/>
                    </a:cubicBezTo>
                    <a:cubicBezTo>
                      <a:pt x="102" y="145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1" y="204"/>
                      <a:pt x="185" y="209"/>
                      <a:pt x="191" y="213"/>
                    </a:cubicBezTo>
                    <a:cubicBezTo>
                      <a:pt x="195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37" name="Freeform 23">
                <a:extLst>
                  <a:ext uri="{FF2B5EF4-FFF2-40B4-BE49-F238E27FC236}">
                    <a16:creationId xmlns:a16="http://schemas.microsoft.com/office/drawing/2014/main" id="{08F6DFAE-F925-4A26-B887-BFE63D2FBE1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40449" y="3259137"/>
                <a:ext cx="187325" cy="104775"/>
              </a:xfrm>
              <a:custGeom>
                <a:avLst/>
                <a:gdLst>
                  <a:gd name="T0" fmla="*/ 340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8 w 386"/>
                  <a:gd name="T13" fmla="*/ 158 h 214"/>
                  <a:gd name="T14" fmla="*/ 132 w 386"/>
                  <a:gd name="T15" fmla="*/ 136 h 214"/>
                  <a:gd name="T16" fmla="*/ 141 w 386"/>
                  <a:gd name="T17" fmla="*/ 149 h 214"/>
                  <a:gd name="T18" fmla="*/ 180 w 386"/>
                  <a:gd name="T19" fmla="*/ 67 h 214"/>
                  <a:gd name="T20" fmla="*/ 174 w 386"/>
                  <a:gd name="T21" fmla="*/ 54 h 214"/>
                  <a:gd name="T22" fmla="*/ 193 w 386"/>
                  <a:gd name="T23" fmla="*/ 53 h 214"/>
                  <a:gd name="T24" fmla="*/ 245 w 386"/>
                  <a:gd name="T25" fmla="*/ 45 h 214"/>
                  <a:gd name="T26" fmla="*/ 240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4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4 w 386"/>
                  <a:gd name="T39" fmla="*/ 93 h 214"/>
                  <a:gd name="T40" fmla="*/ 120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69 w 386"/>
                  <a:gd name="T51" fmla="*/ 108 h 214"/>
                  <a:gd name="T52" fmla="*/ 185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7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1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2" y="132"/>
                    </a:moveTo>
                    <a:cubicBezTo>
                      <a:pt x="332" y="129"/>
                      <a:pt x="332" y="127"/>
                      <a:pt x="332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2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4"/>
                    </a:cubicBezTo>
                    <a:cubicBezTo>
                      <a:pt x="345" y="131"/>
                      <a:pt x="338" y="131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30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9" y="155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0" y="66"/>
                      <a:pt x="180" y="67"/>
                      <a:pt x="180" y="67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5"/>
                      <a:pt x="190" y="44"/>
                      <a:pt x="194" y="44"/>
                    </a:cubicBezTo>
                    <a:cubicBezTo>
                      <a:pt x="194" y="47"/>
                      <a:pt x="193" y="50"/>
                      <a:pt x="193" y="53"/>
                    </a:cubicBezTo>
                    <a:cubicBezTo>
                      <a:pt x="189" y="51"/>
                      <a:pt x="185" y="49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7"/>
                      <a:pt x="240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1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30" y="97"/>
                      <a:pt x="134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0" y="107"/>
                    </a:cubicBezTo>
                    <a:close/>
                    <a:moveTo>
                      <a:pt x="177" y="73"/>
                    </a:moveTo>
                    <a:cubicBezTo>
                      <a:pt x="175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2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2" y="62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6"/>
                      <a:pt x="218" y="35"/>
                      <a:pt x="215" y="35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2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3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7"/>
                      <a:pt x="90" y="139"/>
                      <a:pt x="90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4" y="189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7"/>
                      <a:pt x="231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8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38" name="Freeform 24">
                <a:extLst>
                  <a:ext uri="{FF2B5EF4-FFF2-40B4-BE49-F238E27FC236}">
                    <a16:creationId xmlns:a16="http://schemas.microsoft.com/office/drawing/2014/main" id="{8346C6EE-1D32-40C7-9461-1B40C86BFF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64249" y="3195637"/>
                <a:ext cx="187325" cy="103188"/>
              </a:xfrm>
              <a:custGeom>
                <a:avLst/>
                <a:gdLst>
                  <a:gd name="T0" fmla="*/ 341 w 386"/>
                  <a:gd name="T1" fmla="*/ 123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5 w 386"/>
                  <a:gd name="T39" fmla="*/ 92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7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2" y="123"/>
                    </a:cubicBezTo>
                    <a:cubicBezTo>
                      <a:pt x="334" y="124"/>
                      <a:pt x="337" y="124"/>
                      <a:pt x="341" y="123"/>
                    </a:cubicBezTo>
                    <a:cubicBezTo>
                      <a:pt x="340" y="123"/>
                      <a:pt x="340" y="122"/>
                      <a:pt x="340" y="121"/>
                    </a:cubicBezTo>
                    <a:cubicBezTo>
                      <a:pt x="341" y="121"/>
                      <a:pt x="343" y="121"/>
                      <a:pt x="345" y="121"/>
                    </a:cubicBezTo>
                    <a:cubicBezTo>
                      <a:pt x="346" y="121"/>
                      <a:pt x="346" y="122"/>
                      <a:pt x="347" y="123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1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8" y="118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7"/>
                    </a:cubicBezTo>
                    <a:cubicBezTo>
                      <a:pt x="189" y="147"/>
                      <a:pt x="189" y="147"/>
                      <a:pt x="190" y="147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3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lnTo>
                      <a:pt x="180" y="66"/>
                    </a:lnTo>
                    <a:cubicBezTo>
                      <a:pt x="174" y="61"/>
                      <a:pt x="168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4" y="53"/>
                    </a:cubicBezTo>
                    <a:close/>
                    <a:moveTo>
                      <a:pt x="183" y="43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6"/>
                      <a:pt x="193" y="49"/>
                      <a:pt x="194" y="52"/>
                    </a:cubicBezTo>
                    <a:cubicBezTo>
                      <a:pt x="189" y="50"/>
                      <a:pt x="185" y="49"/>
                      <a:pt x="180" y="48"/>
                    </a:cubicBezTo>
                    <a:cubicBezTo>
                      <a:pt x="181" y="47"/>
                      <a:pt x="182" y="45"/>
                      <a:pt x="183" y="43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2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10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7" y="123"/>
                      <a:pt x="219" y="123"/>
                      <a:pt x="221" y="122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4"/>
                      <a:pt x="119" y="103"/>
                      <a:pt x="117" y="101"/>
                    </a:cubicBezTo>
                    <a:cubicBezTo>
                      <a:pt x="124" y="99"/>
                      <a:pt x="130" y="97"/>
                      <a:pt x="135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1" y="112"/>
                      <a:pt x="169" y="107"/>
                    </a:cubicBezTo>
                    <a:cubicBezTo>
                      <a:pt x="177" y="110"/>
                      <a:pt x="184" y="110"/>
                      <a:pt x="190" y="108"/>
                    </a:cubicBezTo>
                    <a:cubicBezTo>
                      <a:pt x="192" y="110"/>
                      <a:pt x="193" y="112"/>
                      <a:pt x="194" y="113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80" y="115"/>
                      <a:pt x="374" y="108"/>
                      <a:pt x="363" y="104"/>
                    </a:cubicBezTo>
                    <a:cubicBezTo>
                      <a:pt x="370" y="98"/>
                      <a:pt x="371" y="91"/>
                      <a:pt x="372" y="81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7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3" y="61"/>
                      <a:pt x="291" y="67"/>
                      <a:pt x="290" y="72"/>
                    </a:cubicBezTo>
                    <a:cubicBezTo>
                      <a:pt x="286" y="72"/>
                      <a:pt x="282" y="73"/>
                      <a:pt x="279" y="73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7" y="42"/>
                      <a:pt x="266" y="43"/>
                      <a:pt x="265" y="44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2"/>
                      <a:pt x="255" y="32"/>
                      <a:pt x="255" y="32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0" y="30"/>
                      <a:pt x="250" y="30"/>
                      <a:pt x="250" y="29"/>
                    </a:cubicBezTo>
                    <a:lnTo>
                      <a:pt x="250" y="30"/>
                    </a:lnTo>
                    <a:cubicBezTo>
                      <a:pt x="240" y="27"/>
                      <a:pt x="233" y="28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7"/>
                      <a:pt x="189" y="26"/>
                    </a:cubicBezTo>
                    <a:cubicBezTo>
                      <a:pt x="186" y="26"/>
                      <a:pt x="182" y="26"/>
                      <a:pt x="179" y="26"/>
                    </a:cubicBezTo>
                    <a:cubicBezTo>
                      <a:pt x="178" y="27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4" y="44"/>
                      <a:pt x="150" y="40"/>
                    </a:cubicBezTo>
                    <a:cubicBezTo>
                      <a:pt x="149" y="41"/>
                      <a:pt x="148" y="42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2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2"/>
                      <a:pt x="108" y="53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4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4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2" y="129"/>
                      <a:pt x="93" y="134"/>
                    </a:cubicBezTo>
                    <a:cubicBezTo>
                      <a:pt x="92" y="136"/>
                      <a:pt x="91" y="138"/>
                      <a:pt x="90" y="141"/>
                    </a:cubicBezTo>
                    <a:cubicBezTo>
                      <a:pt x="95" y="142"/>
                      <a:pt x="99" y="144"/>
                      <a:pt x="103" y="144"/>
                    </a:cubicBezTo>
                    <a:cubicBezTo>
                      <a:pt x="102" y="144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8"/>
                      <a:pt x="139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2"/>
                      <a:pt x="174" y="202"/>
                    </a:cubicBezTo>
                    <a:cubicBezTo>
                      <a:pt x="175" y="200"/>
                      <a:pt x="176" y="199"/>
                      <a:pt x="176" y="198"/>
                    </a:cubicBezTo>
                    <a:cubicBezTo>
                      <a:pt x="181" y="204"/>
                      <a:pt x="185" y="209"/>
                      <a:pt x="191" y="213"/>
                    </a:cubicBezTo>
                    <a:cubicBezTo>
                      <a:pt x="195" y="204"/>
                      <a:pt x="198" y="195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8"/>
                      <a:pt x="216" y="174"/>
                    </a:cubicBezTo>
                    <a:cubicBezTo>
                      <a:pt x="221" y="176"/>
                      <a:pt x="225" y="176"/>
                      <a:pt x="231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8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3"/>
                      <a:pt x="288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8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39" name="Freeform 25">
                <a:extLst>
                  <a:ext uri="{FF2B5EF4-FFF2-40B4-BE49-F238E27FC236}">
                    <a16:creationId xmlns:a16="http://schemas.microsoft.com/office/drawing/2014/main" id="{5B422DD3-2F22-401C-A9B0-3F0A56C715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76962" y="3209924"/>
                <a:ext cx="187325" cy="104775"/>
              </a:xfrm>
              <a:custGeom>
                <a:avLst/>
                <a:gdLst>
                  <a:gd name="T0" fmla="*/ 340 w 385"/>
                  <a:gd name="T1" fmla="*/ 124 h 214"/>
                  <a:gd name="T2" fmla="*/ 346 w 385"/>
                  <a:gd name="T3" fmla="*/ 123 h 214"/>
                  <a:gd name="T4" fmla="*/ 269 w 385"/>
                  <a:gd name="T5" fmla="*/ 129 h 214"/>
                  <a:gd name="T6" fmla="*/ 252 w 385"/>
                  <a:gd name="T7" fmla="*/ 127 h 214"/>
                  <a:gd name="T8" fmla="*/ 269 w 385"/>
                  <a:gd name="T9" fmla="*/ 129 h 214"/>
                  <a:gd name="T10" fmla="*/ 190 w 385"/>
                  <a:gd name="T11" fmla="*/ 148 h 214"/>
                  <a:gd name="T12" fmla="*/ 188 w 385"/>
                  <a:gd name="T13" fmla="*/ 158 h 214"/>
                  <a:gd name="T14" fmla="*/ 132 w 385"/>
                  <a:gd name="T15" fmla="*/ 136 h 214"/>
                  <a:gd name="T16" fmla="*/ 141 w 385"/>
                  <a:gd name="T17" fmla="*/ 149 h 214"/>
                  <a:gd name="T18" fmla="*/ 180 w 385"/>
                  <a:gd name="T19" fmla="*/ 67 h 214"/>
                  <a:gd name="T20" fmla="*/ 174 w 385"/>
                  <a:gd name="T21" fmla="*/ 54 h 214"/>
                  <a:gd name="T22" fmla="*/ 193 w 385"/>
                  <a:gd name="T23" fmla="*/ 53 h 214"/>
                  <a:gd name="T24" fmla="*/ 244 w 385"/>
                  <a:gd name="T25" fmla="*/ 45 h 214"/>
                  <a:gd name="T26" fmla="*/ 240 w 385"/>
                  <a:gd name="T27" fmla="*/ 56 h 214"/>
                  <a:gd name="T28" fmla="*/ 310 w 385"/>
                  <a:gd name="T29" fmla="*/ 139 h 214"/>
                  <a:gd name="T30" fmla="*/ 310 w 385"/>
                  <a:gd name="T31" fmla="*/ 139 h 214"/>
                  <a:gd name="T32" fmla="*/ 214 w 385"/>
                  <a:gd name="T33" fmla="*/ 123 h 214"/>
                  <a:gd name="T34" fmla="*/ 215 w 385"/>
                  <a:gd name="T35" fmla="*/ 127 h 214"/>
                  <a:gd name="T36" fmla="*/ 230 w 385"/>
                  <a:gd name="T37" fmla="*/ 151 h 214"/>
                  <a:gd name="T38" fmla="*/ 134 w 385"/>
                  <a:gd name="T39" fmla="*/ 93 h 214"/>
                  <a:gd name="T40" fmla="*/ 120 w 385"/>
                  <a:gd name="T41" fmla="*/ 107 h 214"/>
                  <a:gd name="T42" fmla="*/ 179 w 385"/>
                  <a:gd name="T43" fmla="*/ 69 h 214"/>
                  <a:gd name="T44" fmla="*/ 212 w 385"/>
                  <a:gd name="T45" fmla="*/ 102 h 214"/>
                  <a:gd name="T46" fmla="*/ 252 w 385"/>
                  <a:gd name="T47" fmla="*/ 89 h 214"/>
                  <a:gd name="T48" fmla="*/ 252 w 385"/>
                  <a:gd name="T49" fmla="*/ 89 h 214"/>
                  <a:gd name="T50" fmla="*/ 169 w 385"/>
                  <a:gd name="T51" fmla="*/ 108 h 214"/>
                  <a:gd name="T52" fmla="*/ 185 w 385"/>
                  <a:gd name="T53" fmla="*/ 126 h 214"/>
                  <a:gd name="T54" fmla="*/ 375 w 385"/>
                  <a:gd name="T55" fmla="*/ 128 h 214"/>
                  <a:gd name="T56" fmla="*/ 371 w 385"/>
                  <a:gd name="T57" fmla="*/ 82 h 214"/>
                  <a:gd name="T58" fmla="*/ 320 w 385"/>
                  <a:gd name="T59" fmla="*/ 76 h 214"/>
                  <a:gd name="T60" fmla="*/ 295 w 385"/>
                  <a:gd name="T61" fmla="*/ 56 h 214"/>
                  <a:gd name="T62" fmla="*/ 267 w 385"/>
                  <a:gd name="T63" fmla="*/ 42 h 214"/>
                  <a:gd name="T64" fmla="*/ 254 w 385"/>
                  <a:gd name="T65" fmla="*/ 34 h 214"/>
                  <a:gd name="T66" fmla="*/ 250 w 385"/>
                  <a:gd name="T67" fmla="*/ 30 h 214"/>
                  <a:gd name="T68" fmla="*/ 214 w 385"/>
                  <a:gd name="T69" fmla="*/ 35 h 214"/>
                  <a:gd name="T70" fmla="*/ 191 w 385"/>
                  <a:gd name="T71" fmla="*/ 0 h 214"/>
                  <a:gd name="T72" fmla="*/ 177 w 385"/>
                  <a:gd name="T73" fmla="*/ 26 h 214"/>
                  <a:gd name="T74" fmla="*/ 148 w 385"/>
                  <a:gd name="T75" fmla="*/ 24 h 214"/>
                  <a:gd name="T76" fmla="*/ 149 w 385"/>
                  <a:gd name="T77" fmla="*/ 41 h 214"/>
                  <a:gd name="T78" fmla="*/ 126 w 385"/>
                  <a:gd name="T79" fmla="*/ 53 h 214"/>
                  <a:gd name="T80" fmla="*/ 108 w 385"/>
                  <a:gd name="T81" fmla="*/ 69 h 214"/>
                  <a:gd name="T82" fmla="*/ 65 w 385"/>
                  <a:gd name="T83" fmla="*/ 68 h 214"/>
                  <a:gd name="T84" fmla="*/ 50 w 385"/>
                  <a:gd name="T85" fmla="*/ 103 h 214"/>
                  <a:gd name="T86" fmla="*/ 21 w 385"/>
                  <a:gd name="T87" fmla="*/ 115 h 214"/>
                  <a:gd name="T88" fmla="*/ 51 w 385"/>
                  <a:gd name="T89" fmla="*/ 151 h 214"/>
                  <a:gd name="T90" fmla="*/ 92 w 385"/>
                  <a:gd name="T91" fmla="*/ 134 h 214"/>
                  <a:gd name="T92" fmla="*/ 100 w 385"/>
                  <a:gd name="T93" fmla="*/ 146 h 214"/>
                  <a:gd name="T94" fmla="*/ 146 w 385"/>
                  <a:gd name="T95" fmla="*/ 171 h 214"/>
                  <a:gd name="T96" fmla="*/ 174 w 385"/>
                  <a:gd name="T97" fmla="*/ 202 h 214"/>
                  <a:gd name="T98" fmla="*/ 197 w 385"/>
                  <a:gd name="T99" fmla="*/ 186 h 214"/>
                  <a:gd name="T100" fmla="*/ 231 w 385"/>
                  <a:gd name="T101" fmla="*/ 176 h 214"/>
                  <a:gd name="T102" fmla="*/ 261 w 385"/>
                  <a:gd name="T103" fmla="*/ 152 h 214"/>
                  <a:gd name="T104" fmla="*/ 291 w 385"/>
                  <a:gd name="T105" fmla="*/ 180 h 214"/>
                  <a:gd name="T106" fmla="*/ 338 w 385"/>
                  <a:gd name="T107" fmla="*/ 169 h 214"/>
                  <a:gd name="T108" fmla="*/ 384 w 385"/>
                  <a:gd name="T109" fmla="*/ 175 h 214"/>
                  <a:gd name="T110" fmla="*/ 385 w 385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4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2"/>
                    </a:cubicBezTo>
                    <a:cubicBezTo>
                      <a:pt x="345" y="122"/>
                      <a:pt x="346" y="123"/>
                      <a:pt x="346" y="123"/>
                    </a:cubicBezTo>
                    <a:cubicBezTo>
                      <a:pt x="348" y="127"/>
                      <a:pt x="350" y="131"/>
                      <a:pt x="352" y="134"/>
                    </a:cubicBezTo>
                    <a:cubicBezTo>
                      <a:pt x="345" y="131"/>
                      <a:pt x="338" y="131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9"/>
                      <a:pt x="260" y="129"/>
                      <a:pt x="255" y="130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2" y="127"/>
                    </a:cubicBezTo>
                    <a:cubicBezTo>
                      <a:pt x="253" y="124"/>
                      <a:pt x="252" y="121"/>
                      <a:pt x="252" y="118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7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8" y="155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7"/>
                      <a:pt x="197" y="160"/>
                    </a:cubicBezTo>
                    <a:cubicBezTo>
                      <a:pt x="194" y="159"/>
                      <a:pt x="191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2" y="141"/>
                      <a:pt x="143" y="145"/>
                      <a:pt x="143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5" y="59"/>
                      <a:pt x="178" y="63"/>
                      <a:pt x="180" y="66"/>
                    </a:cubicBezTo>
                    <a:cubicBezTo>
                      <a:pt x="180" y="66"/>
                      <a:pt x="180" y="67"/>
                      <a:pt x="180" y="67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5"/>
                      <a:pt x="194" y="44"/>
                    </a:cubicBezTo>
                    <a:cubicBezTo>
                      <a:pt x="193" y="47"/>
                      <a:pt x="193" y="50"/>
                      <a:pt x="193" y="53"/>
                    </a:cubicBezTo>
                    <a:cubicBezTo>
                      <a:pt x="189" y="51"/>
                      <a:pt x="185" y="50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close/>
                    <a:moveTo>
                      <a:pt x="244" y="45"/>
                    </a:moveTo>
                    <a:lnTo>
                      <a:pt x="245" y="46"/>
                    </a:ln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7"/>
                      <a:pt x="240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40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5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7"/>
                      <a:pt x="135" y="98"/>
                    </a:cubicBezTo>
                    <a:cubicBezTo>
                      <a:pt x="135" y="102"/>
                      <a:pt x="134" y="106"/>
                      <a:pt x="135" y="110"/>
                    </a:cubicBezTo>
                    <a:cubicBezTo>
                      <a:pt x="130" y="108"/>
                      <a:pt x="125" y="107"/>
                      <a:pt x="120" y="107"/>
                    </a:cubicBezTo>
                    <a:close/>
                    <a:moveTo>
                      <a:pt x="176" y="73"/>
                    </a:moveTo>
                    <a:cubicBezTo>
                      <a:pt x="175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6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3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9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1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5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6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89" y="73"/>
                    </a:cubicBezTo>
                    <a:cubicBezTo>
                      <a:pt x="286" y="73"/>
                      <a:pt x="282" y="73"/>
                      <a:pt x="278" y="74"/>
                    </a:cubicBezTo>
                    <a:cubicBezTo>
                      <a:pt x="282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4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3" y="32"/>
                      <a:pt x="252" y="31"/>
                      <a:pt x="250" y="31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2" y="29"/>
                      <a:pt x="225" y="37"/>
                    </a:cubicBezTo>
                    <a:cubicBezTo>
                      <a:pt x="221" y="36"/>
                      <a:pt x="218" y="35"/>
                      <a:pt x="214" y="35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3" y="4"/>
                      <a:pt x="147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0" y="24"/>
                      <a:pt x="148" y="24"/>
                    </a:cubicBezTo>
                    <a:cubicBezTo>
                      <a:pt x="152" y="32"/>
                      <a:pt x="157" y="37"/>
                      <a:pt x="164" y="40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8"/>
                      <a:pt x="153" y="45"/>
                      <a:pt x="149" y="41"/>
                    </a:cubicBezTo>
                    <a:cubicBezTo>
                      <a:pt x="148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5"/>
                      <a:pt x="126" y="53"/>
                    </a:cubicBezTo>
                    <a:cubicBezTo>
                      <a:pt x="124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3" y="48"/>
                      <a:pt x="54" y="48"/>
                    </a:cubicBezTo>
                    <a:cubicBezTo>
                      <a:pt x="56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5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3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3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7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6"/>
                    </a:cubicBezTo>
                    <a:cubicBezTo>
                      <a:pt x="106" y="155"/>
                      <a:pt x="112" y="162"/>
                      <a:pt x="122" y="166"/>
                    </a:cubicBezTo>
                    <a:cubicBezTo>
                      <a:pt x="116" y="172"/>
                      <a:pt x="115" y="179"/>
                      <a:pt x="114" y="189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3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7"/>
                      <a:pt x="231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3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6" y="151"/>
                    </a:cubicBezTo>
                    <a:cubicBezTo>
                      <a:pt x="273" y="166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0" y="171"/>
                      <a:pt x="328" y="171"/>
                      <a:pt x="338" y="169"/>
                    </a:cubicBezTo>
                    <a:cubicBezTo>
                      <a:pt x="336" y="164"/>
                      <a:pt x="333" y="159"/>
                      <a:pt x="329" y="154"/>
                    </a:cubicBezTo>
                    <a:cubicBezTo>
                      <a:pt x="334" y="155"/>
                      <a:pt x="338" y="154"/>
                      <a:pt x="342" y="152"/>
                    </a:cubicBezTo>
                    <a:cubicBezTo>
                      <a:pt x="352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1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0" name="Freeform 26">
                <a:extLst>
                  <a:ext uri="{FF2B5EF4-FFF2-40B4-BE49-F238E27FC236}">
                    <a16:creationId xmlns:a16="http://schemas.microsoft.com/office/drawing/2014/main" id="{88B4C783-1227-4B11-BD79-6062116097B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59474" y="3151187"/>
                <a:ext cx="187325" cy="104775"/>
              </a:xfrm>
              <a:custGeom>
                <a:avLst/>
                <a:gdLst>
                  <a:gd name="T0" fmla="*/ 341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9 w 386"/>
                  <a:gd name="T13" fmla="*/ 158 h 214"/>
                  <a:gd name="T14" fmla="*/ 133 w 386"/>
                  <a:gd name="T15" fmla="*/ 136 h 214"/>
                  <a:gd name="T16" fmla="*/ 141 w 386"/>
                  <a:gd name="T17" fmla="*/ 149 h 214"/>
                  <a:gd name="T18" fmla="*/ 181 w 386"/>
                  <a:gd name="T19" fmla="*/ 67 h 214"/>
                  <a:gd name="T20" fmla="*/ 174 w 386"/>
                  <a:gd name="T21" fmla="*/ 54 h 214"/>
                  <a:gd name="T22" fmla="*/ 194 w 386"/>
                  <a:gd name="T23" fmla="*/ 53 h 214"/>
                  <a:gd name="T24" fmla="*/ 245 w 386"/>
                  <a:gd name="T25" fmla="*/ 45 h 214"/>
                  <a:gd name="T26" fmla="*/ 241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5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5 w 386"/>
                  <a:gd name="T39" fmla="*/ 93 h 214"/>
                  <a:gd name="T40" fmla="*/ 121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70 w 386"/>
                  <a:gd name="T51" fmla="*/ 108 h 214"/>
                  <a:gd name="T52" fmla="*/ 186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8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2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7" y="124"/>
                      <a:pt x="341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2" y="122"/>
                      <a:pt x="343" y="122"/>
                      <a:pt x="345" y="122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0" y="130"/>
                      <a:pt x="352" y="134"/>
                    </a:cubicBezTo>
                    <a:cubicBezTo>
                      <a:pt x="345" y="131"/>
                      <a:pt x="339" y="131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30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5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0" y="148"/>
                    </a:cubicBezTo>
                    <a:cubicBezTo>
                      <a:pt x="191" y="148"/>
                      <a:pt x="192" y="149"/>
                      <a:pt x="193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9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1" y="66"/>
                      <a:pt x="181" y="67"/>
                      <a:pt x="181" y="67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6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5"/>
                      <a:pt x="191" y="44"/>
                      <a:pt x="195" y="44"/>
                    </a:cubicBezTo>
                    <a:cubicBezTo>
                      <a:pt x="194" y="47"/>
                      <a:pt x="194" y="50"/>
                      <a:pt x="194" y="53"/>
                    </a:cubicBezTo>
                    <a:cubicBezTo>
                      <a:pt x="190" y="51"/>
                      <a:pt x="185" y="49"/>
                      <a:pt x="180" y="49"/>
                    </a:cubicBezTo>
                    <a:cubicBezTo>
                      <a:pt x="181" y="48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7"/>
                      <a:pt x="241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2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10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9"/>
                      <a:pt x="213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4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2" y="151"/>
                      <a:pt x="230" y="151"/>
                    </a:cubicBezTo>
                    <a:close/>
                    <a:moveTo>
                      <a:pt x="121" y="107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1" y="107"/>
                    </a:cubicBezTo>
                    <a:close/>
                    <a:moveTo>
                      <a:pt x="177" y="73"/>
                    </a:moveTo>
                    <a:cubicBezTo>
                      <a:pt x="176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8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1"/>
                      <a:pt x="193" y="112"/>
                      <a:pt x="195" y="114"/>
                    </a:cubicBezTo>
                    <a:cubicBezTo>
                      <a:pt x="191" y="117"/>
                      <a:pt x="188" y="120"/>
                      <a:pt x="186" y="126"/>
                    </a:cubicBezTo>
                    <a:cubicBezTo>
                      <a:pt x="180" y="125"/>
                      <a:pt x="176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2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60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5"/>
                      <a:pt x="265" y="44"/>
                    </a:cubicBezTo>
                    <a:cubicBezTo>
                      <a:pt x="262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1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6"/>
                      <a:pt x="219" y="35"/>
                      <a:pt x="215" y="35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6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3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7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7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4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7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6" y="199"/>
                    </a:cubicBezTo>
                    <a:cubicBezTo>
                      <a:pt x="181" y="205"/>
                      <a:pt x="185" y="210"/>
                      <a:pt x="192" y="214"/>
                    </a:cubicBezTo>
                    <a:cubicBezTo>
                      <a:pt x="196" y="205"/>
                      <a:pt x="198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7"/>
                      <a:pt x="231" y="176"/>
                    </a:cubicBezTo>
                    <a:cubicBezTo>
                      <a:pt x="241" y="190"/>
                      <a:pt x="252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8" y="174"/>
                      <a:pt x="289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9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4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1" name="Freeform 27">
                <a:extLst>
                  <a:ext uri="{FF2B5EF4-FFF2-40B4-BE49-F238E27FC236}">
                    <a16:creationId xmlns:a16="http://schemas.microsoft.com/office/drawing/2014/main" id="{7DB18C99-B7AE-459D-A540-2FAA9ADDEB5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27712" y="3113087"/>
                <a:ext cx="187325" cy="103188"/>
              </a:xfrm>
              <a:custGeom>
                <a:avLst/>
                <a:gdLst>
                  <a:gd name="T0" fmla="*/ 340 w 386"/>
                  <a:gd name="T1" fmla="*/ 123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2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2 h 213"/>
                  <a:gd name="T58" fmla="*/ 320 w 386"/>
                  <a:gd name="T59" fmla="*/ 76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4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7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49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5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39"/>
                    </a:cubicBezTo>
                    <a:cubicBezTo>
                      <a:pt x="309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8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5"/>
                    </a:cubicBezTo>
                    <a:cubicBezTo>
                      <a:pt x="292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5"/>
                    </a:cubicBezTo>
                    <a:cubicBezTo>
                      <a:pt x="171" y="12"/>
                      <a:pt x="163" y="4"/>
                      <a:pt x="147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7" y="47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4"/>
                    </a:cubicBezTo>
                    <a:cubicBezTo>
                      <a:pt x="102" y="145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3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2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2" name="Freeform 28">
                <a:extLst>
                  <a:ext uri="{FF2B5EF4-FFF2-40B4-BE49-F238E27FC236}">
                    <a16:creationId xmlns:a16="http://schemas.microsoft.com/office/drawing/2014/main" id="{7F71962B-BF29-4DA7-9294-DEC66F5D5C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78524" y="3127374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0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3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2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1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2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79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1"/>
                    </a:moveTo>
                    <a:cubicBezTo>
                      <a:pt x="332" y="129"/>
                      <a:pt x="331" y="126"/>
                      <a:pt x="331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39" y="122"/>
                      <a:pt x="339" y="121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3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1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4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0" y="148"/>
                    </a:moveTo>
                    <a:cubicBezTo>
                      <a:pt x="139" y="148"/>
                      <a:pt x="139" y="147"/>
                      <a:pt x="138" y="146"/>
                    </a:cubicBezTo>
                    <a:cubicBezTo>
                      <a:pt x="136" y="142"/>
                      <a:pt x="134" y="138"/>
                      <a:pt x="132" y="135"/>
                    </a:cubicBezTo>
                    <a:cubicBezTo>
                      <a:pt x="135" y="136"/>
                      <a:pt x="139" y="137"/>
                      <a:pt x="142" y="137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0" y="148"/>
                    </a:cubicBezTo>
                    <a:close/>
                    <a:moveTo>
                      <a:pt x="173" y="53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1"/>
                      <a:pt x="167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3" y="53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39"/>
                      <a:pt x="309" y="139"/>
                    </a:cubicBezTo>
                    <a:cubicBezTo>
                      <a:pt x="309" y="139"/>
                      <a:pt x="309" y="138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5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2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2" y="72"/>
                    </a:cubicBezTo>
                    <a:cubicBezTo>
                      <a:pt x="174" y="71"/>
                      <a:pt x="176" y="69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5" y="107"/>
                    </a:moveTo>
                    <a:cubicBezTo>
                      <a:pt x="214" y="105"/>
                      <a:pt x="213" y="103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5"/>
                      <a:pt x="215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0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6"/>
                      <a:pt x="381" y="126"/>
                      <a:pt x="384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69" y="98"/>
                      <a:pt x="371" y="91"/>
                      <a:pt x="371" y="81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5"/>
                      <a:pt x="323" y="81"/>
                    </a:cubicBezTo>
                    <a:cubicBezTo>
                      <a:pt x="322" y="79"/>
                      <a:pt x="321" y="77"/>
                      <a:pt x="320" y="76"/>
                    </a:cubicBezTo>
                    <a:cubicBezTo>
                      <a:pt x="324" y="70"/>
                      <a:pt x="326" y="63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2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2"/>
                      <a:pt x="254" y="32"/>
                      <a:pt x="255" y="32"/>
                    </a:cubicBezTo>
                    <a:cubicBezTo>
                      <a:pt x="253" y="31"/>
                      <a:pt x="252" y="30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4" y="13"/>
                    </a:cubicBezTo>
                    <a:lnTo>
                      <a:pt x="191" y="0"/>
                    </a:lnTo>
                    <a:cubicBezTo>
                      <a:pt x="188" y="8"/>
                      <a:pt x="186" y="17"/>
                      <a:pt x="188" y="26"/>
                    </a:cubicBezTo>
                    <a:cubicBezTo>
                      <a:pt x="185" y="26"/>
                      <a:pt x="182" y="26"/>
                      <a:pt x="178" y="26"/>
                    </a:cubicBezTo>
                    <a:cubicBezTo>
                      <a:pt x="178" y="27"/>
                      <a:pt x="177" y="25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6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1"/>
                      <a:pt x="147" y="42"/>
                      <a:pt x="146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2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2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8"/>
                      <a:pt x="99" y="69"/>
                      <a:pt x="94" y="70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4" y="123"/>
                    </a:cubicBezTo>
                    <a:cubicBezTo>
                      <a:pt x="24" y="127"/>
                      <a:pt x="33" y="129"/>
                      <a:pt x="44" y="126"/>
                    </a:cubicBezTo>
                    <a:cubicBezTo>
                      <a:pt x="42" y="136"/>
                      <a:pt x="45" y="142"/>
                      <a:pt x="50" y="150"/>
                    </a:cubicBezTo>
                    <a:cubicBezTo>
                      <a:pt x="63" y="142"/>
                      <a:pt x="69" y="133"/>
                      <a:pt x="66" y="117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29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2"/>
                      <a:pt x="98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2"/>
                      <a:pt x="173" y="202"/>
                    </a:cubicBezTo>
                    <a:cubicBezTo>
                      <a:pt x="174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6" y="186"/>
                    </a:cubicBezTo>
                    <a:cubicBezTo>
                      <a:pt x="205" y="189"/>
                      <a:pt x="214" y="189"/>
                      <a:pt x="223" y="187"/>
                    </a:cubicBezTo>
                    <a:cubicBezTo>
                      <a:pt x="221" y="183"/>
                      <a:pt x="218" y="178"/>
                      <a:pt x="216" y="174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2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1"/>
                      <a:pt x="290" y="179"/>
                    </a:cubicBezTo>
                    <a:cubicBezTo>
                      <a:pt x="294" y="185"/>
                      <a:pt x="299" y="190"/>
                      <a:pt x="305" y="194"/>
                    </a:cubicBezTo>
                    <a:cubicBezTo>
                      <a:pt x="309" y="185"/>
                      <a:pt x="311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3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3" name="Freeform 29">
                <a:extLst>
                  <a:ext uri="{FF2B5EF4-FFF2-40B4-BE49-F238E27FC236}">
                    <a16:creationId xmlns:a16="http://schemas.microsoft.com/office/drawing/2014/main" id="{3A8EBFC6-FE91-472B-A370-BDAC0895F0E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78537" y="3089274"/>
                <a:ext cx="188913" cy="104775"/>
              </a:xfrm>
              <a:custGeom>
                <a:avLst/>
                <a:gdLst>
                  <a:gd name="T0" fmla="*/ 341 w 386"/>
                  <a:gd name="T1" fmla="*/ 124 h 214"/>
                  <a:gd name="T2" fmla="*/ 347 w 386"/>
                  <a:gd name="T3" fmla="*/ 123 h 214"/>
                  <a:gd name="T4" fmla="*/ 269 w 386"/>
                  <a:gd name="T5" fmla="*/ 129 h 214"/>
                  <a:gd name="T6" fmla="*/ 253 w 386"/>
                  <a:gd name="T7" fmla="*/ 127 h 214"/>
                  <a:gd name="T8" fmla="*/ 269 w 386"/>
                  <a:gd name="T9" fmla="*/ 129 h 214"/>
                  <a:gd name="T10" fmla="*/ 190 w 386"/>
                  <a:gd name="T11" fmla="*/ 148 h 214"/>
                  <a:gd name="T12" fmla="*/ 189 w 386"/>
                  <a:gd name="T13" fmla="*/ 158 h 214"/>
                  <a:gd name="T14" fmla="*/ 133 w 386"/>
                  <a:gd name="T15" fmla="*/ 136 h 214"/>
                  <a:gd name="T16" fmla="*/ 141 w 386"/>
                  <a:gd name="T17" fmla="*/ 149 h 214"/>
                  <a:gd name="T18" fmla="*/ 181 w 386"/>
                  <a:gd name="T19" fmla="*/ 67 h 214"/>
                  <a:gd name="T20" fmla="*/ 174 w 386"/>
                  <a:gd name="T21" fmla="*/ 54 h 214"/>
                  <a:gd name="T22" fmla="*/ 194 w 386"/>
                  <a:gd name="T23" fmla="*/ 53 h 214"/>
                  <a:gd name="T24" fmla="*/ 245 w 386"/>
                  <a:gd name="T25" fmla="*/ 45 h 214"/>
                  <a:gd name="T26" fmla="*/ 241 w 386"/>
                  <a:gd name="T27" fmla="*/ 56 h 214"/>
                  <a:gd name="T28" fmla="*/ 310 w 386"/>
                  <a:gd name="T29" fmla="*/ 139 h 214"/>
                  <a:gd name="T30" fmla="*/ 310 w 386"/>
                  <a:gd name="T31" fmla="*/ 139 h 214"/>
                  <a:gd name="T32" fmla="*/ 215 w 386"/>
                  <a:gd name="T33" fmla="*/ 123 h 214"/>
                  <a:gd name="T34" fmla="*/ 215 w 386"/>
                  <a:gd name="T35" fmla="*/ 127 h 214"/>
                  <a:gd name="T36" fmla="*/ 230 w 386"/>
                  <a:gd name="T37" fmla="*/ 151 h 214"/>
                  <a:gd name="T38" fmla="*/ 135 w 386"/>
                  <a:gd name="T39" fmla="*/ 93 h 214"/>
                  <a:gd name="T40" fmla="*/ 121 w 386"/>
                  <a:gd name="T41" fmla="*/ 107 h 214"/>
                  <a:gd name="T42" fmla="*/ 179 w 386"/>
                  <a:gd name="T43" fmla="*/ 69 h 214"/>
                  <a:gd name="T44" fmla="*/ 213 w 386"/>
                  <a:gd name="T45" fmla="*/ 102 h 214"/>
                  <a:gd name="T46" fmla="*/ 252 w 386"/>
                  <a:gd name="T47" fmla="*/ 89 h 214"/>
                  <a:gd name="T48" fmla="*/ 252 w 386"/>
                  <a:gd name="T49" fmla="*/ 89 h 214"/>
                  <a:gd name="T50" fmla="*/ 170 w 386"/>
                  <a:gd name="T51" fmla="*/ 108 h 214"/>
                  <a:gd name="T52" fmla="*/ 186 w 386"/>
                  <a:gd name="T53" fmla="*/ 126 h 214"/>
                  <a:gd name="T54" fmla="*/ 375 w 386"/>
                  <a:gd name="T55" fmla="*/ 128 h 214"/>
                  <a:gd name="T56" fmla="*/ 372 w 386"/>
                  <a:gd name="T57" fmla="*/ 82 h 214"/>
                  <a:gd name="T58" fmla="*/ 321 w 386"/>
                  <a:gd name="T59" fmla="*/ 76 h 214"/>
                  <a:gd name="T60" fmla="*/ 295 w 386"/>
                  <a:gd name="T61" fmla="*/ 56 h 214"/>
                  <a:gd name="T62" fmla="*/ 268 w 386"/>
                  <a:gd name="T63" fmla="*/ 42 h 214"/>
                  <a:gd name="T64" fmla="*/ 255 w 386"/>
                  <a:gd name="T65" fmla="*/ 34 h 214"/>
                  <a:gd name="T66" fmla="*/ 250 w 386"/>
                  <a:gd name="T67" fmla="*/ 30 h 214"/>
                  <a:gd name="T68" fmla="*/ 215 w 386"/>
                  <a:gd name="T69" fmla="*/ 35 h 214"/>
                  <a:gd name="T70" fmla="*/ 192 w 386"/>
                  <a:gd name="T71" fmla="*/ 0 h 214"/>
                  <a:gd name="T72" fmla="*/ 177 w 386"/>
                  <a:gd name="T73" fmla="*/ 26 h 214"/>
                  <a:gd name="T74" fmla="*/ 148 w 386"/>
                  <a:gd name="T75" fmla="*/ 24 h 214"/>
                  <a:gd name="T76" fmla="*/ 150 w 386"/>
                  <a:gd name="T77" fmla="*/ 41 h 214"/>
                  <a:gd name="T78" fmla="*/ 126 w 386"/>
                  <a:gd name="T79" fmla="*/ 53 h 214"/>
                  <a:gd name="T80" fmla="*/ 108 w 386"/>
                  <a:gd name="T81" fmla="*/ 69 h 214"/>
                  <a:gd name="T82" fmla="*/ 65 w 386"/>
                  <a:gd name="T83" fmla="*/ 68 h 214"/>
                  <a:gd name="T84" fmla="*/ 50 w 386"/>
                  <a:gd name="T85" fmla="*/ 103 h 214"/>
                  <a:gd name="T86" fmla="*/ 22 w 386"/>
                  <a:gd name="T87" fmla="*/ 115 h 214"/>
                  <a:gd name="T88" fmla="*/ 51 w 386"/>
                  <a:gd name="T89" fmla="*/ 151 h 214"/>
                  <a:gd name="T90" fmla="*/ 93 w 386"/>
                  <a:gd name="T91" fmla="*/ 134 h 214"/>
                  <a:gd name="T92" fmla="*/ 101 w 386"/>
                  <a:gd name="T93" fmla="*/ 146 h 214"/>
                  <a:gd name="T94" fmla="*/ 146 w 386"/>
                  <a:gd name="T95" fmla="*/ 171 h 214"/>
                  <a:gd name="T96" fmla="*/ 174 w 386"/>
                  <a:gd name="T97" fmla="*/ 202 h 214"/>
                  <a:gd name="T98" fmla="*/ 197 w 386"/>
                  <a:gd name="T99" fmla="*/ 186 h 214"/>
                  <a:gd name="T100" fmla="*/ 231 w 386"/>
                  <a:gd name="T101" fmla="*/ 176 h 214"/>
                  <a:gd name="T102" fmla="*/ 261 w 386"/>
                  <a:gd name="T103" fmla="*/ 152 h 214"/>
                  <a:gd name="T104" fmla="*/ 291 w 386"/>
                  <a:gd name="T105" fmla="*/ 180 h 214"/>
                  <a:gd name="T106" fmla="*/ 338 w 386"/>
                  <a:gd name="T107" fmla="*/ 169 h 214"/>
                  <a:gd name="T108" fmla="*/ 384 w 386"/>
                  <a:gd name="T109" fmla="*/ 175 h 214"/>
                  <a:gd name="T110" fmla="*/ 386 w 386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4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7" y="124"/>
                      <a:pt x="341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2" y="122"/>
                      <a:pt x="343" y="122"/>
                      <a:pt x="345" y="122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0" y="130"/>
                      <a:pt x="352" y="134"/>
                    </a:cubicBezTo>
                    <a:cubicBezTo>
                      <a:pt x="345" y="131"/>
                      <a:pt x="339" y="131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30"/>
                    </a:cubicBezTo>
                    <a:cubicBezTo>
                      <a:pt x="255" y="130"/>
                      <a:pt x="254" y="128"/>
                      <a:pt x="254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3" y="121"/>
                      <a:pt x="252" y="118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2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5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0" y="148"/>
                    </a:cubicBezTo>
                    <a:cubicBezTo>
                      <a:pt x="191" y="148"/>
                      <a:pt x="192" y="149"/>
                      <a:pt x="193" y="149"/>
                    </a:cubicBezTo>
                    <a:cubicBezTo>
                      <a:pt x="194" y="153"/>
                      <a:pt x="196" y="157"/>
                      <a:pt x="198" y="160"/>
                    </a:cubicBezTo>
                    <a:cubicBezTo>
                      <a:pt x="195" y="159"/>
                      <a:pt x="192" y="158"/>
                      <a:pt x="189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9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1" y="66"/>
                    </a:cubicBezTo>
                    <a:cubicBezTo>
                      <a:pt x="181" y="66"/>
                      <a:pt x="181" y="67"/>
                      <a:pt x="181" y="67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6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5"/>
                      <a:pt x="191" y="44"/>
                      <a:pt x="195" y="44"/>
                    </a:cubicBezTo>
                    <a:cubicBezTo>
                      <a:pt x="194" y="47"/>
                      <a:pt x="194" y="50"/>
                      <a:pt x="194" y="53"/>
                    </a:cubicBezTo>
                    <a:cubicBezTo>
                      <a:pt x="190" y="51"/>
                      <a:pt x="185" y="49"/>
                      <a:pt x="180" y="49"/>
                    </a:cubicBezTo>
                    <a:cubicBezTo>
                      <a:pt x="181" y="48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6"/>
                      <a:pt x="245" y="46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7"/>
                      <a:pt x="241" y="56"/>
                    </a:cubicBezTo>
                    <a:cubicBezTo>
                      <a:pt x="239" y="53"/>
                      <a:pt x="237" y="50"/>
                      <a:pt x="235" y="47"/>
                    </a:cubicBezTo>
                    <a:cubicBezTo>
                      <a:pt x="238" y="47"/>
                      <a:pt x="242" y="46"/>
                      <a:pt x="245" y="45"/>
                    </a:cubicBezTo>
                    <a:close/>
                    <a:moveTo>
                      <a:pt x="310" y="139"/>
                    </a:moveTo>
                    <a:lnTo>
                      <a:pt x="312" y="141"/>
                    </a:lnTo>
                    <a:cubicBezTo>
                      <a:pt x="311" y="140"/>
                      <a:pt x="310" y="140"/>
                      <a:pt x="310" y="140"/>
                    </a:cubicBezTo>
                    <a:cubicBezTo>
                      <a:pt x="310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2"/>
                      <a:pt x="219" y="135"/>
                      <a:pt x="209" y="131"/>
                    </a:cubicBezTo>
                    <a:cubicBezTo>
                      <a:pt x="212" y="129"/>
                      <a:pt x="213" y="126"/>
                      <a:pt x="215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4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5" y="127"/>
                    </a:cubicBezTo>
                    <a:cubicBezTo>
                      <a:pt x="221" y="136"/>
                      <a:pt x="227" y="143"/>
                      <a:pt x="237" y="147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1" y="151"/>
                      <a:pt x="230" y="151"/>
                    </a:cubicBezTo>
                    <a:close/>
                    <a:moveTo>
                      <a:pt x="121" y="107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7"/>
                      <a:pt x="136" y="98"/>
                    </a:cubicBezTo>
                    <a:cubicBezTo>
                      <a:pt x="135" y="102"/>
                      <a:pt x="135" y="106"/>
                      <a:pt x="135" y="109"/>
                    </a:cubicBezTo>
                    <a:cubicBezTo>
                      <a:pt x="130" y="108"/>
                      <a:pt x="125" y="107"/>
                      <a:pt x="121" y="107"/>
                    </a:cubicBezTo>
                    <a:close/>
                    <a:moveTo>
                      <a:pt x="177" y="73"/>
                    </a:moveTo>
                    <a:cubicBezTo>
                      <a:pt x="176" y="73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8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3"/>
                      <a:pt x="214" y="103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9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1"/>
                      <a:pt x="193" y="112"/>
                      <a:pt x="195" y="114"/>
                    </a:cubicBezTo>
                    <a:cubicBezTo>
                      <a:pt x="191" y="117"/>
                      <a:pt x="188" y="120"/>
                      <a:pt x="186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50"/>
                    </a:moveTo>
                    <a:cubicBezTo>
                      <a:pt x="383" y="142"/>
                      <a:pt x="380" y="135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2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60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5"/>
                      <a:pt x="265" y="44"/>
                    </a:cubicBezTo>
                    <a:cubicBezTo>
                      <a:pt x="262" y="40"/>
                      <a:pt x="258" y="37"/>
                      <a:pt x="255" y="34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4" y="32"/>
                      <a:pt x="252" y="31"/>
                      <a:pt x="251" y="31"/>
                    </a:cubicBezTo>
                    <a:cubicBezTo>
                      <a:pt x="251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6"/>
                      <a:pt x="219" y="35"/>
                      <a:pt x="215" y="35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7"/>
                    </a:cubicBezTo>
                    <a:cubicBezTo>
                      <a:pt x="186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4"/>
                      <a:pt x="148" y="24"/>
                    </a:cubicBezTo>
                    <a:cubicBezTo>
                      <a:pt x="152" y="32"/>
                      <a:pt x="157" y="37"/>
                      <a:pt x="165" y="40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7" y="45"/>
                      <a:pt x="126" y="53"/>
                    </a:cubicBezTo>
                    <a:cubicBezTo>
                      <a:pt x="125" y="54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70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7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3"/>
                      <a:pt x="16" y="90"/>
                      <a:pt x="0" y="104"/>
                    </a:cubicBezTo>
                    <a:cubicBezTo>
                      <a:pt x="7" y="109"/>
                      <a:pt x="14" y="113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4" y="142"/>
                      <a:pt x="69" y="134"/>
                      <a:pt x="67" y="118"/>
                    </a:cubicBezTo>
                    <a:cubicBezTo>
                      <a:pt x="68" y="118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7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6" y="155"/>
                      <a:pt x="112" y="162"/>
                      <a:pt x="123" y="166"/>
                    </a:cubicBezTo>
                    <a:cubicBezTo>
                      <a:pt x="116" y="172"/>
                      <a:pt x="115" y="179"/>
                      <a:pt x="115" y="189"/>
                    </a:cubicBezTo>
                    <a:cubicBezTo>
                      <a:pt x="130" y="189"/>
                      <a:pt x="140" y="185"/>
                      <a:pt x="146" y="171"/>
                    </a:cubicBezTo>
                    <a:cubicBezTo>
                      <a:pt x="151" y="172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6" y="199"/>
                    </a:cubicBezTo>
                    <a:cubicBezTo>
                      <a:pt x="181" y="205"/>
                      <a:pt x="185" y="210"/>
                      <a:pt x="192" y="214"/>
                    </a:cubicBezTo>
                    <a:cubicBezTo>
                      <a:pt x="196" y="205"/>
                      <a:pt x="198" y="196"/>
                      <a:pt x="197" y="186"/>
                    </a:cubicBezTo>
                    <a:cubicBezTo>
                      <a:pt x="206" y="190"/>
                      <a:pt x="214" y="190"/>
                      <a:pt x="224" y="188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6" y="177"/>
                      <a:pt x="231" y="176"/>
                    </a:cubicBezTo>
                    <a:cubicBezTo>
                      <a:pt x="241" y="190"/>
                      <a:pt x="252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9"/>
                      <a:pt x="261" y="152"/>
                    </a:cubicBezTo>
                    <a:cubicBezTo>
                      <a:pt x="266" y="153"/>
                      <a:pt x="271" y="152"/>
                      <a:pt x="277" y="151"/>
                    </a:cubicBezTo>
                    <a:cubicBezTo>
                      <a:pt x="273" y="166"/>
                      <a:pt x="278" y="174"/>
                      <a:pt x="289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30" y="154"/>
                    </a:cubicBezTo>
                    <a:cubicBezTo>
                      <a:pt x="334" y="155"/>
                      <a:pt x="338" y="154"/>
                      <a:pt x="343" y="152"/>
                    </a:cubicBezTo>
                    <a:cubicBezTo>
                      <a:pt x="353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4" y="142"/>
                    </a:cubicBezTo>
                    <a:cubicBezTo>
                      <a:pt x="354" y="141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4" name="Freeform 30">
                <a:extLst>
                  <a:ext uri="{FF2B5EF4-FFF2-40B4-BE49-F238E27FC236}">
                    <a16:creationId xmlns:a16="http://schemas.microsoft.com/office/drawing/2014/main" id="{A298AE88-75C4-41B9-A667-6B68A0F371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48362" y="3074987"/>
                <a:ext cx="188913" cy="103188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6 h 213"/>
                  <a:gd name="T8" fmla="*/ 269 w 386"/>
                  <a:gd name="T9" fmla="*/ 129 h 213"/>
                  <a:gd name="T10" fmla="*/ 191 w 386"/>
                  <a:gd name="T11" fmla="*/ 148 h 213"/>
                  <a:gd name="T12" fmla="*/ 189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6 w 386"/>
                  <a:gd name="T35" fmla="*/ 127 h 213"/>
                  <a:gd name="T36" fmla="*/ 231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70 w 386"/>
                  <a:gd name="T51" fmla="*/ 108 h 213"/>
                  <a:gd name="T52" fmla="*/ 186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6 w 386"/>
                  <a:gd name="T61" fmla="*/ 56 h 213"/>
                  <a:gd name="T62" fmla="*/ 268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8 w 386"/>
                  <a:gd name="T73" fmla="*/ 26 h 213"/>
                  <a:gd name="T74" fmla="*/ 149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7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8" y="124"/>
                      <a:pt x="341" y="124"/>
                    </a:cubicBezTo>
                    <a:cubicBezTo>
                      <a:pt x="341" y="123"/>
                      <a:pt x="340" y="122"/>
                      <a:pt x="340" y="122"/>
                    </a:cubicBezTo>
                    <a:cubicBezTo>
                      <a:pt x="342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1" y="130"/>
                      <a:pt x="353" y="133"/>
                    </a:cubicBezTo>
                    <a:cubicBezTo>
                      <a:pt x="345" y="131"/>
                      <a:pt x="339" y="130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29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3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9" y="157"/>
                    </a:moveTo>
                    <a:cubicBezTo>
                      <a:pt x="189" y="154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1" y="148"/>
                    </a:cubicBezTo>
                    <a:cubicBezTo>
                      <a:pt x="192" y="147"/>
                      <a:pt x="192" y="149"/>
                      <a:pt x="193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9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5"/>
                    </a:cubicBezTo>
                    <a:cubicBezTo>
                      <a:pt x="136" y="137"/>
                      <a:pt x="140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7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7"/>
                      <a:pt x="194" y="50"/>
                      <a:pt x="194" y="52"/>
                    </a:cubicBezTo>
                    <a:cubicBezTo>
                      <a:pt x="190" y="50"/>
                      <a:pt x="185" y="49"/>
                      <a:pt x="180" y="49"/>
                    </a:cubicBezTo>
                    <a:cubicBezTo>
                      <a:pt x="181" y="47"/>
                      <a:pt x="182" y="46"/>
                      <a:pt x="183" y="44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1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9" y="47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1" y="140"/>
                      <a:pt x="310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1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8"/>
                      <a:pt x="214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8" y="126"/>
                      <a:pt x="216" y="127"/>
                    </a:cubicBezTo>
                    <a:cubicBezTo>
                      <a:pt x="221" y="136"/>
                      <a:pt x="227" y="142"/>
                      <a:pt x="238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3" y="151"/>
                      <a:pt x="232" y="151"/>
                      <a:pt x="231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5" y="100"/>
                      <a:pt x="130" y="97"/>
                      <a:pt x="135" y="93"/>
                    </a:cubicBezTo>
                    <a:cubicBezTo>
                      <a:pt x="135" y="95"/>
                      <a:pt x="136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6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5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9" y="70"/>
                      <a:pt x="178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5" y="102"/>
                    </a:cubicBezTo>
                    <a:cubicBezTo>
                      <a:pt x="215" y="104"/>
                      <a:pt x="216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1" y="126"/>
                    </a:moveTo>
                    <a:lnTo>
                      <a:pt x="170" y="125"/>
                    </a:lnTo>
                    <a:cubicBezTo>
                      <a:pt x="172" y="118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0"/>
                      <a:pt x="193" y="112"/>
                      <a:pt x="195" y="114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1" y="124"/>
                      <a:pt x="176" y="125"/>
                      <a:pt x="171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9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4" y="105"/>
                    </a:cubicBezTo>
                    <a:cubicBezTo>
                      <a:pt x="370" y="98"/>
                      <a:pt x="372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6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59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3"/>
                      <a:pt x="255" y="32"/>
                      <a:pt x="256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1" y="30"/>
                      <a:pt x="251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5"/>
                      <a:pt x="219" y="35"/>
                      <a:pt x="215" y="34"/>
                    </a:cubicBezTo>
                    <a:cubicBezTo>
                      <a:pt x="216" y="26"/>
                      <a:pt x="212" y="17"/>
                      <a:pt x="208" y="11"/>
                    </a:cubicBezTo>
                    <a:cubicBezTo>
                      <a:pt x="207" y="11"/>
                      <a:pt x="207" y="11"/>
                      <a:pt x="205" y="14"/>
                    </a:cubicBezTo>
                    <a:lnTo>
                      <a:pt x="192" y="0"/>
                    </a:lnTo>
                    <a:cubicBezTo>
                      <a:pt x="189" y="9"/>
                      <a:pt x="187" y="17"/>
                      <a:pt x="189" y="26"/>
                    </a:cubicBezTo>
                    <a:cubicBezTo>
                      <a:pt x="186" y="26"/>
                      <a:pt x="183" y="26"/>
                      <a:pt x="179" y="27"/>
                    </a:cubicBezTo>
                    <a:cubicBezTo>
                      <a:pt x="178" y="27"/>
                      <a:pt x="178" y="26"/>
                      <a:pt x="178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4" y="23"/>
                      <a:pt x="151" y="23"/>
                      <a:pt x="149" y="24"/>
                    </a:cubicBezTo>
                    <a:cubicBezTo>
                      <a:pt x="153" y="31"/>
                      <a:pt x="157" y="36"/>
                      <a:pt x="165" y="39"/>
                    </a:cubicBezTo>
                    <a:cubicBezTo>
                      <a:pt x="162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9" y="33"/>
                      <a:pt x="133" y="29"/>
                    </a:cubicBezTo>
                    <a:cubicBezTo>
                      <a:pt x="129" y="37"/>
                      <a:pt x="127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4" y="69"/>
                      <a:pt x="100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7" y="76"/>
                      <a:pt x="52" y="86"/>
                      <a:pt x="61" y="94"/>
                    </a:cubicBezTo>
                    <a:cubicBezTo>
                      <a:pt x="57" y="96"/>
                      <a:pt x="54" y="100"/>
                      <a:pt x="50" y="102"/>
                    </a:cubicBezTo>
                    <a:cubicBezTo>
                      <a:pt x="50" y="103"/>
                      <a:pt x="48" y="102"/>
                      <a:pt x="48" y="102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20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70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6" y="124"/>
                      <a:pt x="83" y="130"/>
                      <a:pt x="93" y="134"/>
                    </a:cubicBezTo>
                    <a:cubicBezTo>
                      <a:pt x="92" y="136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5"/>
                    </a:cubicBezTo>
                    <a:cubicBezTo>
                      <a:pt x="107" y="155"/>
                      <a:pt x="113" y="161"/>
                      <a:pt x="123" y="165"/>
                    </a:cubicBezTo>
                    <a:cubicBezTo>
                      <a:pt x="117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7" y="171"/>
                    </a:cubicBezTo>
                    <a:cubicBezTo>
                      <a:pt x="152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7" y="199"/>
                    </a:cubicBezTo>
                    <a:cubicBezTo>
                      <a:pt x="181" y="205"/>
                      <a:pt x="186" y="209"/>
                      <a:pt x="192" y="213"/>
                    </a:cubicBezTo>
                    <a:cubicBezTo>
                      <a:pt x="196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6"/>
                      <a:pt x="231" y="176"/>
                    </a:cubicBezTo>
                    <a:cubicBezTo>
                      <a:pt x="241" y="189"/>
                      <a:pt x="252" y="194"/>
                      <a:pt x="270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2" y="152"/>
                      <a:pt x="277" y="151"/>
                    </a:cubicBezTo>
                    <a:cubicBezTo>
                      <a:pt x="273" y="165"/>
                      <a:pt x="278" y="174"/>
                      <a:pt x="289" y="183"/>
                    </a:cubicBezTo>
                    <a:cubicBezTo>
                      <a:pt x="290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5" y="154"/>
                      <a:pt x="339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4" y="142"/>
                    </a:cubicBezTo>
                    <a:cubicBezTo>
                      <a:pt x="354" y="140"/>
                      <a:pt x="355" y="139"/>
                      <a:pt x="356" y="138"/>
                    </a:cubicBezTo>
                    <a:cubicBezTo>
                      <a:pt x="362" y="147"/>
                      <a:pt x="372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5" name="Freeform 31">
                <a:extLst>
                  <a:ext uri="{FF2B5EF4-FFF2-40B4-BE49-F238E27FC236}">
                    <a16:creationId xmlns:a16="http://schemas.microsoft.com/office/drawing/2014/main" id="{67955B66-548D-487F-AF0D-4C8FF2D434C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70574" y="3060699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2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3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2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8 h 213"/>
                  <a:gd name="T48" fmla="*/ 251 w 385"/>
                  <a:gd name="T49" fmla="*/ 88 h 213"/>
                  <a:gd name="T50" fmla="*/ 169 w 385"/>
                  <a:gd name="T51" fmla="*/ 107 h 213"/>
                  <a:gd name="T52" fmla="*/ 185 w 385"/>
                  <a:gd name="T53" fmla="*/ 125 h 213"/>
                  <a:gd name="T54" fmla="*/ 374 w 385"/>
                  <a:gd name="T55" fmla="*/ 127 h 213"/>
                  <a:gd name="T56" fmla="*/ 371 w 385"/>
                  <a:gd name="T57" fmla="*/ 81 h 213"/>
                  <a:gd name="T58" fmla="*/ 320 w 385"/>
                  <a:gd name="T59" fmla="*/ 75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49 w 385"/>
                  <a:gd name="T67" fmla="*/ 29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0 h 213"/>
                  <a:gd name="T78" fmla="*/ 126 w 385"/>
                  <a:gd name="T79" fmla="*/ 52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5 h 213"/>
                  <a:gd name="T102" fmla="*/ 260 w 385"/>
                  <a:gd name="T103" fmla="*/ 151 h 213"/>
                  <a:gd name="T104" fmla="*/ 290 w 385"/>
                  <a:gd name="T105" fmla="*/ 179 h 213"/>
                  <a:gd name="T106" fmla="*/ 338 w 385"/>
                  <a:gd name="T107" fmla="*/ 168 h 213"/>
                  <a:gd name="T108" fmla="*/ 383 w 385"/>
                  <a:gd name="T109" fmla="*/ 174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1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39" y="121"/>
                    </a:cubicBezTo>
                    <a:cubicBezTo>
                      <a:pt x="341" y="121"/>
                      <a:pt x="342" y="121"/>
                      <a:pt x="344" y="121"/>
                    </a:cubicBezTo>
                    <a:cubicBezTo>
                      <a:pt x="345" y="121"/>
                      <a:pt x="345" y="122"/>
                      <a:pt x="346" y="122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1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59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8"/>
                      <a:pt x="262" y="119"/>
                      <a:pt x="267" y="118"/>
                    </a:cubicBezTo>
                    <a:cubicBezTo>
                      <a:pt x="267" y="121"/>
                      <a:pt x="267" y="124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7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2"/>
                      <a:pt x="195" y="156"/>
                      <a:pt x="197" y="159"/>
                    </a:cubicBezTo>
                    <a:cubicBezTo>
                      <a:pt x="194" y="158"/>
                      <a:pt x="191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6"/>
                    </a:cubicBezTo>
                    <a:cubicBezTo>
                      <a:pt x="136" y="142"/>
                      <a:pt x="134" y="138"/>
                      <a:pt x="132" y="135"/>
                    </a:cubicBezTo>
                    <a:cubicBezTo>
                      <a:pt x="135" y="136"/>
                      <a:pt x="139" y="137"/>
                      <a:pt x="142" y="137"/>
                    </a:cubicBezTo>
                    <a:cubicBezTo>
                      <a:pt x="142" y="141"/>
                      <a:pt x="142" y="144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3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1"/>
                      <a:pt x="167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3" y="53"/>
                    </a:cubicBezTo>
                    <a:close/>
                    <a:moveTo>
                      <a:pt x="182" y="43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6"/>
                      <a:pt x="193" y="49"/>
                      <a:pt x="193" y="52"/>
                    </a:cubicBezTo>
                    <a:cubicBezTo>
                      <a:pt x="189" y="50"/>
                      <a:pt x="184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6"/>
                      <a:pt x="241" y="56"/>
                      <a:pt x="240" y="56"/>
                    </a:cubicBezTo>
                    <a:cubicBezTo>
                      <a:pt x="238" y="52"/>
                      <a:pt x="236" y="49"/>
                      <a:pt x="234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0" y="140"/>
                      <a:pt x="310" y="139"/>
                      <a:pt x="309" y="139"/>
                    </a:cubicBezTo>
                    <a:cubicBezTo>
                      <a:pt x="309" y="139"/>
                      <a:pt x="309" y="138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8" y="135"/>
                      <a:pt x="208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6" y="123"/>
                      <a:pt x="218" y="123"/>
                      <a:pt x="221" y="122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5"/>
                      <a:pt x="215" y="126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99"/>
                      <a:pt x="129" y="97"/>
                      <a:pt x="134" y="92"/>
                    </a:cubicBezTo>
                    <a:cubicBezTo>
                      <a:pt x="134" y="94"/>
                      <a:pt x="135" y="96"/>
                      <a:pt x="135" y="98"/>
                    </a:cubicBezTo>
                    <a:cubicBezTo>
                      <a:pt x="134" y="101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69"/>
                      <a:pt x="178" y="68"/>
                    </a:cubicBezTo>
                    <a:cubicBezTo>
                      <a:pt x="178" y="69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5"/>
                      <a:pt x="213" y="103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5"/>
                      <a:pt x="216" y="107"/>
                    </a:cubicBezTo>
                    <a:close/>
                    <a:moveTo>
                      <a:pt x="251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1" y="86"/>
                      <a:pt x="251" y="87"/>
                      <a:pt x="251" y="88"/>
                    </a:cubicBezTo>
                    <a:close/>
                    <a:moveTo>
                      <a:pt x="170" y="125"/>
                    </a:moveTo>
                    <a:lnTo>
                      <a:pt x="169" y="125"/>
                    </a:lnTo>
                    <a:cubicBezTo>
                      <a:pt x="171" y="118"/>
                      <a:pt x="171" y="112"/>
                      <a:pt x="169" y="107"/>
                    </a:cubicBezTo>
                    <a:cubicBezTo>
                      <a:pt x="177" y="110"/>
                      <a:pt x="183" y="110"/>
                      <a:pt x="190" y="108"/>
                    </a:cubicBezTo>
                    <a:cubicBezTo>
                      <a:pt x="191" y="110"/>
                      <a:pt x="192" y="112"/>
                      <a:pt x="194" y="113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7"/>
                    </a:cubicBezTo>
                    <a:cubicBezTo>
                      <a:pt x="378" y="126"/>
                      <a:pt x="381" y="126"/>
                      <a:pt x="384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69" y="98"/>
                      <a:pt x="371" y="91"/>
                      <a:pt x="371" y="81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5"/>
                      <a:pt x="323" y="81"/>
                    </a:cubicBezTo>
                    <a:cubicBezTo>
                      <a:pt x="323" y="79"/>
                      <a:pt x="321" y="77"/>
                      <a:pt x="320" y="75"/>
                    </a:cubicBezTo>
                    <a:cubicBezTo>
                      <a:pt x="324" y="70"/>
                      <a:pt x="326" y="63"/>
                      <a:pt x="326" y="56"/>
                    </a:cubicBezTo>
                    <a:cubicBezTo>
                      <a:pt x="316" y="55"/>
                      <a:pt x="308" y="57"/>
                      <a:pt x="302" y="62"/>
                    </a:cubicBezTo>
                    <a:cubicBezTo>
                      <a:pt x="300" y="59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89" y="72"/>
                    </a:cubicBezTo>
                    <a:cubicBezTo>
                      <a:pt x="285" y="72"/>
                      <a:pt x="282" y="73"/>
                      <a:pt x="278" y="73"/>
                    </a:cubicBezTo>
                    <a:cubicBezTo>
                      <a:pt x="282" y="59"/>
                      <a:pt x="278" y="51"/>
                      <a:pt x="267" y="41"/>
                    </a:cubicBezTo>
                    <a:cubicBezTo>
                      <a:pt x="266" y="42"/>
                      <a:pt x="265" y="43"/>
                      <a:pt x="264" y="44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2"/>
                      <a:pt x="255" y="32"/>
                      <a:pt x="255" y="31"/>
                    </a:cubicBezTo>
                    <a:cubicBezTo>
                      <a:pt x="253" y="31"/>
                      <a:pt x="252" y="30"/>
                      <a:pt x="250" y="30"/>
                    </a:cubicBezTo>
                    <a:cubicBezTo>
                      <a:pt x="250" y="30"/>
                      <a:pt x="250" y="30"/>
                      <a:pt x="249" y="29"/>
                    </a:cubicBezTo>
                    <a:lnTo>
                      <a:pt x="249" y="30"/>
                    </a:lnTo>
                    <a:cubicBezTo>
                      <a:pt x="240" y="27"/>
                      <a:pt x="232" y="28"/>
                      <a:pt x="224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1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1" y="0"/>
                    </a:lnTo>
                    <a:cubicBezTo>
                      <a:pt x="188" y="8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6"/>
                    </a:cubicBezTo>
                    <a:cubicBezTo>
                      <a:pt x="178" y="26"/>
                      <a:pt x="177" y="25"/>
                      <a:pt x="177" y="25"/>
                    </a:cubicBezTo>
                    <a:cubicBezTo>
                      <a:pt x="170" y="11"/>
                      <a:pt x="163" y="3"/>
                      <a:pt x="147" y="5"/>
                    </a:cubicBezTo>
                    <a:cubicBezTo>
                      <a:pt x="149" y="11"/>
                      <a:pt x="151" y="17"/>
                      <a:pt x="155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6"/>
                      <a:pt x="158" y="51"/>
                    </a:cubicBezTo>
                    <a:cubicBezTo>
                      <a:pt x="156" y="47"/>
                      <a:pt x="153" y="44"/>
                      <a:pt x="149" y="40"/>
                    </a:cubicBezTo>
                    <a:cubicBezTo>
                      <a:pt x="148" y="41"/>
                      <a:pt x="147" y="42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2"/>
                    </a:cubicBezTo>
                    <a:cubicBezTo>
                      <a:pt x="124" y="53"/>
                      <a:pt x="123" y="54"/>
                      <a:pt x="121" y="54"/>
                    </a:cubicBezTo>
                    <a:cubicBezTo>
                      <a:pt x="114" y="52"/>
                      <a:pt x="107" y="53"/>
                      <a:pt x="99" y="54"/>
                    </a:cubicBezTo>
                    <a:cubicBezTo>
                      <a:pt x="101" y="59"/>
                      <a:pt x="104" y="64"/>
                      <a:pt x="107" y="69"/>
                    </a:cubicBezTo>
                    <a:cubicBezTo>
                      <a:pt x="103" y="68"/>
                      <a:pt x="99" y="69"/>
                      <a:pt x="94" y="70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5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3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7"/>
                      <a:pt x="16" y="120"/>
                      <a:pt x="15" y="123"/>
                    </a:cubicBezTo>
                    <a:cubicBezTo>
                      <a:pt x="24" y="127"/>
                      <a:pt x="33" y="129"/>
                      <a:pt x="44" y="126"/>
                    </a:cubicBezTo>
                    <a:cubicBezTo>
                      <a:pt x="42" y="136"/>
                      <a:pt x="45" y="142"/>
                      <a:pt x="50" y="150"/>
                    </a:cubicBezTo>
                    <a:cubicBezTo>
                      <a:pt x="63" y="142"/>
                      <a:pt x="69" y="133"/>
                      <a:pt x="66" y="117"/>
                    </a:cubicBezTo>
                    <a:cubicBezTo>
                      <a:pt x="67" y="117"/>
                      <a:pt x="68" y="116"/>
                      <a:pt x="69" y="116"/>
                    </a:cubicBezTo>
                    <a:cubicBezTo>
                      <a:pt x="75" y="124"/>
                      <a:pt x="82" y="129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2"/>
                      <a:pt x="98" y="144"/>
                      <a:pt x="103" y="144"/>
                    </a:cubicBezTo>
                    <a:cubicBezTo>
                      <a:pt x="102" y="144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8"/>
                      <a:pt x="139" y="184"/>
                      <a:pt x="146" y="170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4"/>
                      <a:pt x="163" y="192"/>
                      <a:pt x="173" y="202"/>
                    </a:cubicBezTo>
                    <a:cubicBezTo>
                      <a:pt x="174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8"/>
                      <a:pt x="216" y="174"/>
                    </a:cubicBezTo>
                    <a:cubicBezTo>
                      <a:pt x="220" y="176"/>
                      <a:pt x="225" y="176"/>
                      <a:pt x="230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4" y="181"/>
                      <a:pt x="258" y="172"/>
                      <a:pt x="248" y="165"/>
                    </a:cubicBezTo>
                    <a:cubicBezTo>
                      <a:pt x="253" y="162"/>
                      <a:pt x="257" y="158"/>
                      <a:pt x="260" y="151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3"/>
                      <a:pt x="288" y="183"/>
                    </a:cubicBezTo>
                    <a:cubicBezTo>
                      <a:pt x="289" y="182"/>
                      <a:pt x="289" y="180"/>
                      <a:pt x="290" y="179"/>
                    </a:cubicBezTo>
                    <a:cubicBezTo>
                      <a:pt x="295" y="185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8"/>
                      <a:pt x="329" y="154"/>
                    </a:cubicBezTo>
                    <a:cubicBezTo>
                      <a:pt x="334" y="154"/>
                      <a:pt x="338" y="153"/>
                      <a:pt x="342" y="152"/>
                    </a:cubicBezTo>
                    <a:cubicBezTo>
                      <a:pt x="352" y="169"/>
                      <a:pt x="364" y="175"/>
                      <a:pt x="383" y="174"/>
                    </a:cubicBezTo>
                    <a:cubicBezTo>
                      <a:pt x="378" y="158"/>
                      <a:pt x="369" y="148"/>
                      <a:pt x="353" y="141"/>
                    </a:cubicBezTo>
                    <a:cubicBezTo>
                      <a:pt x="353" y="140"/>
                      <a:pt x="354" y="139"/>
                      <a:pt x="355" y="137"/>
                    </a:cubicBezTo>
                    <a:cubicBezTo>
                      <a:pt x="362" y="146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6" name="Freeform 32">
                <a:extLst>
                  <a:ext uri="{FF2B5EF4-FFF2-40B4-BE49-F238E27FC236}">
                    <a16:creationId xmlns:a16="http://schemas.microsoft.com/office/drawing/2014/main" id="{8E3FA6D2-1F32-4C57-9248-DA0B9A60291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8212" y="3063874"/>
                <a:ext cx="187325" cy="103188"/>
              </a:xfrm>
              <a:custGeom>
                <a:avLst/>
                <a:gdLst>
                  <a:gd name="T0" fmla="*/ 340 w 385"/>
                  <a:gd name="T1" fmla="*/ 123 h 213"/>
                  <a:gd name="T2" fmla="*/ 346 w 385"/>
                  <a:gd name="T3" fmla="*/ 123 h 213"/>
                  <a:gd name="T4" fmla="*/ 269 w 385"/>
                  <a:gd name="T5" fmla="*/ 128 h 213"/>
                  <a:gd name="T6" fmla="*/ 252 w 385"/>
                  <a:gd name="T7" fmla="*/ 126 h 213"/>
                  <a:gd name="T8" fmla="*/ 269 w 385"/>
                  <a:gd name="T9" fmla="*/ 128 h 213"/>
                  <a:gd name="T10" fmla="*/ 190 w 385"/>
                  <a:gd name="T11" fmla="*/ 147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4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10 w 385"/>
                  <a:gd name="T29" fmla="*/ 138 h 213"/>
                  <a:gd name="T30" fmla="*/ 310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6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9 w 385"/>
                  <a:gd name="T43" fmla="*/ 68 h 213"/>
                  <a:gd name="T44" fmla="*/ 212 w 385"/>
                  <a:gd name="T45" fmla="*/ 102 h 213"/>
                  <a:gd name="T46" fmla="*/ 252 w 385"/>
                  <a:gd name="T47" fmla="*/ 88 h 213"/>
                  <a:gd name="T48" fmla="*/ 252 w 385"/>
                  <a:gd name="T49" fmla="*/ 88 h 213"/>
                  <a:gd name="T50" fmla="*/ 169 w 385"/>
                  <a:gd name="T51" fmla="*/ 108 h 213"/>
                  <a:gd name="T52" fmla="*/ 185 w 385"/>
                  <a:gd name="T53" fmla="*/ 125 h 213"/>
                  <a:gd name="T54" fmla="*/ 375 w 385"/>
                  <a:gd name="T55" fmla="*/ 127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5 h 213"/>
                  <a:gd name="T62" fmla="*/ 267 w 385"/>
                  <a:gd name="T63" fmla="*/ 41 h 213"/>
                  <a:gd name="T64" fmla="*/ 254 w 385"/>
                  <a:gd name="T65" fmla="*/ 33 h 213"/>
                  <a:gd name="T66" fmla="*/ 250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5 h 213"/>
                  <a:gd name="T74" fmla="*/ 148 w 385"/>
                  <a:gd name="T75" fmla="*/ 24 h 213"/>
                  <a:gd name="T76" fmla="*/ 149 w 385"/>
                  <a:gd name="T77" fmla="*/ 41 h 213"/>
                  <a:gd name="T78" fmla="*/ 126 w 385"/>
                  <a:gd name="T79" fmla="*/ 53 h 213"/>
                  <a:gd name="T80" fmla="*/ 108 w 385"/>
                  <a:gd name="T81" fmla="*/ 69 h 213"/>
                  <a:gd name="T82" fmla="*/ 65 w 385"/>
                  <a:gd name="T83" fmla="*/ 68 h 213"/>
                  <a:gd name="T84" fmla="*/ 50 w 385"/>
                  <a:gd name="T85" fmla="*/ 102 h 213"/>
                  <a:gd name="T86" fmla="*/ 21 w 385"/>
                  <a:gd name="T87" fmla="*/ 115 h 213"/>
                  <a:gd name="T88" fmla="*/ 51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0 h 213"/>
                  <a:gd name="T96" fmla="*/ 174 w 385"/>
                  <a:gd name="T97" fmla="*/ 202 h 213"/>
                  <a:gd name="T98" fmla="*/ 197 w 385"/>
                  <a:gd name="T99" fmla="*/ 186 h 213"/>
                  <a:gd name="T100" fmla="*/ 231 w 385"/>
                  <a:gd name="T101" fmla="*/ 176 h 213"/>
                  <a:gd name="T102" fmla="*/ 261 w 385"/>
                  <a:gd name="T103" fmla="*/ 152 h 213"/>
                  <a:gd name="T104" fmla="*/ 291 w 385"/>
                  <a:gd name="T105" fmla="*/ 180 h 213"/>
                  <a:gd name="T106" fmla="*/ 338 w 385"/>
                  <a:gd name="T107" fmla="*/ 168 h 213"/>
                  <a:gd name="T108" fmla="*/ 384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1" y="124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1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29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2" y="126"/>
                    </a:cubicBezTo>
                    <a:cubicBezTo>
                      <a:pt x="253" y="123"/>
                      <a:pt x="252" y="120"/>
                      <a:pt x="252" y="117"/>
                    </a:cubicBezTo>
                    <a:cubicBezTo>
                      <a:pt x="258" y="118"/>
                      <a:pt x="263" y="119"/>
                      <a:pt x="267" y="118"/>
                    </a:cubicBezTo>
                    <a:cubicBezTo>
                      <a:pt x="267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7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2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2" y="141"/>
                      <a:pt x="143" y="144"/>
                      <a:pt x="143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5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8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49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5"/>
                      <a:pt x="182" y="44"/>
                    </a:cubicBezTo>
                    <a:close/>
                    <a:moveTo>
                      <a:pt x="244" y="45"/>
                    </a:moveTo>
                    <a:cubicBezTo>
                      <a:pt x="244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4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39"/>
                    </a:cubicBezTo>
                    <a:cubicBezTo>
                      <a:pt x="309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1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4"/>
                      <a:pt x="135" y="96"/>
                      <a:pt x="135" y="98"/>
                    </a:cubicBezTo>
                    <a:cubicBezTo>
                      <a:pt x="135" y="101"/>
                      <a:pt x="134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8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1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0" y="60"/>
                      <a:pt x="298" y="57"/>
                      <a:pt x="295" y="55"/>
                    </a:cubicBezTo>
                    <a:cubicBezTo>
                      <a:pt x="292" y="61"/>
                      <a:pt x="290" y="67"/>
                      <a:pt x="290" y="73"/>
                    </a:cubicBezTo>
                    <a:cubicBezTo>
                      <a:pt x="286" y="72"/>
                      <a:pt x="282" y="73"/>
                      <a:pt x="278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2" y="29"/>
                      <a:pt x="225" y="37"/>
                    </a:cubicBezTo>
                    <a:cubicBezTo>
                      <a:pt x="221" y="35"/>
                      <a:pt x="218" y="34"/>
                      <a:pt x="214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5"/>
                    </a:cubicBezTo>
                    <a:cubicBezTo>
                      <a:pt x="171" y="12"/>
                      <a:pt x="163" y="4"/>
                      <a:pt x="147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2"/>
                      <a:pt x="150" y="23"/>
                      <a:pt x="148" y="24"/>
                    </a:cubicBezTo>
                    <a:cubicBezTo>
                      <a:pt x="152" y="31"/>
                      <a:pt x="157" y="36"/>
                      <a:pt x="164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7"/>
                      <a:pt x="153" y="44"/>
                      <a:pt x="149" y="41"/>
                    </a:cubicBezTo>
                    <a:cubicBezTo>
                      <a:pt x="148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6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4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8"/>
                      <a:pt x="139" y="185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3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6" y="163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6"/>
                      <a:pt x="371" y="151"/>
                      <a:pt x="385" y="1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7" name="Freeform 33">
                <a:extLst>
                  <a:ext uri="{FF2B5EF4-FFF2-40B4-BE49-F238E27FC236}">
                    <a16:creationId xmlns:a16="http://schemas.microsoft.com/office/drawing/2014/main" id="{7EA51666-4479-4757-9D14-D7F410D935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59499" y="3148012"/>
                <a:ext cx="187325" cy="103188"/>
              </a:xfrm>
              <a:custGeom>
                <a:avLst/>
                <a:gdLst>
                  <a:gd name="T0" fmla="*/ 340 w 385"/>
                  <a:gd name="T1" fmla="*/ 124 h 214"/>
                  <a:gd name="T2" fmla="*/ 346 w 385"/>
                  <a:gd name="T3" fmla="*/ 123 h 214"/>
                  <a:gd name="T4" fmla="*/ 268 w 385"/>
                  <a:gd name="T5" fmla="*/ 129 h 214"/>
                  <a:gd name="T6" fmla="*/ 252 w 385"/>
                  <a:gd name="T7" fmla="*/ 127 h 214"/>
                  <a:gd name="T8" fmla="*/ 268 w 385"/>
                  <a:gd name="T9" fmla="*/ 129 h 214"/>
                  <a:gd name="T10" fmla="*/ 190 w 385"/>
                  <a:gd name="T11" fmla="*/ 148 h 214"/>
                  <a:gd name="T12" fmla="*/ 188 w 385"/>
                  <a:gd name="T13" fmla="*/ 158 h 214"/>
                  <a:gd name="T14" fmla="*/ 132 w 385"/>
                  <a:gd name="T15" fmla="*/ 136 h 214"/>
                  <a:gd name="T16" fmla="*/ 140 w 385"/>
                  <a:gd name="T17" fmla="*/ 149 h 214"/>
                  <a:gd name="T18" fmla="*/ 180 w 385"/>
                  <a:gd name="T19" fmla="*/ 67 h 214"/>
                  <a:gd name="T20" fmla="*/ 173 w 385"/>
                  <a:gd name="T21" fmla="*/ 54 h 214"/>
                  <a:gd name="T22" fmla="*/ 193 w 385"/>
                  <a:gd name="T23" fmla="*/ 53 h 214"/>
                  <a:gd name="T24" fmla="*/ 244 w 385"/>
                  <a:gd name="T25" fmla="*/ 45 h 214"/>
                  <a:gd name="T26" fmla="*/ 240 w 385"/>
                  <a:gd name="T27" fmla="*/ 56 h 214"/>
                  <a:gd name="T28" fmla="*/ 309 w 385"/>
                  <a:gd name="T29" fmla="*/ 139 h 214"/>
                  <a:gd name="T30" fmla="*/ 309 w 385"/>
                  <a:gd name="T31" fmla="*/ 139 h 214"/>
                  <a:gd name="T32" fmla="*/ 214 w 385"/>
                  <a:gd name="T33" fmla="*/ 123 h 214"/>
                  <a:gd name="T34" fmla="*/ 215 w 385"/>
                  <a:gd name="T35" fmla="*/ 127 h 214"/>
                  <a:gd name="T36" fmla="*/ 230 w 385"/>
                  <a:gd name="T37" fmla="*/ 151 h 214"/>
                  <a:gd name="T38" fmla="*/ 134 w 385"/>
                  <a:gd name="T39" fmla="*/ 93 h 214"/>
                  <a:gd name="T40" fmla="*/ 120 w 385"/>
                  <a:gd name="T41" fmla="*/ 107 h 214"/>
                  <a:gd name="T42" fmla="*/ 178 w 385"/>
                  <a:gd name="T43" fmla="*/ 69 h 214"/>
                  <a:gd name="T44" fmla="*/ 212 w 385"/>
                  <a:gd name="T45" fmla="*/ 102 h 214"/>
                  <a:gd name="T46" fmla="*/ 251 w 385"/>
                  <a:gd name="T47" fmla="*/ 89 h 214"/>
                  <a:gd name="T48" fmla="*/ 251 w 385"/>
                  <a:gd name="T49" fmla="*/ 89 h 214"/>
                  <a:gd name="T50" fmla="*/ 169 w 385"/>
                  <a:gd name="T51" fmla="*/ 108 h 214"/>
                  <a:gd name="T52" fmla="*/ 185 w 385"/>
                  <a:gd name="T53" fmla="*/ 126 h 214"/>
                  <a:gd name="T54" fmla="*/ 374 w 385"/>
                  <a:gd name="T55" fmla="*/ 128 h 214"/>
                  <a:gd name="T56" fmla="*/ 371 w 385"/>
                  <a:gd name="T57" fmla="*/ 82 h 214"/>
                  <a:gd name="T58" fmla="*/ 320 w 385"/>
                  <a:gd name="T59" fmla="*/ 76 h 214"/>
                  <a:gd name="T60" fmla="*/ 295 w 385"/>
                  <a:gd name="T61" fmla="*/ 56 h 214"/>
                  <a:gd name="T62" fmla="*/ 267 w 385"/>
                  <a:gd name="T63" fmla="*/ 42 h 214"/>
                  <a:gd name="T64" fmla="*/ 254 w 385"/>
                  <a:gd name="T65" fmla="*/ 34 h 214"/>
                  <a:gd name="T66" fmla="*/ 249 w 385"/>
                  <a:gd name="T67" fmla="*/ 30 h 214"/>
                  <a:gd name="T68" fmla="*/ 214 w 385"/>
                  <a:gd name="T69" fmla="*/ 35 h 214"/>
                  <a:gd name="T70" fmla="*/ 191 w 385"/>
                  <a:gd name="T71" fmla="*/ 0 h 214"/>
                  <a:gd name="T72" fmla="*/ 177 w 385"/>
                  <a:gd name="T73" fmla="*/ 26 h 214"/>
                  <a:gd name="T74" fmla="*/ 148 w 385"/>
                  <a:gd name="T75" fmla="*/ 25 h 214"/>
                  <a:gd name="T76" fmla="*/ 149 w 385"/>
                  <a:gd name="T77" fmla="*/ 41 h 214"/>
                  <a:gd name="T78" fmla="*/ 126 w 385"/>
                  <a:gd name="T79" fmla="*/ 53 h 214"/>
                  <a:gd name="T80" fmla="*/ 107 w 385"/>
                  <a:gd name="T81" fmla="*/ 70 h 214"/>
                  <a:gd name="T82" fmla="*/ 64 w 385"/>
                  <a:gd name="T83" fmla="*/ 68 h 214"/>
                  <a:gd name="T84" fmla="*/ 49 w 385"/>
                  <a:gd name="T85" fmla="*/ 103 h 214"/>
                  <a:gd name="T86" fmla="*/ 21 w 385"/>
                  <a:gd name="T87" fmla="*/ 115 h 214"/>
                  <a:gd name="T88" fmla="*/ 50 w 385"/>
                  <a:gd name="T89" fmla="*/ 151 h 214"/>
                  <a:gd name="T90" fmla="*/ 92 w 385"/>
                  <a:gd name="T91" fmla="*/ 134 h 214"/>
                  <a:gd name="T92" fmla="*/ 100 w 385"/>
                  <a:gd name="T93" fmla="*/ 146 h 214"/>
                  <a:gd name="T94" fmla="*/ 146 w 385"/>
                  <a:gd name="T95" fmla="*/ 171 h 214"/>
                  <a:gd name="T96" fmla="*/ 173 w 385"/>
                  <a:gd name="T97" fmla="*/ 202 h 214"/>
                  <a:gd name="T98" fmla="*/ 196 w 385"/>
                  <a:gd name="T99" fmla="*/ 186 h 214"/>
                  <a:gd name="T100" fmla="*/ 230 w 385"/>
                  <a:gd name="T101" fmla="*/ 176 h 214"/>
                  <a:gd name="T102" fmla="*/ 260 w 385"/>
                  <a:gd name="T103" fmla="*/ 152 h 214"/>
                  <a:gd name="T104" fmla="*/ 290 w 385"/>
                  <a:gd name="T105" fmla="*/ 180 h 214"/>
                  <a:gd name="T106" fmla="*/ 338 w 385"/>
                  <a:gd name="T107" fmla="*/ 169 h 214"/>
                  <a:gd name="T108" fmla="*/ 383 w 385"/>
                  <a:gd name="T109" fmla="*/ 175 h 214"/>
                  <a:gd name="T110" fmla="*/ 385 w 385"/>
                  <a:gd name="T111" fmla="*/ 15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4">
                    <a:moveTo>
                      <a:pt x="332" y="132"/>
                    </a:moveTo>
                    <a:cubicBezTo>
                      <a:pt x="332" y="130"/>
                      <a:pt x="331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39" y="123"/>
                      <a:pt x="339" y="122"/>
                    </a:cubicBezTo>
                    <a:cubicBezTo>
                      <a:pt x="341" y="122"/>
                      <a:pt x="342" y="122"/>
                      <a:pt x="344" y="122"/>
                    </a:cubicBezTo>
                    <a:cubicBezTo>
                      <a:pt x="345" y="122"/>
                      <a:pt x="345" y="123"/>
                      <a:pt x="346" y="123"/>
                    </a:cubicBezTo>
                    <a:cubicBezTo>
                      <a:pt x="348" y="127"/>
                      <a:pt x="350" y="131"/>
                      <a:pt x="352" y="134"/>
                    </a:cubicBezTo>
                    <a:cubicBezTo>
                      <a:pt x="344" y="132"/>
                      <a:pt x="338" y="131"/>
                      <a:pt x="332" y="132"/>
                    </a:cubicBezTo>
                    <a:close/>
                    <a:moveTo>
                      <a:pt x="268" y="129"/>
                    </a:moveTo>
                    <a:cubicBezTo>
                      <a:pt x="264" y="129"/>
                      <a:pt x="259" y="129"/>
                      <a:pt x="255" y="130"/>
                    </a:cubicBezTo>
                    <a:cubicBezTo>
                      <a:pt x="254" y="130"/>
                      <a:pt x="254" y="129"/>
                      <a:pt x="253" y="128"/>
                    </a:cubicBezTo>
                    <a:cubicBezTo>
                      <a:pt x="253" y="128"/>
                      <a:pt x="252" y="127"/>
                      <a:pt x="252" y="127"/>
                    </a:cubicBezTo>
                    <a:cubicBezTo>
                      <a:pt x="252" y="124"/>
                      <a:pt x="252" y="121"/>
                      <a:pt x="252" y="118"/>
                    </a:cubicBezTo>
                    <a:cubicBezTo>
                      <a:pt x="257" y="119"/>
                      <a:pt x="262" y="119"/>
                      <a:pt x="267" y="118"/>
                    </a:cubicBezTo>
                    <a:cubicBezTo>
                      <a:pt x="267" y="122"/>
                      <a:pt x="267" y="125"/>
                      <a:pt x="268" y="129"/>
                    </a:cubicBezTo>
                    <a:close/>
                    <a:moveTo>
                      <a:pt x="188" y="158"/>
                    </a:moveTo>
                    <a:cubicBezTo>
                      <a:pt x="188" y="155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50"/>
                    </a:cubicBezTo>
                    <a:cubicBezTo>
                      <a:pt x="194" y="153"/>
                      <a:pt x="195" y="157"/>
                      <a:pt x="197" y="160"/>
                    </a:cubicBezTo>
                    <a:cubicBezTo>
                      <a:pt x="194" y="159"/>
                      <a:pt x="191" y="158"/>
                      <a:pt x="188" y="158"/>
                    </a:cubicBezTo>
                    <a:close/>
                    <a:moveTo>
                      <a:pt x="140" y="149"/>
                    </a:moveTo>
                    <a:cubicBezTo>
                      <a:pt x="139" y="149"/>
                      <a:pt x="139" y="147"/>
                      <a:pt x="138" y="147"/>
                    </a:cubicBezTo>
                    <a:cubicBezTo>
                      <a:pt x="136" y="143"/>
                      <a:pt x="134" y="139"/>
                      <a:pt x="132" y="136"/>
                    </a:cubicBezTo>
                    <a:cubicBezTo>
                      <a:pt x="135" y="137"/>
                      <a:pt x="139" y="138"/>
                      <a:pt x="142" y="138"/>
                    </a:cubicBezTo>
                    <a:cubicBezTo>
                      <a:pt x="142" y="142"/>
                      <a:pt x="142" y="145"/>
                      <a:pt x="143" y="148"/>
                    </a:cubicBezTo>
                    <a:cubicBezTo>
                      <a:pt x="142" y="149"/>
                      <a:pt x="141" y="149"/>
                      <a:pt x="140" y="149"/>
                    </a:cubicBezTo>
                    <a:close/>
                    <a:moveTo>
                      <a:pt x="173" y="54"/>
                    </a:moveTo>
                    <a:cubicBezTo>
                      <a:pt x="175" y="59"/>
                      <a:pt x="177" y="63"/>
                      <a:pt x="180" y="67"/>
                    </a:cubicBezTo>
                    <a:cubicBezTo>
                      <a:pt x="180" y="67"/>
                      <a:pt x="180" y="67"/>
                      <a:pt x="180" y="67"/>
                    </a:cubicBezTo>
                    <a:cubicBezTo>
                      <a:pt x="173" y="62"/>
                      <a:pt x="167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3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5"/>
                      <a:pt x="194" y="44"/>
                    </a:cubicBezTo>
                    <a:cubicBezTo>
                      <a:pt x="193" y="47"/>
                      <a:pt x="193" y="50"/>
                      <a:pt x="193" y="53"/>
                    </a:cubicBezTo>
                    <a:cubicBezTo>
                      <a:pt x="189" y="51"/>
                      <a:pt x="184" y="50"/>
                      <a:pt x="179" y="49"/>
                    </a:cubicBezTo>
                    <a:cubicBezTo>
                      <a:pt x="180" y="48"/>
                      <a:pt x="181" y="46"/>
                      <a:pt x="182" y="44"/>
                    </a:cubicBezTo>
                    <a:close/>
                    <a:moveTo>
                      <a:pt x="244" y="45"/>
                    </a:moveTo>
                    <a:lnTo>
                      <a:pt x="244" y="46"/>
                    </a:lnTo>
                    <a:cubicBezTo>
                      <a:pt x="244" y="50"/>
                      <a:pt x="243" y="53"/>
                      <a:pt x="243" y="58"/>
                    </a:cubicBezTo>
                    <a:cubicBezTo>
                      <a:pt x="242" y="57"/>
                      <a:pt x="241" y="57"/>
                      <a:pt x="240" y="56"/>
                    </a:cubicBezTo>
                    <a:cubicBezTo>
                      <a:pt x="238" y="53"/>
                      <a:pt x="236" y="50"/>
                      <a:pt x="234" y="47"/>
                    </a:cubicBezTo>
                    <a:cubicBezTo>
                      <a:pt x="238" y="47"/>
                      <a:pt x="241" y="47"/>
                      <a:pt x="244" y="45"/>
                    </a:cubicBezTo>
                    <a:close/>
                    <a:moveTo>
                      <a:pt x="309" y="139"/>
                    </a:moveTo>
                    <a:lnTo>
                      <a:pt x="311" y="141"/>
                    </a:lnTo>
                    <a:cubicBezTo>
                      <a:pt x="310" y="140"/>
                      <a:pt x="310" y="140"/>
                      <a:pt x="309" y="140"/>
                    </a:cubicBezTo>
                    <a:cubicBezTo>
                      <a:pt x="309" y="140"/>
                      <a:pt x="309" y="139"/>
                      <a:pt x="309" y="139"/>
                    </a:cubicBezTo>
                    <a:close/>
                    <a:moveTo>
                      <a:pt x="230" y="151"/>
                    </a:moveTo>
                    <a:cubicBezTo>
                      <a:pt x="224" y="142"/>
                      <a:pt x="218" y="135"/>
                      <a:pt x="208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4"/>
                      <a:pt x="218" y="124"/>
                      <a:pt x="221" y="123"/>
                    </a:cubicBezTo>
                    <a:cubicBezTo>
                      <a:pt x="221" y="124"/>
                      <a:pt x="221" y="124"/>
                      <a:pt x="221" y="125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0" y="137"/>
                      <a:pt x="226" y="143"/>
                      <a:pt x="237" y="147"/>
                    </a:cubicBezTo>
                    <a:cubicBezTo>
                      <a:pt x="235" y="148"/>
                      <a:pt x="234" y="150"/>
                      <a:pt x="233" y="152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7"/>
                    </a:moveTo>
                    <a:cubicBezTo>
                      <a:pt x="119" y="105"/>
                      <a:pt x="118" y="104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5"/>
                      <a:pt x="135" y="97"/>
                      <a:pt x="135" y="98"/>
                    </a:cubicBezTo>
                    <a:cubicBezTo>
                      <a:pt x="134" y="102"/>
                      <a:pt x="134" y="106"/>
                      <a:pt x="134" y="110"/>
                    </a:cubicBezTo>
                    <a:cubicBezTo>
                      <a:pt x="129" y="108"/>
                      <a:pt x="125" y="107"/>
                      <a:pt x="120" y="107"/>
                    </a:cubicBezTo>
                    <a:close/>
                    <a:moveTo>
                      <a:pt x="176" y="73"/>
                    </a:moveTo>
                    <a:cubicBezTo>
                      <a:pt x="175" y="73"/>
                      <a:pt x="174" y="73"/>
                      <a:pt x="172" y="72"/>
                    </a:cubicBezTo>
                    <a:cubicBezTo>
                      <a:pt x="174" y="71"/>
                      <a:pt x="176" y="70"/>
                      <a:pt x="178" y="69"/>
                    </a:cubicBezTo>
                    <a:cubicBezTo>
                      <a:pt x="178" y="70"/>
                      <a:pt x="177" y="71"/>
                      <a:pt x="176" y="73"/>
                    </a:cubicBezTo>
                    <a:close/>
                    <a:moveTo>
                      <a:pt x="215" y="108"/>
                    </a:moveTo>
                    <a:cubicBezTo>
                      <a:pt x="214" y="106"/>
                      <a:pt x="213" y="104"/>
                      <a:pt x="212" y="102"/>
                    </a:cubicBezTo>
                    <a:cubicBezTo>
                      <a:pt x="213" y="103"/>
                      <a:pt x="213" y="103"/>
                      <a:pt x="214" y="103"/>
                    </a:cubicBezTo>
                    <a:cubicBezTo>
                      <a:pt x="214" y="105"/>
                      <a:pt x="215" y="106"/>
                      <a:pt x="215" y="108"/>
                    </a:cubicBezTo>
                    <a:close/>
                    <a:moveTo>
                      <a:pt x="251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0" y="86"/>
                      <a:pt x="252" y="86"/>
                    </a:cubicBezTo>
                    <a:cubicBezTo>
                      <a:pt x="251" y="87"/>
                      <a:pt x="251" y="88"/>
                      <a:pt x="251" y="89"/>
                    </a:cubicBezTo>
                    <a:close/>
                    <a:moveTo>
                      <a:pt x="170" y="126"/>
                    </a:moveTo>
                    <a:lnTo>
                      <a:pt x="169" y="126"/>
                    </a:lnTo>
                    <a:cubicBezTo>
                      <a:pt x="171" y="119"/>
                      <a:pt x="171" y="113"/>
                      <a:pt x="169" y="108"/>
                    </a:cubicBezTo>
                    <a:cubicBezTo>
                      <a:pt x="177" y="110"/>
                      <a:pt x="183" y="111"/>
                      <a:pt x="190" y="109"/>
                    </a:cubicBezTo>
                    <a:cubicBezTo>
                      <a:pt x="191" y="111"/>
                      <a:pt x="192" y="113"/>
                      <a:pt x="194" y="114"/>
                    </a:cubicBezTo>
                    <a:cubicBezTo>
                      <a:pt x="190" y="117"/>
                      <a:pt x="187" y="121"/>
                      <a:pt x="185" y="126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5" y="150"/>
                    </a:moveTo>
                    <a:cubicBezTo>
                      <a:pt x="383" y="142"/>
                      <a:pt x="379" y="135"/>
                      <a:pt x="374" y="128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6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2"/>
                      <a:pt x="346" y="85"/>
                      <a:pt x="339" y="99"/>
                    </a:cubicBezTo>
                    <a:cubicBezTo>
                      <a:pt x="335" y="92"/>
                      <a:pt x="330" y="86"/>
                      <a:pt x="323" y="82"/>
                    </a:cubicBezTo>
                    <a:cubicBezTo>
                      <a:pt x="322" y="80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7"/>
                    </a:cubicBezTo>
                    <a:cubicBezTo>
                      <a:pt x="316" y="56"/>
                      <a:pt x="308" y="58"/>
                      <a:pt x="302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89" y="73"/>
                    </a:cubicBezTo>
                    <a:cubicBezTo>
                      <a:pt x="285" y="73"/>
                      <a:pt x="282" y="73"/>
                      <a:pt x="278" y="74"/>
                    </a:cubicBezTo>
                    <a:cubicBezTo>
                      <a:pt x="282" y="60"/>
                      <a:pt x="278" y="51"/>
                      <a:pt x="267" y="42"/>
                    </a:cubicBezTo>
                    <a:cubicBezTo>
                      <a:pt x="266" y="43"/>
                      <a:pt x="265" y="44"/>
                      <a:pt x="264" y="45"/>
                    </a:cubicBezTo>
                    <a:cubicBezTo>
                      <a:pt x="264" y="45"/>
                      <a:pt x="264" y="45"/>
                      <a:pt x="264" y="44"/>
                    </a:cubicBezTo>
                    <a:cubicBezTo>
                      <a:pt x="261" y="40"/>
                      <a:pt x="258" y="37"/>
                      <a:pt x="254" y="34"/>
                    </a:cubicBezTo>
                    <a:cubicBezTo>
                      <a:pt x="254" y="33"/>
                      <a:pt x="254" y="33"/>
                      <a:pt x="255" y="32"/>
                    </a:cubicBezTo>
                    <a:cubicBezTo>
                      <a:pt x="253" y="32"/>
                      <a:pt x="252" y="31"/>
                      <a:pt x="250" y="31"/>
                    </a:cubicBezTo>
                    <a:cubicBezTo>
                      <a:pt x="250" y="31"/>
                      <a:pt x="250" y="30"/>
                      <a:pt x="249" y="30"/>
                    </a:cubicBezTo>
                    <a:cubicBezTo>
                      <a:pt x="249" y="30"/>
                      <a:pt x="249" y="30"/>
                      <a:pt x="249" y="31"/>
                    </a:cubicBezTo>
                    <a:cubicBezTo>
                      <a:pt x="240" y="28"/>
                      <a:pt x="232" y="29"/>
                      <a:pt x="224" y="38"/>
                    </a:cubicBezTo>
                    <a:cubicBezTo>
                      <a:pt x="221" y="36"/>
                      <a:pt x="218" y="35"/>
                      <a:pt x="214" y="35"/>
                    </a:cubicBezTo>
                    <a:cubicBezTo>
                      <a:pt x="215" y="26"/>
                      <a:pt x="211" y="18"/>
                      <a:pt x="207" y="11"/>
                    </a:cubicBezTo>
                    <a:cubicBezTo>
                      <a:pt x="206" y="11"/>
                      <a:pt x="206" y="11"/>
                      <a:pt x="204" y="14"/>
                    </a:cubicBezTo>
                    <a:lnTo>
                      <a:pt x="191" y="0"/>
                    </a:lnTo>
                    <a:cubicBezTo>
                      <a:pt x="188" y="9"/>
                      <a:pt x="186" y="17"/>
                      <a:pt x="188" y="27"/>
                    </a:cubicBezTo>
                    <a:cubicBezTo>
                      <a:pt x="185" y="26"/>
                      <a:pt x="182" y="27"/>
                      <a:pt x="178" y="27"/>
                    </a:cubicBezTo>
                    <a:cubicBezTo>
                      <a:pt x="178" y="27"/>
                      <a:pt x="177" y="26"/>
                      <a:pt x="177" y="26"/>
                    </a:cubicBezTo>
                    <a:cubicBezTo>
                      <a:pt x="170" y="12"/>
                      <a:pt x="163" y="4"/>
                      <a:pt x="147" y="6"/>
                    </a:cubicBezTo>
                    <a:cubicBezTo>
                      <a:pt x="149" y="12"/>
                      <a:pt x="151" y="17"/>
                      <a:pt x="155" y="22"/>
                    </a:cubicBezTo>
                    <a:cubicBezTo>
                      <a:pt x="153" y="23"/>
                      <a:pt x="150" y="24"/>
                      <a:pt x="148" y="25"/>
                    </a:cubicBezTo>
                    <a:cubicBezTo>
                      <a:pt x="152" y="32"/>
                      <a:pt x="156" y="37"/>
                      <a:pt x="164" y="40"/>
                    </a:cubicBezTo>
                    <a:cubicBezTo>
                      <a:pt x="161" y="43"/>
                      <a:pt x="159" y="47"/>
                      <a:pt x="158" y="52"/>
                    </a:cubicBezTo>
                    <a:cubicBezTo>
                      <a:pt x="156" y="48"/>
                      <a:pt x="153" y="45"/>
                      <a:pt x="149" y="41"/>
                    </a:cubicBezTo>
                    <a:cubicBezTo>
                      <a:pt x="148" y="42"/>
                      <a:pt x="147" y="43"/>
                      <a:pt x="146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5"/>
                      <a:pt x="126" y="53"/>
                    </a:cubicBezTo>
                    <a:cubicBezTo>
                      <a:pt x="124" y="54"/>
                      <a:pt x="123" y="55"/>
                      <a:pt x="121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1" y="60"/>
                      <a:pt x="104" y="65"/>
                      <a:pt x="107" y="70"/>
                    </a:cubicBezTo>
                    <a:cubicBezTo>
                      <a:pt x="103" y="69"/>
                      <a:pt x="99" y="70"/>
                      <a:pt x="94" y="71"/>
                    </a:cubicBezTo>
                    <a:cubicBezTo>
                      <a:pt x="85" y="54"/>
                      <a:pt x="73" y="48"/>
                      <a:pt x="53" y="48"/>
                    </a:cubicBezTo>
                    <a:cubicBezTo>
                      <a:pt x="56" y="56"/>
                      <a:pt x="60" y="63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5"/>
                    </a:cubicBezTo>
                    <a:cubicBezTo>
                      <a:pt x="56" y="97"/>
                      <a:pt x="53" y="100"/>
                      <a:pt x="49" y="103"/>
                    </a:cubicBezTo>
                    <a:cubicBezTo>
                      <a:pt x="49" y="104"/>
                      <a:pt x="48" y="102"/>
                      <a:pt x="47" y="103"/>
                    </a:cubicBezTo>
                    <a:cubicBezTo>
                      <a:pt x="29" y="93"/>
                      <a:pt x="15" y="90"/>
                      <a:pt x="0" y="104"/>
                    </a:cubicBezTo>
                    <a:cubicBezTo>
                      <a:pt x="6" y="109"/>
                      <a:pt x="13" y="113"/>
                      <a:pt x="21" y="115"/>
                    </a:cubicBezTo>
                    <a:cubicBezTo>
                      <a:pt x="19" y="118"/>
                      <a:pt x="16" y="121"/>
                      <a:pt x="14" y="124"/>
                    </a:cubicBezTo>
                    <a:cubicBezTo>
                      <a:pt x="24" y="128"/>
                      <a:pt x="33" y="130"/>
                      <a:pt x="44" y="127"/>
                    </a:cubicBezTo>
                    <a:cubicBezTo>
                      <a:pt x="42" y="136"/>
                      <a:pt x="45" y="143"/>
                      <a:pt x="50" y="151"/>
                    </a:cubicBezTo>
                    <a:cubicBezTo>
                      <a:pt x="63" y="142"/>
                      <a:pt x="69" y="134"/>
                      <a:pt x="66" y="118"/>
                    </a:cubicBezTo>
                    <a:cubicBezTo>
                      <a:pt x="67" y="118"/>
                      <a:pt x="68" y="117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7"/>
                      <a:pt x="90" y="139"/>
                      <a:pt x="89" y="141"/>
                    </a:cubicBezTo>
                    <a:cubicBezTo>
                      <a:pt x="94" y="143"/>
                      <a:pt x="98" y="144"/>
                      <a:pt x="103" y="145"/>
                    </a:cubicBezTo>
                    <a:cubicBezTo>
                      <a:pt x="102" y="145"/>
                      <a:pt x="101" y="146"/>
                      <a:pt x="100" y="146"/>
                    </a:cubicBezTo>
                    <a:cubicBezTo>
                      <a:pt x="106" y="155"/>
                      <a:pt x="112" y="162"/>
                      <a:pt x="122" y="166"/>
                    </a:cubicBezTo>
                    <a:cubicBezTo>
                      <a:pt x="116" y="172"/>
                      <a:pt x="114" y="180"/>
                      <a:pt x="114" y="189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2"/>
                      <a:pt x="155" y="171"/>
                      <a:pt x="160" y="171"/>
                    </a:cubicBezTo>
                    <a:lnTo>
                      <a:pt x="161" y="171"/>
                    </a:lnTo>
                    <a:cubicBezTo>
                      <a:pt x="158" y="185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4"/>
                    </a:cubicBezTo>
                    <a:cubicBezTo>
                      <a:pt x="195" y="205"/>
                      <a:pt x="197" y="196"/>
                      <a:pt x="196" y="186"/>
                    </a:cubicBezTo>
                    <a:cubicBezTo>
                      <a:pt x="205" y="190"/>
                      <a:pt x="214" y="190"/>
                      <a:pt x="223" y="188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7"/>
                      <a:pt x="230" y="176"/>
                    </a:cubicBezTo>
                    <a:cubicBezTo>
                      <a:pt x="240" y="190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6"/>
                    </a:cubicBezTo>
                    <a:cubicBezTo>
                      <a:pt x="253" y="163"/>
                      <a:pt x="257" y="159"/>
                      <a:pt x="260" y="152"/>
                    </a:cubicBezTo>
                    <a:cubicBezTo>
                      <a:pt x="266" y="153"/>
                      <a:pt x="271" y="153"/>
                      <a:pt x="276" y="151"/>
                    </a:cubicBezTo>
                    <a:cubicBezTo>
                      <a:pt x="272" y="166"/>
                      <a:pt x="277" y="174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4" y="186"/>
                      <a:pt x="299" y="191"/>
                      <a:pt x="305" y="195"/>
                    </a:cubicBezTo>
                    <a:cubicBezTo>
                      <a:pt x="309" y="186"/>
                      <a:pt x="311" y="177"/>
                      <a:pt x="311" y="167"/>
                    </a:cubicBezTo>
                    <a:cubicBezTo>
                      <a:pt x="320" y="171"/>
                      <a:pt x="328" y="171"/>
                      <a:pt x="338" y="169"/>
                    </a:cubicBezTo>
                    <a:cubicBezTo>
                      <a:pt x="335" y="164"/>
                      <a:pt x="332" y="159"/>
                      <a:pt x="329" y="154"/>
                    </a:cubicBezTo>
                    <a:cubicBezTo>
                      <a:pt x="334" y="155"/>
                      <a:pt x="338" y="154"/>
                      <a:pt x="342" y="153"/>
                    </a:cubicBezTo>
                    <a:cubicBezTo>
                      <a:pt x="352" y="170"/>
                      <a:pt x="364" y="176"/>
                      <a:pt x="383" y="175"/>
                    </a:cubicBezTo>
                    <a:cubicBezTo>
                      <a:pt x="378" y="159"/>
                      <a:pt x="369" y="148"/>
                      <a:pt x="353" y="142"/>
                    </a:cubicBezTo>
                    <a:cubicBezTo>
                      <a:pt x="353" y="141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8" name="Freeform 34">
                <a:extLst>
                  <a:ext uri="{FF2B5EF4-FFF2-40B4-BE49-F238E27FC236}">
                    <a16:creationId xmlns:a16="http://schemas.microsoft.com/office/drawing/2014/main" id="{5ED2B4E0-6BDB-47C5-825F-04AD3381AB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02349" y="3148012"/>
                <a:ext cx="188913" cy="104775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7 h 213"/>
                  <a:gd name="T8" fmla="*/ 269 w 386"/>
                  <a:gd name="T9" fmla="*/ 129 h 213"/>
                  <a:gd name="T10" fmla="*/ 191 w 386"/>
                  <a:gd name="T11" fmla="*/ 148 h 213"/>
                  <a:gd name="T12" fmla="*/ 189 w 386"/>
                  <a:gd name="T13" fmla="*/ 158 h 213"/>
                  <a:gd name="T14" fmla="*/ 133 w 386"/>
                  <a:gd name="T15" fmla="*/ 136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6 w 386"/>
                  <a:gd name="T35" fmla="*/ 127 h 213"/>
                  <a:gd name="T36" fmla="*/ 231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9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70 w 386"/>
                  <a:gd name="T51" fmla="*/ 108 h 213"/>
                  <a:gd name="T52" fmla="*/ 186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6 w 386"/>
                  <a:gd name="T61" fmla="*/ 56 h 213"/>
                  <a:gd name="T62" fmla="*/ 268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8 w 386"/>
                  <a:gd name="T73" fmla="*/ 26 h 213"/>
                  <a:gd name="T74" fmla="*/ 149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3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6 h 213"/>
                  <a:gd name="T94" fmla="*/ 147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2"/>
                    </a:moveTo>
                    <a:cubicBezTo>
                      <a:pt x="333" y="129"/>
                      <a:pt x="332" y="127"/>
                      <a:pt x="332" y="124"/>
                    </a:cubicBezTo>
                    <a:cubicBezTo>
                      <a:pt x="335" y="124"/>
                      <a:pt x="338" y="124"/>
                      <a:pt x="341" y="124"/>
                    </a:cubicBezTo>
                    <a:cubicBezTo>
                      <a:pt x="341" y="123"/>
                      <a:pt x="340" y="122"/>
                      <a:pt x="340" y="122"/>
                    </a:cubicBezTo>
                    <a:cubicBezTo>
                      <a:pt x="342" y="122"/>
                      <a:pt x="343" y="122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9" y="127"/>
                      <a:pt x="351" y="130"/>
                      <a:pt x="353" y="133"/>
                    </a:cubicBezTo>
                    <a:cubicBezTo>
                      <a:pt x="345" y="131"/>
                      <a:pt x="339" y="130"/>
                      <a:pt x="333" y="132"/>
                    </a:cubicBezTo>
                    <a:close/>
                    <a:moveTo>
                      <a:pt x="269" y="129"/>
                    </a:moveTo>
                    <a:cubicBezTo>
                      <a:pt x="265" y="128"/>
                      <a:pt x="260" y="129"/>
                      <a:pt x="256" y="130"/>
                    </a:cubicBezTo>
                    <a:cubicBezTo>
                      <a:pt x="255" y="130"/>
                      <a:pt x="255" y="128"/>
                      <a:pt x="254" y="128"/>
                    </a:cubicBezTo>
                    <a:cubicBezTo>
                      <a:pt x="253" y="127"/>
                      <a:pt x="253" y="127"/>
                      <a:pt x="253" y="127"/>
                    </a:cubicBezTo>
                    <a:cubicBezTo>
                      <a:pt x="253" y="124"/>
                      <a:pt x="253" y="120"/>
                      <a:pt x="253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9" y="158"/>
                    </a:moveTo>
                    <a:cubicBezTo>
                      <a:pt x="189" y="154"/>
                      <a:pt x="189" y="151"/>
                      <a:pt x="188" y="148"/>
                    </a:cubicBezTo>
                    <a:cubicBezTo>
                      <a:pt x="189" y="148"/>
                      <a:pt x="190" y="148"/>
                      <a:pt x="191" y="148"/>
                    </a:cubicBezTo>
                    <a:cubicBezTo>
                      <a:pt x="192" y="148"/>
                      <a:pt x="192" y="149"/>
                      <a:pt x="193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9" y="158"/>
                    </a:cubicBezTo>
                    <a:close/>
                    <a:moveTo>
                      <a:pt x="141" y="148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6"/>
                    </a:cubicBezTo>
                    <a:cubicBezTo>
                      <a:pt x="136" y="137"/>
                      <a:pt x="140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3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2"/>
                      <a:pt x="168" y="59"/>
                      <a:pt x="162" y="57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7" y="57"/>
                      <a:pt x="171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7"/>
                      <a:pt x="194" y="50"/>
                      <a:pt x="194" y="52"/>
                    </a:cubicBezTo>
                    <a:cubicBezTo>
                      <a:pt x="190" y="50"/>
                      <a:pt x="185" y="49"/>
                      <a:pt x="180" y="49"/>
                    </a:cubicBezTo>
                    <a:cubicBezTo>
                      <a:pt x="181" y="47"/>
                      <a:pt x="182" y="46"/>
                      <a:pt x="183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1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9" y="47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1" y="140"/>
                      <a:pt x="310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1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2" y="128"/>
                      <a:pt x="214" y="126"/>
                      <a:pt x="215" y="123"/>
                    </a:cubicBezTo>
                    <a:cubicBezTo>
                      <a:pt x="217" y="123"/>
                      <a:pt x="219" y="123"/>
                      <a:pt x="222" y="123"/>
                    </a:cubicBezTo>
                    <a:cubicBezTo>
                      <a:pt x="222" y="123"/>
                      <a:pt x="222" y="124"/>
                      <a:pt x="222" y="125"/>
                    </a:cubicBezTo>
                    <a:cubicBezTo>
                      <a:pt x="220" y="125"/>
                      <a:pt x="218" y="126"/>
                      <a:pt x="216" y="127"/>
                    </a:cubicBezTo>
                    <a:cubicBezTo>
                      <a:pt x="221" y="136"/>
                      <a:pt x="227" y="143"/>
                      <a:pt x="238" y="146"/>
                    </a:cubicBezTo>
                    <a:cubicBezTo>
                      <a:pt x="236" y="148"/>
                      <a:pt x="235" y="150"/>
                      <a:pt x="234" y="151"/>
                    </a:cubicBezTo>
                    <a:cubicBezTo>
                      <a:pt x="233" y="151"/>
                      <a:pt x="232" y="151"/>
                      <a:pt x="231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8" y="102"/>
                    </a:cubicBezTo>
                    <a:cubicBezTo>
                      <a:pt x="125" y="100"/>
                      <a:pt x="130" y="97"/>
                      <a:pt x="135" y="93"/>
                    </a:cubicBezTo>
                    <a:cubicBezTo>
                      <a:pt x="135" y="95"/>
                      <a:pt x="136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6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5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9" y="70"/>
                      <a:pt x="178" y="71"/>
                      <a:pt x="177" y="72"/>
                    </a:cubicBezTo>
                    <a:moveTo>
                      <a:pt x="216" y="108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6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1" y="126"/>
                    </a:moveTo>
                    <a:lnTo>
                      <a:pt x="170" y="125"/>
                    </a:lnTo>
                    <a:cubicBezTo>
                      <a:pt x="172" y="118"/>
                      <a:pt x="172" y="113"/>
                      <a:pt x="170" y="108"/>
                    </a:cubicBezTo>
                    <a:cubicBezTo>
                      <a:pt x="177" y="110"/>
                      <a:pt x="184" y="111"/>
                      <a:pt x="191" y="109"/>
                    </a:cubicBezTo>
                    <a:cubicBezTo>
                      <a:pt x="192" y="110"/>
                      <a:pt x="193" y="112"/>
                      <a:pt x="195" y="114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1" y="125"/>
                      <a:pt x="176" y="125"/>
                      <a:pt x="171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9" y="127"/>
                      <a:pt x="382" y="126"/>
                      <a:pt x="385" y="125"/>
                    </a:cubicBezTo>
                    <a:cubicBezTo>
                      <a:pt x="380" y="115"/>
                      <a:pt x="374" y="109"/>
                      <a:pt x="364" y="105"/>
                    </a:cubicBezTo>
                    <a:cubicBezTo>
                      <a:pt x="370" y="98"/>
                      <a:pt x="372" y="91"/>
                      <a:pt x="372" y="82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6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3" y="73"/>
                      <a:pt x="279" y="74"/>
                    </a:cubicBezTo>
                    <a:cubicBezTo>
                      <a:pt x="283" y="59"/>
                      <a:pt x="278" y="51"/>
                      <a:pt x="268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5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3"/>
                      <a:pt x="255" y="32"/>
                      <a:pt x="256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1" y="30"/>
                      <a:pt x="251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8"/>
                      <a:pt x="233" y="29"/>
                      <a:pt x="225" y="37"/>
                    </a:cubicBezTo>
                    <a:cubicBezTo>
                      <a:pt x="222" y="35"/>
                      <a:pt x="219" y="35"/>
                      <a:pt x="215" y="34"/>
                    </a:cubicBezTo>
                    <a:cubicBezTo>
                      <a:pt x="216" y="26"/>
                      <a:pt x="212" y="18"/>
                      <a:pt x="208" y="11"/>
                    </a:cubicBezTo>
                    <a:cubicBezTo>
                      <a:pt x="207" y="11"/>
                      <a:pt x="207" y="11"/>
                      <a:pt x="205" y="14"/>
                    </a:cubicBezTo>
                    <a:lnTo>
                      <a:pt x="192" y="0"/>
                    </a:lnTo>
                    <a:cubicBezTo>
                      <a:pt x="189" y="9"/>
                      <a:pt x="187" y="17"/>
                      <a:pt x="189" y="26"/>
                    </a:cubicBezTo>
                    <a:cubicBezTo>
                      <a:pt x="186" y="26"/>
                      <a:pt x="183" y="27"/>
                      <a:pt x="179" y="27"/>
                    </a:cubicBezTo>
                    <a:cubicBezTo>
                      <a:pt x="178" y="27"/>
                      <a:pt x="178" y="26"/>
                      <a:pt x="178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4" y="23"/>
                      <a:pt x="151" y="23"/>
                      <a:pt x="149" y="24"/>
                    </a:cubicBezTo>
                    <a:cubicBezTo>
                      <a:pt x="153" y="32"/>
                      <a:pt x="157" y="36"/>
                      <a:pt x="165" y="39"/>
                    </a:cubicBezTo>
                    <a:cubicBezTo>
                      <a:pt x="162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9" y="33"/>
                      <a:pt x="133" y="29"/>
                    </a:cubicBezTo>
                    <a:cubicBezTo>
                      <a:pt x="129" y="37"/>
                      <a:pt x="127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5" y="53"/>
                      <a:pt x="108" y="53"/>
                      <a:pt x="100" y="55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4" y="69"/>
                      <a:pt x="100" y="69"/>
                      <a:pt x="95" y="71"/>
                    </a:cubicBezTo>
                    <a:cubicBezTo>
                      <a:pt x="85" y="53"/>
                      <a:pt x="74" y="48"/>
                      <a:pt x="54" y="48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7" y="76"/>
                      <a:pt x="52" y="86"/>
                      <a:pt x="61" y="94"/>
                    </a:cubicBezTo>
                    <a:cubicBezTo>
                      <a:pt x="57" y="97"/>
                      <a:pt x="54" y="100"/>
                      <a:pt x="50" y="103"/>
                    </a:cubicBezTo>
                    <a:cubicBezTo>
                      <a:pt x="50" y="103"/>
                      <a:pt x="48" y="102"/>
                      <a:pt x="48" y="103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9"/>
                      <a:pt x="14" y="112"/>
                      <a:pt x="22" y="115"/>
                    </a:cubicBezTo>
                    <a:cubicBezTo>
                      <a:pt x="20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5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70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6" y="124"/>
                      <a:pt x="83" y="130"/>
                      <a:pt x="93" y="134"/>
                    </a:cubicBezTo>
                    <a:cubicBezTo>
                      <a:pt x="92" y="136"/>
                      <a:pt x="91" y="139"/>
                      <a:pt x="90" y="141"/>
                    </a:cubicBezTo>
                    <a:cubicBezTo>
                      <a:pt x="95" y="143"/>
                      <a:pt x="99" y="144"/>
                      <a:pt x="104" y="145"/>
                    </a:cubicBezTo>
                    <a:cubicBezTo>
                      <a:pt x="103" y="145"/>
                      <a:pt x="102" y="145"/>
                      <a:pt x="101" y="146"/>
                    </a:cubicBezTo>
                    <a:cubicBezTo>
                      <a:pt x="107" y="155"/>
                      <a:pt x="113" y="161"/>
                      <a:pt x="123" y="165"/>
                    </a:cubicBezTo>
                    <a:cubicBezTo>
                      <a:pt x="117" y="172"/>
                      <a:pt x="115" y="179"/>
                      <a:pt x="115" y="188"/>
                    </a:cubicBezTo>
                    <a:cubicBezTo>
                      <a:pt x="130" y="189"/>
                      <a:pt x="140" y="185"/>
                      <a:pt x="147" y="171"/>
                    </a:cubicBezTo>
                    <a:cubicBezTo>
                      <a:pt x="152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9" y="185"/>
                      <a:pt x="163" y="193"/>
                      <a:pt x="174" y="202"/>
                    </a:cubicBezTo>
                    <a:cubicBezTo>
                      <a:pt x="175" y="201"/>
                      <a:pt x="176" y="200"/>
                      <a:pt x="177" y="199"/>
                    </a:cubicBezTo>
                    <a:cubicBezTo>
                      <a:pt x="181" y="205"/>
                      <a:pt x="186" y="209"/>
                      <a:pt x="192" y="213"/>
                    </a:cubicBezTo>
                    <a:cubicBezTo>
                      <a:pt x="196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7" y="175"/>
                    </a:cubicBezTo>
                    <a:cubicBezTo>
                      <a:pt x="221" y="176"/>
                      <a:pt x="226" y="176"/>
                      <a:pt x="231" y="176"/>
                    </a:cubicBezTo>
                    <a:cubicBezTo>
                      <a:pt x="241" y="189"/>
                      <a:pt x="252" y="194"/>
                      <a:pt x="270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3"/>
                      <a:pt x="272" y="152"/>
                      <a:pt x="277" y="151"/>
                    </a:cubicBezTo>
                    <a:cubicBezTo>
                      <a:pt x="273" y="165"/>
                      <a:pt x="278" y="174"/>
                      <a:pt x="289" y="183"/>
                    </a:cubicBezTo>
                    <a:cubicBezTo>
                      <a:pt x="290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1"/>
                      <a:pt x="329" y="171"/>
                      <a:pt x="338" y="169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5" y="154"/>
                      <a:pt x="339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4" y="142"/>
                    </a:cubicBezTo>
                    <a:cubicBezTo>
                      <a:pt x="354" y="140"/>
                      <a:pt x="355" y="139"/>
                      <a:pt x="356" y="138"/>
                    </a:cubicBezTo>
                    <a:cubicBezTo>
                      <a:pt x="362" y="147"/>
                      <a:pt x="372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49" name="Freeform 35">
                <a:extLst>
                  <a:ext uri="{FF2B5EF4-FFF2-40B4-BE49-F238E27FC236}">
                    <a16:creationId xmlns:a16="http://schemas.microsoft.com/office/drawing/2014/main" id="{3891BDAB-5D37-46F0-9484-F0E71D0D33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05537" y="3322637"/>
                <a:ext cx="188913" cy="103188"/>
              </a:xfrm>
              <a:custGeom>
                <a:avLst/>
                <a:gdLst>
                  <a:gd name="T0" fmla="*/ 340 w 386"/>
                  <a:gd name="T1" fmla="*/ 123 h 213"/>
                  <a:gd name="T2" fmla="*/ 347 w 386"/>
                  <a:gd name="T3" fmla="*/ 122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5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4 w 386"/>
                  <a:gd name="T39" fmla="*/ 92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69 w 386"/>
                  <a:gd name="T51" fmla="*/ 107 h 213"/>
                  <a:gd name="T52" fmla="*/ 185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7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1 h 213"/>
                  <a:gd name="T98" fmla="*/ 197 w 386"/>
                  <a:gd name="T99" fmla="*/ 186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1"/>
                    </a:moveTo>
                    <a:cubicBezTo>
                      <a:pt x="332" y="129"/>
                      <a:pt x="332" y="126"/>
                      <a:pt x="332" y="123"/>
                    </a:cubicBezTo>
                    <a:cubicBezTo>
                      <a:pt x="334" y="124"/>
                      <a:pt x="337" y="124"/>
                      <a:pt x="340" y="123"/>
                    </a:cubicBezTo>
                    <a:cubicBezTo>
                      <a:pt x="340" y="123"/>
                      <a:pt x="340" y="122"/>
                      <a:pt x="340" y="121"/>
                    </a:cubicBezTo>
                    <a:cubicBezTo>
                      <a:pt x="341" y="121"/>
                      <a:pt x="343" y="121"/>
                      <a:pt x="344" y="121"/>
                    </a:cubicBezTo>
                    <a:cubicBezTo>
                      <a:pt x="345" y="121"/>
                      <a:pt x="346" y="122"/>
                      <a:pt x="347" y="122"/>
                    </a:cubicBezTo>
                    <a:cubicBezTo>
                      <a:pt x="348" y="126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1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29"/>
                      <a:pt x="254" y="128"/>
                      <a:pt x="253" y="127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7" y="117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7"/>
                    </a:cubicBezTo>
                    <a:cubicBezTo>
                      <a:pt x="188" y="147"/>
                      <a:pt x="189" y="147"/>
                      <a:pt x="190" y="147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2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2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1"/>
                      <a:pt x="168" y="58"/>
                      <a:pt x="161" y="56"/>
                    </a:cubicBezTo>
                    <a:cubicBezTo>
                      <a:pt x="161" y="56"/>
                      <a:pt x="161" y="56"/>
                      <a:pt x="161" y="56"/>
                    </a:cubicBezTo>
                    <a:cubicBezTo>
                      <a:pt x="166" y="56"/>
                      <a:pt x="170" y="55"/>
                      <a:pt x="174" y="53"/>
                    </a:cubicBezTo>
                    <a:close/>
                    <a:moveTo>
                      <a:pt x="182" y="43"/>
                    </a:moveTo>
                    <a:cubicBezTo>
                      <a:pt x="187" y="44"/>
                      <a:pt x="190" y="44"/>
                      <a:pt x="194" y="43"/>
                    </a:cubicBezTo>
                    <a:cubicBezTo>
                      <a:pt x="194" y="46"/>
                      <a:pt x="193" y="49"/>
                      <a:pt x="194" y="52"/>
                    </a:cubicBezTo>
                    <a:cubicBezTo>
                      <a:pt x="189" y="50"/>
                      <a:pt x="185" y="49"/>
                      <a:pt x="179" y="48"/>
                    </a:cubicBezTo>
                    <a:cubicBezTo>
                      <a:pt x="180" y="47"/>
                      <a:pt x="181" y="45"/>
                      <a:pt x="182" y="43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1" y="56"/>
                      <a:pt x="240" y="55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09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5"/>
                      <a:pt x="214" y="123"/>
                    </a:cubicBezTo>
                    <a:cubicBezTo>
                      <a:pt x="217" y="123"/>
                      <a:pt x="219" y="123"/>
                      <a:pt x="221" y="122"/>
                    </a:cubicBezTo>
                    <a:cubicBezTo>
                      <a:pt x="221" y="123"/>
                      <a:pt x="222" y="123"/>
                      <a:pt x="222" y="124"/>
                    </a:cubicBezTo>
                    <a:cubicBezTo>
                      <a:pt x="220" y="125"/>
                      <a:pt x="217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7"/>
                      <a:pt x="234" y="149"/>
                      <a:pt x="233" y="151"/>
                    </a:cubicBezTo>
                    <a:cubicBezTo>
                      <a:pt x="232" y="150"/>
                      <a:pt x="231" y="150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4"/>
                      <a:pt x="118" y="103"/>
                      <a:pt x="117" y="101"/>
                    </a:cubicBezTo>
                    <a:cubicBezTo>
                      <a:pt x="124" y="99"/>
                      <a:pt x="130" y="97"/>
                      <a:pt x="134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7" y="71"/>
                      <a:pt x="177" y="72"/>
                    </a:cubicBezTo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1" y="112"/>
                      <a:pt x="169" y="107"/>
                    </a:cubicBezTo>
                    <a:cubicBezTo>
                      <a:pt x="177" y="110"/>
                      <a:pt x="184" y="110"/>
                      <a:pt x="190" y="108"/>
                    </a:cubicBezTo>
                    <a:cubicBezTo>
                      <a:pt x="192" y="110"/>
                      <a:pt x="193" y="112"/>
                      <a:pt x="194" y="113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79" y="115"/>
                      <a:pt x="373" y="108"/>
                      <a:pt x="363" y="104"/>
                    </a:cubicBezTo>
                    <a:cubicBezTo>
                      <a:pt x="370" y="98"/>
                      <a:pt x="371" y="90"/>
                      <a:pt x="372" y="81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6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2" y="61"/>
                      <a:pt x="291" y="67"/>
                      <a:pt x="290" y="72"/>
                    </a:cubicBezTo>
                    <a:cubicBezTo>
                      <a:pt x="286" y="72"/>
                      <a:pt x="282" y="73"/>
                      <a:pt x="279" y="73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3"/>
                      <a:pt x="265" y="44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2"/>
                      <a:pt x="255" y="32"/>
                      <a:pt x="255" y="31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0" y="30"/>
                      <a:pt x="250" y="30"/>
                      <a:pt x="250" y="29"/>
                    </a:cubicBezTo>
                    <a:lnTo>
                      <a:pt x="250" y="30"/>
                    </a:lnTo>
                    <a:cubicBezTo>
                      <a:pt x="240" y="27"/>
                      <a:pt x="233" y="28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0"/>
                    </a:cubicBezTo>
                    <a:cubicBezTo>
                      <a:pt x="206" y="11"/>
                      <a:pt x="206" y="11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6"/>
                      <a:pt x="189" y="26"/>
                    </a:cubicBezTo>
                    <a:cubicBezTo>
                      <a:pt x="185" y="26"/>
                      <a:pt x="182" y="26"/>
                      <a:pt x="179" y="26"/>
                    </a:cubicBezTo>
                    <a:cubicBezTo>
                      <a:pt x="178" y="26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7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3" y="44"/>
                      <a:pt x="150" y="40"/>
                    </a:cubicBezTo>
                    <a:cubicBezTo>
                      <a:pt x="149" y="41"/>
                      <a:pt x="148" y="42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6"/>
                      <a:pt x="126" y="44"/>
                      <a:pt x="126" y="52"/>
                    </a:cubicBezTo>
                    <a:cubicBezTo>
                      <a:pt x="125" y="53"/>
                      <a:pt x="123" y="54"/>
                      <a:pt x="122" y="54"/>
                    </a:cubicBezTo>
                    <a:cubicBezTo>
                      <a:pt x="114" y="52"/>
                      <a:pt x="107" y="53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7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4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3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2" y="129"/>
                      <a:pt x="93" y="134"/>
                    </a:cubicBezTo>
                    <a:cubicBezTo>
                      <a:pt x="91" y="136"/>
                      <a:pt x="90" y="138"/>
                      <a:pt x="90" y="140"/>
                    </a:cubicBezTo>
                    <a:cubicBezTo>
                      <a:pt x="94" y="142"/>
                      <a:pt x="99" y="144"/>
                      <a:pt x="103" y="144"/>
                    </a:cubicBezTo>
                    <a:cubicBezTo>
                      <a:pt x="102" y="144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8"/>
                      <a:pt x="139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4"/>
                      <a:pt x="163" y="192"/>
                      <a:pt x="174" y="201"/>
                    </a:cubicBezTo>
                    <a:cubicBezTo>
                      <a:pt x="175" y="200"/>
                      <a:pt x="175" y="199"/>
                      <a:pt x="176" y="198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5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1" y="182"/>
                      <a:pt x="219" y="178"/>
                      <a:pt x="216" y="174"/>
                    </a:cubicBezTo>
                    <a:cubicBezTo>
                      <a:pt x="220" y="175"/>
                      <a:pt x="225" y="176"/>
                      <a:pt x="231" y="175"/>
                    </a:cubicBezTo>
                    <a:cubicBezTo>
                      <a:pt x="240" y="189"/>
                      <a:pt x="251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7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3"/>
                      <a:pt x="288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8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3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0" name="Freeform 36">
                <a:extLst>
                  <a:ext uri="{FF2B5EF4-FFF2-40B4-BE49-F238E27FC236}">
                    <a16:creationId xmlns:a16="http://schemas.microsoft.com/office/drawing/2014/main" id="{7465F535-5DD3-46E2-8529-87534464E76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65824" y="3343274"/>
                <a:ext cx="187325" cy="104775"/>
              </a:xfrm>
              <a:custGeom>
                <a:avLst/>
                <a:gdLst>
                  <a:gd name="T0" fmla="*/ 341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6 h 213"/>
                  <a:gd name="T8" fmla="*/ 269 w 386"/>
                  <a:gd name="T9" fmla="*/ 129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5 w 386"/>
                  <a:gd name="T39" fmla="*/ 93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2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50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2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2" y="124"/>
                    </a:cubicBezTo>
                    <a:cubicBezTo>
                      <a:pt x="334" y="124"/>
                      <a:pt x="337" y="124"/>
                      <a:pt x="341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5" y="121"/>
                    </a:cubicBezTo>
                    <a:cubicBezTo>
                      <a:pt x="346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8" y="118"/>
                    </a:cubicBezTo>
                    <a:cubicBezTo>
                      <a:pt x="268" y="121"/>
                      <a:pt x="268" y="125"/>
                      <a:pt x="269" y="129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9" y="148"/>
                      <a:pt x="189" y="148"/>
                      <a:pt x="190" y="148"/>
                    </a:cubicBezTo>
                    <a:cubicBezTo>
                      <a:pt x="191" y="147"/>
                      <a:pt x="192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3" y="135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3" y="44"/>
                    </a:moveTo>
                    <a:cubicBezTo>
                      <a:pt x="187" y="44"/>
                      <a:pt x="190" y="44"/>
                      <a:pt x="195" y="43"/>
                    </a:cubicBezTo>
                    <a:cubicBezTo>
                      <a:pt x="194" y="47"/>
                      <a:pt x="193" y="50"/>
                      <a:pt x="194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1" y="47"/>
                      <a:pt x="182" y="46"/>
                      <a:pt x="183" y="44"/>
                    </a:cubicBezTo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2" y="56"/>
                      <a:pt x="240" y="56"/>
                    </a:cubicBezTo>
                    <a:cubicBezTo>
                      <a:pt x="239" y="53"/>
                      <a:pt x="237" y="49"/>
                      <a:pt x="235" y="46"/>
                    </a:cubicBezTo>
                    <a:cubicBezTo>
                      <a:pt x="238" y="47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7" y="123"/>
                      <a:pt x="219" y="123"/>
                      <a:pt x="221" y="123"/>
                    </a:cubicBezTo>
                    <a:cubicBezTo>
                      <a:pt x="222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5" y="149"/>
                      <a:pt x="234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5"/>
                      <a:pt x="119" y="103"/>
                      <a:pt x="117" y="102"/>
                    </a:cubicBezTo>
                    <a:cubicBezTo>
                      <a:pt x="124" y="100"/>
                      <a:pt x="130" y="97"/>
                      <a:pt x="135" y="93"/>
                    </a:cubicBezTo>
                    <a:cubicBezTo>
                      <a:pt x="135" y="95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2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4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7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3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2"/>
                    </a:cubicBezTo>
                    <a:cubicBezTo>
                      <a:pt x="267" y="43"/>
                      <a:pt x="266" y="44"/>
                      <a:pt x="265" y="45"/>
                    </a:cubicBezTo>
                    <a:cubicBezTo>
                      <a:pt x="265" y="44"/>
                      <a:pt x="265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5"/>
                      <a:pt x="218" y="35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2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6"/>
                    </a:cubicBezTo>
                    <a:cubicBezTo>
                      <a:pt x="150" y="12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60" y="47"/>
                      <a:pt x="159" y="51"/>
                    </a:cubicBezTo>
                    <a:cubicBezTo>
                      <a:pt x="157" y="48"/>
                      <a:pt x="154" y="44"/>
                      <a:pt x="150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7"/>
                      <a:pt x="126" y="44"/>
                      <a:pt x="126" y="53"/>
                    </a:cubicBezTo>
                    <a:cubicBezTo>
                      <a:pt x="125" y="53"/>
                      <a:pt x="123" y="54"/>
                      <a:pt x="122" y="55"/>
                    </a:cubicBezTo>
                    <a:cubicBezTo>
                      <a:pt x="114" y="53"/>
                      <a:pt x="108" y="53"/>
                      <a:pt x="100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100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8"/>
                      <a:pt x="14" y="112"/>
                      <a:pt x="22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4" y="130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4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2" y="136"/>
                      <a:pt x="90" y="139"/>
                      <a:pt x="90" y="141"/>
                    </a:cubicBezTo>
                    <a:cubicBezTo>
                      <a:pt x="95" y="143"/>
                      <a:pt x="99" y="144"/>
                      <a:pt x="103" y="145"/>
                    </a:cubicBezTo>
                    <a:cubicBezTo>
                      <a:pt x="102" y="145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1" y="205"/>
                      <a:pt x="185" y="209"/>
                      <a:pt x="191" y="213"/>
                    </a:cubicBezTo>
                    <a:cubicBezTo>
                      <a:pt x="195" y="204"/>
                      <a:pt x="198" y="196"/>
                      <a:pt x="197" y="186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3"/>
                      <a:pt x="219" y="179"/>
                      <a:pt x="216" y="175"/>
                    </a:cubicBezTo>
                    <a:cubicBezTo>
                      <a:pt x="221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4" y="163"/>
                      <a:pt x="258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2" y="167"/>
                    </a:cubicBezTo>
                    <a:cubicBezTo>
                      <a:pt x="321" y="170"/>
                      <a:pt x="329" y="170"/>
                      <a:pt x="338" y="169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7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1" name="Freeform 37">
                <a:extLst>
                  <a:ext uri="{FF2B5EF4-FFF2-40B4-BE49-F238E27FC236}">
                    <a16:creationId xmlns:a16="http://schemas.microsoft.com/office/drawing/2014/main" id="{1377FB14-F732-458D-B502-B06C257012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35674" y="3265487"/>
                <a:ext cx="188913" cy="104775"/>
              </a:xfrm>
              <a:custGeom>
                <a:avLst/>
                <a:gdLst>
                  <a:gd name="T0" fmla="*/ 340 w 386"/>
                  <a:gd name="T1" fmla="*/ 124 h 213"/>
                  <a:gd name="T2" fmla="*/ 347 w 386"/>
                  <a:gd name="T3" fmla="*/ 123 h 213"/>
                  <a:gd name="T4" fmla="*/ 269 w 386"/>
                  <a:gd name="T5" fmla="*/ 129 h 213"/>
                  <a:gd name="T6" fmla="*/ 253 w 386"/>
                  <a:gd name="T7" fmla="*/ 127 h 213"/>
                  <a:gd name="T8" fmla="*/ 269 w 386"/>
                  <a:gd name="T9" fmla="*/ 129 h 213"/>
                  <a:gd name="T10" fmla="*/ 190 w 386"/>
                  <a:gd name="T11" fmla="*/ 148 h 213"/>
                  <a:gd name="T12" fmla="*/ 188 w 386"/>
                  <a:gd name="T13" fmla="*/ 158 h 213"/>
                  <a:gd name="T14" fmla="*/ 132 w 386"/>
                  <a:gd name="T15" fmla="*/ 136 h 213"/>
                  <a:gd name="T16" fmla="*/ 141 w 386"/>
                  <a:gd name="T17" fmla="*/ 149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4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9 h 213"/>
                  <a:gd name="T30" fmla="*/ 310 w 386"/>
                  <a:gd name="T31" fmla="*/ 139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1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9 h 213"/>
                  <a:gd name="T44" fmla="*/ 212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1 w 386"/>
                  <a:gd name="T57" fmla="*/ 82 h 213"/>
                  <a:gd name="T58" fmla="*/ 320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2 h 213"/>
                  <a:gd name="T64" fmla="*/ 254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3 h 213"/>
                  <a:gd name="T86" fmla="*/ 21 w 386"/>
                  <a:gd name="T87" fmla="*/ 115 h 213"/>
                  <a:gd name="T88" fmla="*/ 51 w 386"/>
                  <a:gd name="T89" fmla="*/ 151 h 213"/>
                  <a:gd name="T90" fmla="*/ 93 w 386"/>
                  <a:gd name="T91" fmla="*/ 134 h 213"/>
                  <a:gd name="T92" fmla="*/ 100 w 386"/>
                  <a:gd name="T93" fmla="*/ 146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9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3"/>
                      <a:pt x="340" y="122"/>
                    </a:cubicBezTo>
                    <a:cubicBezTo>
                      <a:pt x="341" y="122"/>
                      <a:pt x="343" y="122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9"/>
                    </a:moveTo>
                    <a:cubicBezTo>
                      <a:pt x="264" y="128"/>
                      <a:pt x="260" y="129"/>
                      <a:pt x="255" y="130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8"/>
                      <a:pt x="253" y="127"/>
                      <a:pt x="253" y="127"/>
                    </a:cubicBezTo>
                    <a:cubicBezTo>
                      <a:pt x="253" y="124"/>
                      <a:pt x="252" y="121"/>
                      <a:pt x="252" y="117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7" y="122"/>
                      <a:pt x="268" y="125"/>
                      <a:pt x="269" y="129"/>
                    </a:cubicBezTo>
                    <a:close/>
                    <a:moveTo>
                      <a:pt x="188" y="158"/>
                    </a:moveTo>
                    <a:cubicBezTo>
                      <a:pt x="188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8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8"/>
                    </a:cubicBezTo>
                    <a:close/>
                    <a:moveTo>
                      <a:pt x="141" y="149"/>
                    </a:moveTo>
                    <a:cubicBezTo>
                      <a:pt x="140" y="149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6"/>
                    </a:cubicBezTo>
                    <a:cubicBezTo>
                      <a:pt x="136" y="137"/>
                      <a:pt x="139" y="138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9"/>
                    </a:cubicBezTo>
                    <a:close/>
                    <a:moveTo>
                      <a:pt x="174" y="54"/>
                    </a:moveTo>
                    <a:cubicBezTo>
                      <a:pt x="176" y="59"/>
                      <a:pt x="178" y="63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6" y="45"/>
                      <a:pt x="190" y="44"/>
                      <a:pt x="194" y="44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moveTo>
                      <a:pt x="244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3"/>
                      <a:pt x="237" y="50"/>
                      <a:pt x="235" y="46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10" y="139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39"/>
                      <a:pt x="310" y="139"/>
                      <a:pt x="310" y="139"/>
                    </a:cubicBezTo>
                    <a:close/>
                    <a:moveTo>
                      <a:pt x="230" y="151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9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4"/>
                      <a:pt x="222" y="124"/>
                      <a:pt x="222" y="125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3"/>
                      <a:pt x="237" y="146"/>
                    </a:cubicBezTo>
                    <a:cubicBezTo>
                      <a:pt x="236" y="148"/>
                      <a:pt x="234" y="150"/>
                      <a:pt x="233" y="151"/>
                    </a:cubicBezTo>
                    <a:cubicBezTo>
                      <a:pt x="232" y="151"/>
                      <a:pt x="231" y="151"/>
                      <a:pt x="230" y="151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6"/>
                      <a:pt x="135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7"/>
                      <a:pt x="120" y="106"/>
                    </a:cubicBezTo>
                    <a:close/>
                    <a:moveTo>
                      <a:pt x="177" y="73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9"/>
                    </a:cubicBezTo>
                    <a:cubicBezTo>
                      <a:pt x="178" y="70"/>
                      <a:pt x="177" y="71"/>
                      <a:pt x="177" y="73"/>
                    </a:cubicBezTo>
                    <a:close/>
                    <a:moveTo>
                      <a:pt x="216" y="108"/>
                    </a:moveTo>
                    <a:cubicBezTo>
                      <a:pt x="215" y="106"/>
                      <a:pt x="214" y="104"/>
                      <a:pt x="212" y="102"/>
                    </a:cubicBezTo>
                    <a:cubicBezTo>
                      <a:pt x="213" y="102"/>
                      <a:pt x="213" y="102"/>
                      <a:pt x="214" y="103"/>
                    </a:cubicBezTo>
                    <a:cubicBezTo>
                      <a:pt x="215" y="104"/>
                      <a:pt x="215" y="106"/>
                      <a:pt x="216" y="108"/>
                    </a:cubicBezTo>
                    <a:close/>
                    <a:moveTo>
                      <a:pt x="252" y="89"/>
                    </a:moveTo>
                    <a:cubicBezTo>
                      <a:pt x="251" y="88"/>
                      <a:pt x="250" y="87"/>
                      <a:pt x="249" y="86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9"/>
                    </a:cubicBezTo>
                    <a:cubicBezTo>
                      <a:pt x="191" y="111"/>
                      <a:pt x="193" y="112"/>
                      <a:pt x="194" y="114"/>
                    </a:cubicBezTo>
                    <a:cubicBezTo>
                      <a:pt x="191" y="117"/>
                      <a:pt x="188" y="120"/>
                      <a:pt x="185" y="125"/>
                    </a:cubicBezTo>
                    <a:cubicBezTo>
                      <a:pt x="180" y="125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2"/>
                      <a:pt x="380" y="134"/>
                      <a:pt x="375" y="128"/>
                    </a:cubicBezTo>
                    <a:cubicBezTo>
                      <a:pt x="378" y="127"/>
                      <a:pt x="381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2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0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3" y="62"/>
                    </a:cubicBezTo>
                    <a:cubicBezTo>
                      <a:pt x="301" y="60"/>
                      <a:pt x="298" y="58"/>
                      <a:pt x="295" y="56"/>
                    </a:cubicBezTo>
                    <a:cubicBezTo>
                      <a:pt x="292" y="62"/>
                      <a:pt x="290" y="67"/>
                      <a:pt x="290" y="73"/>
                    </a:cubicBezTo>
                    <a:cubicBezTo>
                      <a:pt x="286" y="73"/>
                      <a:pt x="282" y="73"/>
                      <a:pt x="278" y="74"/>
                    </a:cubicBezTo>
                    <a:cubicBezTo>
                      <a:pt x="283" y="60"/>
                      <a:pt x="278" y="51"/>
                      <a:pt x="267" y="42"/>
                    </a:cubicBezTo>
                    <a:cubicBezTo>
                      <a:pt x="266" y="43"/>
                      <a:pt x="266" y="44"/>
                      <a:pt x="265" y="45"/>
                    </a:cubicBezTo>
                    <a:cubicBezTo>
                      <a:pt x="265" y="45"/>
                      <a:pt x="264" y="44"/>
                      <a:pt x="264" y="44"/>
                    </a:cubicBezTo>
                    <a:cubicBezTo>
                      <a:pt x="261" y="40"/>
                      <a:pt x="258" y="37"/>
                      <a:pt x="254" y="33"/>
                    </a:cubicBezTo>
                    <a:cubicBezTo>
                      <a:pt x="255" y="33"/>
                      <a:pt x="255" y="33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8"/>
                      <a:pt x="233" y="29"/>
                      <a:pt x="225" y="37"/>
                    </a:cubicBezTo>
                    <a:cubicBezTo>
                      <a:pt x="222" y="36"/>
                      <a:pt x="218" y="35"/>
                      <a:pt x="215" y="34"/>
                    </a:cubicBezTo>
                    <a:cubicBezTo>
                      <a:pt x="215" y="26"/>
                      <a:pt x="212" y="18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7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3" y="4"/>
                      <a:pt x="147" y="6"/>
                    </a:cubicBezTo>
                    <a:cubicBezTo>
                      <a:pt x="149" y="12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2"/>
                      <a:pt x="157" y="36"/>
                      <a:pt x="165" y="40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6" y="48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4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5"/>
                    </a:cubicBezTo>
                    <a:cubicBezTo>
                      <a:pt x="102" y="60"/>
                      <a:pt x="105" y="65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4"/>
                      <a:pt x="74" y="48"/>
                      <a:pt x="54" y="48"/>
                    </a:cubicBezTo>
                    <a:cubicBezTo>
                      <a:pt x="57" y="56"/>
                      <a:pt x="60" y="63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7"/>
                      <a:pt x="53" y="100"/>
                      <a:pt x="50" y="103"/>
                    </a:cubicBezTo>
                    <a:cubicBezTo>
                      <a:pt x="49" y="103"/>
                      <a:pt x="48" y="102"/>
                      <a:pt x="47" y="103"/>
                    </a:cubicBezTo>
                    <a:cubicBezTo>
                      <a:pt x="30" y="92"/>
                      <a:pt x="16" y="89"/>
                      <a:pt x="0" y="104"/>
                    </a:cubicBezTo>
                    <a:cubicBezTo>
                      <a:pt x="7" y="109"/>
                      <a:pt x="13" y="113"/>
                      <a:pt x="21" y="115"/>
                    </a:cubicBezTo>
                    <a:cubicBezTo>
                      <a:pt x="19" y="118"/>
                      <a:pt x="17" y="120"/>
                      <a:pt x="15" y="123"/>
                    </a:cubicBezTo>
                    <a:cubicBezTo>
                      <a:pt x="25" y="128"/>
                      <a:pt x="33" y="130"/>
                      <a:pt x="44" y="127"/>
                    </a:cubicBezTo>
                    <a:cubicBezTo>
                      <a:pt x="43" y="136"/>
                      <a:pt x="46" y="143"/>
                      <a:pt x="51" y="151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6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10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90"/>
                      <a:pt x="214" y="190"/>
                      <a:pt x="223" y="188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6"/>
                    </a:cubicBezTo>
                    <a:cubicBezTo>
                      <a:pt x="253" y="163"/>
                      <a:pt x="257" y="159"/>
                      <a:pt x="261" y="152"/>
                    </a:cubicBezTo>
                    <a:cubicBezTo>
                      <a:pt x="266" y="153"/>
                      <a:pt x="271" y="152"/>
                      <a:pt x="276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1"/>
                      <a:pt x="306" y="195"/>
                    </a:cubicBezTo>
                    <a:cubicBezTo>
                      <a:pt x="310" y="186"/>
                      <a:pt x="312" y="177"/>
                      <a:pt x="311" y="167"/>
                    </a:cubicBezTo>
                    <a:cubicBezTo>
                      <a:pt x="320" y="171"/>
                      <a:pt x="329" y="171"/>
                      <a:pt x="338" y="169"/>
                    </a:cubicBezTo>
                    <a:cubicBezTo>
                      <a:pt x="336" y="164"/>
                      <a:pt x="333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70"/>
                      <a:pt x="364" y="175"/>
                      <a:pt x="384" y="175"/>
                    </a:cubicBezTo>
                    <a:cubicBezTo>
                      <a:pt x="378" y="159"/>
                      <a:pt x="370" y="148"/>
                      <a:pt x="353" y="142"/>
                    </a:cubicBezTo>
                    <a:cubicBezTo>
                      <a:pt x="354" y="140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2" name="Freeform 38">
                <a:extLst>
                  <a:ext uri="{FF2B5EF4-FFF2-40B4-BE49-F238E27FC236}">
                    <a16:creationId xmlns:a16="http://schemas.microsoft.com/office/drawing/2014/main" id="{D201FA82-8059-425B-B31D-6307E24A0A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18237" y="3244849"/>
                <a:ext cx="187325" cy="104775"/>
              </a:xfrm>
              <a:custGeom>
                <a:avLst/>
                <a:gdLst>
                  <a:gd name="T0" fmla="*/ 341 w 386"/>
                  <a:gd name="T1" fmla="*/ 123 h 213"/>
                  <a:gd name="T2" fmla="*/ 347 w 386"/>
                  <a:gd name="T3" fmla="*/ 122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7 h 213"/>
                  <a:gd name="T12" fmla="*/ 189 w 386"/>
                  <a:gd name="T13" fmla="*/ 157 h 213"/>
                  <a:gd name="T14" fmla="*/ 133 w 386"/>
                  <a:gd name="T15" fmla="*/ 135 h 213"/>
                  <a:gd name="T16" fmla="*/ 141 w 386"/>
                  <a:gd name="T17" fmla="*/ 148 h 213"/>
                  <a:gd name="T18" fmla="*/ 181 w 386"/>
                  <a:gd name="T19" fmla="*/ 66 h 213"/>
                  <a:gd name="T20" fmla="*/ 174 w 386"/>
                  <a:gd name="T21" fmla="*/ 53 h 213"/>
                  <a:gd name="T22" fmla="*/ 194 w 386"/>
                  <a:gd name="T23" fmla="*/ 52 h 213"/>
                  <a:gd name="T24" fmla="*/ 245 w 386"/>
                  <a:gd name="T25" fmla="*/ 45 h 213"/>
                  <a:gd name="T26" fmla="*/ 241 w 386"/>
                  <a:gd name="T27" fmla="*/ 55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5 w 386"/>
                  <a:gd name="T33" fmla="*/ 123 h 213"/>
                  <a:gd name="T34" fmla="*/ 215 w 386"/>
                  <a:gd name="T35" fmla="*/ 126 h 213"/>
                  <a:gd name="T36" fmla="*/ 230 w 386"/>
                  <a:gd name="T37" fmla="*/ 150 h 213"/>
                  <a:gd name="T38" fmla="*/ 135 w 386"/>
                  <a:gd name="T39" fmla="*/ 92 h 213"/>
                  <a:gd name="T40" fmla="*/ 121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8 h 213"/>
                  <a:gd name="T48" fmla="*/ 252 w 386"/>
                  <a:gd name="T49" fmla="*/ 88 h 213"/>
                  <a:gd name="T50" fmla="*/ 170 w 386"/>
                  <a:gd name="T51" fmla="*/ 107 h 213"/>
                  <a:gd name="T52" fmla="*/ 186 w 386"/>
                  <a:gd name="T53" fmla="*/ 125 h 213"/>
                  <a:gd name="T54" fmla="*/ 375 w 386"/>
                  <a:gd name="T55" fmla="*/ 127 h 213"/>
                  <a:gd name="T56" fmla="*/ 372 w 386"/>
                  <a:gd name="T57" fmla="*/ 81 h 213"/>
                  <a:gd name="T58" fmla="*/ 321 w 386"/>
                  <a:gd name="T59" fmla="*/ 75 h 213"/>
                  <a:gd name="T60" fmla="*/ 295 w 386"/>
                  <a:gd name="T61" fmla="*/ 55 h 213"/>
                  <a:gd name="T62" fmla="*/ 268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29 h 213"/>
                  <a:gd name="T68" fmla="*/ 215 w 386"/>
                  <a:gd name="T69" fmla="*/ 34 h 213"/>
                  <a:gd name="T70" fmla="*/ 192 w 386"/>
                  <a:gd name="T71" fmla="*/ 0 h 213"/>
                  <a:gd name="T72" fmla="*/ 177 w 386"/>
                  <a:gd name="T73" fmla="*/ 25 h 213"/>
                  <a:gd name="T74" fmla="*/ 148 w 386"/>
                  <a:gd name="T75" fmla="*/ 24 h 213"/>
                  <a:gd name="T76" fmla="*/ 150 w 386"/>
                  <a:gd name="T77" fmla="*/ 40 h 213"/>
                  <a:gd name="T78" fmla="*/ 126 w 386"/>
                  <a:gd name="T79" fmla="*/ 52 h 213"/>
                  <a:gd name="T80" fmla="*/ 108 w 386"/>
                  <a:gd name="T81" fmla="*/ 69 h 213"/>
                  <a:gd name="T82" fmla="*/ 65 w 386"/>
                  <a:gd name="T83" fmla="*/ 67 h 213"/>
                  <a:gd name="T84" fmla="*/ 50 w 386"/>
                  <a:gd name="T85" fmla="*/ 102 h 213"/>
                  <a:gd name="T86" fmla="*/ 22 w 386"/>
                  <a:gd name="T87" fmla="*/ 114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0 h 213"/>
                  <a:gd name="T96" fmla="*/ 174 w 386"/>
                  <a:gd name="T97" fmla="*/ 201 h 213"/>
                  <a:gd name="T98" fmla="*/ 197 w 386"/>
                  <a:gd name="T99" fmla="*/ 185 h 213"/>
                  <a:gd name="T100" fmla="*/ 231 w 386"/>
                  <a:gd name="T101" fmla="*/ 175 h 213"/>
                  <a:gd name="T102" fmla="*/ 261 w 386"/>
                  <a:gd name="T103" fmla="*/ 151 h 213"/>
                  <a:gd name="T104" fmla="*/ 291 w 386"/>
                  <a:gd name="T105" fmla="*/ 179 h 213"/>
                  <a:gd name="T106" fmla="*/ 338 w 386"/>
                  <a:gd name="T107" fmla="*/ 168 h 213"/>
                  <a:gd name="T108" fmla="*/ 384 w 386"/>
                  <a:gd name="T109" fmla="*/ 174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3" y="131"/>
                    </a:moveTo>
                    <a:cubicBezTo>
                      <a:pt x="333" y="129"/>
                      <a:pt x="332" y="126"/>
                      <a:pt x="332" y="123"/>
                    </a:cubicBezTo>
                    <a:cubicBezTo>
                      <a:pt x="335" y="124"/>
                      <a:pt x="337" y="124"/>
                      <a:pt x="341" y="123"/>
                    </a:cubicBezTo>
                    <a:cubicBezTo>
                      <a:pt x="341" y="123"/>
                      <a:pt x="340" y="122"/>
                      <a:pt x="340" y="121"/>
                    </a:cubicBezTo>
                    <a:cubicBezTo>
                      <a:pt x="342" y="121"/>
                      <a:pt x="343" y="121"/>
                      <a:pt x="345" y="121"/>
                    </a:cubicBezTo>
                    <a:cubicBezTo>
                      <a:pt x="346" y="121"/>
                      <a:pt x="346" y="122"/>
                      <a:pt x="347" y="122"/>
                    </a:cubicBezTo>
                    <a:cubicBezTo>
                      <a:pt x="349" y="126"/>
                      <a:pt x="350" y="130"/>
                      <a:pt x="352" y="133"/>
                    </a:cubicBezTo>
                    <a:cubicBezTo>
                      <a:pt x="345" y="131"/>
                      <a:pt x="339" y="130"/>
                      <a:pt x="333" y="131"/>
                    </a:cubicBezTo>
                    <a:close/>
                    <a:moveTo>
                      <a:pt x="269" y="128"/>
                    </a:moveTo>
                    <a:cubicBezTo>
                      <a:pt x="265" y="128"/>
                      <a:pt x="260" y="129"/>
                      <a:pt x="256" y="129"/>
                    </a:cubicBezTo>
                    <a:cubicBezTo>
                      <a:pt x="255" y="129"/>
                      <a:pt x="255" y="128"/>
                      <a:pt x="254" y="127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8"/>
                      <a:pt x="263" y="119"/>
                      <a:pt x="268" y="117"/>
                    </a:cubicBezTo>
                    <a:cubicBezTo>
                      <a:pt x="268" y="121"/>
                      <a:pt x="268" y="124"/>
                      <a:pt x="269" y="128"/>
                    </a:cubicBezTo>
                    <a:close/>
                    <a:moveTo>
                      <a:pt x="189" y="157"/>
                    </a:moveTo>
                    <a:cubicBezTo>
                      <a:pt x="189" y="154"/>
                      <a:pt x="189" y="151"/>
                      <a:pt x="188" y="147"/>
                    </a:cubicBezTo>
                    <a:cubicBezTo>
                      <a:pt x="189" y="147"/>
                      <a:pt x="190" y="147"/>
                      <a:pt x="190" y="147"/>
                    </a:cubicBezTo>
                    <a:cubicBezTo>
                      <a:pt x="191" y="147"/>
                      <a:pt x="192" y="149"/>
                      <a:pt x="193" y="149"/>
                    </a:cubicBezTo>
                    <a:cubicBezTo>
                      <a:pt x="194" y="152"/>
                      <a:pt x="196" y="156"/>
                      <a:pt x="198" y="159"/>
                    </a:cubicBezTo>
                    <a:cubicBezTo>
                      <a:pt x="195" y="158"/>
                      <a:pt x="192" y="157"/>
                      <a:pt x="189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6"/>
                    </a:cubicBezTo>
                    <a:cubicBezTo>
                      <a:pt x="137" y="142"/>
                      <a:pt x="135" y="138"/>
                      <a:pt x="133" y="135"/>
                    </a:cubicBezTo>
                    <a:cubicBezTo>
                      <a:pt x="136" y="136"/>
                      <a:pt x="139" y="137"/>
                      <a:pt x="143" y="137"/>
                    </a:cubicBezTo>
                    <a:cubicBezTo>
                      <a:pt x="143" y="141"/>
                      <a:pt x="143" y="144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3"/>
                    </a:moveTo>
                    <a:cubicBezTo>
                      <a:pt x="176" y="58"/>
                      <a:pt x="178" y="62"/>
                      <a:pt x="181" y="66"/>
                    </a:cubicBezTo>
                    <a:cubicBezTo>
                      <a:pt x="181" y="66"/>
                      <a:pt x="181" y="66"/>
                      <a:pt x="181" y="66"/>
                    </a:cubicBezTo>
                    <a:cubicBezTo>
                      <a:pt x="174" y="61"/>
                      <a:pt x="168" y="58"/>
                      <a:pt x="162" y="56"/>
                    </a:cubicBezTo>
                    <a:cubicBezTo>
                      <a:pt x="162" y="56"/>
                      <a:pt x="162" y="56"/>
                      <a:pt x="162" y="56"/>
                    </a:cubicBezTo>
                    <a:cubicBezTo>
                      <a:pt x="166" y="56"/>
                      <a:pt x="171" y="55"/>
                      <a:pt x="174" y="53"/>
                    </a:cubicBezTo>
                    <a:close/>
                    <a:moveTo>
                      <a:pt x="183" y="43"/>
                    </a:moveTo>
                    <a:cubicBezTo>
                      <a:pt x="187" y="44"/>
                      <a:pt x="191" y="44"/>
                      <a:pt x="195" y="43"/>
                    </a:cubicBezTo>
                    <a:cubicBezTo>
                      <a:pt x="194" y="46"/>
                      <a:pt x="194" y="49"/>
                      <a:pt x="194" y="52"/>
                    </a:cubicBezTo>
                    <a:cubicBezTo>
                      <a:pt x="190" y="50"/>
                      <a:pt x="185" y="49"/>
                      <a:pt x="180" y="48"/>
                    </a:cubicBezTo>
                    <a:cubicBezTo>
                      <a:pt x="181" y="47"/>
                      <a:pt x="182" y="45"/>
                      <a:pt x="183" y="43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6"/>
                      <a:pt x="242" y="56"/>
                      <a:pt x="241" y="55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2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39"/>
                      <a:pt x="310" y="139"/>
                    </a:cubicBezTo>
                    <a:cubicBezTo>
                      <a:pt x="310" y="139"/>
                      <a:pt x="310" y="138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4"/>
                      <a:pt x="209" y="131"/>
                    </a:cubicBezTo>
                    <a:cubicBezTo>
                      <a:pt x="212" y="128"/>
                      <a:pt x="213" y="125"/>
                      <a:pt x="215" y="123"/>
                    </a:cubicBezTo>
                    <a:cubicBezTo>
                      <a:pt x="217" y="123"/>
                      <a:pt x="219" y="123"/>
                      <a:pt x="222" y="122"/>
                    </a:cubicBezTo>
                    <a:cubicBezTo>
                      <a:pt x="222" y="123"/>
                      <a:pt x="222" y="123"/>
                      <a:pt x="222" y="124"/>
                    </a:cubicBezTo>
                    <a:cubicBezTo>
                      <a:pt x="220" y="125"/>
                      <a:pt x="218" y="125"/>
                      <a:pt x="215" y="126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7"/>
                      <a:pt x="235" y="149"/>
                      <a:pt x="234" y="151"/>
                    </a:cubicBezTo>
                    <a:cubicBezTo>
                      <a:pt x="233" y="150"/>
                      <a:pt x="232" y="150"/>
                      <a:pt x="230" y="150"/>
                    </a:cubicBezTo>
                    <a:close/>
                    <a:moveTo>
                      <a:pt x="121" y="106"/>
                    </a:moveTo>
                    <a:cubicBezTo>
                      <a:pt x="120" y="104"/>
                      <a:pt x="119" y="103"/>
                      <a:pt x="118" y="101"/>
                    </a:cubicBezTo>
                    <a:cubicBezTo>
                      <a:pt x="124" y="99"/>
                      <a:pt x="130" y="97"/>
                      <a:pt x="135" y="92"/>
                    </a:cubicBezTo>
                    <a:cubicBezTo>
                      <a:pt x="135" y="94"/>
                      <a:pt x="135" y="96"/>
                      <a:pt x="136" y="98"/>
                    </a:cubicBezTo>
                    <a:cubicBezTo>
                      <a:pt x="135" y="101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1" y="106"/>
                    </a:cubicBezTo>
                    <a:close/>
                    <a:moveTo>
                      <a:pt x="177" y="72"/>
                    </a:moveTo>
                    <a:cubicBezTo>
                      <a:pt x="176" y="72"/>
                      <a:pt x="174" y="72"/>
                      <a:pt x="173" y="72"/>
                    </a:cubicBezTo>
                    <a:cubicBezTo>
                      <a:pt x="175" y="71"/>
                      <a:pt x="177" y="69"/>
                      <a:pt x="179" y="68"/>
                    </a:cubicBezTo>
                    <a:cubicBezTo>
                      <a:pt x="178" y="69"/>
                      <a:pt x="178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5"/>
                      <a:pt x="214" y="103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6" y="105"/>
                      <a:pt x="216" y="107"/>
                    </a:cubicBezTo>
                    <a:close/>
                    <a:moveTo>
                      <a:pt x="252" y="88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5"/>
                      <a:pt x="252" y="85"/>
                    </a:cubicBezTo>
                    <a:cubicBezTo>
                      <a:pt x="252" y="86"/>
                      <a:pt x="252" y="87"/>
                      <a:pt x="252" y="88"/>
                    </a:cubicBezTo>
                    <a:close/>
                    <a:moveTo>
                      <a:pt x="170" y="125"/>
                    </a:moveTo>
                    <a:lnTo>
                      <a:pt x="170" y="125"/>
                    </a:lnTo>
                    <a:cubicBezTo>
                      <a:pt x="172" y="118"/>
                      <a:pt x="172" y="112"/>
                      <a:pt x="170" y="107"/>
                    </a:cubicBezTo>
                    <a:cubicBezTo>
                      <a:pt x="177" y="110"/>
                      <a:pt x="184" y="110"/>
                      <a:pt x="191" y="108"/>
                    </a:cubicBezTo>
                    <a:cubicBezTo>
                      <a:pt x="192" y="110"/>
                      <a:pt x="193" y="112"/>
                      <a:pt x="195" y="113"/>
                    </a:cubicBezTo>
                    <a:cubicBezTo>
                      <a:pt x="191" y="116"/>
                      <a:pt x="188" y="120"/>
                      <a:pt x="186" y="125"/>
                    </a:cubicBezTo>
                    <a:cubicBezTo>
                      <a:pt x="180" y="124"/>
                      <a:pt x="176" y="124"/>
                      <a:pt x="170" y="125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7"/>
                    </a:cubicBezTo>
                    <a:cubicBezTo>
                      <a:pt x="378" y="126"/>
                      <a:pt x="382" y="126"/>
                      <a:pt x="385" y="124"/>
                    </a:cubicBezTo>
                    <a:cubicBezTo>
                      <a:pt x="380" y="115"/>
                      <a:pt x="374" y="108"/>
                      <a:pt x="363" y="104"/>
                    </a:cubicBezTo>
                    <a:cubicBezTo>
                      <a:pt x="370" y="98"/>
                      <a:pt x="371" y="90"/>
                      <a:pt x="372" y="81"/>
                    </a:cubicBezTo>
                    <a:cubicBezTo>
                      <a:pt x="357" y="81"/>
                      <a:pt x="347" y="85"/>
                      <a:pt x="340" y="99"/>
                    </a:cubicBezTo>
                    <a:cubicBezTo>
                      <a:pt x="336" y="91"/>
                      <a:pt x="331" y="85"/>
                      <a:pt x="324" y="81"/>
                    </a:cubicBezTo>
                    <a:cubicBezTo>
                      <a:pt x="323" y="79"/>
                      <a:pt x="322" y="77"/>
                      <a:pt x="321" y="75"/>
                    </a:cubicBezTo>
                    <a:cubicBezTo>
                      <a:pt x="325" y="70"/>
                      <a:pt x="326" y="63"/>
                      <a:pt x="327" y="56"/>
                    </a:cubicBezTo>
                    <a:cubicBezTo>
                      <a:pt x="317" y="55"/>
                      <a:pt x="309" y="57"/>
                      <a:pt x="303" y="62"/>
                    </a:cubicBezTo>
                    <a:cubicBezTo>
                      <a:pt x="301" y="59"/>
                      <a:pt x="298" y="57"/>
                      <a:pt x="295" y="55"/>
                    </a:cubicBezTo>
                    <a:cubicBezTo>
                      <a:pt x="293" y="61"/>
                      <a:pt x="291" y="66"/>
                      <a:pt x="290" y="72"/>
                    </a:cubicBezTo>
                    <a:cubicBezTo>
                      <a:pt x="286" y="72"/>
                      <a:pt x="283" y="72"/>
                      <a:pt x="279" y="73"/>
                    </a:cubicBezTo>
                    <a:cubicBezTo>
                      <a:pt x="283" y="59"/>
                      <a:pt x="278" y="51"/>
                      <a:pt x="268" y="41"/>
                    </a:cubicBezTo>
                    <a:cubicBezTo>
                      <a:pt x="267" y="42"/>
                      <a:pt x="266" y="43"/>
                      <a:pt x="265" y="44"/>
                    </a:cubicBezTo>
                    <a:cubicBezTo>
                      <a:pt x="265" y="44"/>
                      <a:pt x="265" y="44"/>
                      <a:pt x="265" y="44"/>
                    </a:cubicBezTo>
                    <a:cubicBezTo>
                      <a:pt x="262" y="40"/>
                      <a:pt x="259" y="36"/>
                      <a:pt x="255" y="33"/>
                    </a:cubicBezTo>
                    <a:cubicBezTo>
                      <a:pt x="255" y="32"/>
                      <a:pt x="255" y="32"/>
                      <a:pt x="255" y="31"/>
                    </a:cubicBezTo>
                    <a:cubicBezTo>
                      <a:pt x="254" y="31"/>
                      <a:pt x="252" y="30"/>
                      <a:pt x="251" y="30"/>
                    </a:cubicBezTo>
                    <a:cubicBezTo>
                      <a:pt x="251" y="30"/>
                      <a:pt x="250" y="30"/>
                      <a:pt x="250" y="29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1" y="27"/>
                      <a:pt x="233" y="28"/>
                      <a:pt x="225" y="37"/>
                    </a:cubicBezTo>
                    <a:cubicBezTo>
                      <a:pt x="222" y="35"/>
                      <a:pt x="219" y="34"/>
                      <a:pt x="215" y="34"/>
                    </a:cubicBezTo>
                    <a:cubicBezTo>
                      <a:pt x="216" y="26"/>
                      <a:pt x="212" y="17"/>
                      <a:pt x="208" y="10"/>
                    </a:cubicBezTo>
                    <a:cubicBezTo>
                      <a:pt x="206" y="10"/>
                      <a:pt x="206" y="10"/>
                      <a:pt x="205" y="13"/>
                    </a:cubicBezTo>
                    <a:lnTo>
                      <a:pt x="192" y="0"/>
                    </a:lnTo>
                    <a:cubicBezTo>
                      <a:pt x="188" y="8"/>
                      <a:pt x="187" y="16"/>
                      <a:pt x="189" y="26"/>
                    </a:cubicBezTo>
                    <a:cubicBezTo>
                      <a:pt x="186" y="25"/>
                      <a:pt x="182" y="26"/>
                      <a:pt x="179" y="26"/>
                    </a:cubicBezTo>
                    <a:cubicBezTo>
                      <a:pt x="178" y="26"/>
                      <a:pt x="178" y="25"/>
                      <a:pt x="177" y="25"/>
                    </a:cubicBezTo>
                    <a:cubicBezTo>
                      <a:pt x="171" y="11"/>
                      <a:pt x="164" y="3"/>
                      <a:pt x="148" y="5"/>
                    </a:cubicBezTo>
                    <a:cubicBezTo>
                      <a:pt x="150" y="11"/>
                      <a:pt x="152" y="16"/>
                      <a:pt x="156" y="22"/>
                    </a:cubicBezTo>
                    <a:cubicBezTo>
                      <a:pt x="153" y="22"/>
                      <a:pt x="151" y="23"/>
                      <a:pt x="148" y="24"/>
                    </a:cubicBezTo>
                    <a:cubicBezTo>
                      <a:pt x="153" y="31"/>
                      <a:pt x="157" y="36"/>
                      <a:pt x="165" y="39"/>
                    </a:cubicBezTo>
                    <a:cubicBezTo>
                      <a:pt x="161" y="43"/>
                      <a:pt x="160" y="46"/>
                      <a:pt x="159" y="51"/>
                    </a:cubicBezTo>
                    <a:cubicBezTo>
                      <a:pt x="157" y="47"/>
                      <a:pt x="154" y="44"/>
                      <a:pt x="150" y="40"/>
                    </a:cubicBezTo>
                    <a:cubicBezTo>
                      <a:pt x="149" y="41"/>
                      <a:pt x="148" y="42"/>
                      <a:pt x="147" y="43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9" y="36"/>
                      <a:pt x="127" y="44"/>
                      <a:pt x="126" y="52"/>
                    </a:cubicBezTo>
                    <a:cubicBezTo>
                      <a:pt x="125" y="53"/>
                      <a:pt x="123" y="54"/>
                      <a:pt x="122" y="54"/>
                    </a:cubicBezTo>
                    <a:cubicBezTo>
                      <a:pt x="115" y="52"/>
                      <a:pt x="108" y="52"/>
                      <a:pt x="100" y="54"/>
                    </a:cubicBezTo>
                    <a:cubicBezTo>
                      <a:pt x="102" y="59"/>
                      <a:pt x="105" y="64"/>
                      <a:pt x="108" y="69"/>
                    </a:cubicBezTo>
                    <a:cubicBezTo>
                      <a:pt x="103" y="68"/>
                      <a:pt x="99" y="69"/>
                      <a:pt x="95" y="70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5"/>
                      <a:pt x="60" y="62"/>
                      <a:pt x="65" y="67"/>
                    </a:cubicBezTo>
                    <a:lnTo>
                      <a:pt x="43" y="64"/>
                    </a:lnTo>
                    <a:cubicBezTo>
                      <a:pt x="46" y="76"/>
                      <a:pt x="51" y="85"/>
                      <a:pt x="60" y="94"/>
                    </a:cubicBezTo>
                    <a:cubicBezTo>
                      <a:pt x="57" y="96"/>
                      <a:pt x="54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4" y="112"/>
                      <a:pt x="22" y="114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7"/>
                      <a:pt x="34" y="129"/>
                      <a:pt x="45" y="126"/>
                    </a:cubicBezTo>
                    <a:cubicBezTo>
                      <a:pt x="43" y="136"/>
                      <a:pt x="46" y="142"/>
                      <a:pt x="51" y="150"/>
                    </a:cubicBezTo>
                    <a:cubicBezTo>
                      <a:pt x="64" y="142"/>
                      <a:pt x="69" y="133"/>
                      <a:pt x="67" y="117"/>
                    </a:cubicBezTo>
                    <a:cubicBezTo>
                      <a:pt x="68" y="117"/>
                      <a:pt x="69" y="116"/>
                      <a:pt x="70" y="116"/>
                    </a:cubicBezTo>
                    <a:cubicBezTo>
                      <a:pt x="75" y="124"/>
                      <a:pt x="83" y="129"/>
                      <a:pt x="93" y="134"/>
                    </a:cubicBezTo>
                    <a:cubicBezTo>
                      <a:pt x="92" y="136"/>
                      <a:pt x="91" y="138"/>
                      <a:pt x="90" y="140"/>
                    </a:cubicBezTo>
                    <a:cubicBezTo>
                      <a:pt x="95" y="142"/>
                      <a:pt x="99" y="144"/>
                      <a:pt x="104" y="144"/>
                    </a:cubicBezTo>
                    <a:cubicBezTo>
                      <a:pt x="103" y="144"/>
                      <a:pt x="102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5" y="188"/>
                    </a:cubicBezTo>
                    <a:cubicBezTo>
                      <a:pt x="130" y="188"/>
                      <a:pt x="140" y="184"/>
                      <a:pt x="146" y="170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0"/>
                    </a:lnTo>
                    <a:cubicBezTo>
                      <a:pt x="159" y="184"/>
                      <a:pt x="163" y="192"/>
                      <a:pt x="174" y="201"/>
                    </a:cubicBezTo>
                    <a:cubicBezTo>
                      <a:pt x="175" y="200"/>
                      <a:pt x="176" y="199"/>
                      <a:pt x="176" y="198"/>
                    </a:cubicBezTo>
                    <a:cubicBezTo>
                      <a:pt x="181" y="204"/>
                      <a:pt x="185" y="209"/>
                      <a:pt x="192" y="213"/>
                    </a:cubicBezTo>
                    <a:cubicBezTo>
                      <a:pt x="196" y="204"/>
                      <a:pt x="198" y="195"/>
                      <a:pt x="197" y="185"/>
                    </a:cubicBezTo>
                    <a:cubicBezTo>
                      <a:pt x="206" y="189"/>
                      <a:pt x="214" y="189"/>
                      <a:pt x="224" y="187"/>
                    </a:cubicBezTo>
                    <a:cubicBezTo>
                      <a:pt x="222" y="182"/>
                      <a:pt x="219" y="178"/>
                      <a:pt x="217" y="174"/>
                    </a:cubicBezTo>
                    <a:cubicBezTo>
                      <a:pt x="221" y="175"/>
                      <a:pt x="226" y="176"/>
                      <a:pt x="231" y="175"/>
                    </a:cubicBezTo>
                    <a:cubicBezTo>
                      <a:pt x="241" y="189"/>
                      <a:pt x="252" y="194"/>
                      <a:pt x="269" y="193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2"/>
                      <a:pt x="258" y="158"/>
                      <a:pt x="261" y="151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8" y="173"/>
                      <a:pt x="289" y="183"/>
                    </a:cubicBezTo>
                    <a:cubicBezTo>
                      <a:pt x="289" y="182"/>
                      <a:pt x="290" y="180"/>
                      <a:pt x="291" y="179"/>
                    </a:cubicBezTo>
                    <a:cubicBezTo>
                      <a:pt x="295" y="185"/>
                      <a:pt x="300" y="190"/>
                      <a:pt x="306" y="194"/>
                    </a:cubicBezTo>
                    <a:cubicBezTo>
                      <a:pt x="310" y="185"/>
                      <a:pt x="312" y="176"/>
                      <a:pt x="312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8"/>
                      <a:pt x="330" y="154"/>
                    </a:cubicBezTo>
                    <a:cubicBezTo>
                      <a:pt x="334" y="154"/>
                      <a:pt x="339" y="153"/>
                      <a:pt x="343" y="152"/>
                    </a:cubicBezTo>
                    <a:cubicBezTo>
                      <a:pt x="353" y="169"/>
                      <a:pt x="364" y="175"/>
                      <a:pt x="384" y="174"/>
                    </a:cubicBezTo>
                    <a:cubicBezTo>
                      <a:pt x="378" y="158"/>
                      <a:pt x="370" y="148"/>
                      <a:pt x="354" y="141"/>
                    </a:cubicBezTo>
                    <a:cubicBezTo>
                      <a:pt x="354" y="140"/>
                      <a:pt x="355" y="139"/>
                      <a:pt x="355" y="137"/>
                    </a:cubicBezTo>
                    <a:cubicBezTo>
                      <a:pt x="362" y="146"/>
                      <a:pt x="371" y="151"/>
                      <a:pt x="386" y="1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3" name="Freeform 39">
                <a:extLst>
                  <a:ext uri="{FF2B5EF4-FFF2-40B4-BE49-F238E27FC236}">
                    <a16:creationId xmlns:a16="http://schemas.microsoft.com/office/drawing/2014/main" id="{D98D5C7C-8844-41BA-BACA-920A768E30E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9137" y="3275012"/>
                <a:ext cx="187325" cy="104775"/>
              </a:xfrm>
              <a:custGeom>
                <a:avLst/>
                <a:gdLst>
                  <a:gd name="T0" fmla="*/ 340 w 385"/>
                  <a:gd name="T1" fmla="*/ 124 h 213"/>
                  <a:gd name="T2" fmla="*/ 346 w 385"/>
                  <a:gd name="T3" fmla="*/ 123 h 213"/>
                  <a:gd name="T4" fmla="*/ 268 w 385"/>
                  <a:gd name="T5" fmla="*/ 128 h 213"/>
                  <a:gd name="T6" fmla="*/ 252 w 385"/>
                  <a:gd name="T7" fmla="*/ 126 h 213"/>
                  <a:gd name="T8" fmla="*/ 268 w 385"/>
                  <a:gd name="T9" fmla="*/ 128 h 213"/>
                  <a:gd name="T10" fmla="*/ 190 w 385"/>
                  <a:gd name="T11" fmla="*/ 148 h 213"/>
                  <a:gd name="T12" fmla="*/ 188 w 385"/>
                  <a:gd name="T13" fmla="*/ 157 h 213"/>
                  <a:gd name="T14" fmla="*/ 132 w 385"/>
                  <a:gd name="T15" fmla="*/ 135 h 213"/>
                  <a:gd name="T16" fmla="*/ 141 w 385"/>
                  <a:gd name="T17" fmla="*/ 148 h 213"/>
                  <a:gd name="T18" fmla="*/ 180 w 385"/>
                  <a:gd name="T19" fmla="*/ 66 h 213"/>
                  <a:gd name="T20" fmla="*/ 173 w 385"/>
                  <a:gd name="T21" fmla="*/ 54 h 213"/>
                  <a:gd name="T22" fmla="*/ 193 w 385"/>
                  <a:gd name="T23" fmla="*/ 52 h 213"/>
                  <a:gd name="T24" fmla="*/ 244 w 385"/>
                  <a:gd name="T25" fmla="*/ 45 h 213"/>
                  <a:gd name="T26" fmla="*/ 240 w 385"/>
                  <a:gd name="T27" fmla="*/ 56 h 213"/>
                  <a:gd name="T28" fmla="*/ 309 w 385"/>
                  <a:gd name="T29" fmla="*/ 138 h 213"/>
                  <a:gd name="T30" fmla="*/ 309 w 385"/>
                  <a:gd name="T31" fmla="*/ 138 h 213"/>
                  <a:gd name="T32" fmla="*/ 214 w 385"/>
                  <a:gd name="T33" fmla="*/ 123 h 213"/>
                  <a:gd name="T34" fmla="*/ 215 w 385"/>
                  <a:gd name="T35" fmla="*/ 127 h 213"/>
                  <a:gd name="T36" fmla="*/ 230 w 385"/>
                  <a:gd name="T37" fmla="*/ 150 h 213"/>
                  <a:gd name="T38" fmla="*/ 134 w 385"/>
                  <a:gd name="T39" fmla="*/ 93 h 213"/>
                  <a:gd name="T40" fmla="*/ 120 w 385"/>
                  <a:gd name="T41" fmla="*/ 106 h 213"/>
                  <a:gd name="T42" fmla="*/ 178 w 385"/>
                  <a:gd name="T43" fmla="*/ 68 h 213"/>
                  <a:gd name="T44" fmla="*/ 212 w 385"/>
                  <a:gd name="T45" fmla="*/ 102 h 213"/>
                  <a:gd name="T46" fmla="*/ 251 w 385"/>
                  <a:gd name="T47" fmla="*/ 89 h 213"/>
                  <a:gd name="T48" fmla="*/ 251 w 385"/>
                  <a:gd name="T49" fmla="*/ 89 h 213"/>
                  <a:gd name="T50" fmla="*/ 169 w 385"/>
                  <a:gd name="T51" fmla="*/ 108 h 213"/>
                  <a:gd name="T52" fmla="*/ 185 w 385"/>
                  <a:gd name="T53" fmla="*/ 125 h 213"/>
                  <a:gd name="T54" fmla="*/ 374 w 385"/>
                  <a:gd name="T55" fmla="*/ 128 h 213"/>
                  <a:gd name="T56" fmla="*/ 371 w 385"/>
                  <a:gd name="T57" fmla="*/ 82 h 213"/>
                  <a:gd name="T58" fmla="*/ 320 w 385"/>
                  <a:gd name="T59" fmla="*/ 76 h 213"/>
                  <a:gd name="T60" fmla="*/ 295 w 385"/>
                  <a:gd name="T61" fmla="*/ 56 h 213"/>
                  <a:gd name="T62" fmla="*/ 267 w 385"/>
                  <a:gd name="T63" fmla="*/ 42 h 213"/>
                  <a:gd name="T64" fmla="*/ 254 w 385"/>
                  <a:gd name="T65" fmla="*/ 33 h 213"/>
                  <a:gd name="T66" fmla="*/ 249 w 385"/>
                  <a:gd name="T67" fmla="*/ 30 h 213"/>
                  <a:gd name="T68" fmla="*/ 214 w 385"/>
                  <a:gd name="T69" fmla="*/ 34 h 213"/>
                  <a:gd name="T70" fmla="*/ 191 w 385"/>
                  <a:gd name="T71" fmla="*/ 0 h 213"/>
                  <a:gd name="T72" fmla="*/ 177 w 385"/>
                  <a:gd name="T73" fmla="*/ 26 h 213"/>
                  <a:gd name="T74" fmla="*/ 148 w 385"/>
                  <a:gd name="T75" fmla="*/ 24 h 213"/>
                  <a:gd name="T76" fmla="*/ 149 w 385"/>
                  <a:gd name="T77" fmla="*/ 41 h 213"/>
                  <a:gd name="T78" fmla="*/ 126 w 385"/>
                  <a:gd name="T79" fmla="*/ 53 h 213"/>
                  <a:gd name="T80" fmla="*/ 107 w 385"/>
                  <a:gd name="T81" fmla="*/ 69 h 213"/>
                  <a:gd name="T82" fmla="*/ 64 w 385"/>
                  <a:gd name="T83" fmla="*/ 68 h 213"/>
                  <a:gd name="T84" fmla="*/ 49 w 385"/>
                  <a:gd name="T85" fmla="*/ 102 h 213"/>
                  <a:gd name="T86" fmla="*/ 21 w 385"/>
                  <a:gd name="T87" fmla="*/ 115 h 213"/>
                  <a:gd name="T88" fmla="*/ 50 w 385"/>
                  <a:gd name="T89" fmla="*/ 150 h 213"/>
                  <a:gd name="T90" fmla="*/ 92 w 385"/>
                  <a:gd name="T91" fmla="*/ 134 h 213"/>
                  <a:gd name="T92" fmla="*/ 100 w 385"/>
                  <a:gd name="T93" fmla="*/ 145 h 213"/>
                  <a:gd name="T94" fmla="*/ 146 w 385"/>
                  <a:gd name="T95" fmla="*/ 171 h 213"/>
                  <a:gd name="T96" fmla="*/ 173 w 385"/>
                  <a:gd name="T97" fmla="*/ 202 h 213"/>
                  <a:gd name="T98" fmla="*/ 196 w 385"/>
                  <a:gd name="T99" fmla="*/ 186 h 213"/>
                  <a:gd name="T100" fmla="*/ 230 w 385"/>
                  <a:gd name="T101" fmla="*/ 176 h 213"/>
                  <a:gd name="T102" fmla="*/ 260 w 385"/>
                  <a:gd name="T103" fmla="*/ 152 h 213"/>
                  <a:gd name="T104" fmla="*/ 290 w 385"/>
                  <a:gd name="T105" fmla="*/ 180 h 213"/>
                  <a:gd name="T106" fmla="*/ 338 w 385"/>
                  <a:gd name="T107" fmla="*/ 168 h 213"/>
                  <a:gd name="T108" fmla="*/ 383 w 385"/>
                  <a:gd name="T109" fmla="*/ 175 h 213"/>
                  <a:gd name="T110" fmla="*/ 385 w 385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5" h="213">
                    <a:moveTo>
                      <a:pt x="332" y="132"/>
                    </a:moveTo>
                    <a:cubicBezTo>
                      <a:pt x="332" y="129"/>
                      <a:pt x="332" y="127"/>
                      <a:pt x="331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2"/>
                      <a:pt x="339" y="122"/>
                    </a:cubicBezTo>
                    <a:cubicBezTo>
                      <a:pt x="341" y="122"/>
                      <a:pt x="342" y="121"/>
                      <a:pt x="344" y="121"/>
                    </a:cubicBezTo>
                    <a:cubicBezTo>
                      <a:pt x="345" y="121"/>
                      <a:pt x="345" y="123"/>
                      <a:pt x="346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4" y="131"/>
                      <a:pt x="338" y="130"/>
                      <a:pt x="332" y="132"/>
                    </a:cubicBezTo>
                    <a:close/>
                    <a:moveTo>
                      <a:pt x="268" y="128"/>
                    </a:moveTo>
                    <a:cubicBezTo>
                      <a:pt x="264" y="128"/>
                      <a:pt x="260" y="129"/>
                      <a:pt x="255" y="129"/>
                    </a:cubicBezTo>
                    <a:cubicBezTo>
                      <a:pt x="254" y="130"/>
                      <a:pt x="254" y="128"/>
                      <a:pt x="253" y="128"/>
                    </a:cubicBezTo>
                    <a:cubicBezTo>
                      <a:pt x="253" y="127"/>
                      <a:pt x="252" y="127"/>
                      <a:pt x="252" y="126"/>
                    </a:cubicBezTo>
                    <a:cubicBezTo>
                      <a:pt x="252" y="123"/>
                      <a:pt x="252" y="120"/>
                      <a:pt x="252" y="117"/>
                    </a:cubicBezTo>
                    <a:cubicBezTo>
                      <a:pt x="257" y="119"/>
                      <a:pt x="262" y="119"/>
                      <a:pt x="267" y="118"/>
                    </a:cubicBezTo>
                    <a:cubicBezTo>
                      <a:pt x="267" y="121"/>
                      <a:pt x="267" y="125"/>
                      <a:pt x="268" y="128"/>
                    </a:cubicBezTo>
                    <a:close/>
                    <a:moveTo>
                      <a:pt x="188" y="157"/>
                    </a:moveTo>
                    <a:cubicBezTo>
                      <a:pt x="188" y="154"/>
                      <a:pt x="188" y="151"/>
                      <a:pt x="187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5" y="156"/>
                      <a:pt x="197" y="159"/>
                    </a:cubicBezTo>
                    <a:cubicBezTo>
                      <a:pt x="194" y="158"/>
                      <a:pt x="191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39" y="147"/>
                      <a:pt x="138" y="147"/>
                    </a:cubicBezTo>
                    <a:cubicBezTo>
                      <a:pt x="136" y="143"/>
                      <a:pt x="134" y="139"/>
                      <a:pt x="132" y="135"/>
                    </a:cubicBezTo>
                    <a:cubicBezTo>
                      <a:pt x="135" y="137"/>
                      <a:pt x="139" y="138"/>
                      <a:pt x="142" y="138"/>
                    </a:cubicBezTo>
                    <a:cubicBezTo>
                      <a:pt x="142" y="141"/>
                      <a:pt x="142" y="145"/>
                      <a:pt x="143" y="148"/>
                    </a:cubicBezTo>
                    <a:cubicBezTo>
                      <a:pt x="142" y="148"/>
                      <a:pt x="141" y="148"/>
                      <a:pt x="141" y="148"/>
                    </a:cubicBezTo>
                    <a:close/>
                    <a:moveTo>
                      <a:pt x="173" y="54"/>
                    </a:moveTo>
                    <a:cubicBezTo>
                      <a:pt x="175" y="58"/>
                      <a:pt x="177" y="62"/>
                      <a:pt x="180" y="66"/>
                    </a:cubicBezTo>
                    <a:lnTo>
                      <a:pt x="180" y="66"/>
                    </a:lnTo>
                    <a:cubicBezTo>
                      <a:pt x="173" y="62"/>
                      <a:pt x="167" y="59"/>
                      <a:pt x="161" y="57"/>
                    </a:cubicBezTo>
                    <a:lnTo>
                      <a:pt x="161" y="57"/>
                    </a:lnTo>
                    <a:cubicBezTo>
                      <a:pt x="166" y="57"/>
                      <a:pt x="170" y="56"/>
                      <a:pt x="173" y="54"/>
                    </a:cubicBezTo>
                    <a:close/>
                    <a:moveTo>
                      <a:pt x="182" y="44"/>
                    </a:moveTo>
                    <a:cubicBezTo>
                      <a:pt x="186" y="44"/>
                      <a:pt x="190" y="44"/>
                      <a:pt x="194" y="43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4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moveTo>
                      <a:pt x="244" y="45"/>
                    </a:moveTo>
                    <a:cubicBezTo>
                      <a:pt x="244" y="45"/>
                      <a:pt x="244" y="45"/>
                      <a:pt x="244" y="45"/>
                    </a:cubicBezTo>
                    <a:cubicBezTo>
                      <a:pt x="244" y="49"/>
                      <a:pt x="243" y="53"/>
                      <a:pt x="243" y="57"/>
                    </a:cubicBezTo>
                    <a:cubicBezTo>
                      <a:pt x="242" y="57"/>
                      <a:pt x="241" y="56"/>
                      <a:pt x="240" y="56"/>
                    </a:cubicBezTo>
                    <a:cubicBezTo>
                      <a:pt x="238" y="53"/>
                      <a:pt x="236" y="49"/>
                      <a:pt x="234" y="46"/>
                    </a:cubicBezTo>
                    <a:cubicBezTo>
                      <a:pt x="238" y="47"/>
                      <a:pt x="241" y="46"/>
                      <a:pt x="244" y="45"/>
                    </a:cubicBezTo>
                    <a:close/>
                    <a:moveTo>
                      <a:pt x="309" y="138"/>
                    </a:moveTo>
                    <a:lnTo>
                      <a:pt x="311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09" y="139"/>
                      <a:pt x="309" y="139"/>
                      <a:pt x="309" y="138"/>
                    </a:cubicBezTo>
                    <a:close/>
                    <a:moveTo>
                      <a:pt x="230" y="150"/>
                    </a:moveTo>
                    <a:cubicBezTo>
                      <a:pt x="224" y="141"/>
                      <a:pt x="219" y="135"/>
                      <a:pt x="208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8" y="123"/>
                      <a:pt x="221" y="123"/>
                    </a:cubicBezTo>
                    <a:cubicBezTo>
                      <a:pt x="221" y="123"/>
                      <a:pt x="221" y="124"/>
                      <a:pt x="221" y="124"/>
                    </a:cubicBezTo>
                    <a:cubicBezTo>
                      <a:pt x="219" y="125"/>
                      <a:pt x="217" y="126"/>
                      <a:pt x="215" y="127"/>
                    </a:cubicBezTo>
                    <a:cubicBezTo>
                      <a:pt x="220" y="136"/>
                      <a:pt x="226" y="142"/>
                      <a:pt x="237" y="146"/>
                    </a:cubicBezTo>
                    <a:cubicBezTo>
                      <a:pt x="235" y="148"/>
                      <a:pt x="234" y="149"/>
                      <a:pt x="233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4" y="95"/>
                      <a:pt x="135" y="96"/>
                      <a:pt x="135" y="98"/>
                    </a:cubicBezTo>
                    <a:cubicBezTo>
                      <a:pt x="134" y="102"/>
                      <a:pt x="134" y="105"/>
                      <a:pt x="134" y="109"/>
                    </a:cubicBezTo>
                    <a:cubicBezTo>
                      <a:pt x="129" y="107"/>
                      <a:pt x="125" y="106"/>
                      <a:pt x="120" y="106"/>
                    </a:cubicBezTo>
                    <a:close/>
                    <a:moveTo>
                      <a:pt x="176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4" y="71"/>
                      <a:pt x="176" y="70"/>
                      <a:pt x="178" y="68"/>
                    </a:cubicBezTo>
                    <a:cubicBezTo>
                      <a:pt x="178" y="70"/>
                      <a:pt x="177" y="71"/>
                      <a:pt x="176" y="72"/>
                    </a:cubicBezTo>
                    <a:close/>
                    <a:moveTo>
                      <a:pt x="216" y="107"/>
                    </a:moveTo>
                    <a:cubicBezTo>
                      <a:pt x="214" y="106"/>
                      <a:pt x="213" y="104"/>
                      <a:pt x="212" y="102"/>
                    </a:cubicBezTo>
                    <a:cubicBezTo>
                      <a:pt x="213" y="102"/>
                      <a:pt x="213" y="102"/>
                      <a:pt x="214" y="102"/>
                    </a:cubicBezTo>
                    <a:cubicBezTo>
                      <a:pt x="214" y="104"/>
                      <a:pt x="215" y="106"/>
                      <a:pt x="216" y="107"/>
                    </a:cubicBezTo>
                    <a:close/>
                    <a:moveTo>
                      <a:pt x="251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6"/>
                      <a:pt x="251" y="86"/>
                      <a:pt x="252" y="86"/>
                    </a:cubicBezTo>
                    <a:cubicBezTo>
                      <a:pt x="251" y="87"/>
                      <a:pt x="251" y="88"/>
                      <a:pt x="251" y="89"/>
                    </a:cubicBezTo>
                    <a:close/>
                    <a:moveTo>
                      <a:pt x="170" y="126"/>
                    </a:moveTo>
                    <a:lnTo>
                      <a:pt x="169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3" y="111"/>
                      <a:pt x="190" y="109"/>
                    </a:cubicBezTo>
                    <a:cubicBezTo>
                      <a:pt x="191" y="110"/>
                      <a:pt x="192" y="112"/>
                      <a:pt x="194" y="114"/>
                    </a:cubicBezTo>
                    <a:cubicBezTo>
                      <a:pt x="190" y="116"/>
                      <a:pt x="187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5" y="149"/>
                    </a:moveTo>
                    <a:cubicBezTo>
                      <a:pt x="383" y="141"/>
                      <a:pt x="379" y="134"/>
                      <a:pt x="374" y="128"/>
                    </a:cubicBezTo>
                    <a:cubicBezTo>
                      <a:pt x="378" y="127"/>
                      <a:pt x="381" y="126"/>
                      <a:pt x="384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69" y="98"/>
                      <a:pt x="371" y="91"/>
                      <a:pt x="371" y="82"/>
                    </a:cubicBezTo>
                    <a:cubicBezTo>
                      <a:pt x="356" y="81"/>
                      <a:pt x="346" y="85"/>
                      <a:pt x="339" y="99"/>
                    </a:cubicBezTo>
                    <a:cubicBezTo>
                      <a:pt x="335" y="91"/>
                      <a:pt x="330" y="86"/>
                      <a:pt x="323" y="82"/>
                    </a:cubicBezTo>
                    <a:cubicBezTo>
                      <a:pt x="323" y="80"/>
                      <a:pt x="321" y="78"/>
                      <a:pt x="320" y="76"/>
                    </a:cubicBezTo>
                    <a:cubicBezTo>
                      <a:pt x="324" y="70"/>
                      <a:pt x="326" y="64"/>
                      <a:pt x="326" y="56"/>
                    </a:cubicBezTo>
                    <a:cubicBezTo>
                      <a:pt x="316" y="56"/>
                      <a:pt x="309" y="57"/>
                      <a:pt x="302" y="62"/>
                    </a:cubicBezTo>
                    <a:cubicBezTo>
                      <a:pt x="300" y="60"/>
                      <a:pt x="298" y="58"/>
                      <a:pt x="295" y="56"/>
                    </a:cubicBezTo>
                    <a:cubicBezTo>
                      <a:pt x="292" y="61"/>
                      <a:pt x="290" y="67"/>
                      <a:pt x="289" y="73"/>
                    </a:cubicBezTo>
                    <a:cubicBezTo>
                      <a:pt x="285" y="73"/>
                      <a:pt x="282" y="73"/>
                      <a:pt x="278" y="74"/>
                    </a:cubicBezTo>
                    <a:cubicBezTo>
                      <a:pt x="282" y="59"/>
                      <a:pt x="278" y="51"/>
                      <a:pt x="267" y="42"/>
                    </a:cubicBezTo>
                    <a:cubicBezTo>
                      <a:pt x="266" y="43"/>
                      <a:pt x="265" y="44"/>
                      <a:pt x="264" y="45"/>
                    </a:cubicBezTo>
                    <a:cubicBezTo>
                      <a:pt x="264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4" y="33"/>
                    </a:cubicBezTo>
                    <a:cubicBezTo>
                      <a:pt x="254" y="33"/>
                      <a:pt x="255" y="32"/>
                      <a:pt x="255" y="32"/>
                    </a:cubicBezTo>
                    <a:cubicBezTo>
                      <a:pt x="253" y="31"/>
                      <a:pt x="252" y="31"/>
                      <a:pt x="250" y="30"/>
                    </a:cubicBezTo>
                    <a:cubicBezTo>
                      <a:pt x="250" y="30"/>
                      <a:pt x="250" y="30"/>
                      <a:pt x="249" y="30"/>
                    </a:cubicBezTo>
                    <a:cubicBezTo>
                      <a:pt x="249" y="30"/>
                      <a:pt x="249" y="30"/>
                      <a:pt x="249" y="30"/>
                    </a:cubicBezTo>
                    <a:cubicBezTo>
                      <a:pt x="240" y="28"/>
                      <a:pt x="232" y="29"/>
                      <a:pt x="224" y="37"/>
                    </a:cubicBezTo>
                    <a:cubicBezTo>
                      <a:pt x="221" y="35"/>
                      <a:pt x="218" y="35"/>
                      <a:pt x="214" y="34"/>
                    </a:cubicBezTo>
                    <a:cubicBezTo>
                      <a:pt x="215" y="26"/>
                      <a:pt x="211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8" y="26"/>
                    </a:cubicBezTo>
                    <a:cubicBezTo>
                      <a:pt x="185" y="26"/>
                      <a:pt x="182" y="26"/>
                      <a:pt x="178" y="27"/>
                    </a:cubicBezTo>
                    <a:cubicBezTo>
                      <a:pt x="178" y="27"/>
                      <a:pt x="177" y="26"/>
                      <a:pt x="177" y="26"/>
                    </a:cubicBezTo>
                    <a:cubicBezTo>
                      <a:pt x="170" y="12"/>
                      <a:pt x="163" y="4"/>
                      <a:pt x="147" y="6"/>
                    </a:cubicBezTo>
                    <a:cubicBezTo>
                      <a:pt x="149" y="12"/>
                      <a:pt x="151" y="17"/>
                      <a:pt x="155" y="22"/>
                    </a:cubicBezTo>
                    <a:cubicBezTo>
                      <a:pt x="153" y="23"/>
                      <a:pt x="150" y="23"/>
                      <a:pt x="148" y="24"/>
                    </a:cubicBezTo>
                    <a:cubicBezTo>
                      <a:pt x="152" y="31"/>
                      <a:pt x="156" y="36"/>
                      <a:pt x="164" y="39"/>
                    </a:cubicBezTo>
                    <a:cubicBezTo>
                      <a:pt x="161" y="43"/>
                      <a:pt x="159" y="47"/>
                      <a:pt x="158" y="51"/>
                    </a:cubicBezTo>
                    <a:cubicBezTo>
                      <a:pt x="156" y="48"/>
                      <a:pt x="153" y="44"/>
                      <a:pt x="149" y="41"/>
                    </a:cubicBezTo>
                    <a:cubicBezTo>
                      <a:pt x="148" y="42"/>
                      <a:pt x="147" y="43"/>
                      <a:pt x="147" y="44"/>
                    </a:cubicBezTo>
                    <a:cubicBezTo>
                      <a:pt x="142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1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1" y="60"/>
                      <a:pt x="104" y="64"/>
                      <a:pt x="107" y="69"/>
                    </a:cubicBezTo>
                    <a:cubicBezTo>
                      <a:pt x="103" y="69"/>
                      <a:pt x="99" y="69"/>
                      <a:pt x="94" y="71"/>
                    </a:cubicBezTo>
                    <a:cubicBezTo>
                      <a:pt x="85" y="53"/>
                      <a:pt x="73" y="47"/>
                      <a:pt x="53" y="47"/>
                    </a:cubicBezTo>
                    <a:cubicBezTo>
                      <a:pt x="56" y="56"/>
                      <a:pt x="60" y="62"/>
                      <a:pt x="64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100"/>
                      <a:pt x="49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29" y="92"/>
                      <a:pt x="15" y="89"/>
                      <a:pt x="0" y="104"/>
                    </a:cubicBezTo>
                    <a:cubicBezTo>
                      <a:pt x="6" y="108"/>
                      <a:pt x="13" y="112"/>
                      <a:pt x="21" y="115"/>
                    </a:cubicBezTo>
                    <a:cubicBezTo>
                      <a:pt x="19" y="118"/>
                      <a:pt x="16" y="120"/>
                      <a:pt x="15" y="123"/>
                    </a:cubicBezTo>
                    <a:cubicBezTo>
                      <a:pt x="24" y="128"/>
                      <a:pt x="33" y="130"/>
                      <a:pt x="44" y="127"/>
                    </a:cubicBezTo>
                    <a:cubicBezTo>
                      <a:pt x="42" y="136"/>
                      <a:pt x="45" y="143"/>
                      <a:pt x="50" y="150"/>
                    </a:cubicBezTo>
                    <a:cubicBezTo>
                      <a:pt x="63" y="142"/>
                      <a:pt x="69" y="133"/>
                      <a:pt x="66" y="118"/>
                    </a:cubicBezTo>
                    <a:cubicBezTo>
                      <a:pt x="67" y="117"/>
                      <a:pt x="68" y="117"/>
                      <a:pt x="69" y="116"/>
                    </a:cubicBezTo>
                    <a:cubicBezTo>
                      <a:pt x="75" y="124"/>
                      <a:pt x="82" y="130"/>
                      <a:pt x="92" y="134"/>
                    </a:cubicBezTo>
                    <a:cubicBezTo>
                      <a:pt x="91" y="136"/>
                      <a:pt x="90" y="139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0" y="145"/>
                    </a:cubicBezTo>
                    <a:cubicBezTo>
                      <a:pt x="106" y="155"/>
                      <a:pt x="112" y="161"/>
                      <a:pt x="122" y="165"/>
                    </a:cubicBezTo>
                    <a:cubicBezTo>
                      <a:pt x="116" y="172"/>
                      <a:pt x="114" y="179"/>
                      <a:pt x="114" y="188"/>
                    </a:cubicBezTo>
                    <a:cubicBezTo>
                      <a:pt x="129" y="189"/>
                      <a:pt x="139" y="185"/>
                      <a:pt x="146" y="171"/>
                    </a:cubicBezTo>
                    <a:cubicBezTo>
                      <a:pt x="151" y="171"/>
                      <a:pt x="155" y="171"/>
                      <a:pt x="160" y="170"/>
                    </a:cubicBezTo>
                    <a:lnTo>
                      <a:pt x="161" y="171"/>
                    </a:lnTo>
                    <a:cubicBezTo>
                      <a:pt x="158" y="185"/>
                      <a:pt x="163" y="193"/>
                      <a:pt x="173" y="202"/>
                    </a:cubicBezTo>
                    <a:cubicBezTo>
                      <a:pt x="174" y="201"/>
                      <a:pt x="175" y="200"/>
                      <a:pt x="176" y="199"/>
                    </a:cubicBezTo>
                    <a:cubicBezTo>
                      <a:pt x="180" y="205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6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8" y="179"/>
                      <a:pt x="216" y="175"/>
                    </a:cubicBezTo>
                    <a:cubicBezTo>
                      <a:pt x="220" y="176"/>
                      <a:pt x="225" y="176"/>
                      <a:pt x="230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4" y="181"/>
                      <a:pt x="258" y="172"/>
                      <a:pt x="248" y="166"/>
                    </a:cubicBezTo>
                    <a:cubicBezTo>
                      <a:pt x="253" y="163"/>
                      <a:pt x="257" y="158"/>
                      <a:pt x="260" y="152"/>
                    </a:cubicBezTo>
                    <a:cubicBezTo>
                      <a:pt x="266" y="152"/>
                      <a:pt x="271" y="152"/>
                      <a:pt x="276" y="151"/>
                    </a:cubicBezTo>
                    <a:cubicBezTo>
                      <a:pt x="272" y="165"/>
                      <a:pt x="277" y="174"/>
                      <a:pt x="288" y="183"/>
                    </a:cubicBezTo>
                    <a:cubicBezTo>
                      <a:pt x="289" y="182"/>
                      <a:pt x="289" y="181"/>
                      <a:pt x="290" y="180"/>
                    </a:cubicBezTo>
                    <a:cubicBezTo>
                      <a:pt x="295" y="186"/>
                      <a:pt x="299" y="190"/>
                      <a:pt x="305" y="194"/>
                    </a:cubicBezTo>
                    <a:cubicBezTo>
                      <a:pt x="309" y="185"/>
                      <a:pt x="312" y="177"/>
                      <a:pt x="311" y="167"/>
                    </a:cubicBezTo>
                    <a:cubicBezTo>
                      <a:pt x="320" y="170"/>
                      <a:pt x="328" y="170"/>
                      <a:pt x="338" y="168"/>
                    </a:cubicBezTo>
                    <a:cubicBezTo>
                      <a:pt x="335" y="163"/>
                      <a:pt x="332" y="159"/>
                      <a:pt x="329" y="154"/>
                    </a:cubicBezTo>
                    <a:cubicBezTo>
                      <a:pt x="334" y="154"/>
                      <a:pt x="338" y="154"/>
                      <a:pt x="342" y="152"/>
                    </a:cubicBezTo>
                    <a:cubicBezTo>
                      <a:pt x="352" y="169"/>
                      <a:pt x="364" y="175"/>
                      <a:pt x="383" y="175"/>
                    </a:cubicBezTo>
                    <a:cubicBezTo>
                      <a:pt x="378" y="158"/>
                      <a:pt x="369" y="148"/>
                      <a:pt x="353" y="142"/>
                    </a:cubicBezTo>
                    <a:cubicBezTo>
                      <a:pt x="353" y="140"/>
                      <a:pt x="354" y="139"/>
                      <a:pt x="355" y="138"/>
                    </a:cubicBezTo>
                    <a:cubicBezTo>
                      <a:pt x="362" y="147"/>
                      <a:pt x="371" y="151"/>
                      <a:pt x="385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4" name="Freeform 40">
                <a:extLst>
                  <a:ext uri="{FF2B5EF4-FFF2-40B4-BE49-F238E27FC236}">
                    <a16:creationId xmlns:a16="http://schemas.microsoft.com/office/drawing/2014/main" id="{8B17B036-996F-4583-9836-E893EB1B6A1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22962" y="3219449"/>
                <a:ext cx="188913" cy="103188"/>
              </a:xfrm>
              <a:custGeom>
                <a:avLst/>
                <a:gdLst>
                  <a:gd name="T0" fmla="*/ 340 w 386"/>
                  <a:gd name="T1" fmla="*/ 124 h 213"/>
                  <a:gd name="T2" fmla="*/ 347 w 386"/>
                  <a:gd name="T3" fmla="*/ 123 h 213"/>
                  <a:gd name="T4" fmla="*/ 269 w 386"/>
                  <a:gd name="T5" fmla="*/ 128 h 213"/>
                  <a:gd name="T6" fmla="*/ 253 w 386"/>
                  <a:gd name="T7" fmla="*/ 126 h 213"/>
                  <a:gd name="T8" fmla="*/ 269 w 386"/>
                  <a:gd name="T9" fmla="*/ 128 h 213"/>
                  <a:gd name="T10" fmla="*/ 190 w 386"/>
                  <a:gd name="T11" fmla="*/ 148 h 213"/>
                  <a:gd name="T12" fmla="*/ 188 w 386"/>
                  <a:gd name="T13" fmla="*/ 157 h 213"/>
                  <a:gd name="T14" fmla="*/ 132 w 386"/>
                  <a:gd name="T15" fmla="*/ 135 h 213"/>
                  <a:gd name="T16" fmla="*/ 141 w 386"/>
                  <a:gd name="T17" fmla="*/ 148 h 213"/>
                  <a:gd name="T18" fmla="*/ 180 w 386"/>
                  <a:gd name="T19" fmla="*/ 66 h 213"/>
                  <a:gd name="T20" fmla="*/ 174 w 386"/>
                  <a:gd name="T21" fmla="*/ 54 h 213"/>
                  <a:gd name="T22" fmla="*/ 193 w 386"/>
                  <a:gd name="T23" fmla="*/ 52 h 213"/>
                  <a:gd name="T24" fmla="*/ 245 w 386"/>
                  <a:gd name="T25" fmla="*/ 45 h 213"/>
                  <a:gd name="T26" fmla="*/ 240 w 386"/>
                  <a:gd name="T27" fmla="*/ 56 h 213"/>
                  <a:gd name="T28" fmla="*/ 310 w 386"/>
                  <a:gd name="T29" fmla="*/ 138 h 213"/>
                  <a:gd name="T30" fmla="*/ 310 w 386"/>
                  <a:gd name="T31" fmla="*/ 138 h 213"/>
                  <a:gd name="T32" fmla="*/ 214 w 386"/>
                  <a:gd name="T33" fmla="*/ 123 h 213"/>
                  <a:gd name="T34" fmla="*/ 215 w 386"/>
                  <a:gd name="T35" fmla="*/ 127 h 213"/>
                  <a:gd name="T36" fmla="*/ 230 w 386"/>
                  <a:gd name="T37" fmla="*/ 150 h 213"/>
                  <a:gd name="T38" fmla="*/ 134 w 386"/>
                  <a:gd name="T39" fmla="*/ 93 h 213"/>
                  <a:gd name="T40" fmla="*/ 120 w 386"/>
                  <a:gd name="T41" fmla="*/ 106 h 213"/>
                  <a:gd name="T42" fmla="*/ 179 w 386"/>
                  <a:gd name="T43" fmla="*/ 68 h 213"/>
                  <a:gd name="T44" fmla="*/ 213 w 386"/>
                  <a:gd name="T45" fmla="*/ 102 h 213"/>
                  <a:gd name="T46" fmla="*/ 252 w 386"/>
                  <a:gd name="T47" fmla="*/ 89 h 213"/>
                  <a:gd name="T48" fmla="*/ 252 w 386"/>
                  <a:gd name="T49" fmla="*/ 89 h 213"/>
                  <a:gd name="T50" fmla="*/ 169 w 386"/>
                  <a:gd name="T51" fmla="*/ 108 h 213"/>
                  <a:gd name="T52" fmla="*/ 185 w 386"/>
                  <a:gd name="T53" fmla="*/ 125 h 213"/>
                  <a:gd name="T54" fmla="*/ 375 w 386"/>
                  <a:gd name="T55" fmla="*/ 128 h 213"/>
                  <a:gd name="T56" fmla="*/ 372 w 386"/>
                  <a:gd name="T57" fmla="*/ 82 h 213"/>
                  <a:gd name="T58" fmla="*/ 321 w 386"/>
                  <a:gd name="T59" fmla="*/ 76 h 213"/>
                  <a:gd name="T60" fmla="*/ 295 w 386"/>
                  <a:gd name="T61" fmla="*/ 56 h 213"/>
                  <a:gd name="T62" fmla="*/ 267 w 386"/>
                  <a:gd name="T63" fmla="*/ 41 h 213"/>
                  <a:gd name="T64" fmla="*/ 255 w 386"/>
                  <a:gd name="T65" fmla="*/ 33 h 213"/>
                  <a:gd name="T66" fmla="*/ 250 w 386"/>
                  <a:gd name="T67" fmla="*/ 30 h 213"/>
                  <a:gd name="T68" fmla="*/ 215 w 386"/>
                  <a:gd name="T69" fmla="*/ 34 h 213"/>
                  <a:gd name="T70" fmla="*/ 191 w 386"/>
                  <a:gd name="T71" fmla="*/ 0 h 213"/>
                  <a:gd name="T72" fmla="*/ 177 w 386"/>
                  <a:gd name="T73" fmla="*/ 26 h 213"/>
                  <a:gd name="T74" fmla="*/ 148 w 386"/>
                  <a:gd name="T75" fmla="*/ 24 h 213"/>
                  <a:gd name="T76" fmla="*/ 149 w 386"/>
                  <a:gd name="T77" fmla="*/ 41 h 213"/>
                  <a:gd name="T78" fmla="*/ 126 w 386"/>
                  <a:gd name="T79" fmla="*/ 53 h 213"/>
                  <a:gd name="T80" fmla="*/ 108 w 386"/>
                  <a:gd name="T81" fmla="*/ 69 h 213"/>
                  <a:gd name="T82" fmla="*/ 65 w 386"/>
                  <a:gd name="T83" fmla="*/ 68 h 213"/>
                  <a:gd name="T84" fmla="*/ 50 w 386"/>
                  <a:gd name="T85" fmla="*/ 102 h 213"/>
                  <a:gd name="T86" fmla="*/ 21 w 386"/>
                  <a:gd name="T87" fmla="*/ 115 h 213"/>
                  <a:gd name="T88" fmla="*/ 51 w 386"/>
                  <a:gd name="T89" fmla="*/ 150 h 213"/>
                  <a:gd name="T90" fmla="*/ 93 w 386"/>
                  <a:gd name="T91" fmla="*/ 134 h 213"/>
                  <a:gd name="T92" fmla="*/ 101 w 386"/>
                  <a:gd name="T93" fmla="*/ 145 h 213"/>
                  <a:gd name="T94" fmla="*/ 146 w 386"/>
                  <a:gd name="T95" fmla="*/ 171 h 213"/>
                  <a:gd name="T96" fmla="*/ 174 w 386"/>
                  <a:gd name="T97" fmla="*/ 202 h 213"/>
                  <a:gd name="T98" fmla="*/ 197 w 386"/>
                  <a:gd name="T99" fmla="*/ 186 h 213"/>
                  <a:gd name="T100" fmla="*/ 231 w 386"/>
                  <a:gd name="T101" fmla="*/ 176 h 213"/>
                  <a:gd name="T102" fmla="*/ 261 w 386"/>
                  <a:gd name="T103" fmla="*/ 152 h 213"/>
                  <a:gd name="T104" fmla="*/ 291 w 386"/>
                  <a:gd name="T105" fmla="*/ 180 h 213"/>
                  <a:gd name="T106" fmla="*/ 338 w 386"/>
                  <a:gd name="T107" fmla="*/ 168 h 213"/>
                  <a:gd name="T108" fmla="*/ 384 w 386"/>
                  <a:gd name="T109" fmla="*/ 175 h 213"/>
                  <a:gd name="T110" fmla="*/ 386 w 386"/>
                  <a:gd name="T111" fmla="*/ 14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86" h="213">
                    <a:moveTo>
                      <a:pt x="332" y="132"/>
                    </a:moveTo>
                    <a:cubicBezTo>
                      <a:pt x="332" y="129"/>
                      <a:pt x="332" y="126"/>
                      <a:pt x="332" y="124"/>
                    </a:cubicBezTo>
                    <a:cubicBezTo>
                      <a:pt x="334" y="124"/>
                      <a:pt x="337" y="124"/>
                      <a:pt x="340" y="124"/>
                    </a:cubicBezTo>
                    <a:cubicBezTo>
                      <a:pt x="340" y="123"/>
                      <a:pt x="340" y="122"/>
                      <a:pt x="340" y="122"/>
                    </a:cubicBezTo>
                    <a:cubicBezTo>
                      <a:pt x="341" y="122"/>
                      <a:pt x="343" y="121"/>
                      <a:pt x="344" y="121"/>
                    </a:cubicBezTo>
                    <a:cubicBezTo>
                      <a:pt x="345" y="121"/>
                      <a:pt x="346" y="123"/>
                      <a:pt x="347" y="123"/>
                    </a:cubicBezTo>
                    <a:cubicBezTo>
                      <a:pt x="348" y="127"/>
                      <a:pt x="350" y="130"/>
                      <a:pt x="352" y="133"/>
                    </a:cubicBezTo>
                    <a:cubicBezTo>
                      <a:pt x="345" y="131"/>
                      <a:pt x="338" y="130"/>
                      <a:pt x="332" y="132"/>
                    </a:cubicBezTo>
                    <a:close/>
                    <a:moveTo>
                      <a:pt x="269" y="128"/>
                    </a:moveTo>
                    <a:cubicBezTo>
                      <a:pt x="264" y="128"/>
                      <a:pt x="260" y="129"/>
                      <a:pt x="256" y="129"/>
                    </a:cubicBezTo>
                    <a:cubicBezTo>
                      <a:pt x="255" y="130"/>
                      <a:pt x="254" y="128"/>
                      <a:pt x="253" y="128"/>
                    </a:cubicBezTo>
                    <a:cubicBezTo>
                      <a:pt x="253" y="127"/>
                      <a:pt x="253" y="127"/>
                      <a:pt x="253" y="126"/>
                    </a:cubicBezTo>
                    <a:cubicBezTo>
                      <a:pt x="253" y="123"/>
                      <a:pt x="253" y="120"/>
                      <a:pt x="252" y="117"/>
                    </a:cubicBezTo>
                    <a:cubicBezTo>
                      <a:pt x="258" y="119"/>
                      <a:pt x="263" y="119"/>
                      <a:pt x="267" y="118"/>
                    </a:cubicBezTo>
                    <a:cubicBezTo>
                      <a:pt x="268" y="121"/>
                      <a:pt x="268" y="125"/>
                      <a:pt x="269" y="128"/>
                    </a:cubicBezTo>
                    <a:close/>
                    <a:moveTo>
                      <a:pt x="188" y="157"/>
                    </a:moveTo>
                    <a:cubicBezTo>
                      <a:pt x="189" y="154"/>
                      <a:pt x="188" y="151"/>
                      <a:pt x="188" y="148"/>
                    </a:cubicBezTo>
                    <a:cubicBezTo>
                      <a:pt x="188" y="148"/>
                      <a:pt x="189" y="148"/>
                      <a:pt x="190" y="148"/>
                    </a:cubicBezTo>
                    <a:cubicBezTo>
                      <a:pt x="191" y="147"/>
                      <a:pt x="191" y="149"/>
                      <a:pt x="192" y="149"/>
                    </a:cubicBezTo>
                    <a:cubicBezTo>
                      <a:pt x="194" y="153"/>
                      <a:pt x="196" y="156"/>
                      <a:pt x="198" y="159"/>
                    </a:cubicBezTo>
                    <a:cubicBezTo>
                      <a:pt x="195" y="158"/>
                      <a:pt x="192" y="158"/>
                      <a:pt x="188" y="157"/>
                    </a:cubicBezTo>
                    <a:close/>
                    <a:moveTo>
                      <a:pt x="141" y="148"/>
                    </a:moveTo>
                    <a:cubicBezTo>
                      <a:pt x="140" y="148"/>
                      <a:pt x="140" y="147"/>
                      <a:pt x="139" y="147"/>
                    </a:cubicBezTo>
                    <a:cubicBezTo>
                      <a:pt x="137" y="143"/>
                      <a:pt x="135" y="139"/>
                      <a:pt x="132" y="135"/>
                    </a:cubicBezTo>
                    <a:cubicBezTo>
                      <a:pt x="136" y="137"/>
                      <a:pt x="139" y="137"/>
                      <a:pt x="143" y="138"/>
                    </a:cubicBezTo>
                    <a:cubicBezTo>
                      <a:pt x="143" y="141"/>
                      <a:pt x="143" y="145"/>
                      <a:pt x="144" y="148"/>
                    </a:cubicBezTo>
                    <a:cubicBezTo>
                      <a:pt x="143" y="148"/>
                      <a:pt x="142" y="148"/>
                      <a:pt x="141" y="148"/>
                    </a:cubicBezTo>
                    <a:close/>
                    <a:moveTo>
                      <a:pt x="174" y="54"/>
                    </a:moveTo>
                    <a:cubicBezTo>
                      <a:pt x="176" y="58"/>
                      <a:pt x="178" y="62"/>
                      <a:pt x="180" y="66"/>
                    </a:cubicBezTo>
                    <a:cubicBezTo>
                      <a:pt x="180" y="66"/>
                      <a:pt x="180" y="66"/>
                      <a:pt x="180" y="66"/>
                    </a:cubicBezTo>
                    <a:cubicBezTo>
                      <a:pt x="174" y="62"/>
                      <a:pt x="168" y="59"/>
                      <a:pt x="161" y="57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6" y="57"/>
                      <a:pt x="170" y="56"/>
                      <a:pt x="174" y="54"/>
                    </a:cubicBezTo>
                    <a:close/>
                    <a:moveTo>
                      <a:pt x="182" y="44"/>
                    </a:moveTo>
                    <a:cubicBezTo>
                      <a:pt x="187" y="44"/>
                      <a:pt x="190" y="44"/>
                      <a:pt x="194" y="43"/>
                    </a:cubicBezTo>
                    <a:cubicBezTo>
                      <a:pt x="193" y="47"/>
                      <a:pt x="193" y="50"/>
                      <a:pt x="193" y="52"/>
                    </a:cubicBezTo>
                    <a:cubicBezTo>
                      <a:pt x="189" y="50"/>
                      <a:pt x="185" y="49"/>
                      <a:pt x="179" y="49"/>
                    </a:cubicBezTo>
                    <a:cubicBezTo>
                      <a:pt x="180" y="47"/>
                      <a:pt x="181" y="46"/>
                      <a:pt x="182" y="44"/>
                    </a:cubicBezTo>
                    <a:close/>
                    <a:moveTo>
                      <a:pt x="245" y="45"/>
                    </a:moveTo>
                    <a:cubicBezTo>
                      <a:pt x="245" y="45"/>
                      <a:pt x="245" y="45"/>
                      <a:pt x="245" y="45"/>
                    </a:cubicBezTo>
                    <a:cubicBezTo>
                      <a:pt x="244" y="49"/>
                      <a:pt x="244" y="53"/>
                      <a:pt x="244" y="57"/>
                    </a:cubicBezTo>
                    <a:cubicBezTo>
                      <a:pt x="243" y="57"/>
                      <a:pt x="241" y="56"/>
                      <a:pt x="240" y="56"/>
                    </a:cubicBezTo>
                    <a:cubicBezTo>
                      <a:pt x="239" y="52"/>
                      <a:pt x="237" y="49"/>
                      <a:pt x="235" y="46"/>
                    </a:cubicBezTo>
                    <a:cubicBezTo>
                      <a:pt x="238" y="46"/>
                      <a:pt x="241" y="46"/>
                      <a:pt x="245" y="45"/>
                    </a:cubicBezTo>
                    <a:close/>
                    <a:moveTo>
                      <a:pt x="310" y="138"/>
                    </a:moveTo>
                    <a:lnTo>
                      <a:pt x="312" y="140"/>
                    </a:lnTo>
                    <a:cubicBezTo>
                      <a:pt x="311" y="140"/>
                      <a:pt x="310" y="140"/>
                      <a:pt x="309" y="140"/>
                    </a:cubicBezTo>
                    <a:cubicBezTo>
                      <a:pt x="310" y="139"/>
                      <a:pt x="310" y="139"/>
                      <a:pt x="310" y="138"/>
                    </a:cubicBezTo>
                    <a:close/>
                    <a:moveTo>
                      <a:pt x="230" y="150"/>
                    </a:moveTo>
                    <a:cubicBezTo>
                      <a:pt x="225" y="141"/>
                      <a:pt x="219" y="135"/>
                      <a:pt x="209" y="131"/>
                    </a:cubicBezTo>
                    <a:cubicBezTo>
                      <a:pt x="211" y="128"/>
                      <a:pt x="213" y="126"/>
                      <a:pt x="214" y="123"/>
                    </a:cubicBezTo>
                    <a:cubicBezTo>
                      <a:pt x="216" y="123"/>
                      <a:pt x="219" y="123"/>
                      <a:pt x="221" y="123"/>
                    </a:cubicBezTo>
                    <a:cubicBezTo>
                      <a:pt x="221" y="123"/>
                      <a:pt x="222" y="124"/>
                      <a:pt x="222" y="124"/>
                    </a:cubicBezTo>
                    <a:cubicBezTo>
                      <a:pt x="220" y="125"/>
                      <a:pt x="217" y="126"/>
                      <a:pt x="215" y="127"/>
                    </a:cubicBezTo>
                    <a:cubicBezTo>
                      <a:pt x="221" y="136"/>
                      <a:pt x="227" y="142"/>
                      <a:pt x="237" y="146"/>
                    </a:cubicBezTo>
                    <a:cubicBezTo>
                      <a:pt x="236" y="148"/>
                      <a:pt x="234" y="149"/>
                      <a:pt x="233" y="151"/>
                    </a:cubicBezTo>
                    <a:cubicBezTo>
                      <a:pt x="232" y="151"/>
                      <a:pt x="231" y="151"/>
                      <a:pt x="230" y="150"/>
                    </a:cubicBezTo>
                    <a:close/>
                    <a:moveTo>
                      <a:pt x="120" y="106"/>
                    </a:moveTo>
                    <a:cubicBezTo>
                      <a:pt x="119" y="105"/>
                      <a:pt x="118" y="103"/>
                      <a:pt x="117" y="102"/>
                    </a:cubicBezTo>
                    <a:cubicBezTo>
                      <a:pt x="124" y="100"/>
                      <a:pt x="129" y="97"/>
                      <a:pt x="134" y="93"/>
                    </a:cubicBezTo>
                    <a:cubicBezTo>
                      <a:pt x="135" y="95"/>
                      <a:pt x="135" y="96"/>
                      <a:pt x="136" y="98"/>
                    </a:cubicBezTo>
                    <a:cubicBezTo>
                      <a:pt x="135" y="102"/>
                      <a:pt x="135" y="105"/>
                      <a:pt x="135" y="109"/>
                    </a:cubicBezTo>
                    <a:cubicBezTo>
                      <a:pt x="130" y="107"/>
                      <a:pt x="125" y="106"/>
                      <a:pt x="120" y="106"/>
                    </a:cubicBezTo>
                    <a:close/>
                    <a:moveTo>
                      <a:pt x="177" y="72"/>
                    </a:moveTo>
                    <a:cubicBezTo>
                      <a:pt x="175" y="72"/>
                      <a:pt x="174" y="72"/>
                      <a:pt x="173" y="72"/>
                    </a:cubicBezTo>
                    <a:cubicBezTo>
                      <a:pt x="175" y="71"/>
                      <a:pt x="177" y="70"/>
                      <a:pt x="179" y="68"/>
                    </a:cubicBezTo>
                    <a:cubicBezTo>
                      <a:pt x="178" y="70"/>
                      <a:pt x="177" y="71"/>
                      <a:pt x="177" y="72"/>
                    </a:cubicBezTo>
                    <a:close/>
                    <a:moveTo>
                      <a:pt x="216" y="107"/>
                    </a:moveTo>
                    <a:cubicBezTo>
                      <a:pt x="215" y="106"/>
                      <a:pt x="214" y="104"/>
                      <a:pt x="213" y="102"/>
                    </a:cubicBezTo>
                    <a:cubicBezTo>
                      <a:pt x="213" y="102"/>
                      <a:pt x="214" y="102"/>
                      <a:pt x="214" y="102"/>
                    </a:cubicBezTo>
                    <a:cubicBezTo>
                      <a:pt x="215" y="104"/>
                      <a:pt x="215" y="106"/>
                      <a:pt x="216" y="107"/>
                    </a:cubicBezTo>
                    <a:close/>
                    <a:moveTo>
                      <a:pt x="252" y="89"/>
                    </a:moveTo>
                    <a:cubicBezTo>
                      <a:pt x="251" y="87"/>
                      <a:pt x="250" y="86"/>
                      <a:pt x="249" y="85"/>
                    </a:cubicBezTo>
                    <a:cubicBezTo>
                      <a:pt x="250" y="85"/>
                      <a:pt x="251" y="86"/>
                      <a:pt x="252" y="86"/>
                    </a:cubicBezTo>
                    <a:cubicBezTo>
                      <a:pt x="252" y="87"/>
                      <a:pt x="252" y="88"/>
                      <a:pt x="252" y="89"/>
                    </a:cubicBezTo>
                    <a:close/>
                    <a:moveTo>
                      <a:pt x="170" y="126"/>
                    </a:moveTo>
                    <a:lnTo>
                      <a:pt x="170" y="125"/>
                    </a:lnTo>
                    <a:cubicBezTo>
                      <a:pt x="171" y="118"/>
                      <a:pt x="171" y="113"/>
                      <a:pt x="169" y="108"/>
                    </a:cubicBezTo>
                    <a:cubicBezTo>
                      <a:pt x="177" y="110"/>
                      <a:pt x="184" y="111"/>
                      <a:pt x="190" y="108"/>
                    </a:cubicBezTo>
                    <a:cubicBezTo>
                      <a:pt x="192" y="110"/>
                      <a:pt x="193" y="112"/>
                      <a:pt x="194" y="114"/>
                    </a:cubicBezTo>
                    <a:cubicBezTo>
                      <a:pt x="191" y="116"/>
                      <a:pt x="188" y="120"/>
                      <a:pt x="185" y="125"/>
                    </a:cubicBezTo>
                    <a:cubicBezTo>
                      <a:pt x="180" y="124"/>
                      <a:pt x="175" y="125"/>
                      <a:pt x="170" y="126"/>
                    </a:cubicBezTo>
                    <a:close/>
                    <a:moveTo>
                      <a:pt x="386" y="149"/>
                    </a:moveTo>
                    <a:cubicBezTo>
                      <a:pt x="383" y="141"/>
                      <a:pt x="380" y="134"/>
                      <a:pt x="375" y="128"/>
                    </a:cubicBezTo>
                    <a:cubicBezTo>
                      <a:pt x="378" y="127"/>
                      <a:pt x="382" y="126"/>
                      <a:pt x="385" y="125"/>
                    </a:cubicBezTo>
                    <a:cubicBezTo>
                      <a:pt x="379" y="115"/>
                      <a:pt x="373" y="109"/>
                      <a:pt x="363" y="105"/>
                    </a:cubicBezTo>
                    <a:cubicBezTo>
                      <a:pt x="370" y="98"/>
                      <a:pt x="371" y="91"/>
                      <a:pt x="372" y="82"/>
                    </a:cubicBezTo>
                    <a:cubicBezTo>
                      <a:pt x="356" y="81"/>
                      <a:pt x="347" y="85"/>
                      <a:pt x="340" y="99"/>
                    </a:cubicBezTo>
                    <a:cubicBezTo>
                      <a:pt x="335" y="91"/>
                      <a:pt x="331" y="86"/>
                      <a:pt x="324" y="82"/>
                    </a:cubicBezTo>
                    <a:cubicBezTo>
                      <a:pt x="323" y="80"/>
                      <a:pt x="322" y="78"/>
                      <a:pt x="321" y="76"/>
                    </a:cubicBezTo>
                    <a:cubicBezTo>
                      <a:pt x="325" y="70"/>
                      <a:pt x="326" y="64"/>
                      <a:pt x="326" y="56"/>
                    </a:cubicBezTo>
                    <a:cubicBezTo>
                      <a:pt x="317" y="56"/>
                      <a:pt x="309" y="57"/>
                      <a:pt x="303" y="62"/>
                    </a:cubicBezTo>
                    <a:cubicBezTo>
                      <a:pt x="301" y="60"/>
                      <a:pt x="298" y="57"/>
                      <a:pt x="295" y="56"/>
                    </a:cubicBezTo>
                    <a:cubicBezTo>
                      <a:pt x="292" y="61"/>
                      <a:pt x="291" y="67"/>
                      <a:pt x="290" y="73"/>
                    </a:cubicBezTo>
                    <a:cubicBezTo>
                      <a:pt x="286" y="73"/>
                      <a:pt x="282" y="73"/>
                      <a:pt x="279" y="74"/>
                    </a:cubicBezTo>
                    <a:cubicBezTo>
                      <a:pt x="283" y="59"/>
                      <a:pt x="278" y="51"/>
                      <a:pt x="267" y="41"/>
                    </a:cubicBezTo>
                    <a:cubicBezTo>
                      <a:pt x="266" y="42"/>
                      <a:pt x="266" y="44"/>
                      <a:pt x="265" y="45"/>
                    </a:cubicBezTo>
                    <a:cubicBezTo>
                      <a:pt x="265" y="44"/>
                      <a:pt x="264" y="44"/>
                      <a:pt x="264" y="44"/>
                    </a:cubicBezTo>
                    <a:cubicBezTo>
                      <a:pt x="261" y="40"/>
                      <a:pt x="258" y="36"/>
                      <a:pt x="255" y="33"/>
                    </a:cubicBezTo>
                    <a:cubicBezTo>
                      <a:pt x="255" y="33"/>
                      <a:pt x="255" y="32"/>
                      <a:pt x="255" y="32"/>
                    </a:cubicBezTo>
                    <a:cubicBezTo>
                      <a:pt x="254" y="31"/>
                      <a:pt x="252" y="31"/>
                      <a:pt x="251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50" y="30"/>
                      <a:pt x="250" y="30"/>
                      <a:pt x="250" y="30"/>
                    </a:cubicBezTo>
                    <a:cubicBezTo>
                      <a:pt x="240" y="27"/>
                      <a:pt x="233" y="29"/>
                      <a:pt x="225" y="37"/>
                    </a:cubicBezTo>
                    <a:cubicBezTo>
                      <a:pt x="222" y="35"/>
                      <a:pt x="218" y="34"/>
                      <a:pt x="215" y="34"/>
                    </a:cubicBezTo>
                    <a:cubicBezTo>
                      <a:pt x="215" y="26"/>
                      <a:pt x="212" y="17"/>
                      <a:pt x="207" y="11"/>
                    </a:cubicBezTo>
                    <a:cubicBezTo>
                      <a:pt x="206" y="11"/>
                      <a:pt x="206" y="11"/>
                      <a:pt x="205" y="14"/>
                    </a:cubicBezTo>
                    <a:lnTo>
                      <a:pt x="191" y="0"/>
                    </a:lnTo>
                    <a:cubicBezTo>
                      <a:pt x="188" y="9"/>
                      <a:pt x="187" y="17"/>
                      <a:pt x="189" y="26"/>
                    </a:cubicBezTo>
                    <a:cubicBezTo>
                      <a:pt x="185" y="26"/>
                      <a:pt x="182" y="26"/>
                      <a:pt x="179" y="27"/>
                    </a:cubicBezTo>
                    <a:cubicBezTo>
                      <a:pt x="178" y="27"/>
                      <a:pt x="178" y="26"/>
                      <a:pt x="177" y="26"/>
                    </a:cubicBezTo>
                    <a:cubicBezTo>
                      <a:pt x="171" y="12"/>
                      <a:pt x="164" y="4"/>
                      <a:pt x="148" y="5"/>
                    </a:cubicBezTo>
                    <a:cubicBezTo>
                      <a:pt x="149" y="11"/>
                      <a:pt x="152" y="17"/>
                      <a:pt x="156" y="22"/>
                    </a:cubicBezTo>
                    <a:cubicBezTo>
                      <a:pt x="153" y="23"/>
                      <a:pt x="151" y="23"/>
                      <a:pt x="148" y="24"/>
                    </a:cubicBezTo>
                    <a:cubicBezTo>
                      <a:pt x="152" y="31"/>
                      <a:pt x="157" y="36"/>
                      <a:pt x="165" y="39"/>
                    </a:cubicBezTo>
                    <a:cubicBezTo>
                      <a:pt x="161" y="43"/>
                      <a:pt x="159" y="47"/>
                      <a:pt x="159" y="51"/>
                    </a:cubicBezTo>
                    <a:cubicBezTo>
                      <a:pt x="157" y="47"/>
                      <a:pt x="153" y="44"/>
                      <a:pt x="149" y="41"/>
                    </a:cubicBezTo>
                    <a:cubicBezTo>
                      <a:pt x="149" y="42"/>
                      <a:pt x="148" y="43"/>
                      <a:pt x="147" y="44"/>
                    </a:cubicBezTo>
                    <a:cubicBezTo>
                      <a:pt x="143" y="38"/>
                      <a:pt x="138" y="33"/>
                      <a:pt x="132" y="29"/>
                    </a:cubicBezTo>
                    <a:cubicBezTo>
                      <a:pt x="128" y="37"/>
                      <a:pt x="126" y="44"/>
                      <a:pt x="126" y="53"/>
                    </a:cubicBezTo>
                    <a:cubicBezTo>
                      <a:pt x="124" y="53"/>
                      <a:pt x="123" y="54"/>
                      <a:pt x="122" y="55"/>
                    </a:cubicBezTo>
                    <a:cubicBezTo>
                      <a:pt x="114" y="53"/>
                      <a:pt x="107" y="53"/>
                      <a:pt x="99" y="54"/>
                    </a:cubicBezTo>
                    <a:cubicBezTo>
                      <a:pt x="102" y="60"/>
                      <a:pt x="105" y="64"/>
                      <a:pt x="108" y="69"/>
                    </a:cubicBezTo>
                    <a:cubicBezTo>
                      <a:pt x="103" y="69"/>
                      <a:pt x="99" y="69"/>
                      <a:pt x="95" y="71"/>
                    </a:cubicBezTo>
                    <a:cubicBezTo>
                      <a:pt x="85" y="53"/>
                      <a:pt x="74" y="47"/>
                      <a:pt x="54" y="47"/>
                    </a:cubicBezTo>
                    <a:cubicBezTo>
                      <a:pt x="57" y="56"/>
                      <a:pt x="60" y="62"/>
                      <a:pt x="65" y="68"/>
                    </a:cubicBezTo>
                    <a:lnTo>
                      <a:pt x="43" y="64"/>
                    </a:lnTo>
                    <a:cubicBezTo>
                      <a:pt x="46" y="76"/>
                      <a:pt x="51" y="86"/>
                      <a:pt x="60" y="94"/>
                    </a:cubicBezTo>
                    <a:cubicBezTo>
                      <a:pt x="56" y="96"/>
                      <a:pt x="53" y="99"/>
                      <a:pt x="50" y="102"/>
                    </a:cubicBezTo>
                    <a:cubicBezTo>
                      <a:pt x="49" y="103"/>
                      <a:pt x="48" y="102"/>
                      <a:pt x="47" y="102"/>
                    </a:cubicBezTo>
                    <a:cubicBezTo>
                      <a:pt x="30" y="92"/>
                      <a:pt x="16" y="89"/>
                      <a:pt x="0" y="103"/>
                    </a:cubicBezTo>
                    <a:cubicBezTo>
                      <a:pt x="7" y="108"/>
                      <a:pt x="13" y="112"/>
                      <a:pt x="21" y="115"/>
                    </a:cubicBezTo>
                    <a:cubicBezTo>
                      <a:pt x="19" y="117"/>
                      <a:pt x="17" y="120"/>
                      <a:pt x="15" y="123"/>
                    </a:cubicBezTo>
                    <a:cubicBezTo>
                      <a:pt x="25" y="128"/>
                      <a:pt x="33" y="129"/>
                      <a:pt x="44" y="127"/>
                    </a:cubicBezTo>
                    <a:cubicBezTo>
                      <a:pt x="43" y="136"/>
                      <a:pt x="46" y="143"/>
                      <a:pt x="51" y="150"/>
                    </a:cubicBezTo>
                    <a:cubicBezTo>
                      <a:pt x="63" y="142"/>
                      <a:pt x="69" y="133"/>
                      <a:pt x="67" y="118"/>
                    </a:cubicBezTo>
                    <a:cubicBezTo>
                      <a:pt x="68" y="117"/>
                      <a:pt x="69" y="117"/>
                      <a:pt x="70" y="116"/>
                    </a:cubicBezTo>
                    <a:cubicBezTo>
                      <a:pt x="75" y="124"/>
                      <a:pt x="82" y="130"/>
                      <a:pt x="93" y="134"/>
                    </a:cubicBezTo>
                    <a:cubicBezTo>
                      <a:pt x="91" y="136"/>
                      <a:pt x="90" y="138"/>
                      <a:pt x="89" y="141"/>
                    </a:cubicBezTo>
                    <a:cubicBezTo>
                      <a:pt x="94" y="143"/>
                      <a:pt x="99" y="144"/>
                      <a:pt x="103" y="145"/>
                    </a:cubicBezTo>
                    <a:cubicBezTo>
                      <a:pt x="102" y="145"/>
                      <a:pt x="101" y="145"/>
                      <a:pt x="101" y="145"/>
                    </a:cubicBezTo>
                    <a:cubicBezTo>
                      <a:pt x="106" y="155"/>
                      <a:pt x="112" y="161"/>
                      <a:pt x="123" y="165"/>
                    </a:cubicBezTo>
                    <a:cubicBezTo>
                      <a:pt x="116" y="172"/>
                      <a:pt x="115" y="179"/>
                      <a:pt x="114" y="188"/>
                    </a:cubicBezTo>
                    <a:cubicBezTo>
                      <a:pt x="130" y="189"/>
                      <a:pt x="139" y="185"/>
                      <a:pt x="146" y="171"/>
                    </a:cubicBezTo>
                    <a:cubicBezTo>
                      <a:pt x="151" y="171"/>
                      <a:pt x="156" y="171"/>
                      <a:pt x="161" y="170"/>
                    </a:cubicBezTo>
                    <a:lnTo>
                      <a:pt x="162" y="171"/>
                    </a:lnTo>
                    <a:cubicBezTo>
                      <a:pt x="158" y="185"/>
                      <a:pt x="163" y="193"/>
                      <a:pt x="174" y="202"/>
                    </a:cubicBezTo>
                    <a:cubicBezTo>
                      <a:pt x="175" y="201"/>
                      <a:pt x="175" y="200"/>
                      <a:pt x="176" y="199"/>
                    </a:cubicBezTo>
                    <a:cubicBezTo>
                      <a:pt x="180" y="204"/>
                      <a:pt x="185" y="209"/>
                      <a:pt x="191" y="213"/>
                    </a:cubicBezTo>
                    <a:cubicBezTo>
                      <a:pt x="195" y="204"/>
                      <a:pt x="197" y="196"/>
                      <a:pt x="197" y="186"/>
                    </a:cubicBezTo>
                    <a:cubicBezTo>
                      <a:pt x="206" y="189"/>
                      <a:pt x="214" y="189"/>
                      <a:pt x="223" y="187"/>
                    </a:cubicBezTo>
                    <a:cubicBezTo>
                      <a:pt x="221" y="183"/>
                      <a:pt x="219" y="179"/>
                      <a:pt x="216" y="175"/>
                    </a:cubicBezTo>
                    <a:cubicBezTo>
                      <a:pt x="220" y="176"/>
                      <a:pt x="225" y="176"/>
                      <a:pt x="231" y="176"/>
                    </a:cubicBezTo>
                    <a:cubicBezTo>
                      <a:pt x="240" y="189"/>
                      <a:pt x="251" y="194"/>
                      <a:pt x="269" y="194"/>
                    </a:cubicBezTo>
                    <a:cubicBezTo>
                      <a:pt x="265" y="181"/>
                      <a:pt x="259" y="172"/>
                      <a:pt x="249" y="165"/>
                    </a:cubicBezTo>
                    <a:cubicBezTo>
                      <a:pt x="254" y="163"/>
                      <a:pt x="257" y="158"/>
                      <a:pt x="261" y="152"/>
                    </a:cubicBezTo>
                    <a:cubicBezTo>
                      <a:pt x="266" y="152"/>
                      <a:pt x="271" y="152"/>
                      <a:pt x="277" y="151"/>
                    </a:cubicBezTo>
                    <a:cubicBezTo>
                      <a:pt x="273" y="165"/>
                      <a:pt x="277" y="174"/>
                      <a:pt x="288" y="183"/>
                    </a:cubicBezTo>
                    <a:cubicBezTo>
                      <a:pt x="289" y="182"/>
                      <a:pt x="290" y="181"/>
                      <a:pt x="291" y="180"/>
                    </a:cubicBezTo>
                    <a:cubicBezTo>
                      <a:pt x="295" y="186"/>
                      <a:pt x="300" y="190"/>
                      <a:pt x="306" y="194"/>
                    </a:cubicBezTo>
                    <a:cubicBezTo>
                      <a:pt x="310" y="185"/>
                      <a:pt x="312" y="177"/>
                      <a:pt x="311" y="167"/>
                    </a:cubicBezTo>
                    <a:cubicBezTo>
                      <a:pt x="321" y="170"/>
                      <a:pt x="329" y="170"/>
                      <a:pt x="338" y="168"/>
                    </a:cubicBezTo>
                    <a:cubicBezTo>
                      <a:pt x="336" y="163"/>
                      <a:pt x="333" y="159"/>
                      <a:pt x="330" y="154"/>
                    </a:cubicBezTo>
                    <a:cubicBezTo>
                      <a:pt x="334" y="154"/>
                      <a:pt x="338" y="154"/>
                      <a:pt x="343" y="152"/>
                    </a:cubicBezTo>
                    <a:cubicBezTo>
                      <a:pt x="353" y="169"/>
                      <a:pt x="364" y="175"/>
                      <a:pt x="384" y="175"/>
                    </a:cubicBezTo>
                    <a:cubicBezTo>
                      <a:pt x="378" y="158"/>
                      <a:pt x="370" y="148"/>
                      <a:pt x="353" y="142"/>
                    </a:cubicBezTo>
                    <a:cubicBezTo>
                      <a:pt x="354" y="140"/>
                      <a:pt x="355" y="139"/>
                      <a:pt x="355" y="138"/>
                    </a:cubicBezTo>
                    <a:cubicBezTo>
                      <a:pt x="362" y="146"/>
                      <a:pt x="371" y="151"/>
                      <a:pt x="386" y="1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5" name="Freeform 41">
                <a:extLst>
                  <a:ext uri="{FF2B5EF4-FFF2-40B4-BE49-F238E27FC236}">
                    <a16:creationId xmlns:a16="http://schemas.microsoft.com/office/drawing/2014/main" id="{4F7333E2-6213-49E7-9731-3E49F9FAE6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7899" y="3427412"/>
                <a:ext cx="1588" cy="0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0 w 4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lnTo>
                      <a:pt x="0" y="1"/>
                    </a:lnTo>
                    <a:cubicBezTo>
                      <a:pt x="4" y="0"/>
                      <a:pt x="2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6" name="Freeform 42">
                <a:extLst>
                  <a:ext uri="{FF2B5EF4-FFF2-40B4-BE49-F238E27FC236}">
                    <a16:creationId xmlns:a16="http://schemas.microsoft.com/office/drawing/2014/main" id="{87CF70CA-25C0-4B2A-85D9-8E77DEE71E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9824" y="3317874"/>
                <a:ext cx="1588" cy="1588"/>
              </a:xfrm>
              <a:custGeom>
                <a:avLst/>
                <a:gdLst>
                  <a:gd name="T0" fmla="*/ 2 w 4"/>
                  <a:gd name="T1" fmla="*/ 0 h 3"/>
                  <a:gd name="T2" fmla="*/ 0 w 4"/>
                  <a:gd name="T3" fmla="*/ 3 h 3"/>
                  <a:gd name="T4" fmla="*/ 4 w 4"/>
                  <a:gd name="T5" fmla="*/ 0 h 3"/>
                  <a:gd name="T6" fmla="*/ 2 w 4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2" y="2"/>
                      <a:pt x="3" y="1"/>
                      <a:pt x="4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7" name="Freeform 43">
                <a:extLst>
                  <a:ext uri="{FF2B5EF4-FFF2-40B4-BE49-F238E27FC236}">
                    <a16:creationId xmlns:a16="http://schemas.microsoft.com/office/drawing/2014/main" id="{A9B10506-FCDD-43D9-813B-C163A0E24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4112" y="3289299"/>
                <a:ext cx="9525" cy="3175"/>
              </a:xfrm>
              <a:custGeom>
                <a:avLst/>
                <a:gdLst>
                  <a:gd name="T0" fmla="*/ 0 w 21"/>
                  <a:gd name="T1" fmla="*/ 2 h 7"/>
                  <a:gd name="T2" fmla="*/ 0 w 21"/>
                  <a:gd name="T3" fmla="*/ 3 h 7"/>
                  <a:gd name="T4" fmla="*/ 21 w 21"/>
                  <a:gd name="T5" fmla="*/ 7 h 7"/>
                  <a:gd name="T6" fmla="*/ 0 w 21"/>
                  <a:gd name="T7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7">
                    <a:moveTo>
                      <a:pt x="0" y="2"/>
                    </a:moveTo>
                    <a:lnTo>
                      <a:pt x="0" y="3"/>
                    </a:lnTo>
                    <a:lnTo>
                      <a:pt x="21" y="7"/>
                    </a:lnTo>
                    <a:cubicBezTo>
                      <a:pt x="12" y="3"/>
                      <a:pt x="4" y="0"/>
                      <a:pt x="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8" name="Freeform 44">
                <a:extLst>
                  <a:ext uri="{FF2B5EF4-FFF2-40B4-BE49-F238E27FC236}">
                    <a16:creationId xmlns:a16="http://schemas.microsoft.com/office/drawing/2014/main" id="{28B5B7D3-1190-4C47-B133-77BFCE2F2D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68987" y="3205162"/>
                <a:ext cx="512763" cy="592138"/>
              </a:xfrm>
              <a:custGeom>
                <a:avLst/>
                <a:gdLst>
                  <a:gd name="T0" fmla="*/ 564 w 1052"/>
                  <a:gd name="T1" fmla="*/ 621 h 1217"/>
                  <a:gd name="T2" fmla="*/ 483 w 1052"/>
                  <a:gd name="T3" fmla="*/ 728 h 1217"/>
                  <a:gd name="T4" fmla="*/ 535 w 1052"/>
                  <a:gd name="T5" fmla="*/ 483 h 1217"/>
                  <a:gd name="T6" fmla="*/ 653 w 1052"/>
                  <a:gd name="T7" fmla="*/ 236 h 1217"/>
                  <a:gd name="T8" fmla="*/ 444 w 1052"/>
                  <a:gd name="T9" fmla="*/ 732 h 1217"/>
                  <a:gd name="T10" fmla="*/ 384 w 1052"/>
                  <a:gd name="T11" fmla="*/ 596 h 1217"/>
                  <a:gd name="T12" fmla="*/ 385 w 1052"/>
                  <a:gd name="T13" fmla="*/ 354 h 1217"/>
                  <a:gd name="T14" fmla="*/ 530 w 1052"/>
                  <a:gd name="T15" fmla="*/ 326 h 1217"/>
                  <a:gd name="T16" fmla="*/ 363 w 1052"/>
                  <a:gd name="T17" fmla="*/ 364 h 1217"/>
                  <a:gd name="T18" fmla="*/ 345 w 1052"/>
                  <a:gd name="T19" fmla="*/ 100 h 1217"/>
                  <a:gd name="T20" fmla="*/ 280 w 1052"/>
                  <a:gd name="T21" fmla="*/ 122 h 1217"/>
                  <a:gd name="T22" fmla="*/ 332 w 1052"/>
                  <a:gd name="T23" fmla="*/ 285 h 1217"/>
                  <a:gd name="T24" fmla="*/ 252 w 1052"/>
                  <a:gd name="T25" fmla="*/ 183 h 1217"/>
                  <a:gd name="T26" fmla="*/ 284 w 1052"/>
                  <a:gd name="T27" fmla="*/ 257 h 1217"/>
                  <a:gd name="T28" fmla="*/ 359 w 1052"/>
                  <a:gd name="T29" fmla="*/ 394 h 1217"/>
                  <a:gd name="T30" fmla="*/ 354 w 1052"/>
                  <a:gd name="T31" fmla="*/ 558 h 1217"/>
                  <a:gd name="T32" fmla="*/ 280 w 1052"/>
                  <a:gd name="T33" fmla="*/ 477 h 1217"/>
                  <a:gd name="T34" fmla="*/ 247 w 1052"/>
                  <a:gd name="T35" fmla="*/ 441 h 1217"/>
                  <a:gd name="T36" fmla="*/ 225 w 1052"/>
                  <a:gd name="T37" fmla="*/ 170 h 1217"/>
                  <a:gd name="T38" fmla="*/ 428 w 1052"/>
                  <a:gd name="T39" fmla="*/ 279 h 1217"/>
                  <a:gd name="T40" fmla="*/ 387 w 1052"/>
                  <a:gd name="T41" fmla="*/ 333 h 1217"/>
                  <a:gd name="T42" fmla="*/ 428 w 1052"/>
                  <a:gd name="T43" fmla="*/ 279 h 1217"/>
                  <a:gd name="T44" fmla="*/ 646 w 1052"/>
                  <a:gd name="T45" fmla="*/ 227 h 1217"/>
                  <a:gd name="T46" fmla="*/ 552 w 1052"/>
                  <a:gd name="T47" fmla="*/ 168 h 1217"/>
                  <a:gd name="T48" fmla="*/ 701 w 1052"/>
                  <a:gd name="T49" fmla="*/ 236 h 1217"/>
                  <a:gd name="T50" fmla="*/ 669 w 1052"/>
                  <a:gd name="T51" fmla="*/ 225 h 1217"/>
                  <a:gd name="T52" fmla="*/ 861 w 1052"/>
                  <a:gd name="T53" fmla="*/ 247 h 1217"/>
                  <a:gd name="T54" fmla="*/ 947 w 1052"/>
                  <a:gd name="T55" fmla="*/ 176 h 1217"/>
                  <a:gd name="T56" fmla="*/ 822 w 1052"/>
                  <a:gd name="T57" fmla="*/ 274 h 1217"/>
                  <a:gd name="T58" fmla="*/ 770 w 1052"/>
                  <a:gd name="T59" fmla="*/ 180 h 1217"/>
                  <a:gd name="T60" fmla="*/ 643 w 1052"/>
                  <a:gd name="T61" fmla="*/ 475 h 1217"/>
                  <a:gd name="T62" fmla="*/ 678 w 1052"/>
                  <a:gd name="T63" fmla="*/ 309 h 1217"/>
                  <a:gd name="T64" fmla="*/ 749 w 1052"/>
                  <a:gd name="T65" fmla="*/ 176 h 1217"/>
                  <a:gd name="T66" fmla="*/ 477 w 1052"/>
                  <a:gd name="T67" fmla="*/ 47 h 1217"/>
                  <a:gd name="T68" fmla="*/ 442 w 1052"/>
                  <a:gd name="T69" fmla="*/ 116 h 1217"/>
                  <a:gd name="T70" fmla="*/ 397 w 1052"/>
                  <a:gd name="T71" fmla="*/ 0 h 1217"/>
                  <a:gd name="T72" fmla="*/ 415 w 1052"/>
                  <a:gd name="T73" fmla="*/ 110 h 1217"/>
                  <a:gd name="T74" fmla="*/ 198 w 1052"/>
                  <a:gd name="T75" fmla="*/ 406 h 1217"/>
                  <a:gd name="T76" fmla="*/ 102 w 1052"/>
                  <a:gd name="T77" fmla="*/ 54 h 1217"/>
                  <a:gd name="T78" fmla="*/ 87 w 1052"/>
                  <a:gd name="T79" fmla="*/ 46 h 1217"/>
                  <a:gd name="T80" fmla="*/ 17 w 1052"/>
                  <a:gd name="T81" fmla="*/ 32 h 1217"/>
                  <a:gd name="T82" fmla="*/ 109 w 1052"/>
                  <a:gd name="T83" fmla="*/ 189 h 1217"/>
                  <a:gd name="T84" fmla="*/ 336 w 1052"/>
                  <a:gd name="T85" fmla="*/ 623 h 1217"/>
                  <a:gd name="T86" fmla="*/ 413 w 1052"/>
                  <a:gd name="T87" fmla="*/ 1069 h 1217"/>
                  <a:gd name="T88" fmla="*/ 511 w 1052"/>
                  <a:gd name="T89" fmla="*/ 1217 h 1217"/>
                  <a:gd name="T90" fmla="*/ 466 w 1052"/>
                  <a:gd name="T91" fmla="*/ 791 h 1217"/>
                  <a:gd name="T92" fmla="*/ 607 w 1052"/>
                  <a:gd name="T93" fmla="*/ 583 h 1217"/>
                  <a:gd name="T94" fmla="*/ 807 w 1052"/>
                  <a:gd name="T95" fmla="*/ 311 h 1217"/>
                  <a:gd name="T96" fmla="*/ 851 w 1052"/>
                  <a:gd name="T97" fmla="*/ 258 h 1217"/>
                  <a:gd name="T98" fmla="*/ 1051 w 1052"/>
                  <a:gd name="T99" fmla="*/ 129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52" h="1217">
                    <a:moveTo>
                      <a:pt x="593" y="546"/>
                    </a:moveTo>
                    <a:cubicBezTo>
                      <a:pt x="573" y="603"/>
                      <a:pt x="580" y="583"/>
                      <a:pt x="564" y="621"/>
                    </a:cubicBezTo>
                    <a:cubicBezTo>
                      <a:pt x="548" y="659"/>
                      <a:pt x="528" y="679"/>
                      <a:pt x="491" y="697"/>
                    </a:cubicBezTo>
                    <a:cubicBezTo>
                      <a:pt x="488" y="707"/>
                      <a:pt x="486" y="718"/>
                      <a:pt x="483" y="728"/>
                    </a:cubicBezTo>
                    <a:cubicBezTo>
                      <a:pt x="502" y="657"/>
                      <a:pt x="515" y="576"/>
                      <a:pt x="531" y="507"/>
                    </a:cubicBezTo>
                    <a:cubicBezTo>
                      <a:pt x="535" y="490"/>
                      <a:pt x="532" y="496"/>
                      <a:pt x="535" y="483"/>
                    </a:cubicBezTo>
                    <a:cubicBezTo>
                      <a:pt x="562" y="444"/>
                      <a:pt x="585" y="402"/>
                      <a:pt x="601" y="357"/>
                    </a:cubicBezTo>
                    <a:lnTo>
                      <a:pt x="653" y="236"/>
                    </a:lnTo>
                    <a:cubicBezTo>
                      <a:pt x="649" y="311"/>
                      <a:pt x="614" y="490"/>
                      <a:pt x="593" y="546"/>
                    </a:cubicBezTo>
                    <a:close/>
                    <a:moveTo>
                      <a:pt x="444" y="732"/>
                    </a:moveTo>
                    <a:cubicBezTo>
                      <a:pt x="434" y="716"/>
                      <a:pt x="423" y="708"/>
                      <a:pt x="415" y="689"/>
                    </a:cubicBezTo>
                    <a:cubicBezTo>
                      <a:pt x="400" y="659"/>
                      <a:pt x="391" y="646"/>
                      <a:pt x="384" y="596"/>
                    </a:cubicBezTo>
                    <a:cubicBezTo>
                      <a:pt x="384" y="596"/>
                      <a:pt x="374" y="483"/>
                      <a:pt x="378" y="455"/>
                    </a:cubicBezTo>
                    <a:cubicBezTo>
                      <a:pt x="381" y="434"/>
                      <a:pt x="380" y="378"/>
                      <a:pt x="385" y="354"/>
                    </a:cubicBezTo>
                    <a:cubicBezTo>
                      <a:pt x="444" y="333"/>
                      <a:pt x="439" y="245"/>
                      <a:pt x="436" y="196"/>
                    </a:cubicBezTo>
                    <a:cubicBezTo>
                      <a:pt x="422" y="76"/>
                      <a:pt x="560" y="157"/>
                      <a:pt x="530" y="326"/>
                    </a:cubicBezTo>
                    <a:cubicBezTo>
                      <a:pt x="510" y="461"/>
                      <a:pt x="498" y="605"/>
                      <a:pt x="444" y="732"/>
                    </a:cubicBezTo>
                    <a:close/>
                    <a:moveTo>
                      <a:pt x="363" y="364"/>
                    </a:moveTo>
                    <a:cubicBezTo>
                      <a:pt x="359" y="307"/>
                      <a:pt x="302" y="156"/>
                      <a:pt x="286" y="105"/>
                    </a:cubicBezTo>
                    <a:lnTo>
                      <a:pt x="345" y="100"/>
                    </a:lnTo>
                    <a:cubicBezTo>
                      <a:pt x="371" y="218"/>
                      <a:pt x="384" y="297"/>
                      <a:pt x="363" y="364"/>
                    </a:cubicBezTo>
                    <a:close/>
                    <a:moveTo>
                      <a:pt x="280" y="122"/>
                    </a:moveTo>
                    <a:cubicBezTo>
                      <a:pt x="289" y="143"/>
                      <a:pt x="325" y="264"/>
                      <a:pt x="332" y="286"/>
                    </a:cubicBezTo>
                    <a:cubicBezTo>
                      <a:pt x="332" y="286"/>
                      <a:pt x="332" y="285"/>
                      <a:pt x="332" y="285"/>
                    </a:cubicBezTo>
                    <a:cubicBezTo>
                      <a:pt x="316" y="273"/>
                      <a:pt x="300" y="262"/>
                      <a:pt x="284" y="248"/>
                    </a:cubicBezTo>
                    <a:cubicBezTo>
                      <a:pt x="270" y="234"/>
                      <a:pt x="257" y="198"/>
                      <a:pt x="252" y="183"/>
                    </a:cubicBezTo>
                    <a:cubicBezTo>
                      <a:pt x="248" y="168"/>
                      <a:pt x="249" y="176"/>
                      <a:pt x="251" y="189"/>
                    </a:cubicBezTo>
                    <a:cubicBezTo>
                      <a:pt x="253" y="202"/>
                      <a:pt x="269" y="244"/>
                      <a:pt x="284" y="257"/>
                    </a:cubicBezTo>
                    <a:lnTo>
                      <a:pt x="337" y="307"/>
                    </a:lnTo>
                    <a:cubicBezTo>
                      <a:pt x="347" y="336"/>
                      <a:pt x="354" y="364"/>
                      <a:pt x="359" y="394"/>
                    </a:cubicBezTo>
                    <a:cubicBezTo>
                      <a:pt x="357" y="427"/>
                      <a:pt x="350" y="478"/>
                      <a:pt x="350" y="507"/>
                    </a:cubicBezTo>
                    <a:cubicBezTo>
                      <a:pt x="350" y="534"/>
                      <a:pt x="353" y="536"/>
                      <a:pt x="354" y="558"/>
                    </a:cubicBezTo>
                    <a:cubicBezTo>
                      <a:pt x="352" y="556"/>
                      <a:pt x="348" y="551"/>
                      <a:pt x="347" y="550"/>
                    </a:cubicBezTo>
                    <a:cubicBezTo>
                      <a:pt x="323" y="527"/>
                      <a:pt x="300" y="500"/>
                      <a:pt x="280" y="477"/>
                    </a:cubicBezTo>
                    <a:cubicBezTo>
                      <a:pt x="271" y="466"/>
                      <a:pt x="268" y="463"/>
                      <a:pt x="260" y="454"/>
                    </a:cubicBezTo>
                    <a:cubicBezTo>
                      <a:pt x="257" y="450"/>
                      <a:pt x="244" y="432"/>
                      <a:pt x="247" y="441"/>
                    </a:cubicBezTo>
                    <a:cubicBezTo>
                      <a:pt x="234" y="407"/>
                      <a:pt x="236" y="413"/>
                      <a:pt x="231" y="367"/>
                    </a:cubicBezTo>
                    <a:cubicBezTo>
                      <a:pt x="226" y="322"/>
                      <a:pt x="217" y="230"/>
                      <a:pt x="225" y="170"/>
                    </a:cubicBezTo>
                    <a:cubicBezTo>
                      <a:pt x="225" y="168"/>
                      <a:pt x="231" y="131"/>
                      <a:pt x="229" y="125"/>
                    </a:cubicBezTo>
                    <a:moveTo>
                      <a:pt x="428" y="279"/>
                    </a:moveTo>
                    <a:cubicBezTo>
                      <a:pt x="428" y="301"/>
                      <a:pt x="408" y="331"/>
                      <a:pt x="391" y="339"/>
                    </a:cubicBezTo>
                    <a:cubicBezTo>
                      <a:pt x="382" y="343"/>
                      <a:pt x="385" y="334"/>
                      <a:pt x="387" y="333"/>
                    </a:cubicBezTo>
                    <a:cubicBezTo>
                      <a:pt x="399" y="267"/>
                      <a:pt x="364" y="168"/>
                      <a:pt x="354" y="109"/>
                    </a:cubicBezTo>
                    <a:lnTo>
                      <a:pt x="428" y="279"/>
                    </a:lnTo>
                    <a:close/>
                    <a:moveTo>
                      <a:pt x="552" y="168"/>
                    </a:moveTo>
                    <a:cubicBezTo>
                      <a:pt x="561" y="171"/>
                      <a:pt x="637" y="223"/>
                      <a:pt x="646" y="227"/>
                    </a:cubicBezTo>
                    <a:cubicBezTo>
                      <a:pt x="637" y="250"/>
                      <a:pt x="554" y="416"/>
                      <a:pt x="540" y="437"/>
                    </a:cubicBezTo>
                    <a:cubicBezTo>
                      <a:pt x="540" y="404"/>
                      <a:pt x="563" y="196"/>
                      <a:pt x="552" y="168"/>
                    </a:cubicBezTo>
                    <a:close/>
                    <a:moveTo>
                      <a:pt x="669" y="225"/>
                    </a:moveTo>
                    <a:cubicBezTo>
                      <a:pt x="675" y="224"/>
                      <a:pt x="696" y="237"/>
                      <a:pt x="701" y="236"/>
                    </a:cubicBezTo>
                    <a:cubicBezTo>
                      <a:pt x="695" y="247"/>
                      <a:pt x="668" y="297"/>
                      <a:pt x="661" y="307"/>
                    </a:cubicBezTo>
                    <a:cubicBezTo>
                      <a:pt x="662" y="297"/>
                      <a:pt x="668" y="235"/>
                      <a:pt x="669" y="225"/>
                    </a:cubicBezTo>
                    <a:close/>
                    <a:moveTo>
                      <a:pt x="1051" y="129"/>
                    </a:moveTo>
                    <a:cubicBezTo>
                      <a:pt x="994" y="180"/>
                      <a:pt x="929" y="214"/>
                      <a:pt x="861" y="247"/>
                    </a:cubicBezTo>
                    <a:cubicBezTo>
                      <a:pt x="867" y="241"/>
                      <a:pt x="875" y="231"/>
                      <a:pt x="881" y="226"/>
                    </a:cubicBezTo>
                    <a:cubicBezTo>
                      <a:pt x="902" y="206"/>
                      <a:pt x="923" y="191"/>
                      <a:pt x="947" y="176"/>
                    </a:cubicBezTo>
                    <a:cubicBezTo>
                      <a:pt x="946" y="174"/>
                      <a:pt x="946" y="173"/>
                      <a:pt x="946" y="172"/>
                    </a:cubicBezTo>
                    <a:cubicBezTo>
                      <a:pt x="901" y="202"/>
                      <a:pt x="862" y="238"/>
                      <a:pt x="822" y="274"/>
                    </a:cubicBezTo>
                    <a:cubicBezTo>
                      <a:pt x="829" y="247"/>
                      <a:pt x="833" y="221"/>
                      <a:pt x="838" y="193"/>
                    </a:cubicBezTo>
                    <a:lnTo>
                      <a:pt x="770" y="180"/>
                    </a:lnTo>
                    <a:cubicBezTo>
                      <a:pt x="788" y="188"/>
                      <a:pt x="814" y="202"/>
                      <a:pt x="821" y="199"/>
                    </a:cubicBezTo>
                    <a:cubicBezTo>
                      <a:pt x="795" y="329"/>
                      <a:pt x="743" y="391"/>
                      <a:pt x="643" y="475"/>
                    </a:cubicBezTo>
                    <a:cubicBezTo>
                      <a:pt x="648" y="418"/>
                      <a:pt x="651" y="386"/>
                      <a:pt x="661" y="337"/>
                    </a:cubicBezTo>
                    <a:cubicBezTo>
                      <a:pt x="662" y="331"/>
                      <a:pt x="678" y="315"/>
                      <a:pt x="678" y="309"/>
                    </a:cubicBezTo>
                    <a:cubicBezTo>
                      <a:pt x="690" y="291"/>
                      <a:pt x="701" y="272"/>
                      <a:pt x="711" y="253"/>
                    </a:cubicBezTo>
                    <a:lnTo>
                      <a:pt x="749" y="176"/>
                    </a:lnTo>
                    <a:lnTo>
                      <a:pt x="446" y="116"/>
                    </a:lnTo>
                    <a:cubicBezTo>
                      <a:pt x="454" y="92"/>
                      <a:pt x="464" y="69"/>
                      <a:pt x="477" y="47"/>
                    </a:cubicBezTo>
                    <a:cubicBezTo>
                      <a:pt x="476" y="46"/>
                      <a:pt x="476" y="45"/>
                      <a:pt x="475" y="45"/>
                    </a:cubicBezTo>
                    <a:cubicBezTo>
                      <a:pt x="463" y="67"/>
                      <a:pt x="451" y="92"/>
                      <a:pt x="442" y="116"/>
                    </a:cubicBezTo>
                    <a:lnTo>
                      <a:pt x="423" y="112"/>
                    </a:lnTo>
                    <a:cubicBezTo>
                      <a:pt x="415" y="74"/>
                      <a:pt x="406" y="37"/>
                      <a:pt x="397" y="0"/>
                    </a:cubicBezTo>
                    <a:cubicBezTo>
                      <a:pt x="395" y="1"/>
                      <a:pt x="396" y="3"/>
                      <a:pt x="395" y="4"/>
                    </a:cubicBezTo>
                    <a:lnTo>
                      <a:pt x="415" y="110"/>
                    </a:lnTo>
                    <a:lnTo>
                      <a:pt x="203" y="69"/>
                    </a:lnTo>
                    <a:cubicBezTo>
                      <a:pt x="202" y="181"/>
                      <a:pt x="198" y="293"/>
                      <a:pt x="198" y="406"/>
                    </a:cubicBezTo>
                    <a:cubicBezTo>
                      <a:pt x="167" y="363"/>
                      <a:pt x="144" y="287"/>
                      <a:pt x="137" y="243"/>
                    </a:cubicBezTo>
                    <a:cubicBezTo>
                      <a:pt x="128" y="190"/>
                      <a:pt x="107" y="111"/>
                      <a:pt x="102" y="54"/>
                    </a:cubicBezTo>
                    <a:lnTo>
                      <a:pt x="110" y="51"/>
                    </a:lnTo>
                    <a:lnTo>
                      <a:pt x="87" y="46"/>
                    </a:lnTo>
                    <a:cubicBezTo>
                      <a:pt x="92" y="91"/>
                      <a:pt x="97" y="148"/>
                      <a:pt x="102" y="162"/>
                    </a:cubicBezTo>
                    <a:cubicBezTo>
                      <a:pt x="70" y="128"/>
                      <a:pt x="42" y="80"/>
                      <a:pt x="17" y="32"/>
                    </a:cubicBezTo>
                    <a:lnTo>
                      <a:pt x="0" y="29"/>
                    </a:lnTo>
                    <a:cubicBezTo>
                      <a:pt x="37" y="93"/>
                      <a:pt x="49" y="131"/>
                      <a:pt x="109" y="189"/>
                    </a:cubicBezTo>
                    <a:cubicBezTo>
                      <a:pt x="113" y="233"/>
                      <a:pt x="143" y="358"/>
                      <a:pt x="156" y="379"/>
                    </a:cubicBezTo>
                    <a:cubicBezTo>
                      <a:pt x="209" y="470"/>
                      <a:pt x="295" y="552"/>
                      <a:pt x="336" y="623"/>
                    </a:cubicBezTo>
                    <a:cubicBezTo>
                      <a:pt x="377" y="695"/>
                      <a:pt x="361" y="682"/>
                      <a:pt x="400" y="748"/>
                    </a:cubicBezTo>
                    <a:cubicBezTo>
                      <a:pt x="440" y="814"/>
                      <a:pt x="409" y="996"/>
                      <a:pt x="413" y="1069"/>
                    </a:cubicBezTo>
                    <a:cubicBezTo>
                      <a:pt x="416" y="1143"/>
                      <a:pt x="411" y="1128"/>
                      <a:pt x="408" y="1217"/>
                    </a:cubicBezTo>
                    <a:cubicBezTo>
                      <a:pt x="434" y="1216"/>
                      <a:pt x="485" y="1217"/>
                      <a:pt x="511" y="1217"/>
                    </a:cubicBezTo>
                    <a:cubicBezTo>
                      <a:pt x="483" y="1108"/>
                      <a:pt x="484" y="1004"/>
                      <a:pt x="479" y="912"/>
                    </a:cubicBezTo>
                    <a:cubicBezTo>
                      <a:pt x="477" y="888"/>
                      <a:pt x="472" y="833"/>
                      <a:pt x="466" y="791"/>
                    </a:cubicBezTo>
                    <a:cubicBezTo>
                      <a:pt x="471" y="770"/>
                      <a:pt x="476" y="749"/>
                      <a:pt x="483" y="728"/>
                    </a:cubicBezTo>
                    <a:cubicBezTo>
                      <a:pt x="548" y="699"/>
                      <a:pt x="581" y="648"/>
                      <a:pt x="607" y="583"/>
                    </a:cubicBezTo>
                    <a:cubicBezTo>
                      <a:pt x="616" y="560"/>
                      <a:pt x="625" y="538"/>
                      <a:pt x="632" y="515"/>
                    </a:cubicBezTo>
                    <a:cubicBezTo>
                      <a:pt x="695" y="451"/>
                      <a:pt x="757" y="386"/>
                      <a:pt x="807" y="311"/>
                    </a:cubicBezTo>
                    <a:cubicBezTo>
                      <a:pt x="808" y="310"/>
                      <a:pt x="809" y="309"/>
                      <a:pt x="810" y="307"/>
                    </a:cubicBezTo>
                    <a:cubicBezTo>
                      <a:pt x="821" y="295"/>
                      <a:pt x="839" y="272"/>
                      <a:pt x="851" y="258"/>
                    </a:cubicBezTo>
                    <a:cubicBezTo>
                      <a:pt x="923" y="222"/>
                      <a:pt x="990" y="183"/>
                      <a:pt x="1052" y="133"/>
                    </a:cubicBezTo>
                    <a:cubicBezTo>
                      <a:pt x="1051" y="132"/>
                      <a:pt x="1051" y="130"/>
                      <a:pt x="1051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  <p:sp>
            <p:nvSpPr>
              <p:cNvPr id="159" name="Freeform 45">
                <a:extLst>
                  <a:ext uri="{FF2B5EF4-FFF2-40B4-BE49-F238E27FC236}">
                    <a16:creationId xmlns:a16="http://schemas.microsoft.com/office/drawing/2014/main" id="{72F4C159-F031-44C1-8A7A-AB5B92E144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8362" y="3279774"/>
                <a:ext cx="0" cy="1588"/>
              </a:xfrm>
              <a:custGeom>
                <a:avLst/>
                <a:gdLst>
                  <a:gd name="T0" fmla="*/ 0 h 1"/>
                  <a:gd name="T1" fmla="*/ 0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 altLang="en-US"/>
              </a:p>
            </p:txBody>
          </p:sp>
        </p:grpSp>
        <p:sp>
          <p:nvSpPr>
            <p:cNvPr id="132" name="Freeform 32">
              <a:extLst>
                <a:ext uri="{FF2B5EF4-FFF2-40B4-BE49-F238E27FC236}">
                  <a16:creationId xmlns:a16="http://schemas.microsoft.com/office/drawing/2014/main" id="{B07E4BF8-7750-4BB7-A103-CAB9FA45B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1943" y="4234645"/>
              <a:ext cx="773113" cy="238125"/>
            </a:xfrm>
            <a:custGeom>
              <a:avLst/>
              <a:gdLst>
                <a:gd name="T0" fmla="*/ 1017 w 1017"/>
                <a:gd name="T1" fmla="*/ 315 h 315"/>
                <a:gd name="T2" fmla="*/ 0 w 1017"/>
                <a:gd name="T3" fmla="*/ 315 h 315"/>
                <a:gd name="T4" fmla="*/ 50 w 1017"/>
                <a:gd name="T5" fmla="*/ 136 h 315"/>
                <a:gd name="T6" fmla="*/ 81 w 1017"/>
                <a:gd name="T7" fmla="*/ 252 h 315"/>
                <a:gd name="T8" fmla="*/ 111 w 1017"/>
                <a:gd name="T9" fmla="*/ 0 h 315"/>
                <a:gd name="T10" fmla="*/ 157 w 1017"/>
                <a:gd name="T11" fmla="*/ 226 h 315"/>
                <a:gd name="T12" fmla="*/ 182 w 1017"/>
                <a:gd name="T13" fmla="*/ 97 h 315"/>
                <a:gd name="T14" fmla="*/ 245 w 1017"/>
                <a:gd name="T15" fmla="*/ 276 h 315"/>
                <a:gd name="T16" fmla="*/ 278 w 1017"/>
                <a:gd name="T17" fmla="*/ 151 h 315"/>
                <a:gd name="T18" fmla="*/ 317 w 1017"/>
                <a:gd name="T19" fmla="*/ 236 h 315"/>
                <a:gd name="T20" fmla="*/ 343 w 1017"/>
                <a:gd name="T21" fmla="*/ 66 h 315"/>
                <a:gd name="T22" fmla="*/ 368 w 1017"/>
                <a:gd name="T23" fmla="*/ 265 h 315"/>
                <a:gd name="T24" fmla="*/ 438 w 1017"/>
                <a:gd name="T25" fmla="*/ 133 h 315"/>
                <a:gd name="T26" fmla="*/ 494 w 1017"/>
                <a:gd name="T27" fmla="*/ 226 h 315"/>
                <a:gd name="T28" fmla="*/ 523 w 1017"/>
                <a:gd name="T29" fmla="*/ 124 h 315"/>
                <a:gd name="T30" fmla="*/ 545 w 1017"/>
                <a:gd name="T31" fmla="*/ 263 h 315"/>
                <a:gd name="T32" fmla="*/ 592 w 1017"/>
                <a:gd name="T33" fmla="*/ 156 h 315"/>
                <a:gd name="T34" fmla="*/ 634 w 1017"/>
                <a:gd name="T35" fmla="*/ 261 h 315"/>
                <a:gd name="T36" fmla="*/ 678 w 1017"/>
                <a:gd name="T37" fmla="*/ 24 h 315"/>
                <a:gd name="T38" fmla="*/ 738 w 1017"/>
                <a:gd name="T39" fmla="*/ 245 h 315"/>
                <a:gd name="T40" fmla="*/ 770 w 1017"/>
                <a:gd name="T41" fmla="*/ 114 h 315"/>
                <a:gd name="T42" fmla="*/ 850 w 1017"/>
                <a:gd name="T43" fmla="*/ 242 h 315"/>
                <a:gd name="T44" fmla="*/ 926 w 1017"/>
                <a:gd name="T45" fmla="*/ 79 h 315"/>
                <a:gd name="T46" fmla="*/ 1017 w 1017"/>
                <a:gd name="T47" fmla="*/ 315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17" h="315">
                  <a:moveTo>
                    <a:pt x="1017" y="315"/>
                  </a:moveTo>
                  <a:lnTo>
                    <a:pt x="0" y="315"/>
                  </a:lnTo>
                  <a:lnTo>
                    <a:pt x="50" y="136"/>
                  </a:lnTo>
                  <a:lnTo>
                    <a:pt x="81" y="252"/>
                  </a:lnTo>
                  <a:lnTo>
                    <a:pt x="111" y="0"/>
                  </a:lnTo>
                  <a:lnTo>
                    <a:pt x="157" y="226"/>
                  </a:lnTo>
                  <a:lnTo>
                    <a:pt x="182" y="97"/>
                  </a:lnTo>
                  <a:lnTo>
                    <a:pt x="245" y="276"/>
                  </a:lnTo>
                  <a:lnTo>
                    <a:pt x="278" y="151"/>
                  </a:lnTo>
                  <a:lnTo>
                    <a:pt x="317" y="236"/>
                  </a:lnTo>
                  <a:lnTo>
                    <a:pt x="343" y="66"/>
                  </a:lnTo>
                  <a:lnTo>
                    <a:pt x="368" y="265"/>
                  </a:lnTo>
                  <a:lnTo>
                    <a:pt x="438" y="133"/>
                  </a:lnTo>
                  <a:lnTo>
                    <a:pt x="494" y="226"/>
                  </a:lnTo>
                  <a:lnTo>
                    <a:pt x="523" y="124"/>
                  </a:lnTo>
                  <a:lnTo>
                    <a:pt x="545" y="263"/>
                  </a:lnTo>
                  <a:lnTo>
                    <a:pt x="592" y="156"/>
                  </a:lnTo>
                  <a:lnTo>
                    <a:pt x="634" y="261"/>
                  </a:lnTo>
                  <a:lnTo>
                    <a:pt x="678" y="24"/>
                  </a:lnTo>
                  <a:lnTo>
                    <a:pt x="738" y="245"/>
                  </a:lnTo>
                  <a:lnTo>
                    <a:pt x="770" y="114"/>
                  </a:lnTo>
                  <a:lnTo>
                    <a:pt x="850" y="242"/>
                  </a:lnTo>
                  <a:lnTo>
                    <a:pt x="926" y="79"/>
                  </a:lnTo>
                  <a:lnTo>
                    <a:pt x="1017" y="3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3" name="Freeform 32">
              <a:extLst>
                <a:ext uri="{FF2B5EF4-FFF2-40B4-BE49-F238E27FC236}">
                  <a16:creationId xmlns:a16="http://schemas.microsoft.com/office/drawing/2014/main" id="{A7A52569-B039-4ED1-9D6A-A398D0003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6224" y="4234645"/>
              <a:ext cx="773113" cy="238125"/>
            </a:xfrm>
            <a:custGeom>
              <a:avLst/>
              <a:gdLst>
                <a:gd name="T0" fmla="*/ 1017 w 1017"/>
                <a:gd name="T1" fmla="*/ 315 h 315"/>
                <a:gd name="T2" fmla="*/ 0 w 1017"/>
                <a:gd name="T3" fmla="*/ 315 h 315"/>
                <a:gd name="T4" fmla="*/ 50 w 1017"/>
                <a:gd name="T5" fmla="*/ 136 h 315"/>
                <a:gd name="T6" fmla="*/ 81 w 1017"/>
                <a:gd name="T7" fmla="*/ 252 h 315"/>
                <a:gd name="T8" fmla="*/ 111 w 1017"/>
                <a:gd name="T9" fmla="*/ 0 h 315"/>
                <a:gd name="T10" fmla="*/ 157 w 1017"/>
                <a:gd name="T11" fmla="*/ 226 h 315"/>
                <a:gd name="T12" fmla="*/ 182 w 1017"/>
                <a:gd name="T13" fmla="*/ 97 h 315"/>
                <a:gd name="T14" fmla="*/ 245 w 1017"/>
                <a:gd name="T15" fmla="*/ 276 h 315"/>
                <a:gd name="T16" fmla="*/ 278 w 1017"/>
                <a:gd name="T17" fmla="*/ 151 h 315"/>
                <a:gd name="T18" fmla="*/ 317 w 1017"/>
                <a:gd name="T19" fmla="*/ 236 h 315"/>
                <a:gd name="T20" fmla="*/ 343 w 1017"/>
                <a:gd name="T21" fmla="*/ 66 h 315"/>
                <a:gd name="T22" fmla="*/ 368 w 1017"/>
                <a:gd name="T23" fmla="*/ 265 h 315"/>
                <a:gd name="T24" fmla="*/ 438 w 1017"/>
                <a:gd name="T25" fmla="*/ 133 h 315"/>
                <a:gd name="T26" fmla="*/ 494 w 1017"/>
                <a:gd name="T27" fmla="*/ 226 h 315"/>
                <a:gd name="T28" fmla="*/ 523 w 1017"/>
                <a:gd name="T29" fmla="*/ 124 h 315"/>
                <a:gd name="T30" fmla="*/ 545 w 1017"/>
                <a:gd name="T31" fmla="*/ 263 h 315"/>
                <a:gd name="T32" fmla="*/ 592 w 1017"/>
                <a:gd name="T33" fmla="*/ 156 h 315"/>
                <a:gd name="T34" fmla="*/ 634 w 1017"/>
                <a:gd name="T35" fmla="*/ 261 h 315"/>
                <a:gd name="T36" fmla="*/ 678 w 1017"/>
                <a:gd name="T37" fmla="*/ 24 h 315"/>
                <a:gd name="T38" fmla="*/ 738 w 1017"/>
                <a:gd name="T39" fmla="*/ 245 h 315"/>
                <a:gd name="T40" fmla="*/ 770 w 1017"/>
                <a:gd name="T41" fmla="*/ 114 h 315"/>
                <a:gd name="T42" fmla="*/ 850 w 1017"/>
                <a:gd name="T43" fmla="*/ 242 h 315"/>
                <a:gd name="T44" fmla="*/ 926 w 1017"/>
                <a:gd name="T45" fmla="*/ 79 h 315"/>
                <a:gd name="T46" fmla="*/ 1017 w 1017"/>
                <a:gd name="T47" fmla="*/ 315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17" h="315">
                  <a:moveTo>
                    <a:pt x="1017" y="315"/>
                  </a:moveTo>
                  <a:lnTo>
                    <a:pt x="0" y="315"/>
                  </a:lnTo>
                  <a:lnTo>
                    <a:pt x="50" y="136"/>
                  </a:lnTo>
                  <a:lnTo>
                    <a:pt x="81" y="252"/>
                  </a:lnTo>
                  <a:lnTo>
                    <a:pt x="111" y="0"/>
                  </a:lnTo>
                  <a:lnTo>
                    <a:pt x="157" y="226"/>
                  </a:lnTo>
                  <a:lnTo>
                    <a:pt x="182" y="97"/>
                  </a:lnTo>
                  <a:lnTo>
                    <a:pt x="245" y="276"/>
                  </a:lnTo>
                  <a:lnTo>
                    <a:pt x="278" y="151"/>
                  </a:lnTo>
                  <a:lnTo>
                    <a:pt x="317" y="236"/>
                  </a:lnTo>
                  <a:lnTo>
                    <a:pt x="343" y="66"/>
                  </a:lnTo>
                  <a:lnTo>
                    <a:pt x="368" y="265"/>
                  </a:lnTo>
                  <a:lnTo>
                    <a:pt x="438" y="133"/>
                  </a:lnTo>
                  <a:lnTo>
                    <a:pt x="494" y="226"/>
                  </a:lnTo>
                  <a:lnTo>
                    <a:pt x="523" y="124"/>
                  </a:lnTo>
                  <a:lnTo>
                    <a:pt x="545" y="263"/>
                  </a:lnTo>
                  <a:lnTo>
                    <a:pt x="592" y="156"/>
                  </a:lnTo>
                  <a:lnTo>
                    <a:pt x="634" y="261"/>
                  </a:lnTo>
                  <a:lnTo>
                    <a:pt x="678" y="24"/>
                  </a:lnTo>
                  <a:lnTo>
                    <a:pt x="738" y="245"/>
                  </a:lnTo>
                  <a:lnTo>
                    <a:pt x="770" y="114"/>
                  </a:lnTo>
                  <a:lnTo>
                    <a:pt x="850" y="242"/>
                  </a:lnTo>
                  <a:lnTo>
                    <a:pt x="926" y="79"/>
                  </a:lnTo>
                  <a:lnTo>
                    <a:pt x="1017" y="3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212" name="그룹 110">
            <a:extLst>
              <a:ext uri="{FF2B5EF4-FFF2-40B4-BE49-F238E27FC236}">
                <a16:creationId xmlns:a16="http://schemas.microsoft.com/office/drawing/2014/main" id="{CE3A80B1-28F1-4ED3-9DEC-8A5695DEAB73}"/>
              </a:ext>
            </a:extLst>
          </p:cNvPr>
          <p:cNvGrpSpPr/>
          <p:nvPr/>
        </p:nvGrpSpPr>
        <p:grpSpPr>
          <a:xfrm>
            <a:off x="3493700" y="3177682"/>
            <a:ext cx="5204600" cy="1788050"/>
            <a:chOff x="3493700" y="2896331"/>
            <a:chExt cx="5204600" cy="1788050"/>
          </a:xfrm>
        </p:grpSpPr>
        <p:sp>
          <p:nvSpPr>
            <p:cNvPr id="213" name="Freeform 4">
              <a:extLst>
                <a:ext uri="{FF2B5EF4-FFF2-40B4-BE49-F238E27FC236}">
                  <a16:creationId xmlns:a16="http://schemas.microsoft.com/office/drawing/2014/main" id="{00657624-F09F-4546-8466-2786CDD45DDF}"/>
                </a:ext>
              </a:extLst>
            </p:cNvPr>
            <p:cNvSpPr/>
            <p:nvPr/>
          </p:nvSpPr>
          <p:spPr>
            <a:xfrm>
              <a:off x="6086321" y="2896331"/>
              <a:ext cx="2611979" cy="1788050"/>
            </a:xfrm>
            <a:custGeom>
              <a:avLst/>
              <a:gdLst>
                <a:gd name="connsiteX0" fmla="*/ 1505638 w 2852982"/>
                <a:gd name="connsiteY0" fmla="*/ 186211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5638 w 2852982"/>
                <a:gd name="connsiteY5" fmla="*/ 18621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5638 w 2852982"/>
                <a:gd name="connsiteY0" fmla="*/ 186211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5638 w 2852982"/>
                <a:gd name="connsiteY5" fmla="*/ 18621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5638 w 2852982"/>
                <a:gd name="connsiteY0" fmla="*/ 186211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5638 w 2852982"/>
                <a:gd name="connsiteY5" fmla="*/ 18621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710473 w 2852982"/>
                <a:gd name="connsiteY2" fmla="*/ 1593826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33781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31639 w 2852982"/>
                <a:gd name="connsiteY5" fmla="*/ 23378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33781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31639 w 2852982"/>
                <a:gd name="connsiteY5" fmla="*/ 23378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01571 w 2852982"/>
                <a:gd name="connsiteY13" fmla="*/ 740601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33781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31639 w 2852982"/>
                <a:gd name="connsiteY5" fmla="*/ 23378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185714 w 2852982"/>
                <a:gd name="connsiteY13" fmla="*/ 756457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54912 h 1952672"/>
                <a:gd name="connsiteX1" fmla="*/ 409745 w 2852982"/>
                <a:gd name="connsiteY1" fmla="*/ 483554 h 1952672"/>
                <a:gd name="connsiteX2" fmla="*/ 710473 w 2852982"/>
                <a:gd name="connsiteY2" fmla="*/ 1614957 h 1952672"/>
                <a:gd name="connsiteX3" fmla="*/ 2025982 w 2852982"/>
                <a:gd name="connsiteY3" fmla="*/ 1662907 h 1952672"/>
                <a:gd name="connsiteX4" fmla="*/ 2292162 w 2852982"/>
                <a:gd name="connsiteY4" fmla="*/ 417717 h 1952672"/>
                <a:gd name="connsiteX5" fmla="*/ 1431639 w 2852982"/>
                <a:gd name="connsiteY5" fmla="*/ 254912 h 1952672"/>
                <a:gd name="connsiteX6" fmla="*/ 1436523 w 2852982"/>
                <a:gd name="connsiteY6" fmla="*/ 38 h 1952672"/>
                <a:gd name="connsiteX7" fmla="*/ 2523744 w 2852982"/>
                <a:gd name="connsiteY7" fmla="*/ 219605 h 1952672"/>
                <a:gd name="connsiteX8" fmla="*/ 2830984 w 2852982"/>
                <a:gd name="connsiteY8" fmla="*/ 278127 h 1952672"/>
                <a:gd name="connsiteX9" fmla="*/ 2823667 w 2852982"/>
                <a:gd name="connsiteY9" fmla="*/ 526844 h 1952672"/>
                <a:gd name="connsiteX10" fmla="*/ 2604212 w 2852982"/>
                <a:gd name="connsiteY10" fmla="*/ 636571 h 1952672"/>
                <a:gd name="connsiteX11" fmla="*/ 2296973 w 2852982"/>
                <a:gd name="connsiteY11" fmla="*/ 1777743 h 1952672"/>
                <a:gd name="connsiteX12" fmla="*/ 534010 w 2852982"/>
                <a:gd name="connsiteY12" fmla="*/ 1792373 h 1952672"/>
                <a:gd name="connsiteX13" fmla="*/ 185714 w 2852982"/>
                <a:gd name="connsiteY13" fmla="*/ 777588 h 1952672"/>
                <a:gd name="connsiteX14" fmla="*/ 7315 w 2852982"/>
                <a:gd name="connsiteY14" fmla="*/ 725573 h 1952672"/>
                <a:gd name="connsiteX15" fmla="*/ 0 w 2852982"/>
                <a:gd name="connsiteY15" fmla="*/ 238887 h 1952672"/>
                <a:gd name="connsiteX16" fmla="*/ 277978 w 2852982"/>
                <a:gd name="connsiteY16" fmla="*/ 234236 h 1952672"/>
                <a:gd name="connsiteX17" fmla="*/ 1436523 w 2852982"/>
                <a:gd name="connsiteY17" fmla="*/ 38 h 1952672"/>
                <a:gd name="connsiteX0" fmla="*/ 1431639 w 2852982"/>
                <a:gd name="connsiteY0" fmla="*/ 255592 h 1953352"/>
                <a:gd name="connsiteX1" fmla="*/ 409745 w 2852982"/>
                <a:gd name="connsiteY1" fmla="*/ 484234 h 1953352"/>
                <a:gd name="connsiteX2" fmla="*/ 710473 w 2852982"/>
                <a:gd name="connsiteY2" fmla="*/ 1615637 h 1953352"/>
                <a:gd name="connsiteX3" fmla="*/ 2025982 w 2852982"/>
                <a:gd name="connsiteY3" fmla="*/ 1663587 h 1953352"/>
                <a:gd name="connsiteX4" fmla="*/ 2292162 w 2852982"/>
                <a:gd name="connsiteY4" fmla="*/ 418397 h 1953352"/>
                <a:gd name="connsiteX5" fmla="*/ 1431639 w 2852982"/>
                <a:gd name="connsiteY5" fmla="*/ 255592 h 1953352"/>
                <a:gd name="connsiteX6" fmla="*/ 1436523 w 2852982"/>
                <a:gd name="connsiteY6" fmla="*/ 718 h 1953352"/>
                <a:gd name="connsiteX7" fmla="*/ 2523744 w 2852982"/>
                <a:gd name="connsiteY7" fmla="*/ 220285 h 1953352"/>
                <a:gd name="connsiteX8" fmla="*/ 2830984 w 2852982"/>
                <a:gd name="connsiteY8" fmla="*/ 278807 h 1953352"/>
                <a:gd name="connsiteX9" fmla="*/ 2823667 w 2852982"/>
                <a:gd name="connsiteY9" fmla="*/ 527524 h 1953352"/>
                <a:gd name="connsiteX10" fmla="*/ 2604212 w 2852982"/>
                <a:gd name="connsiteY10" fmla="*/ 637251 h 1953352"/>
                <a:gd name="connsiteX11" fmla="*/ 2296973 w 2852982"/>
                <a:gd name="connsiteY11" fmla="*/ 1778423 h 1953352"/>
                <a:gd name="connsiteX12" fmla="*/ 534010 w 2852982"/>
                <a:gd name="connsiteY12" fmla="*/ 1793053 h 1953352"/>
                <a:gd name="connsiteX13" fmla="*/ 185714 w 2852982"/>
                <a:gd name="connsiteY13" fmla="*/ 778268 h 1953352"/>
                <a:gd name="connsiteX14" fmla="*/ 7315 w 2852982"/>
                <a:gd name="connsiteY14" fmla="*/ 726253 h 1953352"/>
                <a:gd name="connsiteX15" fmla="*/ 0 w 2852982"/>
                <a:gd name="connsiteY15" fmla="*/ 239567 h 1953352"/>
                <a:gd name="connsiteX16" fmla="*/ 277978 w 2852982"/>
                <a:gd name="connsiteY16" fmla="*/ 234916 h 1953352"/>
                <a:gd name="connsiteX17" fmla="*/ 1436523 w 2852982"/>
                <a:gd name="connsiteY17" fmla="*/ 718 h 1953352"/>
                <a:gd name="connsiteX0" fmla="*/ 1431639 w 2852982"/>
                <a:gd name="connsiteY0" fmla="*/ 256008 h 1953768"/>
                <a:gd name="connsiteX1" fmla="*/ 409745 w 2852982"/>
                <a:gd name="connsiteY1" fmla="*/ 484650 h 1953768"/>
                <a:gd name="connsiteX2" fmla="*/ 710473 w 2852982"/>
                <a:gd name="connsiteY2" fmla="*/ 1616053 h 1953768"/>
                <a:gd name="connsiteX3" fmla="*/ 2025982 w 2852982"/>
                <a:gd name="connsiteY3" fmla="*/ 1664003 h 1953768"/>
                <a:gd name="connsiteX4" fmla="*/ 2292162 w 2852982"/>
                <a:gd name="connsiteY4" fmla="*/ 418813 h 1953768"/>
                <a:gd name="connsiteX5" fmla="*/ 1431639 w 2852982"/>
                <a:gd name="connsiteY5" fmla="*/ 256008 h 1953768"/>
                <a:gd name="connsiteX6" fmla="*/ 1436523 w 2852982"/>
                <a:gd name="connsiteY6" fmla="*/ 1134 h 1953768"/>
                <a:gd name="connsiteX7" fmla="*/ 2523744 w 2852982"/>
                <a:gd name="connsiteY7" fmla="*/ 220701 h 1953768"/>
                <a:gd name="connsiteX8" fmla="*/ 2830984 w 2852982"/>
                <a:gd name="connsiteY8" fmla="*/ 279223 h 1953768"/>
                <a:gd name="connsiteX9" fmla="*/ 2823667 w 2852982"/>
                <a:gd name="connsiteY9" fmla="*/ 527940 h 1953768"/>
                <a:gd name="connsiteX10" fmla="*/ 2604212 w 2852982"/>
                <a:gd name="connsiteY10" fmla="*/ 637667 h 1953768"/>
                <a:gd name="connsiteX11" fmla="*/ 2296973 w 2852982"/>
                <a:gd name="connsiteY11" fmla="*/ 1778839 h 1953768"/>
                <a:gd name="connsiteX12" fmla="*/ 534010 w 2852982"/>
                <a:gd name="connsiteY12" fmla="*/ 1793469 h 1953768"/>
                <a:gd name="connsiteX13" fmla="*/ 185714 w 2852982"/>
                <a:gd name="connsiteY13" fmla="*/ 778684 h 1953768"/>
                <a:gd name="connsiteX14" fmla="*/ 7315 w 2852982"/>
                <a:gd name="connsiteY14" fmla="*/ 726669 h 1953768"/>
                <a:gd name="connsiteX15" fmla="*/ 0 w 2852982"/>
                <a:gd name="connsiteY15" fmla="*/ 239983 h 1953768"/>
                <a:gd name="connsiteX16" fmla="*/ 277978 w 2852982"/>
                <a:gd name="connsiteY16" fmla="*/ 235332 h 1953768"/>
                <a:gd name="connsiteX17" fmla="*/ 1436523 w 2852982"/>
                <a:gd name="connsiteY17" fmla="*/ 1134 h 1953768"/>
                <a:gd name="connsiteX0" fmla="*/ 1431639 w 2852982"/>
                <a:gd name="connsiteY0" fmla="*/ 255925 h 1953685"/>
                <a:gd name="connsiteX1" fmla="*/ 409745 w 2852982"/>
                <a:gd name="connsiteY1" fmla="*/ 484567 h 1953685"/>
                <a:gd name="connsiteX2" fmla="*/ 710473 w 2852982"/>
                <a:gd name="connsiteY2" fmla="*/ 1615970 h 1953685"/>
                <a:gd name="connsiteX3" fmla="*/ 2025982 w 2852982"/>
                <a:gd name="connsiteY3" fmla="*/ 1663920 h 1953685"/>
                <a:gd name="connsiteX4" fmla="*/ 2292162 w 2852982"/>
                <a:gd name="connsiteY4" fmla="*/ 418730 h 1953685"/>
                <a:gd name="connsiteX5" fmla="*/ 1431639 w 2852982"/>
                <a:gd name="connsiteY5" fmla="*/ 255925 h 1953685"/>
                <a:gd name="connsiteX6" fmla="*/ 1436523 w 2852982"/>
                <a:gd name="connsiteY6" fmla="*/ 1051 h 1953685"/>
                <a:gd name="connsiteX7" fmla="*/ 2523744 w 2852982"/>
                <a:gd name="connsiteY7" fmla="*/ 220618 h 1953685"/>
                <a:gd name="connsiteX8" fmla="*/ 2830984 w 2852982"/>
                <a:gd name="connsiteY8" fmla="*/ 279140 h 1953685"/>
                <a:gd name="connsiteX9" fmla="*/ 2823667 w 2852982"/>
                <a:gd name="connsiteY9" fmla="*/ 527857 h 1953685"/>
                <a:gd name="connsiteX10" fmla="*/ 2604212 w 2852982"/>
                <a:gd name="connsiteY10" fmla="*/ 637584 h 1953685"/>
                <a:gd name="connsiteX11" fmla="*/ 2296973 w 2852982"/>
                <a:gd name="connsiteY11" fmla="*/ 1778756 h 1953685"/>
                <a:gd name="connsiteX12" fmla="*/ 534010 w 2852982"/>
                <a:gd name="connsiteY12" fmla="*/ 1793386 h 1953685"/>
                <a:gd name="connsiteX13" fmla="*/ 185714 w 2852982"/>
                <a:gd name="connsiteY13" fmla="*/ 778601 h 1953685"/>
                <a:gd name="connsiteX14" fmla="*/ 7315 w 2852982"/>
                <a:gd name="connsiteY14" fmla="*/ 726586 h 1953685"/>
                <a:gd name="connsiteX15" fmla="*/ 0 w 2852982"/>
                <a:gd name="connsiteY15" fmla="*/ 239900 h 1953685"/>
                <a:gd name="connsiteX16" fmla="*/ 277978 w 2852982"/>
                <a:gd name="connsiteY16" fmla="*/ 235249 h 1953685"/>
                <a:gd name="connsiteX17" fmla="*/ 1436523 w 2852982"/>
                <a:gd name="connsiteY17" fmla="*/ 1051 h 1953685"/>
                <a:gd name="connsiteX0" fmla="*/ 1431639 w 2852982"/>
                <a:gd name="connsiteY0" fmla="*/ 255853 h 1953613"/>
                <a:gd name="connsiteX1" fmla="*/ 409745 w 2852982"/>
                <a:gd name="connsiteY1" fmla="*/ 484495 h 1953613"/>
                <a:gd name="connsiteX2" fmla="*/ 710473 w 2852982"/>
                <a:gd name="connsiteY2" fmla="*/ 1615898 h 1953613"/>
                <a:gd name="connsiteX3" fmla="*/ 2025982 w 2852982"/>
                <a:gd name="connsiteY3" fmla="*/ 1663848 h 1953613"/>
                <a:gd name="connsiteX4" fmla="*/ 2292162 w 2852982"/>
                <a:gd name="connsiteY4" fmla="*/ 418658 h 1953613"/>
                <a:gd name="connsiteX5" fmla="*/ 1431639 w 2852982"/>
                <a:gd name="connsiteY5" fmla="*/ 255853 h 1953613"/>
                <a:gd name="connsiteX6" fmla="*/ 1436523 w 2852982"/>
                <a:gd name="connsiteY6" fmla="*/ 979 h 1953613"/>
                <a:gd name="connsiteX7" fmla="*/ 2523744 w 2852982"/>
                <a:gd name="connsiteY7" fmla="*/ 220546 h 1953613"/>
                <a:gd name="connsiteX8" fmla="*/ 2830984 w 2852982"/>
                <a:gd name="connsiteY8" fmla="*/ 279068 h 1953613"/>
                <a:gd name="connsiteX9" fmla="*/ 2823667 w 2852982"/>
                <a:gd name="connsiteY9" fmla="*/ 527785 h 1953613"/>
                <a:gd name="connsiteX10" fmla="*/ 2604212 w 2852982"/>
                <a:gd name="connsiteY10" fmla="*/ 637512 h 1953613"/>
                <a:gd name="connsiteX11" fmla="*/ 2296973 w 2852982"/>
                <a:gd name="connsiteY11" fmla="*/ 1778684 h 1953613"/>
                <a:gd name="connsiteX12" fmla="*/ 534010 w 2852982"/>
                <a:gd name="connsiteY12" fmla="*/ 1793314 h 1953613"/>
                <a:gd name="connsiteX13" fmla="*/ 185714 w 2852982"/>
                <a:gd name="connsiteY13" fmla="*/ 778529 h 1953613"/>
                <a:gd name="connsiteX14" fmla="*/ 7315 w 2852982"/>
                <a:gd name="connsiteY14" fmla="*/ 726514 h 1953613"/>
                <a:gd name="connsiteX15" fmla="*/ 0 w 2852982"/>
                <a:gd name="connsiteY15" fmla="*/ 239828 h 1953613"/>
                <a:gd name="connsiteX16" fmla="*/ 277978 w 2852982"/>
                <a:gd name="connsiteY16" fmla="*/ 235177 h 1953613"/>
                <a:gd name="connsiteX17" fmla="*/ 1436523 w 2852982"/>
                <a:gd name="connsiteY17" fmla="*/ 979 h 1953613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292162 w 2852982"/>
                <a:gd name="connsiteY4" fmla="*/ 418075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308019 w 2852982"/>
                <a:gd name="connsiteY4" fmla="*/ 439217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308019 w 2852982"/>
                <a:gd name="connsiteY4" fmla="*/ 439217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308019 w 2852982"/>
                <a:gd name="connsiteY4" fmla="*/ 439217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852982" h="1953030">
                  <a:moveTo>
                    <a:pt x="1431639" y="255270"/>
                  </a:moveTo>
                  <a:cubicBezTo>
                    <a:pt x="1059056" y="254353"/>
                    <a:pt x="453324" y="421040"/>
                    <a:pt x="409745" y="483912"/>
                  </a:cubicBezTo>
                  <a:cubicBezTo>
                    <a:pt x="352043" y="631047"/>
                    <a:pt x="579249" y="1544207"/>
                    <a:pt x="710473" y="1615315"/>
                  </a:cubicBezTo>
                  <a:cubicBezTo>
                    <a:pt x="1044490" y="1732344"/>
                    <a:pt x="1862666" y="1767300"/>
                    <a:pt x="2025982" y="1663265"/>
                  </a:cubicBezTo>
                  <a:cubicBezTo>
                    <a:pt x="2288497" y="1462133"/>
                    <a:pt x="2398240" y="522123"/>
                    <a:pt x="2308019" y="439217"/>
                  </a:cubicBezTo>
                  <a:cubicBezTo>
                    <a:pt x="2192280" y="309941"/>
                    <a:pt x="1804222" y="256187"/>
                    <a:pt x="1431639" y="255270"/>
                  </a:cubicBezTo>
                  <a:close/>
                  <a:moveTo>
                    <a:pt x="1436523" y="396"/>
                  </a:moveTo>
                  <a:cubicBezTo>
                    <a:pt x="1830622" y="-8042"/>
                    <a:pt x="2276721" y="120154"/>
                    <a:pt x="2523744" y="219963"/>
                  </a:cubicBezTo>
                  <a:cubicBezTo>
                    <a:pt x="2592464" y="247729"/>
                    <a:pt x="2792142" y="218487"/>
                    <a:pt x="2830984" y="278485"/>
                  </a:cubicBezTo>
                  <a:cubicBezTo>
                    <a:pt x="2870787" y="344701"/>
                    <a:pt x="2849288" y="490248"/>
                    <a:pt x="2823667" y="527202"/>
                  </a:cubicBezTo>
                  <a:cubicBezTo>
                    <a:pt x="2762708" y="601419"/>
                    <a:pt x="2611493" y="592488"/>
                    <a:pt x="2604212" y="636929"/>
                  </a:cubicBezTo>
                  <a:cubicBezTo>
                    <a:pt x="2589582" y="978305"/>
                    <a:pt x="2501799" y="1429410"/>
                    <a:pt x="2296973" y="1778101"/>
                  </a:cubicBezTo>
                  <a:cubicBezTo>
                    <a:pt x="2114092" y="2034134"/>
                    <a:pt x="716890" y="1982925"/>
                    <a:pt x="534010" y="1792731"/>
                  </a:cubicBezTo>
                  <a:cubicBezTo>
                    <a:pt x="453818" y="1716179"/>
                    <a:pt x="197906" y="1238804"/>
                    <a:pt x="185714" y="777946"/>
                  </a:cubicBezTo>
                  <a:cubicBezTo>
                    <a:pt x="182794" y="723747"/>
                    <a:pt x="78957" y="730676"/>
                    <a:pt x="7315" y="725931"/>
                  </a:cubicBezTo>
                  <a:cubicBezTo>
                    <a:pt x="7315" y="571018"/>
                    <a:pt x="0" y="394158"/>
                    <a:pt x="0" y="239245"/>
                  </a:cubicBezTo>
                  <a:cubicBezTo>
                    <a:pt x="81791" y="236688"/>
                    <a:pt x="250861" y="250277"/>
                    <a:pt x="277978" y="234594"/>
                  </a:cubicBezTo>
                  <a:cubicBezTo>
                    <a:pt x="604724" y="85852"/>
                    <a:pt x="1042424" y="8834"/>
                    <a:pt x="1436523" y="3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4" name="Freeform 9">
              <a:extLst>
                <a:ext uri="{FF2B5EF4-FFF2-40B4-BE49-F238E27FC236}">
                  <a16:creationId xmlns:a16="http://schemas.microsoft.com/office/drawing/2014/main" id="{B8374D15-6D63-4FED-A3D0-156D82F0CCF9}"/>
                </a:ext>
              </a:extLst>
            </p:cNvPr>
            <p:cNvSpPr/>
            <p:nvPr/>
          </p:nvSpPr>
          <p:spPr>
            <a:xfrm flipH="1">
              <a:off x="3493700" y="2896331"/>
              <a:ext cx="2611979" cy="1788050"/>
            </a:xfrm>
            <a:custGeom>
              <a:avLst/>
              <a:gdLst>
                <a:gd name="connsiteX0" fmla="*/ 1505638 w 2852982"/>
                <a:gd name="connsiteY0" fmla="*/ 186211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5638 w 2852982"/>
                <a:gd name="connsiteY5" fmla="*/ 18621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5638 w 2852982"/>
                <a:gd name="connsiteY0" fmla="*/ 186211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5638 w 2852982"/>
                <a:gd name="connsiteY5" fmla="*/ 18621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5638 w 2852982"/>
                <a:gd name="connsiteY0" fmla="*/ 186211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5638 w 2852982"/>
                <a:gd name="connsiteY5" fmla="*/ 18621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500352 w 2852982"/>
                <a:gd name="connsiteY0" fmla="*/ 207354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500352 w 2852982"/>
                <a:gd name="connsiteY5" fmla="*/ 207354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318590 w 2852982"/>
                <a:gd name="connsiteY4" fmla="*/ 386015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694616 w 2852982"/>
                <a:gd name="connsiteY2" fmla="*/ 1614969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372746 w 2852982"/>
                <a:gd name="connsiteY1" fmla="*/ 451852 h 1931541"/>
                <a:gd name="connsiteX2" fmla="*/ 710473 w 2852982"/>
                <a:gd name="connsiteY2" fmla="*/ 1593826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73490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42211 w 2852982"/>
                <a:gd name="connsiteY0" fmla="*/ 212639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42211 w 2852982"/>
                <a:gd name="connsiteY5" fmla="*/ 212639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33781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31639 w 2852982"/>
                <a:gd name="connsiteY5" fmla="*/ 23378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12142 w 2852982"/>
                <a:gd name="connsiteY13" fmla="*/ 761744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33781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31639 w 2852982"/>
                <a:gd name="connsiteY5" fmla="*/ 23378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201571 w 2852982"/>
                <a:gd name="connsiteY13" fmla="*/ 740601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33781 h 1931541"/>
                <a:gd name="connsiteX1" fmla="*/ 409745 w 2852982"/>
                <a:gd name="connsiteY1" fmla="*/ 462423 h 1931541"/>
                <a:gd name="connsiteX2" fmla="*/ 710473 w 2852982"/>
                <a:gd name="connsiteY2" fmla="*/ 1593826 h 1931541"/>
                <a:gd name="connsiteX3" fmla="*/ 2025982 w 2852982"/>
                <a:gd name="connsiteY3" fmla="*/ 1641776 h 1931541"/>
                <a:gd name="connsiteX4" fmla="*/ 2292162 w 2852982"/>
                <a:gd name="connsiteY4" fmla="*/ 396586 h 1931541"/>
                <a:gd name="connsiteX5" fmla="*/ 1431639 w 2852982"/>
                <a:gd name="connsiteY5" fmla="*/ 233781 h 1931541"/>
                <a:gd name="connsiteX6" fmla="*/ 1436523 w 2852982"/>
                <a:gd name="connsiteY6" fmla="*/ 50 h 1931541"/>
                <a:gd name="connsiteX7" fmla="*/ 2523744 w 2852982"/>
                <a:gd name="connsiteY7" fmla="*/ 198474 h 1931541"/>
                <a:gd name="connsiteX8" fmla="*/ 2830984 w 2852982"/>
                <a:gd name="connsiteY8" fmla="*/ 256996 h 1931541"/>
                <a:gd name="connsiteX9" fmla="*/ 2823667 w 2852982"/>
                <a:gd name="connsiteY9" fmla="*/ 505713 h 1931541"/>
                <a:gd name="connsiteX10" fmla="*/ 2604212 w 2852982"/>
                <a:gd name="connsiteY10" fmla="*/ 615440 h 1931541"/>
                <a:gd name="connsiteX11" fmla="*/ 2296973 w 2852982"/>
                <a:gd name="connsiteY11" fmla="*/ 1756612 h 1931541"/>
                <a:gd name="connsiteX12" fmla="*/ 534010 w 2852982"/>
                <a:gd name="connsiteY12" fmla="*/ 1771242 h 1931541"/>
                <a:gd name="connsiteX13" fmla="*/ 185714 w 2852982"/>
                <a:gd name="connsiteY13" fmla="*/ 756457 h 1931541"/>
                <a:gd name="connsiteX14" fmla="*/ 7315 w 2852982"/>
                <a:gd name="connsiteY14" fmla="*/ 704442 h 1931541"/>
                <a:gd name="connsiteX15" fmla="*/ 0 w 2852982"/>
                <a:gd name="connsiteY15" fmla="*/ 217756 h 1931541"/>
                <a:gd name="connsiteX16" fmla="*/ 277978 w 2852982"/>
                <a:gd name="connsiteY16" fmla="*/ 213105 h 1931541"/>
                <a:gd name="connsiteX17" fmla="*/ 1436523 w 2852982"/>
                <a:gd name="connsiteY17" fmla="*/ 50 h 1931541"/>
                <a:gd name="connsiteX0" fmla="*/ 1431639 w 2852982"/>
                <a:gd name="connsiteY0" fmla="*/ 254912 h 1952672"/>
                <a:gd name="connsiteX1" fmla="*/ 409745 w 2852982"/>
                <a:gd name="connsiteY1" fmla="*/ 483554 h 1952672"/>
                <a:gd name="connsiteX2" fmla="*/ 710473 w 2852982"/>
                <a:gd name="connsiteY2" fmla="*/ 1614957 h 1952672"/>
                <a:gd name="connsiteX3" fmla="*/ 2025982 w 2852982"/>
                <a:gd name="connsiteY3" fmla="*/ 1662907 h 1952672"/>
                <a:gd name="connsiteX4" fmla="*/ 2292162 w 2852982"/>
                <a:gd name="connsiteY4" fmla="*/ 417717 h 1952672"/>
                <a:gd name="connsiteX5" fmla="*/ 1431639 w 2852982"/>
                <a:gd name="connsiteY5" fmla="*/ 254912 h 1952672"/>
                <a:gd name="connsiteX6" fmla="*/ 1436523 w 2852982"/>
                <a:gd name="connsiteY6" fmla="*/ 38 h 1952672"/>
                <a:gd name="connsiteX7" fmla="*/ 2523744 w 2852982"/>
                <a:gd name="connsiteY7" fmla="*/ 219605 h 1952672"/>
                <a:gd name="connsiteX8" fmla="*/ 2830984 w 2852982"/>
                <a:gd name="connsiteY8" fmla="*/ 278127 h 1952672"/>
                <a:gd name="connsiteX9" fmla="*/ 2823667 w 2852982"/>
                <a:gd name="connsiteY9" fmla="*/ 526844 h 1952672"/>
                <a:gd name="connsiteX10" fmla="*/ 2604212 w 2852982"/>
                <a:gd name="connsiteY10" fmla="*/ 636571 h 1952672"/>
                <a:gd name="connsiteX11" fmla="*/ 2296973 w 2852982"/>
                <a:gd name="connsiteY11" fmla="*/ 1777743 h 1952672"/>
                <a:gd name="connsiteX12" fmla="*/ 534010 w 2852982"/>
                <a:gd name="connsiteY12" fmla="*/ 1792373 h 1952672"/>
                <a:gd name="connsiteX13" fmla="*/ 185714 w 2852982"/>
                <a:gd name="connsiteY13" fmla="*/ 777588 h 1952672"/>
                <a:gd name="connsiteX14" fmla="*/ 7315 w 2852982"/>
                <a:gd name="connsiteY14" fmla="*/ 725573 h 1952672"/>
                <a:gd name="connsiteX15" fmla="*/ 0 w 2852982"/>
                <a:gd name="connsiteY15" fmla="*/ 238887 h 1952672"/>
                <a:gd name="connsiteX16" fmla="*/ 277978 w 2852982"/>
                <a:gd name="connsiteY16" fmla="*/ 234236 h 1952672"/>
                <a:gd name="connsiteX17" fmla="*/ 1436523 w 2852982"/>
                <a:gd name="connsiteY17" fmla="*/ 38 h 1952672"/>
                <a:gd name="connsiteX0" fmla="*/ 1431639 w 2852982"/>
                <a:gd name="connsiteY0" fmla="*/ 255592 h 1953352"/>
                <a:gd name="connsiteX1" fmla="*/ 409745 w 2852982"/>
                <a:gd name="connsiteY1" fmla="*/ 484234 h 1953352"/>
                <a:gd name="connsiteX2" fmla="*/ 710473 w 2852982"/>
                <a:gd name="connsiteY2" fmla="*/ 1615637 h 1953352"/>
                <a:gd name="connsiteX3" fmla="*/ 2025982 w 2852982"/>
                <a:gd name="connsiteY3" fmla="*/ 1663587 h 1953352"/>
                <a:gd name="connsiteX4" fmla="*/ 2292162 w 2852982"/>
                <a:gd name="connsiteY4" fmla="*/ 418397 h 1953352"/>
                <a:gd name="connsiteX5" fmla="*/ 1431639 w 2852982"/>
                <a:gd name="connsiteY5" fmla="*/ 255592 h 1953352"/>
                <a:gd name="connsiteX6" fmla="*/ 1436523 w 2852982"/>
                <a:gd name="connsiteY6" fmla="*/ 718 h 1953352"/>
                <a:gd name="connsiteX7" fmla="*/ 2523744 w 2852982"/>
                <a:gd name="connsiteY7" fmla="*/ 220285 h 1953352"/>
                <a:gd name="connsiteX8" fmla="*/ 2830984 w 2852982"/>
                <a:gd name="connsiteY8" fmla="*/ 278807 h 1953352"/>
                <a:gd name="connsiteX9" fmla="*/ 2823667 w 2852982"/>
                <a:gd name="connsiteY9" fmla="*/ 527524 h 1953352"/>
                <a:gd name="connsiteX10" fmla="*/ 2604212 w 2852982"/>
                <a:gd name="connsiteY10" fmla="*/ 637251 h 1953352"/>
                <a:gd name="connsiteX11" fmla="*/ 2296973 w 2852982"/>
                <a:gd name="connsiteY11" fmla="*/ 1778423 h 1953352"/>
                <a:gd name="connsiteX12" fmla="*/ 534010 w 2852982"/>
                <a:gd name="connsiteY12" fmla="*/ 1793053 h 1953352"/>
                <a:gd name="connsiteX13" fmla="*/ 185714 w 2852982"/>
                <a:gd name="connsiteY13" fmla="*/ 778268 h 1953352"/>
                <a:gd name="connsiteX14" fmla="*/ 7315 w 2852982"/>
                <a:gd name="connsiteY14" fmla="*/ 726253 h 1953352"/>
                <a:gd name="connsiteX15" fmla="*/ 0 w 2852982"/>
                <a:gd name="connsiteY15" fmla="*/ 239567 h 1953352"/>
                <a:gd name="connsiteX16" fmla="*/ 277978 w 2852982"/>
                <a:gd name="connsiteY16" fmla="*/ 234916 h 1953352"/>
                <a:gd name="connsiteX17" fmla="*/ 1436523 w 2852982"/>
                <a:gd name="connsiteY17" fmla="*/ 718 h 1953352"/>
                <a:gd name="connsiteX0" fmla="*/ 1431639 w 2852982"/>
                <a:gd name="connsiteY0" fmla="*/ 256008 h 1953768"/>
                <a:gd name="connsiteX1" fmla="*/ 409745 w 2852982"/>
                <a:gd name="connsiteY1" fmla="*/ 484650 h 1953768"/>
                <a:gd name="connsiteX2" fmla="*/ 710473 w 2852982"/>
                <a:gd name="connsiteY2" fmla="*/ 1616053 h 1953768"/>
                <a:gd name="connsiteX3" fmla="*/ 2025982 w 2852982"/>
                <a:gd name="connsiteY3" fmla="*/ 1664003 h 1953768"/>
                <a:gd name="connsiteX4" fmla="*/ 2292162 w 2852982"/>
                <a:gd name="connsiteY4" fmla="*/ 418813 h 1953768"/>
                <a:gd name="connsiteX5" fmla="*/ 1431639 w 2852982"/>
                <a:gd name="connsiteY5" fmla="*/ 256008 h 1953768"/>
                <a:gd name="connsiteX6" fmla="*/ 1436523 w 2852982"/>
                <a:gd name="connsiteY6" fmla="*/ 1134 h 1953768"/>
                <a:gd name="connsiteX7" fmla="*/ 2523744 w 2852982"/>
                <a:gd name="connsiteY7" fmla="*/ 220701 h 1953768"/>
                <a:gd name="connsiteX8" fmla="*/ 2830984 w 2852982"/>
                <a:gd name="connsiteY8" fmla="*/ 279223 h 1953768"/>
                <a:gd name="connsiteX9" fmla="*/ 2823667 w 2852982"/>
                <a:gd name="connsiteY9" fmla="*/ 527940 h 1953768"/>
                <a:gd name="connsiteX10" fmla="*/ 2604212 w 2852982"/>
                <a:gd name="connsiteY10" fmla="*/ 637667 h 1953768"/>
                <a:gd name="connsiteX11" fmla="*/ 2296973 w 2852982"/>
                <a:gd name="connsiteY11" fmla="*/ 1778839 h 1953768"/>
                <a:gd name="connsiteX12" fmla="*/ 534010 w 2852982"/>
                <a:gd name="connsiteY12" fmla="*/ 1793469 h 1953768"/>
                <a:gd name="connsiteX13" fmla="*/ 185714 w 2852982"/>
                <a:gd name="connsiteY13" fmla="*/ 778684 h 1953768"/>
                <a:gd name="connsiteX14" fmla="*/ 7315 w 2852982"/>
                <a:gd name="connsiteY14" fmla="*/ 726669 h 1953768"/>
                <a:gd name="connsiteX15" fmla="*/ 0 w 2852982"/>
                <a:gd name="connsiteY15" fmla="*/ 239983 h 1953768"/>
                <a:gd name="connsiteX16" fmla="*/ 277978 w 2852982"/>
                <a:gd name="connsiteY16" fmla="*/ 235332 h 1953768"/>
                <a:gd name="connsiteX17" fmla="*/ 1436523 w 2852982"/>
                <a:gd name="connsiteY17" fmla="*/ 1134 h 1953768"/>
                <a:gd name="connsiteX0" fmla="*/ 1431639 w 2852982"/>
                <a:gd name="connsiteY0" fmla="*/ 255925 h 1953685"/>
                <a:gd name="connsiteX1" fmla="*/ 409745 w 2852982"/>
                <a:gd name="connsiteY1" fmla="*/ 484567 h 1953685"/>
                <a:gd name="connsiteX2" fmla="*/ 710473 w 2852982"/>
                <a:gd name="connsiteY2" fmla="*/ 1615970 h 1953685"/>
                <a:gd name="connsiteX3" fmla="*/ 2025982 w 2852982"/>
                <a:gd name="connsiteY3" fmla="*/ 1663920 h 1953685"/>
                <a:gd name="connsiteX4" fmla="*/ 2292162 w 2852982"/>
                <a:gd name="connsiteY4" fmla="*/ 418730 h 1953685"/>
                <a:gd name="connsiteX5" fmla="*/ 1431639 w 2852982"/>
                <a:gd name="connsiteY5" fmla="*/ 255925 h 1953685"/>
                <a:gd name="connsiteX6" fmla="*/ 1436523 w 2852982"/>
                <a:gd name="connsiteY6" fmla="*/ 1051 h 1953685"/>
                <a:gd name="connsiteX7" fmla="*/ 2523744 w 2852982"/>
                <a:gd name="connsiteY7" fmla="*/ 220618 h 1953685"/>
                <a:gd name="connsiteX8" fmla="*/ 2830984 w 2852982"/>
                <a:gd name="connsiteY8" fmla="*/ 279140 h 1953685"/>
                <a:gd name="connsiteX9" fmla="*/ 2823667 w 2852982"/>
                <a:gd name="connsiteY9" fmla="*/ 527857 h 1953685"/>
                <a:gd name="connsiteX10" fmla="*/ 2604212 w 2852982"/>
                <a:gd name="connsiteY10" fmla="*/ 637584 h 1953685"/>
                <a:gd name="connsiteX11" fmla="*/ 2296973 w 2852982"/>
                <a:gd name="connsiteY11" fmla="*/ 1778756 h 1953685"/>
                <a:gd name="connsiteX12" fmla="*/ 534010 w 2852982"/>
                <a:gd name="connsiteY12" fmla="*/ 1793386 h 1953685"/>
                <a:gd name="connsiteX13" fmla="*/ 185714 w 2852982"/>
                <a:gd name="connsiteY13" fmla="*/ 778601 h 1953685"/>
                <a:gd name="connsiteX14" fmla="*/ 7315 w 2852982"/>
                <a:gd name="connsiteY14" fmla="*/ 726586 h 1953685"/>
                <a:gd name="connsiteX15" fmla="*/ 0 w 2852982"/>
                <a:gd name="connsiteY15" fmla="*/ 239900 h 1953685"/>
                <a:gd name="connsiteX16" fmla="*/ 277978 w 2852982"/>
                <a:gd name="connsiteY16" fmla="*/ 235249 h 1953685"/>
                <a:gd name="connsiteX17" fmla="*/ 1436523 w 2852982"/>
                <a:gd name="connsiteY17" fmla="*/ 1051 h 1953685"/>
                <a:gd name="connsiteX0" fmla="*/ 1431639 w 2852982"/>
                <a:gd name="connsiteY0" fmla="*/ 255853 h 1953613"/>
                <a:gd name="connsiteX1" fmla="*/ 409745 w 2852982"/>
                <a:gd name="connsiteY1" fmla="*/ 484495 h 1953613"/>
                <a:gd name="connsiteX2" fmla="*/ 710473 w 2852982"/>
                <a:gd name="connsiteY2" fmla="*/ 1615898 h 1953613"/>
                <a:gd name="connsiteX3" fmla="*/ 2025982 w 2852982"/>
                <a:gd name="connsiteY3" fmla="*/ 1663848 h 1953613"/>
                <a:gd name="connsiteX4" fmla="*/ 2292162 w 2852982"/>
                <a:gd name="connsiteY4" fmla="*/ 418658 h 1953613"/>
                <a:gd name="connsiteX5" fmla="*/ 1431639 w 2852982"/>
                <a:gd name="connsiteY5" fmla="*/ 255853 h 1953613"/>
                <a:gd name="connsiteX6" fmla="*/ 1436523 w 2852982"/>
                <a:gd name="connsiteY6" fmla="*/ 979 h 1953613"/>
                <a:gd name="connsiteX7" fmla="*/ 2523744 w 2852982"/>
                <a:gd name="connsiteY7" fmla="*/ 220546 h 1953613"/>
                <a:gd name="connsiteX8" fmla="*/ 2830984 w 2852982"/>
                <a:gd name="connsiteY8" fmla="*/ 279068 h 1953613"/>
                <a:gd name="connsiteX9" fmla="*/ 2823667 w 2852982"/>
                <a:gd name="connsiteY9" fmla="*/ 527785 h 1953613"/>
                <a:gd name="connsiteX10" fmla="*/ 2604212 w 2852982"/>
                <a:gd name="connsiteY10" fmla="*/ 637512 h 1953613"/>
                <a:gd name="connsiteX11" fmla="*/ 2296973 w 2852982"/>
                <a:gd name="connsiteY11" fmla="*/ 1778684 h 1953613"/>
                <a:gd name="connsiteX12" fmla="*/ 534010 w 2852982"/>
                <a:gd name="connsiteY12" fmla="*/ 1793314 h 1953613"/>
                <a:gd name="connsiteX13" fmla="*/ 185714 w 2852982"/>
                <a:gd name="connsiteY13" fmla="*/ 778529 h 1953613"/>
                <a:gd name="connsiteX14" fmla="*/ 7315 w 2852982"/>
                <a:gd name="connsiteY14" fmla="*/ 726514 h 1953613"/>
                <a:gd name="connsiteX15" fmla="*/ 0 w 2852982"/>
                <a:gd name="connsiteY15" fmla="*/ 239828 h 1953613"/>
                <a:gd name="connsiteX16" fmla="*/ 277978 w 2852982"/>
                <a:gd name="connsiteY16" fmla="*/ 235177 h 1953613"/>
                <a:gd name="connsiteX17" fmla="*/ 1436523 w 2852982"/>
                <a:gd name="connsiteY17" fmla="*/ 979 h 1953613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292162 w 2852982"/>
                <a:gd name="connsiteY4" fmla="*/ 418075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308019 w 2852982"/>
                <a:gd name="connsiteY4" fmla="*/ 439217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308019 w 2852982"/>
                <a:gd name="connsiteY4" fmla="*/ 439217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  <a:gd name="connsiteX0" fmla="*/ 1431639 w 2852982"/>
                <a:gd name="connsiteY0" fmla="*/ 255270 h 1953030"/>
                <a:gd name="connsiteX1" fmla="*/ 409745 w 2852982"/>
                <a:gd name="connsiteY1" fmla="*/ 483912 h 1953030"/>
                <a:gd name="connsiteX2" fmla="*/ 710473 w 2852982"/>
                <a:gd name="connsiteY2" fmla="*/ 1615315 h 1953030"/>
                <a:gd name="connsiteX3" fmla="*/ 2025982 w 2852982"/>
                <a:gd name="connsiteY3" fmla="*/ 1663265 h 1953030"/>
                <a:gd name="connsiteX4" fmla="*/ 2308019 w 2852982"/>
                <a:gd name="connsiteY4" fmla="*/ 439217 h 1953030"/>
                <a:gd name="connsiteX5" fmla="*/ 1431639 w 2852982"/>
                <a:gd name="connsiteY5" fmla="*/ 255270 h 1953030"/>
                <a:gd name="connsiteX6" fmla="*/ 1436523 w 2852982"/>
                <a:gd name="connsiteY6" fmla="*/ 396 h 1953030"/>
                <a:gd name="connsiteX7" fmla="*/ 2523744 w 2852982"/>
                <a:gd name="connsiteY7" fmla="*/ 219963 h 1953030"/>
                <a:gd name="connsiteX8" fmla="*/ 2830984 w 2852982"/>
                <a:gd name="connsiteY8" fmla="*/ 278485 h 1953030"/>
                <a:gd name="connsiteX9" fmla="*/ 2823667 w 2852982"/>
                <a:gd name="connsiteY9" fmla="*/ 527202 h 1953030"/>
                <a:gd name="connsiteX10" fmla="*/ 2604212 w 2852982"/>
                <a:gd name="connsiteY10" fmla="*/ 636929 h 1953030"/>
                <a:gd name="connsiteX11" fmla="*/ 2296973 w 2852982"/>
                <a:gd name="connsiteY11" fmla="*/ 1778101 h 1953030"/>
                <a:gd name="connsiteX12" fmla="*/ 534010 w 2852982"/>
                <a:gd name="connsiteY12" fmla="*/ 1792731 h 1953030"/>
                <a:gd name="connsiteX13" fmla="*/ 185714 w 2852982"/>
                <a:gd name="connsiteY13" fmla="*/ 777946 h 1953030"/>
                <a:gd name="connsiteX14" fmla="*/ 7315 w 2852982"/>
                <a:gd name="connsiteY14" fmla="*/ 725931 h 1953030"/>
                <a:gd name="connsiteX15" fmla="*/ 0 w 2852982"/>
                <a:gd name="connsiteY15" fmla="*/ 239245 h 1953030"/>
                <a:gd name="connsiteX16" fmla="*/ 277978 w 2852982"/>
                <a:gd name="connsiteY16" fmla="*/ 234594 h 1953030"/>
                <a:gd name="connsiteX17" fmla="*/ 1436523 w 2852982"/>
                <a:gd name="connsiteY17" fmla="*/ 396 h 195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852982" h="1953030">
                  <a:moveTo>
                    <a:pt x="1431639" y="255270"/>
                  </a:moveTo>
                  <a:cubicBezTo>
                    <a:pt x="1059056" y="254353"/>
                    <a:pt x="453324" y="421040"/>
                    <a:pt x="409745" y="483912"/>
                  </a:cubicBezTo>
                  <a:cubicBezTo>
                    <a:pt x="352043" y="631047"/>
                    <a:pt x="579249" y="1544207"/>
                    <a:pt x="710473" y="1615315"/>
                  </a:cubicBezTo>
                  <a:cubicBezTo>
                    <a:pt x="1044490" y="1732344"/>
                    <a:pt x="1862666" y="1767300"/>
                    <a:pt x="2025982" y="1663265"/>
                  </a:cubicBezTo>
                  <a:cubicBezTo>
                    <a:pt x="2288497" y="1462133"/>
                    <a:pt x="2398240" y="522123"/>
                    <a:pt x="2308019" y="439217"/>
                  </a:cubicBezTo>
                  <a:cubicBezTo>
                    <a:pt x="2192280" y="309941"/>
                    <a:pt x="1804222" y="256187"/>
                    <a:pt x="1431639" y="255270"/>
                  </a:cubicBezTo>
                  <a:close/>
                  <a:moveTo>
                    <a:pt x="1436523" y="396"/>
                  </a:moveTo>
                  <a:cubicBezTo>
                    <a:pt x="1830622" y="-8042"/>
                    <a:pt x="2276721" y="120154"/>
                    <a:pt x="2523744" y="219963"/>
                  </a:cubicBezTo>
                  <a:cubicBezTo>
                    <a:pt x="2592464" y="247729"/>
                    <a:pt x="2792142" y="218487"/>
                    <a:pt x="2830984" y="278485"/>
                  </a:cubicBezTo>
                  <a:cubicBezTo>
                    <a:pt x="2870787" y="344701"/>
                    <a:pt x="2849288" y="490248"/>
                    <a:pt x="2823667" y="527202"/>
                  </a:cubicBezTo>
                  <a:cubicBezTo>
                    <a:pt x="2762708" y="601419"/>
                    <a:pt x="2611493" y="592488"/>
                    <a:pt x="2604212" y="636929"/>
                  </a:cubicBezTo>
                  <a:cubicBezTo>
                    <a:pt x="2589582" y="978305"/>
                    <a:pt x="2501799" y="1429410"/>
                    <a:pt x="2296973" y="1778101"/>
                  </a:cubicBezTo>
                  <a:cubicBezTo>
                    <a:pt x="2114092" y="2034134"/>
                    <a:pt x="716890" y="1982925"/>
                    <a:pt x="534010" y="1792731"/>
                  </a:cubicBezTo>
                  <a:cubicBezTo>
                    <a:pt x="453818" y="1716179"/>
                    <a:pt x="197906" y="1238804"/>
                    <a:pt x="185714" y="777946"/>
                  </a:cubicBezTo>
                  <a:cubicBezTo>
                    <a:pt x="182794" y="723747"/>
                    <a:pt x="78957" y="730676"/>
                    <a:pt x="7315" y="725931"/>
                  </a:cubicBezTo>
                  <a:cubicBezTo>
                    <a:pt x="7315" y="571018"/>
                    <a:pt x="0" y="394158"/>
                    <a:pt x="0" y="239245"/>
                  </a:cubicBezTo>
                  <a:cubicBezTo>
                    <a:pt x="81791" y="236688"/>
                    <a:pt x="250861" y="250277"/>
                    <a:pt x="277978" y="234594"/>
                  </a:cubicBezTo>
                  <a:cubicBezTo>
                    <a:pt x="604724" y="85852"/>
                    <a:pt x="1042424" y="8834"/>
                    <a:pt x="1436523" y="3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135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2018-12-28T03:11:49Z</dcterms:modified>
</cp:coreProperties>
</file>