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6D72CECC-9C04-4C31-911B-5244C6B42091}"/>
              </a:ext>
            </a:extLst>
          </p:cNvPr>
          <p:cNvSpPr/>
          <p:nvPr/>
        </p:nvSpPr>
        <p:spPr>
          <a:xfrm>
            <a:off x="592654" y="2405282"/>
            <a:ext cx="3813362" cy="2652187"/>
          </a:xfrm>
          <a:custGeom>
            <a:avLst/>
            <a:gdLst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453179 w 5493715"/>
              <a:gd name="connsiteY15" fmla="*/ 5313893 h 5325465"/>
              <a:gd name="connsiteX16" fmla="*/ 5493715 w 5493715"/>
              <a:gd name="connsiteY16" fmla="*/ 5069433 h 5325465"/>
              <a:gd name="connsiteX0" fmla="*/ 0 w 5636283"/>
              <a:gd name="connsiteY0" fmla="*/ 5325465 h 5329410"/>
              <a:gd name="connsiteX1" fmla="*/ 0 w 5636283"/>
              <a:gd name="connsiteY1" fmla="*/ 5325465 h 5329410"/>
              <a:gd name="connsiteX2" fmla="*/ 2239524 w 5636283"/>
              <a:gd name="connsiteY2" fmla="*/ 5309946 h 5329410"/>
              <a:gd name="connsiteX3" fmla="*/ 1938528 w 5636283"/>
              <a:gd name="connsiteY3" fmla="*/ 4337913 h 5329410"/>
              <a:gd name="connsiteX4" fmla="*/ 833932 w 5636283"/>
              <a:gd name="connsiteY4" fmla="*/ 4411066 h 5329410"/>
              <a:gd name="connsiteX5" fmla="*/ 694944 w 5636283"/>
              <a:gd name="connsiteY5" fmla="*/ 3745382 h 5329410"/>
              <a:gd name="connsiteX6" fmla="*/ 519379 w 5636283"/>
              <a:gd name="connsiteY6" fmla="*/ 3599078 h 5329410"/>
              <a:gd name="connsiteX7" fmla="*/ 557005 w 5636283"/>
              <a:gd name="connsiteY7" fmla="*/ 3470193 h 5329410"/>
              <a:gd name="connsiteX8" fmla="*/ 456331 w 5636283"/>
              <a:gd name="connsiteY8" fmla="*/ 3362205 h 5329410"/>
              <a:gd name="connsiteX9" fmla="*/ 559793 w 5636283"/>
              <a:gd name="connsiteY9" fmla="*/ 3057428 h 5329410"/>
              <a:gd name="connsiteX10" fmla="*/ 118419 w 5636283"/>
              <a:gd name="connsiteY10" fmla="*/ 2818778 h 5329410"/>
              <a:gd name="connsiteX11" fmla="*/ 665683 w 5636283"/>
              <a:gd name="connsiteY11" fmla="*/ 1975104 h 5329410"/>
              <a:gd name="connsiteX12" fmla="*/ 2633472 w 5636283"/>
              <a:gd name="connsiteY12" fmla="*/ 0 h 5329410"/>
              <a:gd name="connsiteX13" fmla="*/ 4712039 w 5636283"/>
              <a:gd name="connsiteY13" fmla="*/ 2543951 h 5329410"/>
              <a:gd name="connsiteX14" fmla="*/ 4030675 w 5636283"/>
              <a:gd name="connsiteY14" fmla="*/ 3928262 h 5329410"/>
              <a:gd name="connsiteX15" fmla="*/ 4453179 w 5636283"/>
              <a:gd name="connsiteY15" fmla="*/ 5313893 h 5329410"/>
              <a:gd name="connsiteX16" fmla="*/ 5636283 w 5636283"/>
              <a:gd name="connsiteY16" fmla="*/ 5329410 h 5329410"/>
              <a:gd name="connsiteX0" fmla="*/ 0 w 5636283"/>
              <a:gd name="connsiteY0" fmla="*/ 5325465 h 5325465"/>
              <a:gd name="connsiteX1" fmla="*/ 0 w 5636283"/>
              <a:gd name="connsiteY1" fmla="*/ 5325465 h 5325465"/>
              <a:gd name="connsiteX2" fmla="*/ 2239524 w 5636283"/>
              <a:gd name="connsiteY2" fmla="*/ 5309946 h 5325465"/>
              <a:gd name="connsiteX3" fmla="*/ 1938528 w 5636283"/>
              <a:gd name="connsiteY3" fmla="*/ 4337913 h 5325465"/>
              <a:gd name="connsiteX4" fmla="*/ 833932 w 5636283"/>
              <a:gd name="connsiteY4" fmla="*/ 4411066 h 5325465"/>
              <a:gd name="connsiteX5" fmla="*/ 694944 w 5636283"/>
              <a:gd name="connsiteY5" fmla="*/ 3745382 h 5325465"/>
              <a:gd name="connsiteX6" fmla="*/ 519379 w 5636283"/>
              <a:gd name="connsiteY6" fmla="*/ 3599078 h 5325465"/>
              <a:gd name="connsiteX7" fmla="*/ 557005 w 5636283"/>
              <a:gd name="connsiteY7" fmla="*/ 3470193 h 5325465"/>
              <a:gd name="connsiteX8" fmla="*/ 456331 w 5636283"/>
              <a:gd name="connsiteY8" fmla="*/ 3362205 h 5325465"/>
              <a:gd name="connsiteX9" fmla="*/ 559793 w 5636283"/>
              <a:gd name="connsiteY9" fmla="*/ 3057428 h 5325465"/>
              <a:gd name="connsiteX10" fmla="*/ 118419 w 5636283"/>
              <a:gd name="connsiteY10" fmla="*/ 2818778 h 5325465"/>
              <a:gd name="connsiteX11" fmla="*/ 665683 w 5636283"/>
              <a:gd name="connsiteY11" fmla="*/ 1975104 h 5325465"/>
              <a:gd name="connsiteX12" fmla="*/ 2633472 w 5636283"/>
              <a:gd name="connsiteY12" fmla="*/ 0 h 5325465"/>
              <a:gd name="connsiteX13" fmla="*/ 4712039 w 5636283"/>
              <a:gd name="connsiteY13" fmla="*/ 2543951 h 5325465"/>
              <a:gd name="connsiteX14" fmla="*/ 4030675 w 5636283"/>
              <a:gd name="connsiteY14" fmla="*/ 3928262 h 5325465"/>
              <a:gd name="connsiteX15" fmla="*/ 4453179 w 5636283"/>
              <a:gd name="connsiteY15" fmla="*/ 5313893 h 5325465"/>
              <a:gd name="connsiteX16" fmla="*/ 5636283 w 5636283"/>
              <a:gd name="connsiteY16" fmla="*/ 5304251 h 5325465"/>
              <a:gd name="connsiteX0" fmla="*/ 0 w 5644670"/>
              <a:gd name="connsiteY0" fmla="*/ 5325465 h 5337795"/>
              <a:gd name="connsiteX1" fmla="*/ 0 w 5644670"/>
              <a:gd name="connsiteY1" fmla="*/ 5325465 h 5337795"/>
              <a:gd name="connsiteX2" fmla="*/ 2239524 w 5644670"/>
              <a:gd name="connsiteY2" fmla="*/ 5309946 h 5337795"/>
              <a:gd name="connsiteX3" fmla="*/ 1938528 w 5644670"/>
              <a:gd name="connsiteY3" fmla="*/ 4337913 h 5337795"/>
              <a:gd name="connsiteX4" fmla="*/ 833932 w 5644670"/>
              <a:gd name="connsiteY4" fmla="*/ 4411066 h 5337795"/>
              <a:gd name="connsiteX5" fmla="*/ 694944 w 5644670"/>
              <a:gd name="connsiteY5" fmla="*/ 3745382 h 5337795"/>
              <a:gd name="connsiteX6" fmla="*/ 519379 w 5644670"/>
              <a:gd name="connsiteY6" fmla="*/ 3599078 h 5337795"/>
              <a:gd name="connsiteX7" fmla="*/ 557005 w 5644670"/>
              <a:gd name="connsiteY7" fmla="*/ 3470193 h 5337795"/>
              <a:gd name="connsiteX8" fmla="*/ 456331 w 5644670"/>
              <a:gd name="connsiteY8" fmla="*/ 3362205 h 5337795"/>
              <a:gd name="connsiteX9" fmla="*/ 559793 w 5644670"/>
              <a:gd name="connsiteY9" fmla="*/ 3057428 h 5337795"/>
              <a:gd name="connsiteX10" fmla="*/ 118419 w 5644670"/>
              <a:gd name="connsiteY10" fmla="*/ 2818778 h 5337795"/>
              <a:gd name="connsiteX11" fmla="*/ 665683 w 5644670"/>
              <a:gd name="connsiteY11" fmla="*/ 1975104 h 5337795"/>
              <a:gd name="connsiteX12" fmla="*/ 2633472 w 5644670"/>
              <a:gd name="connsiteY12" fmla="*/ 0 h 5337795"/>
              <a:gd name="connsiteX13" fmla="*/ 4712039 w 5644670"/>
              <a:gd name="connsiteY13" fmla="*/ 2543951 h 5337795"/>
              <a:gd name="connsiteX14" fmla="*/ 4030675 w 5644670"/>
              <a:gd name="connsiteY14" fmla="*/ 3928262 h 5337795"/>
              <a:gd name="connsiteX15" fmla="*/ 4453179 w 5644670"/>
              <a:gd name="connsiteY15" fmla="*/ 5313893 h 5337795"/>
              <a:gd name="connsiteX16" fmla="*/ 5644670 w 5644670"/>
              <a:gd name="connsiteY16" fmla="*/ 5337795 h 533779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42856"/>
              <a:gd name="connsiteX1" fmla="*/ 0 w 5661442"/>
              <a:gd name="connsiteY1" fmla="*/ 5325465 h 5342856"/>
              <a:gd name="connsiteX2" fmla="*/ 2239524 w 5661442"/>
              <a:gd name="connsiteY2" fmla="*/ 5309946 h 5342856"/>
              <a:gd name="connsiteX3" fmla="*/ 1938528 w 5661442"/>
              <a:gd name="connsiteY3" fmla="*/ 4337913 h 5342856"/>
              <a:gd name="connsiteX4" fmla="*/ 833932 w 5661442"/>
              <a:gd name="connsiteY4" fmla="*/ 4411066 h 5342856"/>
              <a:gd name="connsiteX5" fmla="*/ 694944 w 5661442"/>
              <a:gd name="connsiteY5" fmla="*/ 3745382 h 5342856"/>
              <a:gd name="connsiteX6" fmla="*/ 519379 w 5661442"/>
              <a:gd name="connsiteY6" fmla="*/ 3599078 h 5342856"/>
              <a:gd name="connsiteX7" fmla="*/ 557005 w 5661442"/>
              <a:gd name="connsiteY7" fmla="*/ 3470193 h 5342856"/>
              <a:gd name="connsiteX8" fmla="*/ 456331 w 5661442"/>
              <a:gd name="connsiteY8" fmla="*/ 3362205 h 5342856"/>
              <a:gd name="connsiteX9" fmla="*/ 559793 w 5661442"/>
              <a:gd name="connsiteY9" fmla="*/ 3057428 h 5342856"/>
              <a:gd name="connsiteX10" fmla="*/ 118419 w 5661442"/>
              <a:gd name="connsiteY10" fmla="*/ 2818778 h 5342856"/>
              <a:gd name="connsiteX11" fmla="*/ 665683 w 5661442"/>
              <a:gd name="connsiteY11" fmla="*/ 1975104 h 5342856"/>
              <a:gd name="connsiteX12" fmla="*/ 2633472 w 5661442"/>
              <a:gd name="connsiteY12" fmla="*/ 0 h 5342856"/>
              <a:gd name="connsiteX13" fmla="*/ 4712039 w 5661442"/>
              <a:gd name="connsiteY13" fmla="*/ 2543951 h 5342856"/>
              <a:gd name="connsiteX14" fmla="*/ 4030675 w 5661442"/>
              <a:gd name="connsiteY14" fmla="*/ 3928262 h 5342856"/>
              <a:gd name="connsiteX15" fmla="*/ 4453179 w 5661442"/>
              <a:gd name="connsiteY15" fmla="*/ 5313893 h 5342856"/>
              <a:gd name="connsiteX16" fmla="*/ 5661442 w 5661442"/>
              <a:gd name="connsiteY16" fmla="*/ 5342856 h 5342856"/>
              <a:gd name="connsiteX0" fmla="*/ 0 w 5691660"/>
              <a:gd name="connsiteY0" fmla="*/ 5325465 h 5325465"/>
              <a:gd name="connsiteX1" fmla="*/ 0 w 5691660"/>
              <a:gd name="connsiteY1" fmla="*/ 5325465 h 5325465"/>
              <a:gd name="connsiteX2" fmla="*/ 2239524 w 5691660"/>
              <a:gd name="connsiteY2" fmla="*/ 5309946 h 5325465"/>
              <a:gd name="connsiteX3" fmla="*/ 1938528 w 5691660"/>
              <a:gd name="connsiteY3" fmla="*/ 4337913 h 5325465"/>
              <a:gd name="connsiteX4" fmla="*/ 833932 w 5691660"/>
              <a:gd name="connsiteY4" fmla="*/ 4411066 h 5325465"/>
              <a:gd name="connsiteX5" fmla="*/ 694944 w 5691660"/>
              <a:gd name="connsiteY5" fmla="*/ 3745382 h 5325465"/>
              <a:gd name="connsiteX6" fmla="*/ 519379 w 5691660"/>
              <a:gd name="connsiteY6" fmla="*/ 3599078 h 5325465"/>
              <a:gd name="connsiteX7" fmla="*/ 557005 w 5691660"/>
              <a:gd name="connsiteY7" fmla="*/ 3470193 h 5325465"/>
              <a:gd name="connsiteX8" fmla="*/ 456331 w 5691660"/>
              <a:gd name="connsiteY8" fmla="*/ 3362205 h 5325465"/>
              <a:gd name="connsiteX9" fmla="*/ 559793 w 5691660"/>
              <a:gd name="connsiteY9" fmla="*/ 3057428 h 5325465"/>
              <a:gd name="connsiteX10" fmla="*/ 118419 w 5691660"/>
              <a:gd name="connsiteY10" fmla="*/ 2818778 h 5325465"/>
              <a:gd name="connsiteX11" fmla="*/ 665683 w 5691660"/>
              <a:gd name="connsiteY11" fmla="*/ 1975104 h 5325465"/>
              <a:gd name="connsiteX12" fmla="*/ 2633472 w 5691660"/>
              <a:gd name="connsiteY12" fmla="*/ 0 h 5325465"/>
              <a:gd name="connsiteX13" fmla="*/ 4712039 w 5691660"/>
              <a:gd name="connsiteY13" fmla="*/ 2543951 h 5325465"/>
              <a:gd name="connsiteX14" fmla="*/ 4030675 w 5691660"/>
              <a:gd name="connsiteY14" fmla="*/ 3928262 h 5325465"/>
              <a:gd name="connsiteX15" fmla="*/ 4453179 w 5691660"/>
              <a:gd name="connsiteY15" fmla="*/ 5313893 h 5325465"/>
              <a:gd name="connsiteX16" fmla="*/ 5691660 w 5691660"/>
              <a:gd name="connsiteY16" fmla="*/ 5292490 h 5325465"/>
              <a:gd name="connsiteX0" fmla="*/ 0 w 5691660"/>
              <a:gd name="connsiteY0" fmla="*/ 5325465 h 5332783"/>
              <a:gd name="connsiteX1" fmla="*/ 0 w 5691660"/>
              <a:gd name="connsiteY1" fmla="*/ 5325465 h 5332783"/>
              <a:gd name="connsiteX2" fmla="*/ 2239524 w 5691660"/>
              <a:gd name="connsiteY2" fmla="*/ 5309946 h 5332783"/>
              <a:gd name="connsiteX3" fmla="*/ 1938528 w 5691660"/>
              <a:gd name="connsiteY3" fmla="*/ 4337913 h 5332783"/>
              <a:gd name="connsiteX4" fmla="*/ 833932 w 5691660"/>
              <a:gd name="connsiteY4" fmla="*/ 4411066 h 5332783"/>
              <a:gd name="connsiteX5" fmla="*/ 694944 w 5691660"/>
              <a:gd name="connsiteY5" fmla="*/ 3745382 h 5332783"/>
              <a:gd name="connsiteX6" fmla="*/ 519379 w 5691660"/>
              <a:gd name="connsiteY6" fmla="*/ 3599078 h 5332783"/>
              <a:gd name="connsiteX7" fmla="*/ 557005 w 5691660"/>
              <a:gd name="connsiteY7" fmla="*/ 3470193 h 5332783"/>
              <a:gd name="connsiteX8" fmla="*/ 456331 w 5691660"/>
              <a:gd name="connsiteY8" fmla="*/ 3362205 h 5332783"/>
              <a:gd name="connsiteX9" fmla="*/ 559793 w 5691660"/>
              <a:gd name="connsiteY9" fmla="*/ 3057428 h 5332783"/>
              <a:gd name="connsiteX10" fmla="*/ 118419 w 5691660"/>
              <a:gd name="connsiteY10" fmla="*/ 2818778 h 5332783"/>
              <a:gd name="connsiteX11" fmla="*/ 665683 w 5691660"/>
              <a:gd name="connsiteY11" fmla="*/ 1975104 h 5332783"/>
              <a:gd name="connsiteX12" fmla="*/ 2633472 w 5691660"/>
              <a:gd name="connsiteY12" fmla="*/ 0 h 5332783"/>
              <a:gd name="connsiteX13" fmla="*/ 4712039 w 5691660"/>
              <a:gd name="connsiteY13" fmla="*/ 2543951 h 5332783"/>
              <a:gd name="connsiteX14" fmla="*/ 4030675 w 5691660"/>
              <a:gd name="connsiteY14" fmla="*/ 3928262 h 5332783"/>
              <a:gd name="connsiteX15" fmla="*/ 4453179 w 5691660"/>
              <a:gd name="connsiteY15" fmla="*/ 5313893 h 5332783"/>
              <a:gd name="connsiteX16" fmla="*/ 5691660 w 5691660"/>
              <a:gd name="connsiteY16" fmla="*/ 5332783 h 5332783"/>
              <a:gd name="connsiteX0" fmla="*/ 0 w 5631220"/>
              <a:gd name="connsiteY0" fmla="*/ 5325465 h 5325465"/>
              <a:gd name="connsiteX1" fmla="*/ 0 w 5631220"/>
              <a:gd name="connsiteY1" fmla="*/ 5325465 h 5325465"/>
              <a:gd name="connsiteX2" fmla="*/ 2239524 w 5631220"/>
              <a:gd name="connsiteY2" fmla="*/ 5309946 h 5325465"/>
              <a:gd name="connsiteX3" fmla="*/ 1938528 w 5631220"/>
              <a:gd name="connsiteY3" fmla="*/ 4337913 h 5325465"/>
              <a:gd name="connsiteX4" fmla="*/ 833932 w 5631220"/>
              <a:gd name="connsiteY4" fmla="*/ 4411066 h 5325465"/>
              <a:gd name="connsiteX5" fmla="*/ 694944 w 5631220"/>
              <a:gd name="connsiteY5" fmla="*/ 3745382 h 5325465"/>
              <a:gd name="connsiteX6" fmla="*/ 519379 w 5631220"/>
              <a:gd name="connsiteY6" fmla="*/ 3599078 h 5325465"/>
              <a:gd name="connsiteX7" fmla="*/ 557005 w 5631220"/>
              <a:gd name="connsiteY7" fmla="*/ 3470193 h 5325465"/>
              <a:gd name="connsiteX8" fmla="*/ 456331 w 5631220"/>
              <a:gd name="connsiteY8" fmla="*/ 3362205 h 5325465"/>
              <a:gd name="connsiteX9" fmla="*/ 559793 w 5631220"/>
              <a:gd name="connsiteY9" fmla="*/ 3057428 h 5325465"/>
              <a:gd name="connsiteX10" fmla="*/ 118419 w 5631220"/>
              <a:gd name="connsiteY10" fmla="*/ 2818778 h 5325465"/>
              <a:gd name="connsiteX11" fmla="*/ 665683 w 5631220"/>
              <a:gd name="connsiteY11" fmla="*/ 1975104 h 5325465"/>
              <a:gd name="connsiteX12" fmla="*/ 2633472 w 5631220"/>
              <a:gd name="connsiteY12" fmla="*/ 0 h 5325465"/>
              <a:gd name="connsiteX13" fmla="*/ 4712039 w 5631220"/>
              <a:gd name="connsiteY13" fmla="*/ 2543951 h 5325465"/>
              <a:gd name="connsiteX14" fmla="*/ 4030675 w 5631220"/>
              <a:gd name="connsiteY14" fmla="*/ 3928262 h 5325465"/>
              <a:gd name="connsiteX15" fmla="*/ 4453179 w 5631220"/>
              <a:gd name="connsiteY15" fmla="*/ 5313893 h 5325465"/>
              <a:gd name="connsiteX16" fmla="*/ 5631220 w 5631220"/>
              <a:gd name="connsiteY16" fmla="*/ 5302565 h 5325465"/>
              <a:gd name="connsiteX0" fmla="*/ 0 w 5641293"/>
              <a:gd name="connsiteY0" fmla="*/ 5325465 h 5332785"/>
              <a:gd name="connsiteX1" fmla="*/ 0 w 5641293"/>
              <a:gd name="connsiteY1" fmla="*/ 5325465 h 5332785"/>
              <a:gd name="connsiteX2" fmla="*/ 2239524 w 5641293"/>
              <a:gd name="connsiteY2" fmla="*/ 5309946 h 5332785"/>
              <a:gd name="connsiteX3" fmla="*/ 1938528 w 5641293"/>
              <a:gd name="connsiteY3" fmla="*/ 4337913 h 5332785"/>
              <a:gd name="connsiteX4" fmla="*/ 833932 w 5641293"/>
              <a:gd name="connsiteY4" fmla="*/ 4411066 h 5332785"/>
              <a:gd name="connsiteX5" fmla="*/ 694944 w 5641293"/>
              <a:gd name="connsiteY5" fmla="*/ 3745382 h 5332785"/>
              <a:gd name="connsiteX6" fmla="*/ 519379 w 5641293"/>
              <a:gd name="connsiteY6" fmla="*/ 3599078 h 5332785"/>
              <a:gd name="connsiteX7" fmla="*/ 557005 w 5641293"/>
              <a:gd name="connsiteY7" fmla="*/ 3470193 h 5332785"/>
              <a:gd name="connsiteX8" fmla="*/ 456331 w 5641293"/>
              <a:gd name="connsiteY8" fmla="*/ 3362205 h 5332785"/>
              <a:gd name="connsiteX9" fmla="*/ 559793 w 5641293"/>
              <a:gd name="connsiteY9" fmla="*/ 3057428 h 5332785"/>
              <a:gd name="connsiteX10" fmla="*/ 118419 w 5641293"/>
              <a:gd name="connsiteY10" fmla="*/ 2818778 h 5332785"/>
              <a:gd name="connsiteX11" fmla="*/ 665683 w 5641293"/>
              <a:gd name="connsiteY11" fmla="*/ 1975104 h 5332785"/>
              <a:gd name="connsiteX12" fmla="*/ 2633472 w 5641293"/>
              <a:gd name="connsiteY12" fmla="*/ 0 h 5332785"/>
              <a:gd name="connsiteX13" fmla="*/ 4712039 w 5641293"/>
              <a:gd name="connsiteY13" fmla="*/ 2543951 h 5332785"/>
              <a:gd name="connsiteX14" fmla="*/ 4030675 w 5641293"/>
              <a:gd name="connsiteY14" fmla="*/ 3928262 h 5332785"/>
              <a:gd name="connsiteX15" fmla="*/ 4453179 w 5641293"/>
              <a:gd name="connsiteY15" fmla="*/ 5313893 h 5332785"/>
              <a:gd name="connsiteX16" fmla="*/ 5641293 w 5641293"/>
              <a:gd name="connsiteY16" fmla="*/ 5332785 h 5332785"/>
              <a:gd name="connsiteX0" fmla="*/ 0 w 5641293"/>
              <a:gd name="connsiteY0" fmla="*/ 5325465 h 5325465"/>
              <a:gd name="connsiteX1" fmla="*/ 0 w 5641293"/>
              <a:gd name="connsiteY1" fmla="*/ 5325465 h 5325465"/>
              <a:gd name="connsiteX2" fmla="*/ 2239524 w 5641293"/>
              <a:gd name="connsiteY2" fmla="*/ 5309946 h 5325465"/>
              <a:gd name="connsiteX3" fmla="*/ 1938528 w 5641293"/>
              <a:gd name="connsiteY3" fmla="*/ 4337913 h 5325465"/>
              <a:gd name="connsiteX4" fmla="*/ 833932 w 5641293"/>
              <a:gd name="connsiteY4" fmla="*/ 4411066 h 5325465"/>
              <a:gd name="connsiteX5" fmla="*/ 694944 w 5641293"/>
              <a:gd name="connsiteY5" fmla="*/ 3745382 h 5325465"/>
              <a:gd name="connsiteX6" fmla="*/ 519379 w 5641293"/>
              <a:gd name="connsiteY6" fmla="*/ 3599078 h 5325465"/>
              <a:gd name="connsiteX7" fmla="*/ 557005 w 5641293"/>
              <a:gd name="connsiteY7" fmla="*/ 3470193 h 5325465"/>
              <a:gd name="connsiteX8" fmla="*/ 456331 w 5641293"/>
              <a:gd name="connsiteY8" fmla="*/ 3362205 h 5325465"/>
              <a:gd name="connsiteX9" fmla="*/ 559793 w 5641293"/>
              <a:gd name="connsiteY9" fmla="*/ 3057428 h 5325465"/>
              <a:gd name="connsiteX10" fmla="*/ 118419 w 5641293"/>
              <a:gd name="connsiteY10" fmla="*/ 2818778 h 5325465"/>
              <a:gd name="connsiteX11" fmla="*/ 665683 w 5641293"/>
              <a:gd name="connsiteY11" fmla="*/ 1975104 h 5325465"/>
              <a:gd name="connsiteX12" fmla="*/ 2633472 w 5641293"/>
              <a:gd name="connsiteY12" fmla="*/ 0 h 5325465"/>
              <a:gd name="connsiteX13" fmla="*/ 4712039 w 5641293"/>
              <a:gd name="connsiteY13" fmla="*/ 2543951 h 5325465"/>
              <a:gd name="connsiteX14" fmla="*/ 4030675 w 5641293"/>
              <a:gd name="connsiteY14" fmla="*/ 3928262 h 5325465"/>
              <a:gd name="connsiteX15" fmla="*/ 4453179 w 5641293"/>
              <a:gd name="connsiteY15" fmla="*/ 5313893 h 5325465"/>
              <a:gd name="connsiteX16" fmla="*/ 5641293 w 5641293"/>
              <a:gd name="connsiteY16" fmla="*/ 5302567 h 5325465"/>
              <a:gd name="connsiteX0" fmla="*/ 0 w 5651366"/>
              <a:gd name="connsiteY0" fmla="*/ 5325465 h 5332785"/>
              <a:gd name="connsiteX1" fmla="*/ 0 w 5651366"/>
              <a:gd name="connsiteY1" fmla="*/ 5325465 h 5332785"/>
              <a:gd name="connsiteX2" fmla="*/ 2239524 w 5651366"/>
              <a:gd name="connsiteY2" fmla="*/ 5309946 h 5332785"/>
              <a:gd name="connsiteX3" fmla="*/ 1938528 w 5651366"/>
              <a:gd name="connsiteY3" fmla="*/ 4337913 h 5332785"/>
              <a:gd name="connsiteX4" fmla="*/ 833932 w 5651366"/>
              <a:gd name="connsiteY4" fmla="*/ 4411066 h 5332785"/>
              <a:gd name="connsiteX5" fmla="*/ 694944 w 5651366"/>
              <a:gd name="connsiteY5" fmla="*/ 3745382 h 5332785"/>
              <a:gd name="connsiteX6" fmla="*/ 519379 w 5651366"/>
              <a:gd name="connsiteY6" fmla="*/ 3599078 h 5332785"/>
              <a:gd name="connsiteX7" fmla="*/ 557005 w 5651366"/>
              <a:gd name="connsiteY7" fmla="*/ 3470193 h 5332785"/>
              <a:gd name="connsiteX8" fmla="*/ 456331 w 5651366"/>
              <a:gd name="connsiteY8" fmla="*/ 3362205 h 5332785"/>
              <a:gd name="connsiteX9" fmla="*/ 559793 w 5651366"/>
              <a:gd name="connsiteY9" fmla="*/ 3057428 h 5332785"/>
              <a:gd name="connsiteX10" fmla="*/ 118419 w 5651366"/>
              <a:gd name="connsiteY10" fmla="*/ 2818778 h 5332785"/>
              <a:gd name="connsiteX11" fmla="*/ 665683 w 5651366"/>
              <a:gd name="connsiteY11" fmla="*/ 1975104 h 5332785"/>
              <a:gd name="connsiteX12" fmla="*/ 2633472 w 5651366"/>
              <a:gd name="connsiteY12" fmla="*/ 0 h 5332785"/>
              <a:gd name="connsiteX13" fmla="*/ 4712039 w 5651366"/>
              <a:gd name="connsiteY13" fmla="*/ 2543951 h 5332785"/>
              <a:gd name="connsiteX14" fmla="*/ 4030675 w 5651366"/>
              <a:gd name="connsiteY14" fmla="*/ 3928262 h 5332785"/>
              <a:gd name="connsiteX15" fmla="*/ 4453179 w 5651366"/>
              <a:gd name="connsiteY15" fmla="*/ 5313893 h 5332785"/>
              <a:gd name="connsiteX16" fmla="*/ 5651366 w 5651366"/>
              <a:gd name="connsiteY16" fmla="*/ 5332785 h 5332785"/>
              <a:gd name="connsiteX0" fmla="*/ 1108042 w 6759408"/>
              <a:gd name="connsiteY0" fmla="*/ 5325465 h 5332785"/>
              <a:gd name="connsiteX1" fmla="*/ 0 w 6759408"/>
              <a:gd name="connsiteY1" fmla="*/ 5315392 h 5332785"/>
              <a:gd name="connsiteX2" fmla="*/ 3347566 w 6759408"/>
              <a:gd name="connsiteY2" fmla="*/ 5309946 h 5332785"/>
              <a:gd name="connsiteX3" fmla="*/ 3046570 w 6759408"/>
              <a:gd name="connsiteY3" fmla="*/ 4337913 h 5332785"/>
              <a:gd name="connsiteX4" fmla="*/ 1941974 w 6759408"/>
              <a:gd name="connsiteY4" fmla="*/ 4411066 h 5332785"/>
              <a:gd name="connsiteX5" fmla="*/ 1802986 w 6759408"/>
              <a:gd name="connsiteY5" fmla="*/ 3745382 h 5332785"/>
              <a:gd name="connsiteX6" fmla="*/ 1627421 w 6759408"/>
              <a:gd name="connsiteY6" fmla="*/ 3599078 h 5332785"/>
              <a:gd name="connsiteX7" fmla="*/ 1665047 w 6759408"/>
              <a:gd name="connsiteY7" fmla="*/ 3470193 h 5332785"/>
              <a:gd name="connsiteX8" fmla="*/ 1564373 w 6759408"/>
              <a:gd name="connsiteY8" fmla="*/ 3362205 h 5332785"/>
              <a:gd name="connsiteX9" fmla="*/ 1667835 w 6759408"/>
              <a:gd name="connsiteY9" fmla="*/ 3057428 h 5332785"/>
              <a:gd name="connsiteX10" fmla="*/ 1226461 w 6759408"/>
              <a:gd name="connsiteY10" fmla="*/ 2818778 h 5332785"/>
              <a:gd name="connsiteX11" fmla="*/ 1773725 w 6759408"/>
              <a:gd name="connsiteY11" fmla="*/ 1975104 h 5332785"/>
              <a:gd name="connsiteX12" fmla="*/ 3741514 w 6759408"/>
              <a:gd name="connsiteY12" fmla="*/ 0 h 5332785"/>
              <a:gd name="connsiteX13" fmla="*/ 5820081 w 6759408"/>
              <a:gd name="connsiteY13" fmla="*/ 2543951 h 5332785"/>
              <a:gd name="connsiteX14" fmla="*/ 5138717 w 6759408"/>
              <a:gd name="connsiteY14" fmla="*/ 3928262 h 5332785"/>
              <a:gd name="connsiteX15" fmla="*/ 5561221 w 6759408"/>
              <a:gd name="connsiteY15" fmla="*/ 5313893 h 5332785"/>
              <a:gd name="connsiteX16" fmla="*/ 6759408 w 6759408"/>
              <a:gd name="connsiteY16" fmla="*/ 5332785 h 5332785"/>
              <a:gd name="connsiteX0" fmla="*/ 0 w 6759408"/>
              <a:gd name="connsiteY0" fmla="*/ 5315392 h 5332785"/>
              <a:gd name="connsiteX1" fmla="*/ 3347566 w 6759408"/>
              <a:gd name="connsiteY1" fmla="*/ 5309946 h 5332785"/>
              <a:gd name="connsiteX2" fmla="*/ 3046570 w 6759408"/>
              <a:gd name="connsiteY2" fmla="*/ 4337913 h 5332785"/>
              <a:gd name="connsiteX3" fmla="*/ 1941974 w 6759408"/>
              <a:gd name="connsiteY3" fmla="*/ 4411066 h 5332785"/>
              <a:gd name="connsiteX4" fmla="*/ 1802986 w 6759408"/>
              <a:gd name="connsiteY4" fmla="*/ 3745382 h 5332785"/>
              <a:gd name="connsiteX5" fmla="*/ 1627421 w 6759408"/>
              <a:gd name="connsiteY5" fmla="*/ 3599078 h 5332785"/>
              <a:gd name="connsiteX6" fmla="*/ 1665047 w 6759408"/>
              <a:gd name="connsiteY6" fmla="*/ 3470193 h 5332785"/>
              <a:gd name="connsiteX7" fmla="*/ 1564373 w 6759408"/>
              <a:gd name="connsiteY7" fmla="*/ 3362205 h 5332785"/>
              <a:gd name="connsiteX8" fmla="*/ 1667835 w 6759408"/>
              <a:gd name="connsiteY8" fmla="*/ 3057428 h 5332785"/>
              <a:gd name="connsiteX9" fmla="*/ 1226461 w 6759408"/>
              <a:gd name="connsiteY9" fmla="*/ 2818778 h 5332785"/>
              <a:gd name="connsiteX10" fmla="*/ 1773725 w 6759408"/>
              <a:gd name="connsiteY10" fmla="*/ 1975104 h 5332785"/>
              <a:gd name="connsiteX11" fmla="*/ 3741514 w 6759408"/>
              <a:gd name="connsiteY11" fmla="*/ 0 h 5332785"/>
              <a:gd name="connsiteX12" fmla="*/ 5820081 w 6759408"/>
              <a:gd name="connsiteY12" fmla="*/ 2543951 h 5332785"/>
              <a:gd name="connsiteX13" fmla="*/ 5138717 w 6759408"/>
              <a:gd name="connsiteY13" fmla="*/ 3928262 h 5332785"/>
              <a:gd name="connsiteX14" fmla="*/ 5561221 w 6759408"/>
              <a:gd name="connsiteY14" fmla="*/ 5313893 h 5332785"/>
              <a:gd name="connsiteX15" fmla="*/ 6759408 w 6759408"/>
              <a:gd name="connsiteY15" fmla="*/ 5332785 h 5332785"/>
              <a:gd name="connsiteX0" fmla="*/ 0 w 6759408"/>
              <a:gd name="connsiteY0" fmla="*/ 5315392 h 5332785"/>
              <a:gd name="connsiteX1" fmla="*/ 3347566 w 6759408"/>
              <a:gd name="connsiteY1" fmla="*/ 5309946 h 5332785"/>
              <a:gd name="connsiteX2" fmla="*/ 3046570 w 6759408"/>
              <a:gd name="connsiteY2" fmla="*/ 4337913 h 5332785"/>
              <a:gd name="connsiteX3" fmla="*/ 1941974 w 6759408"/>
              <a:gd name="connsiteY3" fmla="*/ 4411066 h 5332785"/>
              <a:gd name="connsiteX4" fmla="*/ 1802986 w 6759408"/>
              <a:gd name="connsiteY4" fmla="*/ 3745382 h 5332785"/>
              <a:gd name="connsiteX5" fmla="*/ 1627421 w 6759408"/>
              <a:gd name="connsiteY5" fmla="*/ 3599078 h 5332785"/>
              <a:gd name="connsiteX6" fmla="*/ 1665047 w 6759408"/>
              <a:gd name="connsiteY6" fmla="*/ 3470193 h 5332785"/>
              <a:gd name="connsiteX7" fmla="*/ 1564373 w 6759408"/>
              <a:gd name="connsiteY7" fmla="*/ 3362205 h 5332785"/>
              <a:gd name="connsiteX8" fmla="*/ 1667835 w 6759408"/>
              <a:gd name="connsiteY8" fmla="*/ 3057428 h 5332785"/>
              <a:gd name="connsiteX9" fmla="*/ 1226461 w 6759408"/>
              <a:gd name="connsiteY9" fmla="*/ 2818778 h 5332785"/>
              <a:gd name="connsiteX10" fmla="*/ 1773725 w 6759408"/>
              <a:gd name="connsiteY10" fmla="*/ 1975104 h 5332785"/>
              <a:gd name="connsiteX11" fmla="*/ 3741514 w 6759408"/>
              <a:gd name="connsiteY11" fmla="*/ 0 h 5332785"/>
              <a:gd name="connsiteX12" fmla="*/ 5820081 w 6759408"/>
              <a:gd name="connsiteY12" fmla="*/ 2543951 h 5332785"/>
              <a:gd name="connsiteX13" fmla="*/ 5138717 w 6759408"/>
              <a:gd name="connsiteY13" fmla="*/ 3928262 h 5332785"/>
              <a:gd name="connsiteX14" fmla="*/ 5561221 w 6759408"/>
              <a:gd name="connsiteY14" fmla="*/ 5313893 h 5332785"/>
              <a:gd name="connsiteX15" fmla="*/ 6759408 w 6759408"/>
              <a:gd name="connsiteY15" fmla="*/ 5332785 h 5332785"/>
              <a:gd name="connsiteX0" fmla="*/ 0 w 6759408"/>
              <a:gd name="connsiteY0" fmla="*/ 5315392 h 5333342"/>
              <a:gd name="connsiteX1" fmla="*/ 3347566 w 6759408"/>
              <a:gd name="connsiteY1" fmla="*/ 5309946 h 5333342"/>
              <a:gd name="connsiteX2" fmla="*/ 3046570 w 6759408"/>
              <a:gd name="connsiteY2" fmla="*/ 4337913 h 5333342"/>
              <a:gd name="connsiteX3" fmla="*/ 1941974 w 6759408"/>
              <a:gd name="connsiteY3" fmla="*/ 4411066 h 5333342"/>
              <a:gd name="connsiteX4" fmla="*/ 1802986 w 6759408"/>
              <a:gd name="connsiteY4" fmla="*/ 3745382 h 5333342"/>
              <a:gd name="connsiteX5" fmla="*/ 1627421 w 6759408"/>
              <a:gd name="connsiteY5" fmla="*/ 3599078 h 5333342"/>
              <a:gd name="connsiteX6" fmla="*/ 1665047 w 6759408"/>
              <a:gd name="connsiteY6" fmla="*/ 3470193 h 5333342"/>
              <a:gd name="connsiteX7" fmla="*/ 1564373 w 6759408"/>
              <a:gd name="connsiteY7" fmla="*/ 3362205 h 5333342"/>
              <a:gd name="connsiteX8" fmla="*/ 1667835 w 6759408"/>
              <a:gd name="connsiteY8" fmla="*/ 3057428 h 5333342"/>
              <a:gd name="connsiteX9" fmla="*/ 1226461 w 6759408"/>
              <a:gd name="connsiteY9" fmla="*/ 2818778 h 5333342"/>
              <a:gd name="connsiteX10" fmla="*/ 1773725 w 6759408"/>
              <a:gd name="connsiteY10" fmla="*/ 1975104 h 5333342"/>
              <a:gd name="connsiteX11" fmla="*/ 3741514 w 6759408"/>
              <a:gd name="connsiteY11" fmla="*/ 0 h 5333342"/>
              <a:gd name="connsiteX12" fmla="*/ 5820081 w 6759408"/>
              <a:gd name="connsiteY12" fmla="*/ 2543951 h 5333342"/>
              <a:gd name="connsiteX13" fmla="*/ 5138717 w 6759408"/>
              <a:gd name="connsiteY13" fmla="*/ 3928262 h 5333342"/>
              <a:gd name="connsiteX14" fmla="*/ 5561221 w 6759408"/>
              <a:gd name="connsiteY14" fmla="*/ 5313893 h 5333342"/>
              <a:gd name="connsiteX15" fmla="*/ 6759408 w 6759408"/>
              <a:gd name="connsiteY15" fmla="*/ 5332785 h 5333342"/>
              <a:gd name="connsiteX0" fmla="*/ 0 w 6453857"/>
              <a:gd name="connsiteY0" fmla="*/ 5334489 h 5334489"/>
              <a:gd name="connsiteX1" fmla="*/ 3042015 w 6453857"/>
              <a:gd name="connsiteY1" fmla="*/ 5309946 h 5334489"/>
              <a:gd name="connsiteX2" fmla="*/ 2741019 w 6453857"/>
              <a:gd name="connsiteY2" fmla="*/ 4337913 h 5334489"/>
              <a:gd name="connsiteX3" fmla="*/ 1636423 w 6453857"/>
              <a:gd name="connsiteY3" fmla="*/ 4411066 h 5334489"/>
              <a:gd name="connsiteX4" fmla="*/ 1497435 w 6453857"/>
              <a:gd name="connsiteY4" fmla="*/ 3745382 h 5334489"/>
              <a:gd name="connsiteX5" fmla="*/ 1321870 w 6453857"/>
              <a:gd name="connsiteY5" fmla="*/ 3599078 h 5334489"/>
              <a:gd name="connsiteX6" fmla="*/ 1359496 w 6453857"/>
              <a:gd name="connsiteY6" fmla="*/ 3470193 h 5334489"/>
              <a:gd name="connsiteX7" fmla="*/ 1258822 w 6453857"/>
              <a:gd name="connsiteY7" fmla="*/ 3362205 h 5334489"/>
              <a:gd name="connsiteX8" fmla="*/ 1362284 w 6453857"/>
              <a:gd name="connsiteY8" fmla="*/ 3057428 h 5334489"/>
              <a:gd name="connsiteX9" fmla="*/ 920910 w 6453857"/>
              <a:gd name="connsiteY9" fmla="*/ 2818778 h 5334489"/>
              <a:gd name="connsiteX10" fmla="*/ 1468174 w 6453857"/>
              <a:gd name="connsiteY10" fmla="*/ 1975104 h 5334489"/>
              <a:gd name="connsiteX11" fmla="*/ 3435963 w 6453857"/>
              <a:gd name="connsiteY11" fmla="*/ 0 h 5334489"/>
              <a:gd name="connsiteX12" fmla="*/ 5514530 w 6453857"/>
              <a:gd name="connsiteY12" fmla="*/ 2543951 h 5334489"/>
              <a:gd name="connsiteX13" fmla="*/ 4833166 w 6453857"/>
              <a:gd name="connsiteY13" fmla="*/ 3928262 h 5334489"/>
              <a:gd name="connsiteX14" fmla="*/ 5255670 w 6453857"/>
              <a:gd name="connsiteY14" fmla="*/ 5313893 h 5334489"/>
              <a:gd name="connsiteX15" fmla="*/ 6453857 w 6453857"/>
              <a:gd name="connsiteY15" fmla="*/ 5332785 h 5334489"/>
              <a:gd name="connsiteX0" fmla="*/ 0 w 7560387"/>
              <a:gd name="connsiteY0" fmla="*/ 5334489 h 5334489"/>
              <a:gd name="connsiteX1" fmla="*/ 3042015 w 7560387"/>
              <a:gd name="connsiteY1" fmla="*/ 5309946 h 5334489"/>
              <a:gd name="connsiteX2" fmla="*/ 2741019 w 7560387"/>
              <a:gd name="connsiteY2" fmla="*/ 4337913 h 5334489"/>
              <a:gd name="connsiteX3" fmla="*/ 1636423 w 7560387"/>
              <a:gd name="connsiteY3" fmla="*/ 4411066 h 5334489"/>
              <a:gd name="connsiteX4" fmla="*/ 1497435 w 7560387"/>
              <a:gd name="connsiteY4" fmla="*/ 3745382 h 5334489"/>
              <a:gd name="connsiteX5" fmla="*/ 1321870 w 7560387"/>
              <a:gd name="connsiteY5" fmla="*/ 3599078 h 5334489"/>
              <a:gd name="connsiteX6" fmla="*/ 1359496 w 7560387"/>
              <a:gd name="connsiteY6" fmla="*/ 3470193 h 5334489"/>
              <a:gd name="connsiteX7" fmla="*/ 1258822 w 7560387"/>
              <a:gd name="connsiteY7" fmla="*/ 3362205 h 5334489"/>
              <a:gd name="connsiteX8" fmla="*/ 1362284 w 7560387"/>
              <a:gd name="connsiteY8" fmla="*/ 3057428 h 5334489"/>
              <a:gd name="connsiteX9" fmla="*/ 920910 w 7560387"/>
              <a:gd name="connsiteY9" fmla="*/ 2818778 h 5334489"/>
              <a:gd name="connsiteX10" fmla="*/ 1468174 w 7560387"/>
              <a:gd name="connsiteY10" fmla="*/ 1975104 h 5334489"/>
              <a:gd name="connsiteX11" fmla="*/ 3435963 w 7560387"/>
              <a:gd name="connsiteY11" fmla="*/ 0 h 5334489"/>
              <a:gd name="connsiteX12" fmla="*/ 5514530 w 7560387"/>
              <a:gd name="connsiteY12" fmla="*/ 2543951 h 5334489"/>
              <a:gd name="connsiteX13" fmla="*/ 4833166 w 7560387"/>
              <a:gd name="connsiteY13" fmla="*/ 3928262 h 5334489"/>
              <a:gd name="connsiteX14" fmla="*/ 5255670 w 7560387"/>
              <a:gd name="connsiteY14" fmla="*/ 5313893 h 5334489"/>
              <a:gd name="connsiteX15" fmla="*/ 7560387 w 7560387"/>
              <a:gd name="connsiteY15" fmla="*/ 5313143 h 5334489"/>
              <a:gd name="connsiteX0" fmla="*/ 0 w 7638956"/>
              <a:gd name="connsiteY0" fmla="*/ 5321395 h 5321395"/>
              <a:gd name="connsiteX1" fmla="*/ 3120584 w 7638956"/>
              <a:gd name="connsiteY1" fmla="*/ 5309946 h 5321395"/>
              <a:gd name="connsiteX2" fmla="*/ 2819588 w 7638956"/>
              <a:gd name="connsiteY2" fmla="*/ 4337913 h 5321395"/>
              <a:gd name="connsiteX3" fmla="*/ 1714992 w 7638956"/>
              <a:gd name="connsiteY3" fmla="*/ 4411066 h 5321395"/>
              <a:gd name="connsiteX4" fmla="*/ 1576004 w 7638956"/>
              <a:gd name="connsiteY4" fmla="*/ 3745382 h 5321395"/>
              <a:gd name="connsiteX5" fmla="*/ 1400439 w 7638956"/>
              <a:gd name="connsiteY5" fmla="*/ 3599078 h 5321395"/>
              <a:gd name="connsiteX6" fmla="*/ 1438065 w 7638956"/>
              <a:gd name="connsiteY6" fmla="*/ 3470193 h 5321395"/>
              <a:gd name="connsiteX7" fmla="*/ 1337391 w 7638956"/>
              <a:gd name="connsiteY7" fmla="*/ 3362205 h 5321395"/>
              <a:gd name="connsiteX8" fmla="*/ 1440853 w 7638956"/>
              <a:gd name="connsiteY8" fmla="*/ 3057428 h 5321395"/>
              <a:gd name="connsiteX9" fmla="*/ 999479 w 7638956"/>
              <a:gd name="connsiteY9" fmla="*/ 2818778 h 5321395"/>
              <a:gd name="connsiteX10" fmla="*/ 1546743 w 7638956"/>
              <a:gd name="connsiteY10" fmla="*/ 1975104 h 5321395"/>
              <a:gd name="connsiteX11" fmla="*/ 3514532 w 7638956"/>
              <a:gd name="connsiteY11" fmla="*/ 0 h 5321395"/>
              <a:gd name="connsiteX12" fmla="*/ 5593099 w 7638956"/>
              <a:gd name="connsiteY12" fmla="*/ 2543951 h 5321395"/>
              <a:gd name="connsiteX13" fmla="*/ 4911735 w 7638956"/>
              <a:gd name="connsiteY13" fmla="*/ 3928262 h 5321395"/>
              <a:gd name="connsiteX14" fmla="*/ 5334239 w 7638956"/>
              <a:gd name="connsiteY14" fmla="*/ 5313893 h 5321395"/>
              <a:gd name="connsiteX15" fmla="*/ 7638956 w 7638956"/>
              <a:gd name="connsiteY15" fmla="*/ 5313143 h 5321395"/>
              <a:gd name="connsiteX0" fmla="*/ 0 w 7638956"/>
              <a:gd name="connsiteY0" fmla="*/ 5321395 h 5321395"/>
              <a:gd name="connsiteX1" fmla="*/ 3120584 w 7638956"/>
              <a:gd name="connsiteY1" fmla="*/ 5309946 h 5321395"/>
              <a:gd name="connsiteX2" fmla="*/ 2819588 w 7638956"/>
              <a:gd name="connsiteY2" fmla="*/ 4337913 h 5321395"/>
              <a:gd name="connsiteX3" fmla="*/ 1714992 w 7638956"/>
              <a:gd name="connsiteY3" fmla="*/ 4411066 h 5321395"/>
              <a:gd name="connsiteX4" fmla="*/ 1576004 w 7638956"/>
              <a:gd name="connsiteY4" fmla="*/ 3745382 h 5321395"/>
              <a:gd name="connsiteX5" fmla="*/ 1400439 w 7638956"/>
              <a:gd name="connsiteY5" fmla="*/ 3599078 h 5321395"/>
              <a:gd name="connsiteX6" fmla="*/ 1438065 w 7638956"/>
              <a:gd name="connsiteY6" fmla="*/ 3470193 h 5321395"/>
              <a:gd name="connsiteX7" fmla="*/ 1337391 w 7638956"/>
              <a:gd name="connsiteY7" fmla="*/ 3362205 h 5321395"/>
              <a:gd name="connsiteX8" fmla="*/ 1440853 w 7638956"/>
              <a:gd name="connsiteY8" fmla="*/ 3057428 h 5321395"/>
              <a:gd name="connsiteX9" fmla="*/ 999479 w 7638956"/>
              <a:gd name="connsiteY9" fmla="*/ 2818778 h 5321395"/>
              <a:gd name="connsiteX10" fmla="*/ 1546743 w 7638956"/>
              <a:gd name="connsiteY10" fmla="*/ 1975104 h 5321395"/>
              <a:gd name="connsiteX11" fmla="*/ 3514532 w 7638956"/>
              <a:gd name="connsiteY11" fmla="*/ 0 h 5321395"/>
              <a:gd name="connsiteX12" fmla="*/ 5593099 w 7638956"/>
              <a:gd name="connsiteY12" fmla="*/ 2543951 h 5321395"/>
              <a:gd name="connsiteX13" fmla="*/ 4911735 w 7638956"/>
              <a:gd name="connsiteY13" fmla="*/ 3928262 h 5321395"/>
              <a:gd name="connsiteX14" fmla="*/ 5334239 w 7638956"/>
              <a:gd name="connsiteY14" fmla="*/ 5313893 h 5321395"/>
              <a:gd name="connsiteX15" fmla="*/ 7638956 w 7638956"/>
              <a:gd name="connsiteY15" fmla="*/ 5313143 h 5321395"/>
              <a:gd name="connsiteX0" fmla="*/ 0 w 7658598"/>
              <a:gd name="connsiteY0" fmla="*/ 5301753 h 5317437"/>
              <a:gd name="connsiteX1" fmla="*/ 3140226 w 7658598"/>
              <a:gd name="connsiteY1" fmla="*/ 5309946 h 5317437"/>
              <a:gd name="connsiteX2" fmla="*/ 2839230 w 7658598"/>
              <a:gd name="connsiteY2" fmla="*/ 4337913 h 5317437"/>
              <a:gd name="connsiteX3" fmla="*/ 1734634 w 7658598"/>
              <a:gd name="connsiteY3" fmla="*/ 4411066 h 5317437"/>
              <a:gd name="connsiteX4" fmla="*/ 1595646 w 7658598"/>
              <a:gd name="connsiteY4" fmla="*/ 3745382 h 5317437"/>
              <a:gd name="connsiteX5" fmla="*/ 1420081 w 7658598"/>
              <a:gd name="connsiteY5" fmla="*/ 3599078 h 5317437"/>
              <a:gd name="connsiteX6" fmla="*/ 1457707 w 7658598"/>
              <a:gd name="connsiteY6" fmla="*/ 3470193 h 5317437"/>
              <a:gd name="connsiteX7" fmla="*/ 1357033 w 7658598"/>
              <a:gd name="connsiteY7" fmla="*/ 3362205 h 5317437"/>
              <a:gd name="connsiteX8" fmla="*/ 1460495 w 7658598"/>
              <a:gd name="connsiteY8" fmla="*/ 3057428 h 5317437"/>
              <a:gd name="connsiteX9" fmla="*/ 1019121 w 7658598"/>
              <a:gd name="connsiteY9" fmla="*/ 2818778 h 5317437"/>
              <a:gd name="connsiteX10" fmla="*/ 1566385 w 7658598"/>
              <a:gd name="connsiteY10" fmla="*/ 1975104 h 5317437"/>
              <a:gd name="connsiteX11" fmla="*/ 3534174 w 7658598"/>
              <a:gd name="connsiteY11" fmla="*/ 0 h 5317437"/>
              <a:gd name="connsiteX12" fmla="*/ 5612741 w 7658598"/>
              <a:gd name="connsiteY12" fmla="*/ 2543951 h 5317437"/>
              <a:gd name="connsiteX13" fmla="*/ 4931377 w 7658598"/>
              <a:gd name="connsiteY13" fmla="*/ 3928262 h 5317437"/>
              <a:gd name="connsiteX14" fmla="*/ 5353881 w 7658598"/>
              <a:gd name="connsiteY14" fmla="*/ 5313893 h 5317437"/>
              <a:gd name="connsiteX15" fmla="*/ 7658598 w 7658598"/>
              <a:gd name="connsiteY15" fmla="*/ 5313143 h 5317437"/>
              <a:gd name="connsiteX0" fmla="*/ 0 w 7665144"/>
              <a:gd name="connsiteY0" fmla="*/ 5314847 h 5317437"/>
              <a:gd name="connsiteX1" fmla="*/ 3146772 w 7665144"/>
              <a:gd name="connsiteY1" fmla="*/ 5309946 h 5317437"/>
              <a:gd name="connsiteX2" fmla="*/ 2845776 w 7665144"/>
              <a:gd name="connsiteY2" fmla="*/ 4337913 h 5317437"/>
              <a:gd name="connsiteX3" fmla="*/ 1741180 w 7665144"/>
              <a:gd name="connsiteY3" fmla="*/ 4411066 h 5317437"/>
              <a:gd name="connsiteX4" fmla="*/ 1602192 w 7665144"/>
              <a:gd name="connsiteY4" fmla="*/ 3745382 h 5317437"/>
              <a:gd name="connsiteX5" fmla="*/ 1426627 w 7665144"/>
              <a:gd name="connsiteY5" fmla="*/ 3599078 h 5317437"/>
              <a:gd name="connsiteX6" fmla="*/ 1464253 w 7665144"/>
              <a:gd name="connsiteY6" fmla="*/ 3470193 h 5317437"/>
              <a:gd name="connsiteX7" fmla="*/ 1363579 w 7665144"/>
              <a:gd name="connsiteY7" fmla="*/ 3362205 h 5317437"/>
              <a:gd name="connsiteX8" fmla="*/ 1467041 w 7665144"/>
              <a:gd name="connsiteY8" fmla="*/ 3057428 h 5317437"/>
              <a:gd name="connsiteX9" fmla="*/ 1025667 w 7665144"/>
              <a:gd name="connsiteY9" fmla="*/ 2818778 h 5317437"/>
              <a:gd name="connsiteX10" fmla="*/ 1572931 w 7665144"/>
              <a:gd name="connsiteY10" fmla="*/ 1975104 h 5317437"/>
              <a:gd name="connsiteX11" fmla="*/ 3540720 w 7665144"/>
              <a:gd name="connsiteY11" fmla="*/ 0 h 5317437"/>
              <a:gd name="connsiteX12" fmla="*/ 5619287 w 7665144"/>
              <a:gd name="connsiteY12" fmla="*/ 2543951 h 5317437"/>
              <a:gd name="connsiteX13" fmla="*/ 4937923 w 7665144"/>
              <a:gd name="connsiteY13" fmla="*/ 3928262 h 5317437"/>
              <a:gd name="connsiteX14" fmla="*/ 5360427 w 7665144"/>
              <a:gd name="connsiteY14" fmla="*/ 5313893 h 5317437"/>
              <a:gd name="connsiteX15" fmla="*/ 7665144 w 7665144"/>
              <a:gd name="connsiteY15" fmla="*/ 5313143 h 5317437"/>
              <a:gd name="connsiteX0" fmla="*/ 0 w 7625859"/>
              <a:gd name="connsiteY0" fmla="*/ 5308299 h 5317437"/>
              <a:gd name="connsiteX1" fmla="*/ 3107487 w 7625859"/>
              <a:gd name="connsiteY1" fmla="*/ 5309946 h 5317437"/>
              <a:gd name="connsiteX2" fmla="*/ 2806491 w 7625859"/>
              <a:gd name="connsiteY2" fmla="*/ 4337913 h 5317437"/>
              <a:gd name="connsiteX3" fmla="*/ 1701895 w 7625859"/>
              <a:gd name="connsiteY3" fmla="*/ 4411066 h 5317437"/>
              <a:gd name="connsiteX4" fmla="*/ 1562907 w 7625859"/>
              <a:gd name="connsiteY4" fmla="*/ 3745382 h 5317437"/>
              <a:gd name="connsiteX5" fmla="*/ 1387342 w 7625859"/>
              <a:gd name="connsiteY5" fmla="*/ 3599078 h 5317437"/>
              <a:gd name="connsiteX6" fmla="*/ 1424968 w 7625859"/>
              <a:gd name="connsiteY6" fmla="*/ 3470193 h 5317437"/>
              <a:gd name="connsiteX7" fmla="*/ 1324294 w 7625859"/>
              <a:gd name="connsiteY7" fmla="*/ 3362205 h 5317437"/>
              <a:gd name="connsiteX8" fmla="*/ 1427756 w 7625859"/>
              <a:gd name="connsiteY8" fmla="*/ 3057428 h 5317437"/>
              <a:gd name="connsiteX9" fmla="*/ 986382 w 7625859"/>
              <a:gd name="connsiteY9" fmla="*/ 2818778 h 5317437"/>
              <a:gd name="connsiteX10" fmla="*/ 1533646 w 7625859"/>
              <a:gd name="connsiteY10" fmla="*/ 1975104 h 5317437"/>
              <a:gd name="connsiteX11" fmla="*/ 3501435 w 7625859"/>
              <a:gd name="connsiteY11" fmla="*/ 0 h 5317437"/>
              <a:gd name="connsiteX12" fmla="*/ 5580002 w 7625859"/>
              <a:gd name="connsiteY12" fmla="*/ 2543951 h 5317437"/>
              <a:gd name="connsiteX13" fmla="*/ 4898638 w 7625859"/>
              <a:gd name="connsiteY13" fmla="*/ 3928262 h 5317437"/>
              <a:gd name="connsiteX14" fmla="*/ 5321142 w 7625859"/>
              <a:gd name="connsiteY14" fmla="*/ 5313893 h 5317437"/>
              <a:gd name="connsiteX15" fmla="*/ 7625859 w 7625859"/>
              <a:gd name="connsiteY15" fmla="*/ 5313143 h 5317437"/>
              <a:gd name="connsiteX0" fmla="*/ 0 w 7645503"/>
              <a:gd name="connsiteY0" fmla="*/ 5308299 h 5317437"/>
              <a:gd name="connsiteX1" fmla="*/ 3127131 w 7645503"/>
              <a:gd name="connsiteY1" fmla="*/ 5309946 h 5317437"/>
              <a:gd name="connsiteX2" fmla="*/ 2826135 w 7645503"/>
              <a:gd name="connsiteY2" fmla="*/ 4337913 h 5317437"/>
              <a:gd name="connsiteX3" fmla="*/ 1721539 w 7645503"/>
              <a:gd name="connsiteY3" fmla="*/ 4411066 h 5317437"/>
              <a:gd name="connsiteX4" fmla="*/ 1582551 w 7645503"/>
              <a:gd name="connsiteY4" fmla="*/ 3745382 h 5317437"/>
              <a:gd name="connsiteX5" fmla="*/ 1406986 w 7645503"/>
              <a:gd name="connsiteY5" fmla="*/ 3599078 h 5317437"/>
              <a:gd name="connsiteX6" fmla="*/ 1444612 w 7645503"/>
              <a:gd name="connsiteY6" fmla="*/ 3470193 h 5317437"/>
              <a:gd name="connsiteX7" fmla="*/ 1343938 w 7645503"/>
              <a:gd name="connsiteY7" fmla="*/ 3362205 h 5317437"/>
              <a:gd name="connsiteX8" fmla="*/ 1447400 w 7645503"/>
              <a:gd name="connsiteY8" fmla="*/ 3057428 h 5317437"/>
              <a:gd name="connsiteX9" fmla="*/ 1006026 w 7645503"/>
              <a:gd name="connsiteY9" fmla="*/ 2818778 h 5317437"/>
              <a:gd name="connsiteX10" fmla="*/ 1553290 w 7645503"/>
              <a:gd name="connsiteY10" fmla="*/ 1975104 h 5317437"/>
              <a:gd name="connsiteX11" fmla="*/ 3521079 w 7645503"/>
              <a:gd name="connsiteY11" fmla="*/ 0 h 5317437"/>
              <a:gd name="connsiteX12" fmla="*/ 5599646 w 7645503"/>
              <a:gd name="connsiteY12" fmla="*/ 2543951 h 5317437"/>
              <a:gd name="connsiteX13" fmla="*/ 4918282 w 7645503"/>
              <a:gd name="connsiteY13" fmla="*/ 3928262 h 5317437"/>
              <a:gd name="connsiteX14" fmla="*/ 5340786 w 7645503"/>
              <a:gd name="connsiteY14" fmla="*/ 5313893 h 5317437"/>
              <a:gd name="connsiteX15" fmla="*/ 7645503 w 7645503"/>
              <a:gd name="connsiteY15" fmla="*/ 5313143 h 5317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645503" h="5317437">
                <a:moveTo>
                  <a:pt x="0" y="5308299"/>
                </a:moveTo>
                <a:lnTo>
                  <a:pt x="3127131" y="5309946"/>
                </a:lnTo>
                <a:cubicBezTo>
                  <a:pt x="3063141" y="5002707"/>
                  <a:pt x="3048029" y="4564685"/>
                  <a:pt x="2826135" y="4337913"/>
                </a:cubicBezTo>
                <a:cubicBezTo>
                  <a:pt x="2728599" y="4218431"/>
                  <a:pt x="2023901" y="4625644"/>
                  <a:pt x="1721539" y="4411066"/>
                </a:cubicBezTo>
                <a:cubicBezTo>
                  <a:pt x="1399670" y="4162349"/>
                  <a:pt x="1655703" y="3833165"/>
                  <a:pt x="1582551" y="3745382"/>
                </a:cubicBezTo>
                <a:cubicBezTo>
                  <a:pt x="1524029" y="3696614"/>
                  <a:pt x="1420929" y="3646108"/>
                  <a:pt x="1406986" y="3599078"/>
                </a:cubicBezTo>
                <a:cubicBezTo>
                  <a:pt x="1387841" y="3557625"/>
                  <a:pt x="1413963" y="3507120"/>
                  <a:pt x="1444612" y="3470193"/>
                </a:cubicBezTo>
                <a:lnTo>
                  <a:pt x="1343938" y="3362205"/>
                </a:lnTo>
                <a:cubicBezTo>
                  <a:pt x="1301472" y="3284755"/>
                  <a:pt x="1417439" y="3157511"/>
                  <a:pt x="1447400" y="3057428"/>
                </a:cubicBezTo>
                <a:cubicBezTo>
                  <a:pt x="1300275" y="2977878"/>
                  <a:pt x="1062616" y="2939068"/>
                  <a:pt x="1006026" y="2818778"/>
                </a:cubicBezTo>
                <a:cubicBezTo>
                  <a:pt x="957583" y="2691462"/>
                  <a:pt x="1488564" y="2374024"/>
                  <a:pt x="1553290" y="1975104"/>
                </a:cubicBezTo>
                <a:cubicBezTo>
                  <a:pt x="1503049" y="266534"/>
                  <a:pt x="2919470" y="11046"/>
                  <a:pt x="3521079" y="0"/>
                </a:cubicBezTo>
                <a:cubicBezTo>
                  <a:pt x="4503645" y="-24"/>
                  <a:pt x="6083742" y="647274"/>
                  <a:pt x="5599646" y="2543951"/>
                </a:cubicBezTo>
                <a:cubicBezTo>
                  <a:pt x="5413266" y="3037075"/>
                  <a:pt x="4848926" y="3622783"/>
                  <a:pt x="4918282" y="3928262"/>
                </a:cubicBezTo>
                <a:cubicBezTo>
                  <a:pt x="4989358" y="4327448"/>
                  <a:pt x="5233496" y="4955448"/>
                  <a:pt x="5340786" y="5313893"/>
                </a:cubicBezTo>
                <a:cubicBezTo>
                  <a:pt x="5740182" y="5320190"/>
                  <a:pt x="6450333" y="5316918"/>
                  <a:pt x="7645503" y="5313143"/>
                </a:cubicBezTo>
              </a:path>
            </a:pathLst>
          </a:cu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65DF1949-873B-49A6-92AD-4909DE976846}"/>
              </a:ext>
            </a:extLst>
          </p:cNvPr>
          <p:cNvSpPr/>
          <p:nvPr/>
        </p:nvSpPr>
        <p:spPr>
          <a:xfrm>
            <a:off x="4401081" y="2405282"/>
            <a:ext cx="3466610" cy="2651418"/>
          </a:xfrm>
          <a:custGeom>
            <a:avLst/>
            <a:gdLst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453179 w 5493715"/>
              <a:gd name="connsiteY15" fmla="*/ 5313893 h 5325465"/>
              <a:gd name="connsiteX16" fmla="*/ 5493715 w 5493715"/>
              <a:gd name="connsiteY16" fmla="*/ 5069433 h 5325465"/>
              <a:gd name="connsiteX0" fmla="*/ 0 w 5636283"/>
              <a:gd name="connsiteY0" fmla="*/ 5325465 h 5329410"/>
              <a:gd name="connsiteX1" fmla="*/ 0 w 5636283"/>
              <a:gd name="connsiteY1" fmla="*/ 5325465 h 5329410"/>
              <a:gd name="connsiteX2" fmla="*/ 2239524 w 5636283"/>
              <a:gd name="connsiteY2" fmla="*/ 5309946 h 5329410"/>
              <a:gd name="connsiteX3" fmla="*/ 1938528 w 5636283"/>
              <a:gd name="connsiteY3" fmla="*/ 4337913 h 5329410"/>
              <a:gd name="connsiteX4" fmla="*/ 833932 w 5636283"/>
              <a:gd name="connsiteY4" fmla="*/ 4411066 h 5329410"/>
              <a:gd name="connsiteX5" fmla="*/ 694944 w 5636283"/>
              <a:gd name="connsiteY5" fmla="*/ 3745382 h 5329410"/>
              <a:gd name="connsiteX6" fmla="*/ 519379 w 5636283"/>
              <a:gd name="connsiteY6" fmla="*/ 3599078 h 5329410"/>
              <a:gd name="connsiteX7" fmla="*/ 557005 w 5636283"/>
              <a:gd name="connsiteY7" fmla="*/ 3470193 h 5329410"/>
              <a:gd name="connsiteX8" fmla="*/ 456331 w 5636283"/>
              <a:gd name="connsiteY8" fmla="*/ 3362205 h 5329410"/>
              <a:gd name="connsiteX9" fmla="*/ 559793 w 5636283"/>
              <a:gd name="connsiteY9" fmla="*/ 3057428 h 5329410"/>
              <a:gd name="connsiteX10" fmla="*/ 118419 w 5636283"/>
              <a:gd name="connsiteY10" fmla="*/ 2818778 h 5329410"/>
              <a:gd name="connsiteX11" fmla="*/ 665683 w 5636283"/>
              <a:gd name="connsiteY11" fmla="*/ 1975104 h 5329410"/>
              <a:gd name="connsiteX12" fmla="*/ 2633472 w 5636283"/>
              <a:gd name="connsiteY12" fmla="*/ 0 h 5329410"/>
              <a:gd name="connsiteX13" fmla="*/ 4712039 w 5636283"/>
              <a:gd name="connsiteY13" fmla="*/ 2543951 h 5329410"/>
              <a:gd name="connsiteX14" fmla="*/ 4030675 w 5636283"/>
              <a:gd name="connsiteY14" fmla="*/ 3928262 h 5329410"/>
              <a:gd name="connsiteX15" fmla="*/ 4453179 w 5636283"/>
              <a:gd name="connsiteY15" fmla="*/ 5313893 h 5329410"/>
              <a:gd name="connsiteX16" fmla="*/ 5636283 w 5636283"/>
              <a:gd name="connsiteY16" fmla="*/ 5329410 h 5329410"/>
              <a:gd name="connsiteX0" fmla="*/ 0 w 5636283"/>
              <a:gd name="connsiteY0" fmla="*/ 5325465 h 5325465"/>
              <a:gd name="connsiteX1" fmla="*/ 0 w 5636283"/>
              <a:gd name="connsiteY1" fmla="*/ 5325465 h 5325465"/>
              <a:gd name="connsiteX2" fmla="*/ 2239524 w 5636283"/>
              <a:gd name="connsiteY2" fmla="*/ 5309946 h 5325465"/>
              <a:gd name="connsiteX3" fmla="*/ 1938528 w 5636283"/>
              <a:gd name="connsiteY3" fmla="*/ 4337913 h 5325465"/>
              <a:gd name="connsiteX4" fmla="*/ 833932 w 5636283"/>
              <a:gd name="connsiteY4" fmla="*/ 4411066 h 5325465"/>
              <a:gd name="connsiteX5" fmla="*/ 694944 w 5636283"/>
              <a:gd name="connsiteY5" fmla="*/ 3745382 h 5325465"/>
              <a:gd name="connsiteX6" fmla="*/ 519379 w 5636283"/>
              <a:gd name="connsiteY6" fmla="*/ 3599078 h 5325465"/>
              <a:gd name="connsiteX7" fmla="*/ 557005 w 5636283"/>
              <a:gd name="connsiteY7" fmla="*/ 3470193 h 5325465"/>
              <a:gd name="connsiteX8" fmla="*/ 456331 w 5636283"/>
              <a:gd name="connsiteY8" fmla="*/ 3362205 h 5325465"/>
              <a:gd name="connsiteX9" fmla="*/ 559793 w 5636283"/>
              <a:gd name="connsiteY9" fmla="*/ 3057428 h 5325465"/>
              <a:gd name="connsiteX10" fmla="*/ 118419 w 5636283"/>
              <a:gd name="connsiteY10" fmla="*/ 2818778 h 5325465"/>
              <a:gd name="connsiteX11" fmla="*/ 665683 w 5636283"/>
              <a:gd name="connsiteY11" fmla="*/ 1975104 h 5325465"/>
              <a:gd name="connsiteX12" fmla="*/ 2633472 w 5636283"/>
              <a:gd name="connsiteY12" fmla="*/ 0 h 5325465"/>
              <a:gd name="connsiteX13" fmla="*/ 4712039 w 5636283"/>
              <a:gd name="connsiteY13" fmla="*/ 2543951 h 5325465"/>
              <a:gd name="connsiteX14" fmla="*/ 4030675 w 5636283"/>
              <a:gd name="connsiteY14" fmla="*/ 3928262 h 5325465"/>
              <a:gd name="connsiteX15" fmla="*/ 4453179 w 5636283"/>
              <a:gd name="connsiteY15" fmla="*/ 5313893 h 5325465"/>
              <a:gd name="connsiteX16" fmla="*/ 5636283 w 5636283"/>
              <a:gd name="connsiteY16" fmla="*/ 5304251 h 5325465"/>
              <a:gd name="connsiteX0" fmla="*/ 0 w 5644670"/>
              <a:gd name="connsiteY0" fmla="*/ 5325465 h 5337795"/>
              <a:gd name="connsiteX1" fmla="*/ 0 w 5644670"/>
              <a:gd name="connsiteY1" fmla="*/ 5325465 h 5337795"/>
              <a:gd name="connsiteX2" fmla="*/ 2239524 w 5644670"/>
              <a:gd name="connsiteY2" fmla="*/ 5309946 h 5337795"/>
              <a:gd name="connsiteX3" fmla="*/ 1938528 w 5644670"/>
              <a:gd name="connsiteY3" fmla="*/ 4337913 h 5337795"/>
              <a:gd name="connsiteX4" fmla="*/ 833932 w 5644670"/>
              <a:gd name="connsiteY4" fmla="*/ 4411066 h 5337795"/>
              <a:gd name="connsiteX5" fmla="*/ 694944 w 5644670"/>
              <a:gd name="connsiteY5" fmla="*/ 3745382 h 5337795"/>
              <a:gd name="connsiteX6" fmla="*/ 519379 w 5644670"/>
              <a:gd name="connsiteY6" fmla="*/ 3599078 h 5337795"/>
              <a:gd name="connsiteX7" fmla="*/ 557005 w 5644670"/>
              <a:gd name="connsiteY7" fmla="*/ 3470193 h 5337795"/>
              <a:gd name="connsiteX8" fmla="*/ 456331 w 5644670"/>
              <a:gd name="connsiteY8" fmla="*/ 3362205 h 5337795"/>
              <a:gd name="connsiteX9" fmla="*/ 559793 w 5644670"/>
              <a:gd name="connsiteY9" fmla="*/ 3057428 h 5337795"/>
              <a:gd name="connsiteX10" fmla="*/ 118419 w 5644670"/>
              <a:gd name="connsiteY10" fmla="*/ 2818778 h 5337795"/>
              <a:gd name="connsiteX11" fmla="*/ 665683 w 5644670"/>
              <a:gd name="connsiteY11" fmla="*/ 1975104 h 5337795"/>
              <a:gd name="connsiteX12" fmla="*/ 2633472 w 5644670"/>
              <a:gd name="connsiteY12" fmla="*/ 0 h 5337795"/>
              <a:gd name="connsiteX13" fmla="*/ 4712039 w 5644670"/>
              <a:gd name="connsiteY13" fmla="*/ 2543951 h 5337795"/>
              <a:gd name="connsiteX14" fmla="*/ 4030675 w 5644670"/>
              <a:gd name="connsiteY14" fmla="*/ 3928262 h 5337795"/>
              <a:gd name="connsiteX15" fmla="*/ 4453179 w 5644670"/>
              <a:gd name="connsiteY15" fmla="*/ 5313893 h 5337795"/>
              <a:gd name="connsiteX16" fmla="*/ 5644670 w 5644670"/>
              <a:gd name="connsiteY16" fmla="*/ 5337795 h 533779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10073 w 5671515"/>
              <a:gd name="connsiteY0" fmla="*/ 5325465 h 5345610"/>
              <a:gd name="connsiteX1" fmla="*/ 0 w 5671515"/>
              <a:gd name="connsiteY1" fmla="*/ 5345610 h 5345610"/>
              <a:gd name="connsiteX2" fmla="*/ 2249597 w 5671515"/>
              <a:gd name="connsiteY2" fmla="*/ 5309946 h 5345610"/>
              <a:gd name="connsiteX3" fmla="*/ 1948601 w 5671515"/>
              <a:gd name="connsiteY3" fmla="*/ 4337913 h 5345610"/>
              <a:gd name="connsiteX4" fmla="*/ 844005 w 5671515"/>
              <a:gd name="connsiteY4" fmla="*/ 4411066 h 5345610"/>
              <a:gd name="connsiteX5" fmla="*/ 705017 w 5671515"/>
              <a:gd name="connsiteY5" fmla="*/ 3745382 h 5345610"/>
              <a:gd name="connsiteX6" fmla="*/ 529452 w 5671515"/>
              <a:gd name="connsiteY6" fmla="*/ 3599078 h 5345610"/>
              <a:gd name="connsiteX7" fmla="*/ 567078 w 5671515"/>
              <a:gd name="connsiteY7" fmla="*/ 3470193 h 5345610"/>
              <a:gd name="connsiteX8" fmla="*/ 466404 w 5671515"/>
              <a:gd name="connsiteY8" fmla="*/ 3362205 h 5345610"/>
              <a:gd name="connsiteX9" fmla="*/ 569866 w 5671515"/>
              <a:gd name="connsiteY9" fmla="*/ 3057428 h 5345610"/>
              <a:gd name="connsiteX10" fmla="*/ 128492 w 5671515"/>
              <a:gd name="connsiteY10" fmla="*/ 2818778 h 5345610"/>
              <a:gd name="connsiteX11" fmla="*/ 675756 w 5671515"/>
              <a:gd name="connsiteY11" fmla="*/ 1975104 h 5345610"/>
              <a:gd name="connsiteX12" fmla="*/ 2643545 w 5671515"/>
              <a:gd name="connsiteY12" fmla="*/ 0 h 5345610"/>
              <a:gd name="connsiteX13" fmla="*/ 4722112 w 5671515"/>
              <a:gd name="connsiteY13" fmla="*/ 2543951 h 5345610"/>
              <a:gd name="connsiteX14" fmla="*/ 4040748 w 5671515"/>
              <a:gd name="connsiteY14" fmla="*/ 3928262 h 5345610"/>
              <a:gd name="connsiteX15" fmla="*/ 4463252 w 5671515"/>
              <a:gd name="connsiteY15" fmla="*/ 5313893 h 5345610"/>
              <a:gd name="connsiteX16" fmla="*/ 5671515 w 5671515"/>
              <a:gd name="connsiteY16" fmla="*/ 5312636 h 5345610"/>
              <a:gd name="connsiteX0" fmla="*/ 0 w 5661442"/>
              <a:gd name="connsiteY0" fmla="*/ 5325465 h 5325465"/>
              <a:gd name="connsiteX1" fmla="*/ 100731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34477"/>
              <a:gd name="connsiteX1" fmla="*/ 100731 w 5661442"/>
              <a:gd name="connsiteY1" fmla="*/ 5325465 h 5334477"/>
              <a:gd name="connsiteX2" fmla="*/ 2239524 w 5661442"/>
              <a:gd name="connsiteY2" fmla="*/ 5309946 h 5334477"/>
              <a:gd name="connsiteX3" fmla="*/ 1938528 w 5661442"/>
              <a:gd name="connsiteY3" fmla="*/ 4337913 h 5334477"/>
              <a:gd name="connsiteX4" fmla="*/ 833932 w 5661442"/>
              <a:gd name="connsiteY4" fmla="*/ 4411066 h 5334477"/>
              <a:gd name="connsiteX5" fmla="*/ 694944 w 5661442"/>
              <a:gd name="connsiteY5" fmla="*/ 3745382 h 5334477"/>
              <a:gd name="connsiteX6" fmla="*/ 519379 w 5661442"/>
              <a:gd name="connsiteY6" fmla="*/ 3599078 h 5334477"/>
              <a:gd name="connsiteX7" fmla="*/ 557005 w 5661442"/>
              <a:gd name="connsiteY7" fmla="*/ 3470193 h 5334477"/>
              <a:gd name="connsiteX8" fmla="*/ 456331 w 5661442"/>
              <a:gd name="connsiteY8" fmla="*/ 3362205 h 5334477"/>
              <a:gd name="connsiteX9" fmla="*/ 559793 w 5661442"/>
              <a:gd name="connsiteY9" fmla="*/ 3057428 h 5334477"/>
              <a:gd name="connsiteX10" fmla="*/ 118419 w 5661442"/>
              <a:gd name="connsiteY10" fmla="*/ 2818778 h 5334477"/>
              <a:gd name="connsiteX11" fmla="*/ 665683 w 5661442"/>
              <a:gd name="connsiteY11" fmla="*/ 1975104 h 5334477"/>
              <a:gd name="connsiteX12" fmla="*/ 2633472 w 5661442"/>
              <a:gd name="connsiteY12" fmla="*/ 0 h 5334477"/>
              <a:gd name="connsiteX13" fmla="*/ 4712039 w 5661442"/>
              <a:gd name="connsiteY13" fmla="*/ 2543951 h 5334477"/>
              <a:gd name="connsiteX14" fmla="*/ 4030675 w 5661442"/>
              <a:gd name="connsiteY14" fmla="*/ 3928262 h 5334477"/>
              <a:gd name="connsiteX15" fmla="*/ 4453179 w 5661442"/>
              <a:gd name="connsiteY15" fmla="*/ 5313893 h 5334477"/>
              <a:gd name="connsiteX16" fmla="*/ 5661442 w 5661442"/>
              <a:gd name="connsiteY16" fmla="*/ 5312636 h 5334477"/>
              <a:gd name="connsiteX0" fmla="*/ 0 w 5661442"/>
              <a:gd name="connsiteY0" fmla="*/ 5325465 h 5327903"/>
              <a:gd name="connsiteX1" fmla="*/ 70513 w 5661442"/>
              <a:gd name="connsiteY1" fmla="*/ 5315392 h 5327903"/>
              <a:gd name="connsiteX2" fmla="*/ 2239524 w 5661442"/>
              <a:gd name="connsiteY2" fmla="*/ 5309946 h 5327903"/>
              <a:gd name="connsiteX3" fmla="*/ 1938528 w 5661442"/>
              <a:gd name="connsiteY3" fmla="*/ 4337913 h 5327903"/>
              <a:gd name="connsiteX4" fmla="*/ 833932 w 5661442"/>
              <a:gd name="connsiteY4" fmla="*/ 4411066 h 5327903"/>
              <a:gd name="connsiteX5" fmla="*/ 694944 w 5661442"/>
              <a:gd name="connsiteY5" fmla="*/ 3745382 h 5327903"/>
              <a:gd name="connsiteX6" fmla="*/ 519379 w 5661442"/>
              <a:gd name="connsiteY6" fmla="*/ 3599078 h 5327903"/>
              <a:gd name="connsiteX7" fmla="*/ 557005 w 5661442"/>
              <a:gd name="connsiteY7" fmla="*/ 3470193 h 5327903"/>
              <a:gd name="connsiteX8" fmla="*/ 456331 w 5661442"/>
              <a:gd name="connsiteY8" fmla="*/ 3362205 h 5327903"/>
              <a:gd name="connsiteX9" fmla="*/ 559793 w 5661442"/>
              <a:gd name="connsiteY9" fmla="*/ 3057428 h 5327903"/>
              <a:gd name="connsiteX10" fmla="*/ 118419 w 5661442"/>
              <a:gd name="connsiteY10" fmla="*/ 2818778 h 5327903"/>
              <a:gd name="connsiteX11" fmla="*/ 665683 w 5661442"/>
              <a:gd name="connsiteY11" fmla="*/ 1975104 h 5327903"/>
              <a:gd name="connsiteX12" fmla="*/ 2633472 w 5661442"/>
              <a:gd name="connsiteY12" fmla="*/ 0 h 5327903"/>
              <a:gd name="connsiteX13" fmla="*/ 4712039 w 5661442"/>
              <a:gd name="connsiteY13" fmla="*/ 2543951 h 5327903"/>
              <a:gd name="connsiteX14" fmla="*/ 4030675 w 5661442"/>
              <a:gd name="connsiteY14" fmla="*/ 3928262 h 5327903"/>
              <a:gd name="connsiteX15" fmla="*/ 4453179 w 5661442"/>
              <a:gd name="connsiteY15" fmla="*/ 5313893 h 5327903"/>
              <a:gd name="connsiteX16" fmla="*/ 5661442 w 5661442"/>
              <a:gd name="connsiteY16" fmla="*/ 5312636 h 5327903"/>
              <a:gd name="connsiteX0" fmla="*/ 0 w 5661442"/>
              <a:gd name="connsiteY0" fmla="*/ 5325465 h 5342377"/>
              <a:gd name="connsiteX1" fmla="*/ 30220 w 5661442"/>
              <a:gd name="connsiteY1" fmla="*/ 5335538 h 5342377"/>
              <a:gd name="connsiteX2" fmla="*/ 2239524 w 5661442"/>
              <a:gd name="connsiteY2" fmla="*/ 5309946 h 5342377"/>
              <a:gd name="connsiteX3" fmla="*/ 1938528 w 5661442"/>
              <a:gd name="connsiteY3" fmla="*/ 4337913 h 5342377"/>
              <a:gd name="connsiteX4" fmla="*/ 833932 w 5661442"/>
              <a:gd name="connsiteY4" fmla="*/ 4411066 h 5342377"/>
              <a:gd name="connsiteX5" fmla="*/ 694944 w 5661442"/>
              <a:gd name="connsiteY5" fmla="*/ 3745382 h 5342377"/>
              <a:gd name="connsiteX6" fmla="*/ 519379 w 5661442"/>
              <a:gd name="connsiteY6" fmla="*/ 3599078 h 5342377"/>
              <a:gd name="connsiteX7" fmla="*/ 557005 w 5661442"/>
              <a:gd name="connsiteY7" fmla="*/ 3470193 h 5342377"/>
              <a:gd name="connsiteX8" fmla="*/ 456331 w 5661442"/>
              <a:gd name="connsiteY8" fmla="*/ 3362205 h 5342377"/>
              <a:gd name="connsiteX9" fmla="*/ 559793 w 5661442"/>
              <a:gd name="connsiteY9" fmla="*/ 3057428 h 5342377"/>
              <a:gd name="connsiteX10" fmla="*/ 118419 w 5661442"/>
              <a:gd name="connsiteY10" fmla="*/ 2818778 h 5342377"/>
              <a:gd name="connsiteX11" fmla="*/ 665683 w 5661442"/>
              <a:gd name="connsiteY11" fmla="*/ 1975104 h 5342377"/>
              <a:gd name="connsiteX12" fmla="*/ 2633472 w 5661442"/>
              <a:gd name="connsiteY12" fmla="*/ 0 h 5342377"/>
              <a:gd name="connsiteX13" fmla="*/ 4712039 w 5661442"/>
              <a:gd name="connsiteY13" fmla="*/ 2543951 h 5342377"/>
              <a:gd name="connsiteX14" fmla="*/ 4030675 w 5661442"/>
              <a:gd name="connsiteY14" fmla="*/ 3928262 h 5342377"/>
              <a:gd name="connsiteX15" fmla="*/ 4453179 w 5661442"/>
              <a:gd name="connsiteY15" fmla="*/ 5313893 h 5342377"/>
              <a:gd name="connsiteX16" fmla="*/ 5661442 w 5661442"/>
              <a:gd name="connsiteY16" fmla="*/ 5312636 h 5342377"/>
              <a:gd name="connsiteX0" fmla="*/ 0 w 5661442"/>
              <a:gd name="connsiteY0" fmla="*/ 5325465 h 5335538"/>
              <a:gd name="connsiteX1" fmla="*/ 30220 w 5661442"/>
              <a:gd name="connsiteY1" fmla="*/ 5335538 h 5335538"/>
              <a:gd name="connsiteX2" fmla="*/ 2239524 w 5661442"/>
              <a:gd name="connsiteY2" fmla="*/ 5309946 h 5335538"/>
              <a:gd name="connsiteX3" fmla="*/ 1938528 w 5661442"/>
              <a:gd name="connsiteY3" fmla="*/ 4337913 h 5335538"/>
              <a:gd name="connsiteX4" fmla="*/ 833932 w 5661442"/>
              <a:gd name="connsiteY4" fmla="*/ 4411066 h 5335538"/>
              <a:gd name="connsiteX5" fmla="*/ 694944 w 5661442"/>
              <a:gd name="connsiteY5" fmla="*/ 3745382 h 5335538"/>
              <a:gd name="connsiteX6" fmla="*/ 519379 w 5661442"/>
              <a:gd name="connsiteY6" fmla="*/ 3599078 h 5335538"/>
              <a:gd name="connsiteX7" fmla="*/ 557005 w 5661442"/>
              <a:gd name="connsiteY7" fmla="*/ 3470193 h 5335538"/>
              <a:gd name="connsiteX8" fmla="*/ 456331 w 5661442"/>
              <a:gd name="connsiteY8" fmla="*/ 3362205 h 5335538"/>
              <a:gd name="connsiteX9" fmla="*/ 559793 w 5661442"/>
              <a:gd name="connsiteY9" fmla="*/ 3057428 h 5335538"/>
              <a:gd name="connsiteX10" fmla="*/ 118419 w 5661442"/>
              <a:gd name="connsiteY10" fmla="*/ 2818778 h 5335538"/>
              <a:gd name="connsiteX11" fmla="*/ 665683 w 5661442"/>
              <a:gd name="connsiteY11" fmla="*/ 1975104 h 5335538"/>
              <a:gd name="connsiteX12" fmla="*/ 2633472 w 5661442"/>
              <a:gd name="connsiteY12" fmla="*/ 0 h 5335538"/>
              <a:gd name="connsiteX13" fmla="*/ 4712039 w 5661442"/>
              <a:gd name="connsiteY13" fmla="*/ 2543951 h 5335538"/>
              <a:gd name="connsiteX14" fmla="*/ 4030675 w 5661442"/>
              <a:gd name="connsiteY14" fmla="*/ 3928262 h 5335538"/>
              <a:gd name="connsiteX15" fmla="*/ 4453179 w 5661442"/>
              <a:gd name="connsiteY15" fmla="*/ 5313893 h 5335538"/>
              <a:gd name="connsiteX16" fmla="*/ 5661442 w 5661442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6967418"/>
              <a:gd name="connsiteY0" fmla="*/ 5325465 h 5335538"/>
              <a:gd name="connsiteX1" fmla="*/ 30220 w 6967418"/>
              <a:gd name="connsiteY1" fmla="*/ 5335538 h 5335538"/>
              <a:gd name="connsiteX2" fmla="*/ 2239524 w 6967418"/>
              <a:gd name="connsiteY2" fmla="*/ 5309946 h 5335538"/>
              <a:gd name="connsiteX3" fmla="*/ 1938528 w 6967418"/>
              <a:gd name="connsiteY3" fmla="*/ 4337913 h 5335538"/>
              <a:gd name="connsiteX4" fmla="*/ 833932 w 6967418"/>
              <a:gd name="connsiteY4" fmla="*/ 4411066 h 5335538"/>
              <a:gd name="connsiteX5" fmla="*/ 694944 w 6967418"/>
              <a:gd name="connsiteY5" fmla="*/ 3745382 h 5335538"/>
              <a:gd name="connsiteX6" fmla="*/ 519379 w 6967418"/>
              <a:gd name="connsiteY6" fmla="*/ 3599078 h 5335538"/>
              <a:gd name="connsiteX7" fmla="*/ 557005 w 6967418"/>
              <a:gd name="connsiteY7" fmla="*/ 3470193 h 5335538"/>
              <a:gd name="connsiteX8" fmla="*/ 456331 w 6967418"/>
              <a:gd name="connsiteY8" fmla="*/ 3362205 h 5335538"/>
              <a:gd name="connsiteX9" fmla="*/ 559793 w 6967418"/>
              <a:gd name="connsiteY9" fmla="*/ 3057428 h 5335538"/>
              <a:gd name="connsiteX10" fmla="*/ 118419 w 6967418"/>
              <a:gd name="connsiteY10" fmla="*/ 2818778 h 5335538"/>
              <a:gd name="connsiteX11" fmla="*/ 665683 w 6967418"/>
              <a:gd name="connsiteY11" fmla="*/ 1975104 h 5335538"/>
              <a:gd name="connsiteX12" fmla="*/ 2633472 w 6967418"/>
              <a:gd name="connsiteY12" fmla="*/ 0 h 5335538"/>
              <a:gd name="connsiteX13" fmla="*/ 4712039 w 6967418"/>
              <a:gd name="connsiteY13" fmla="*/ 2543951 h 5335538"/>
              <a:gd name="connsiteX14" fmla="*/ 4030675 w 6967418"/>
              <a:gd name="connsiteY14" fmla="*/ 3928262 h 5335538"/>
              <a:gd name="connsiteX15" fmla="*/ 4453179 w 6967418"/>
              <a:gd name="connsiteY15" fmla="*/ 5313893 h 5335538"/>
              <a:gd name="connsiteX16" fmla="*/ 6967418 w 6967418"/>
              <a:gd name="connsiteY16" fmla="*/ 5299542 h 5335538"/>
              <a:gd name="connsiteX0" fmla="*/ 0 w 6967418"/>
              <a:gd name="connsiteY0" fmla="*/ 5325465 h 5335538"/>
              <a:gd name="connsiteX1" fmla="*/ 30220 w 6967418"/>
              <a:gd name="connsiteY1" fmla="*/ 5335538 h 5335538"/>
              <a:gd name="connsiteX2" fmla="*/ 2239524 w 6967418"/>
              <a:gd name="connsiteY2" fmla="*/ 5309946 h 5335538"/>
              <a:gd name="connsiteX3" fmla="*/ 1938528 w 6967418"/>
              <a:gd name="connsiteY3" fmla="*/ 4337913 h 5335538"/>
              <a:gd name="connsiteX4" fmla="*/ 833932 w 6967418"/>
              <a:gd name="connsiteY4" fmla="*/ 4411066 h 5335538"/>
              <a:gd name="connsiteX5" fmla="*/ 694944 w 6967418"/>
              <a:gd name="connsiteY5" fmla="*/ 3745382 h 5335538"/>
              <a:gd name="connsiteX6" fmla="*/ 519379 w 6967418"/>
              <a:gd name="connsiteY6" fmla="*/ 3599078 h 5335538"/>
              <a:gd name="connsiteX7" fmla="*/ 557005 w 6967418"/>
              <a:gd name="connsiteY7" fmla="*/ 3470193 h 5335538"/>
              <a:gd name="connsiteX8" fmla="*/ 456331 w 6967418"/>
              <a:gd name="connsiteY8" fmla="*/ 3362205 h 5335538"/>
              <a:gd name="connsiteX9" fmla="*/ 559793 w 6967418"/>
              <a:gd name="connsiteY9" fmla="*/ 3057428 h 5335538"/>
              <a:gd name="connsiteX10" fmla="*/ 118419 w 6967418"/>
              <a:gd name="connsiteY10" fmla="*/ 2818778 h 5335538"/>
              <a:gd name="connsiteX11" fmla="*/ 665683 w 6967418"/>
              <a:gd name="connsiteY11" fmla="*/ 1975104 h 5335538"/>
              <a:gd name="connsiteX12" fmla="*/ 2633472 w 6967418"/>
              <a:gd name="connsiteY12" fmla="*/ 0 h 5335538"/>
              <a:gd name="connsiteX13" fmla="*/ 4712039 w 6967418"/>
              <a:gd name="connsiteY13" fmla="*/ 2543951 h 5335538"/>
              <a:gd name="connsiteX14" fmla="*/ 4030675 w 6967418"/>
              <a:gd name="connsiteY14" fmla="*/ 3928262 h 5335538"/>
              <a:gd name="connsiteX15" fmla="*/ 4453179 w 6967418"/>
              <a:gd name="connsiteY15" fmla="*/ 5313893 h 5335538"/>
              <a:gd name="connsiteX16" fmla="*/ 6967418 w 6967418"/>
              <a:gd name="connsiteY16" fmla="*/ 5319186 h 5335538"/>
              <a:gd name="connsiteX0" fmla="*/ 0 w 6973966"/>
              <a:gd name="connsiteY0" fmla="*/ 5325465 h 5335538"/>
              <a:gd name="connsiteX1" fmla="*/ 30220 w 6973966"/>
              <a:gd name="connsiteY1" fmla="*/ 5335538 h 5335538"/>
              <a:gd name="connsiteX2" fmla="*/ 2239524 w 6973966"/>
              <a:gd name="connsiteY2" fmla="*/ 5309946 h 5335538"/>
              <a:gd name="connsiteX3" fmla="*/ 1938528 w 6973966"/>
              <a:gd name="connsiteY3" fmla="*/ 4337913 h 5335538"/>
              <a:gd name="connsiteX4" fmla="*/ 833932 w 6973966"/>
              <a:gd name="connsiteY4" fmla="*/ 4411066 h 5335538"/>
              <a:gd name="connsiteX5" fmla="*/ 694944 w 6973966"/>
              <a:gd name="connsiteY5" fmla="*/ 3745382 h 5335538"/>
              <a:gd name="connsiteX6" fmla="*/ 519379 w 6973966"/>
              <a:gd name="connsiteY6" fmla="*/ 3599078 h 5335538"/>
              <a:gd name="connsiteX7" fmla="*/ 557005 w 6973966"/>
              <a:gd name="connsiteY7" fmla="*/ 3470193 h 5335538"/>
              <a:gd name="connsiteX8" fmla="*/ 456331 w 6973966"/>
              <a:gd name="connsiteY8" fmla="*/ 3362205 h 5335538"/>
              <a:gd name="connsiteX9" fmla="*/ 559793 w 6973966"/>
              <a:gd name="connsiteY9" fmla="*/ 3057428 h 5335538"/>
              <a:gd name="connsiteX10" fmla="*/ 118419 w 6973966"/>
              <a:gd name="connsiteY10" fmla="*/ 2818778 h 5335538"/>
              <a:gd name="connsiteX11" fmla="*/ 665683 w 6973966"/>
              <a:gd name="connsiteY11" fmla="*/ 1975104 h 5335538"/>
              <a:gd name="connsiteX12" fmla="*/ 2633472 w 6973966"/>
              <a:gd name="connsiteY12" fmla="*/ 0 h 5335538"/>
              <a:gd name="connsiteX13" fmla="*/ 4712039 w 6973966"/>
              <a:gd name="connsiteY13" fmla="*/ 2543951 h 5335538"/>
              <a:gd name="connsiteX14" fmla="*/ 4030675 w 6973966"/>
              <a:gd name="connsiteY14" fmla="*/ 3928262 h 5335538"/>
              <a:gd name="connsiteX15" fmla="*/ 4453179 w 6973966"/>
              <a:gd name="connsiteY15" fmla="*/ 5313893 h 5335538"/>
              <a:gd name="connsiteX16" fmla="*/ 6973966 w 6973966"/>
              <a:gd name="connsiteY16" fmla="*/ 5292995 h 5335538"/>
              <a:gd name="connsiteX0" fmla="*/ 0 w 6973966"/>
              <a:gd name="connsiteY0" fmla="*/ 5325465 h 5335538"/>
              <a:gd name="connsiteX1" fmla="*/ 30220 w 6973966"/>
              <a:gd name="connsiteY1" fmla="*/ 5335538 h 5335538"/>
              <a:gd name="connsiteX2" fmla="*/ 2239524 w 6973966"/>
              <a:gd name="connsiteY2" fmla="*/ 5309946 h 5335538"/>
              <a:gd name="connsiteX3" fmla="*/ 1938528 w 6973966"/>
              <a:gd name="connsiteY3" fmla="*/ 4337913 h 5335538"/>
              <a:gd name="connsiteX4" fmla="*/ 833932 w 6973966"/>
              <a:gd name="connsiteY4" fmla="*/ 4411066 h 5335538"/>
              <a:gd name="connsiteX5" fmla="*/ 694944 w 6973966"/>
              <a:gd name="connsiteY5" fmla="*/ 3745382 h 5335538"/>
              <a:gd name="connsiteX6" fmla="*/ 519379 w 6973966"/>
              <a:gd name="connsiteY6" fmla="*/ 3599078 h 5335538"/>
              <a:gd name="connsiteX7" fmla="*/ 557005 w 6973966"/>
              <a:gd name="connsiteY7" fmla="*/ 3470193 h 5335538"/>
              <a:gd name="connsiteX8" fmla="*/ 456331 w 6973966"/>
              <a:gd name="connsiteY8" fmla="*/ 3362205 h 5335538"/>
              <a:gd name="connsiteX9" fmla="*/ 559793 w 6973966"/>
              <a:gd name="connsiteY9" fmla="*/ 3057428 h 5335538"/>
              <a:gd name="connsiteX10" fmla="*/ 118419 w 6973966"/>
              <a:gd name="connsiteY10" fmla="*/ 2818778 h 5335538"/>
              <a:gd name="connsiteX11" fmla="*/ 665683 w 6973966"/>
              <a:gd name="connsiteY11" fmla="*/ 1975104 h 5335538"/>
              <a:gd name="connsiteX12" fmla="*/ 2633472 w 6973966"/>
              <a:gd name="connsiteY12" fmla="*/ 0 h 5335538"/>
              <a:gd name="connsiteX13" fmla="*/ 4712039 w 6973966"/>
              <a:gd name="connsiteY13" fmla="*/ 2543951 h 5335538"/>
              <a:gd name="connsiteX14" fmla="*/ 4030675 w 6973966"/>
              <a:gd name="connsiteY14" fmla="*/ 3928262 h 5335538"/>
              <a:gd name="connsiteX15" fmla="*/ 4453179 w 6973966"/>
              <a:gd name="connsiteY15" fmla="*/ 5313893 h 5335538"/>
              <a:gd name="connsiteX16" fmla="*/ 6973966 w 6973966"/>
              <a:gd name="connsiteY16" fmla="*/ 5312638 h 5335538"/>
              <a:gd name="connsiteX0" fmla="*/ 0 w 6973966"/>
              <a:gd name="connsiteY0" fmla="*/ 5325465 h 5335538"/>
              <a:gd name="connsiteX1" fmla="*/ 30220 w 6973966"/>
              <a:gd name="connsiteY1" fmla="*/ 5335538 h 5335538"/>
              <a:gd name="connsiteX2" fmla="*/ 2239524 w 6973966"/>
              <a:gd name="connsiteY2" fmla="*/ 5309946 h 5335538"/>
              <a:gd name="connsiteX3" fmla="*/ 1938528 w 6973966"/>
              <a:gd name="connsiteY3" fmla="*/ 4337913 h 5335538"/>
              <a:gd name="connsiteX4" fmla="*/ 833932 w 6973966"/>
              <a:gd name="connsiteY4" fmla="*/ 4411066 h 5335538"/>
              <a:gd name="connsiteX5" fmla="*/ 694944 w 6973966"/>
              <a:gd name="connsiteY5" fmla="*/ 3745382 h 5335538"/>
              <a:gd name="connsiteX6" fmla="*/ 519379 w 6973966"/>
              <a:gd name="connsiteY6" fmla="*/ 3599078 h 5335538"/>
              <a:gd name="connsiteX7" fmla="*/ 557005 w 6973966"/>
              <a:gd name="connsiteY7" fmla="*/ 3470193 h 5335538"/>
              <a:gd name="connsiteX8" fmla="*/ 456331 w 6973966"/>
              <a:gd name="connsiteY8" fmla="*/ 3362205 h 5335538"/>
              <a:gd name="connsiteX9" fmla="*/ 559793 w 6973966"/>
              <a:gd name="connsiteY9" fmla="*/ 3057428 h 5335538"/>
              <a:gd name="connsiteX10" fmla="*/ 118419 w 6973966"/>
              <a:gd name="connsiteY10" fmla="*/ 2818778 h 5335538"/>
              <a:gd name="connsiteX11" fmla="*/ 665683 w 6973966"/>
              <a:gd name="connsiteY11" fmla="*/ 1975104 h 5335538"/>
              <a:gd name="connsiteX12" fmla="*/ 2633472 w 6973966"/>
              <a:gd name="connsiteY12" fmla="*/ 0 h 5335538"/>
              <a:gd name="connsiteX13" fmla="*/ 4712039 w 6973966"/>
              <a:gd name="connsiteY13" fmla="*/ 2543951 h 5335538"/>
              <a:gd name="connsiteX14" fmla="*/ 4030675 w 6973966"/>
              <a:gd name="connsiteY14" fmla="*/ 3928262 h 5335538"/>
              <a:gd name="connsiteX15" fmla="*/ 4453179 w 6973966"/>
              <a:gd name="connsiteY15" fmla="*/ 5313893 h 5335538"/>
              <a:gd name="connsiteX16" fmla="*/ 6973966 w 6973966"/>
              <a:gd name="connsiteY16" fmla="*/ 5306090 h 5335538"/>
              <a:gd name="connsiteX0" fmla="*/ 0 w 6943746"/>
              <a:gd name="connsiteY0" fmla="*/ 5335538 h 5335538"/>
              <a:gd name="connsiteX1" fmla="*/ 2209304 w 6943746"/>
              <a:gd name="connsiteY1" fmla="*/ 5309946 h 5335538"/>
              <a:gd name="connsiteX2" fmla="*/ 1908308 w 6943746"/>
              <a:gd name="connsiteY2" fmla="*/ 4337913 h 5335538"/>
              <a:gd name="connsiteX3" fmla="*/ 803712 w 6943746"/>
              <a:gd name="connsiteY3" fmla="*/ 4411066 h 5335538"/>
              <a:gd name="connsiteX4" fmla="*/ 664724 w 6943746"/>
              <a:gd name="connsiteY4" fmla="*/ 3745382 h 5335538"/>
              <a:gd name="connsiteX5" fmla="*/ 489159 w 6943746"/>
              <a:gd name="connsiteY5" fmla="*/ 3599078 h 5335538"/>
              <a:gd name="connsiteX6" fmla="*/ 526785 w 6943746"/>
              <a:gd name="connsiteY6" fmla="*/ 3470193 h 5335538"/>
              <a:gd name="connsiteX7" fmla="*/ 426111 w 6943746"/>
              <a:gd name="connsiteY7" fmla="*/ 3362205 h 5335538"/>
              <a:gd name="connsiteX8" fmla="*/ 529573 w 6943746"/>
              <a:gd name="connsiteY8" fmla="*/ 3057428 h 5335538"/>
              <a:gd name="connsiteX9" fmla="*/ 88199 w 6943746"/>
              <a:gd name="connsiteY9" fmla="*/ 2818778 h 5335538"/>
              <a:gd name="connsiteX10" fmla="*/ 635463 w 6943746"/>
              <a:gd name="connsiteY10" fmla="*/ 1975104 h 5335538"/>
              <a:gd name="connsiteX11" fmla="*/ 2603252 w 6943746"/>
              <a:gd name="connsiteY11" fmla="*/ 0 h 5335538"/>
              <a:gd name="connsiteX12" fmla="*/ 4681819 w 6943746"/>
              <a:gd name="connsiteY12" fmla="*/ 2543951 h 5335538"/>
              <a:gd name="connsiteX13" fmla="*/ 4000455 w 6943746"/>
              <a:gd name="connsiteY13" fmla="*/ 3928262 h 5335538"/>
              <a:gd name="connsiteX14" fmla="*/ 4422959 w 6943746"/>
              <a:gd name="connsiteY14" fmla="*/ 5313893 h 5335538"/>
              <a:gd name="connsiteX15" fmla="*/ 6943746 w 6943746"/>
              <a:gd name="connsiteY15" fmla="*/ 5306090 h 5335538"/>
              <a:gd name="connsiteX0" fmla="*/ 0 w 6943746"/>
              <a:gd name="connsiteY0" fmla="*/ 5322442 h 5322442"/>
              <a:gd name="connsiteX1" fmla="*/ 2209304 w 6943746"/>
              <a:gd name="connsiteY1" fmla="*/ 5309946 h 5322442"/>
              <a:gd name="connsiteX2" fmla="*/ 1908308 w 6943746"/>
              <a:gd name="connsiteY2" fmla="*/ 4337913 h 5322442"/>
              <a:gd name="connsiteX3" fmla="*/ 803712 w 6943746"/>
              <a:gd name="connsiteY3" fmla="*/ 4411066 h 5322442"/>
              <a:gd name="connsiteX4" fmla="*/ 664724 w 6943746"/>
              <a:gd name="connsiteY4" fmla="*/ 3745382 h 5322442"/>
              <a:gd name="connsiteX5" fmla="*/ 489159 w 6943746"/>
              <a:gd name="connsiteY5" fmla="*/ 3599078 h 5322442"/>
              <a:gd name="connsiteX6" fmla="*/ 526785 w 6943746"/>
              <a:gd name="connsiteY6" fmla="*/ 3470193 h 5322442"/>
              <a:gd name="connsiteX7" fmla="*/ 426111 w 6943746"/>
              <a:gd name="connsiteY7" fmla="*/ 3362205 h 5322442"/>
              <a:gd name="connsiteX8" fmla="*/ 529573 w 6943746"/>
              <a:gd name="connsiteY8" fmla="*/ 3057428 h 5322442"/>
              <a:gd name="connsiteX9" fmla="*/ 88199 w 6943746"/>
              <a:gd name="connsiteY9" fmla="*/ 2818778 h 5322442"/>
              <a:gd name="connsiteX10" fmla="*/ 635463 w 6943746"/>
              <a:gd name="connsiteY10" fmla="*/ 1975104 h 5322442"/>
              <a:gd name="connsiteX11" fmla="*/ 2603252 w 6943746"/>
              <a:gd name="connsiteY11" fmla="*/ 0 h 5322442"/>
              <a:gd name="connsiteX12" fmla="*/ 4681819 w 6943746"/>
              <a:gd name="connsiteY12" fmla="*/ 2543951 h 5322442"/>
              <a:gd name="connsiteX13" fmla="*/ 4000455 w 6943746"/>
              <a:gd name="connsiteY13" fmla="*/ 3928262 h 5322442"/>
              <a:gd name="connsiteX14" fmla="*/ 4422959 w 6943746"/>
              <a:gd name="connsiteY14" fmla="*/ 5313893 h 5322442"/>
              <a:gd name="connsiteX15" fmla="*/ 6943746 w 6943746"/>
              <a:gd name="connsiteY15" fmla="*/ 5306090 h 5322442"/>
              <a:gd name="connsiteX0" fmla="*/ 0 w 6950292"/>
              <a:gd name="connsiteY0" fmla="*/ 5315896 h 5315896"/>
              <a:gd name="connsiteX1" fmla="*/ 2215850 w 6950292"/>
              <a:gd name="connsiteY1" fmla="*/ 5309946 h 5315896"/>
              <a:gd name="connsiteX2" fmla="*/ 1914854 w 6950292"/>
              <a:gd name="connsiteY2" fmla="*/ 4337913 h 5315896"/>
              <a:gd name="connsiteX3" fmla="*/ 810258 w 6950292"/>
              <a:gd name="connsiteY3" fmla="*/ 4411066 h 5315896"/>
              <a:gd name="connsiteX4" fmla="*/ 671270 w 6950292"/>
              <a:gd name="connsiteY4" fmla="*/ 3745382 h 5315896"/>
              <a:gd name="connsiteX5" fmla="*/ 495705 w 6950292"/>
              <a:gd name="connsiteY5" fmla="*/ 3599078 h 5315896"/>
              <a:gd name="connsiteX6" fmla="*/ 533331 w 6950292"/>
              <a:gd name="connsiteY6" fmla="*/ 3470193 h 5315896"/>
              <a:gd name="connsiteX7" fmla="*/ 432657 w 6950292"/>
              <a:gd name="connsiteY7" fmla="*/ 3362205 h 5315896"/>
              <a:gd name="connsiteX8" fmla="*/ 536119 w 6950292"/>
              <a:gd name="connsiteY8" fmla="*/ 3057428 h 5315896"/>
              <a:gd name="connsiteX9" fmla="*/ 94745 w 6950292"/>
              <a:gd name="connsiteY9" fmla="*/ 2818778 h 5315896"/>
              <a:gd name="connsiteX10" fmla="*/ 642009 w 6950292"/>
              <a:gd name="connsiteY10" fmla="*/ 1975104 h 5315896"/>
              <a:gd name="connsiteX11" fmla="*/ 2609798 w 6950292"/>
              <a:gd name="connsiteY11" fmla="*/ 0 h 5315896"/>
              <a:gd name="connsiteX12" fmla="*/ 4688365 w 6950292"/>
              <a:gd name="connsiteY12" fmla="*/ 2543951 h 5315896"/>
              <a:gd name="connsiteX13" fmla="*/ 4007001 w 6950292"/>
              <a:gd name="connsiteY13" fmla="*/ 3928262 h 5315896"/>
              <a:gd name="connsiteX14" fmla="*/ 4429505 w 6950292"/>
              <a:gd name="connsiteY14" fmla="*/ 5313893 h 5315896"/>
              <a:gd name="connsiteX15" fmla="*/ 6950292 w 6950292"/>
              <a:gd name="connsiteY15" fmla="*/ 5306090 h 5315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50292" h="5315896">
                <a:moveTo>
                  <a:pt x="0" y="5315896"/>
                </a:moveTo>
                <a:lnTo>
                  <a:pt x="2215850" y="5309946"/>
                </a:lnTo>
                <a:cubicBezTo>
                  <a:pt x="2151860" y="5002707"/>
                  <a:pt x="2136748" y="4564685"/>
                  <a:pt x="1914854" y="4337913"/>
                </a:cubicBezTo>
                <a:cubicBezTo>
                  <a:pt x="1817318" y="4218431"/>
                  <a:pt x="1112620" y="4625644"/>
                  <a:pt x="810258" y="4411066"/>
                </a:cubicBezTo>
                <a:cubicBezTo>
                  <a:pt x="488389" y="4162349"/>
                  <a:pt x="744422" y="3833165"/>
                  <a:pt x="671270" y="3745382"/>
                </a:cubicBezTo>
                <a:cubicBezTo>
                  <a:pt x="612748" y="3696614"/>
                  <a:pt x="509648" y="3646108"/>
                  <a:pt x="495705" y="3599078"/>
                </a:cubicBezTo>
                <a:cubicBezTo>
                  <a:pt x="476560" y="3557625"/>
                  <a:pt x="502682" y="3507120"/>
                  <a:pt x="533331" y="3470193"/>
                </a:cubicBezTo>
                <a:lnTo>
                  <a:pt x="432657" y="3362205"/>
                </a:lnTo>
                <a:cubicBezTo>
                  <a:pt x="390191" y="3284755"/>
                  <a:pt x="506158" y="3157511"/>
                  <a:pt x="536119" y="3057428"/>
                </a:cubicBezTo>
                <a:cubicBezTo>
                  <a:pt x="388994" y="2977878"/>
                  <a:pt x="151335" y="2939068"/>
                  <a:pt x="94745" y="2818778"/>
                </a:cubicBezTo>
                <a:cubicBezTo>
                  <a:pt x="46302" y="2691462"/>
                  <a:pt x="577283" y="2374024"/>
                  <a:pt x="642009" y="1975104"/>
                </a:cubicBezTo>
                <a:cubicBezTo>
                  <a:pt x="591768" y="266534"/>
                  <a:pt x="2008189" y="11046"/>
                  <a:pt x="2609798" y="0"/>
                </a:cubicBezTo>
                <a:cubicBezTo>
                  <a:pt x="3592364" y="-24"/>
                  <a:pt x="5172461" y="647274"/>
                  <a:pt x="4688365" y="2543951"/>
                </a:cubicBezTo>
                <a:cubicBezTo>
                  <a:pt x="4501985" y="3037075"/>
                  <a:pt x="3937645" y="3622783"/>
                  <a:pt x="4007001" y="3928262"/>
                </a:cubicBezTo>
                <a:cubicBezTo>
                  <a:pt x="4078077" y="4327448"/>
                  <a:pt x="4322215" y="4955448"/>
                  <a:pt x="4429505" y="5313893"/>
                </a:cubicBezTo>
                <a:lnTo>
                  <a:pt x="6950292" y="5306090"/>
                </a:lnTo>
              </a:path>
            </a:pathLst>
          </a:cu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A74A2B96-42A5-40F7-8C50-D2B980DAB765}"/>
              </a:ext>
            </a:extLst>
          </p:cNvPr>
          <p:cNvSpPr/>
          <p:nvPr/>
        </p:nvSpPr>
        <p:spPr>
          <a:xfrm>
            <a:off x="7808496" y="2405284"/>
            <a:ext cx="4075790" cy="2653311"/>
          </a:xfrm>
          <a:custGeom>
            <a:avLst/>
            <a:gdLst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453179 w 5493715"/>
              <a:gd name="connsiteY15" fmla="*/ 5313893 h 5325465"/>
              <a:gd name="connsiteX16" fmla="*/ 5493715 w 5493715"/>
              <a:gd name="connsiteY16" fmla="*/ 5069433 h 5325465"/>
              <a:gd name="connsiteX0" fmla="*/ 0 w 5636283"/>
              <a:gd name="connsiteY0" fmla="*/ 5325465 h 5329410"/>
              <a:gd name="connsiteX1" fmla="*/ 0 w 5636283"/>
              <a:gd name="connsiteY1" fmla="*/ 5325465 h 5329410"/>
              <a:gd name="connsiteX2" fmla="*/ 2239524 w 5636283"/>
              <a:gd name="connsiteY2" fmla="*/ 5309946 h 5329410"/>
              <a:gd name="connsiteX3" fmla="*/ 1938528 w 5636283"/>
              <a:gd name="connsiteY3" fmla="*/ 4337913 h 5329410"/>
              <a:gd name="connsiteX4" fmla="*/ 833932 w 5636283"/>
              <a:gd name="connsiteY4" fmla="*/ 4411066 h 5329410"/>
              <a:gd name="connsiteX5" fmla="*/ 694944 w 5636283"/>
              <a:gd name="connsiteY5" fmla="*/ 3745382 h 5329410"/>
              <a:gd name="connsiteX6" fmla="*/ 519379 w 5636283"/>
              <a:gd name="connsiteY6" fmla="*/ 3599078 h 5329410"/>
              <a:gd name="connsiteX7" fmla="*/ 557005 w 5636283"/>
              <a:gd name="connsiteY7" fmla="*/ 3470193 h 5329410"/>
              <a:gd name="connsiteX8" fmla="*/ 456331 w 5636283"/>
              <a:gd name="connsiteY8" fmla="*/ 3362205 h 5329410"/>
              <a:gd name="connsiteX9" fmla="*/ 559793 w 5636283"/>
              <a:gd name="connsiteY9" fmla="*/ 3057428 h 5329410"/>
              <a:gd name="connsiteX10" fmla="*/ 118419 w 5636283"/>
              <a:gd name="connsiteY10" fmla="*/ 2818778 h 5329410"/>
              <a:gd name="connsiteX11" fmla="*/ 665683 w 5636283"/>
              <a:gd name="connsiteY11" fmla="*/ 1975104 h 5329410"/>
              <a:gd name="connsiteX12" fmla="*/ 2633472 w 5636283"/>
              <a:gd name="connsiteY12" fmla="*/ 0 h 5329410"/>
              <a:gd name="connsiteX13" fmla="*/ 4712039 w 5636283"/>
              <a:gd name="connsiteY13" fmla="*/ 2543951 h 5329410"/>
              <a:gd name="connsiteX14" fmla="*/ 4030675 w 5636283"/>
              <a:gd name="connsiteY14" fmla="*/ 3928262 h 5329410"/>
              <a:gd name="connsiteX15" fmla="*/ 4453179 w 5636283"/>
              <a:gd name="connsiteY15" fmla="*/ 5313893 h 5329410"/>
              <a:gd name="connsiteX16" fmla="*/ 5636283 w 5636283"/>
              <a:gd name="connsiteY16" fmla="*/ 5329410 h 5329410"/>
              <a:gd name="connsiteX0" fmla="*/ 0 w 5636283"/>
              <a:gd name="connsiteY0" fmla="*/ 5325465 h 5325465"/>
              <a:gd name="connsiteX1" fmla="*/ 0 w 5636283"/>
              <a:gd name="connsiteY1" fmla="*/ 5325465 h 5325465"/>
              <a:gd name="connsiteX2" fmla="*/ 2239524 w 5636283"/>
              <a:gd name="connsiteY2" fmla="*/ 5309946 h 5325465"/>
              <a:gd name="connsiteX3" fmla="*/ 1938528 w 5636283"/>
              <a:gd name="connsiteY3" fmla="*/ 4337913 h 5325465"/>
              <a:gd name="connsiteX4" fmla="*/ 833932 w 5636283"/>
              <a:gd name="connsiteY4" fmla="*/ 4411066 h 5325465"/>
              <a:gd name="connsiteX5" fmla="*/ 694944 w 5636283"/>
              <a:gd name="connsiteY5" fmla="*/ 3745382 h 5325465"/>
              <a:gd name="connsiteX6" fmla="*/ 519379 w 5636283"/>
              <a:gd name="connsiteY6" fmla="*/ 3599078 h 5325465"/>
              <a:gd name="connsiteX7" fmla="*/ 557005 w 5636283"/>
              <a:gd name="connsiteY7" fmla="*/ 3470193 h 5325465"/>
              <a:gd name="connsiteX8" fmla="*/ 456331 w 5636283"/>
              <a:gd name="connsiteY8" fmla="*/ 3362205 h 5325465"/>
              <a:gd name="connsiteX9" fmla="*/ 559793 w 5636283"/>
              <a:gd name="connsiteY9" fmla="*/ 3057428 h 5325465"/>
              <a:gd name="connsiteX10" fmla="*/ 118419 w 5636283"/>
              <a:gd name="connsiteY10" fmla="*/ 2818778 h 5325465"/>
              <a:gd name="connsiteX11" fmla="*/ 665683 w 5636283"/>
              <a:gd name="connsiteY11" fmla="*/ 1975104 h 5325465"/>
              <a:gd name="connsiteX12" fmla="*/ 2633472 w 5636283"/>
              <a:gd name="connsiteY12" fmla="*/ 0 h 5325465"/>
              <a:gd name="connsiteX13" fmla="*/ 4712039 w 5636283"/>
              <a:gd name="connsiteY13" fmla="*/ 2543951 h 5325465"/>
              <a:gd name="connsiteX14" fmla="*/ 4030675 w 5636283"/>
              <a:gd name="connsiteY14" fmla="*/ 3928262 h 5325465"/>
              <a:gd name="connsiteX15" fmla="*/ 4453179 w 5636283"/>
              <a:gd name="connsiteY15" fmla="*/ 5313893 h 5325465"/>
              <a:gd name="connsiteX16" fmla="*/ 5636283 w 5636283"/>
              <a:gd name="connsiteY16" fmla="*/ 5304251 h 5325465"/>
              <a:gd name="connsiteX0" fmla="*/ 0 w 5644670"/>
              <a:gd name="connsiteY0" fmla="*/ 5325465 h 5337795"/>
              <a:gd name="connsiteX1" fmla="*/ 0 w 5644670"/>
              <a:gd name="connsiteY1" fmla="*/ 5325465 h 5337795"/>
              <a:gd name="connsiteX2" fmla="*/ 2239524 w 5644670"/>
              <a:gd name="connsiteY2" fmla="*/ 5309946 h 5337795"/>
              <a:gd name="connsiteX3" fmla="*/ 1938528 w 5644670"/>
              <a:gd name="connsiteY3" fmla="*/ 4337913 h 5337795"/>
              <a:gd name="connsiteX4" fmla="*/ 833932 w 5644670"/>
              <a:gd name="connsiteY4" fmla="*/ 4411066 h 5337795"/>
              <a:gd name="connsiteX5" fmla="*/ 694944 w 5644670"/>
              <a:gd name="connsiteY5" fmla="*/ 3745382 h 5337795"/>
              <a:gd name="connsiteX6" fmla="*/ 519379 w 5644670"/>
              <a:gd name="connsiteY6" fmla="*/ 3599078 h 5337795"/>
              <a:gd name="connsiteX7" fmla="*/ 557005 w 5644670"/>
              <a:gd name="connsiteY7" fmla="*/ 3470193 h 5337795"/>
              <a:gd name="connsiteX8" fmla="*/ 456331 w 5644670"/>
              <a:gd name="connsiteY8" fmla="*/ 3362205 h 5337795"/>
              <a:gd name="connsiteX9" fmla="*/ 559793 w 5644670"/>
              <a:gd name="connsiteY9" fmla="*/ 3057428 h 5337795"/>
              <a:gd name="connsiteX10" fmla="*/ 118419 w 5644670"/>
              <a:gd name="connsiteY10" fmla="*/ 2818778 h 5337795"/>
              <a:gd name="connsiteX11" fmla="*/ 665683 w 5644670"/>
              <a:gd name="connsiteY11" fmla="*/ 1975104 h 5337795"/>
              <a:gd name="connsiteX12" fmla="*/ 2633472 w 5644670"/>
              <a:gd name="connsiteY12" fmla="*/ 0 h 5337795"/>
              <a:gd name="connsiteX13" fmla="*/ 4712039 w 5644670"/>
              <a:gd name="connsiteY13" fmla="*/ 2543951 h 5337795"/>
              <a:gd name="connsiteX14" fmla="*/ 4030675 w 5644670"/>
              <a:gd name="connsiteY14" fmla="*/ 3928262 h 5337795"/>
              <a:gd name="connsiteX15" fmla="*/ 4453179 w 5644670"/>
              <a:gd name="connsiteY15" fmla="*/ 5313893 h 5337795"/>
              <a:gd name="connsiteX16" fmla="*/ 5644670 w 5644670"/>
              <a:gd name="connsiteY16" fmla="*/ 5337795 h 533779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181315 w 5661442"/>
              <a:gd name="connsiteY1" fmla="*/ 5305320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10073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10073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684971 w 5661442"/>
              <a:gd name="connsiteY1" fmla="*/ 5315392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438720 w 5546143"/>
              <a:gd name="connsiteY0" fmla="*/ 5355683 h 5355683"/>
              <a:gd name="connsiteX1" fmla="*/ 569672 w 5546143"/>
              <a:gd name="connsiteY1" fmla="*/ 5315392 h 5355683"/>
              <a:gd name="connsiteX2" fmla="*/ 2124225 w 5546143"/>
              <a:gd name="connsiteY2" fmla="*/ 5309946 h 5355683"/>
              <a:gd name="connsiteX3" fmla="*/ 1823229 w 5546143"/>
              <a:gd name="connsiteY3" fmla="*/ 4337913 h 5355683"/>
              <a:gd name="connsiteX4" fmla="*/ 718633 w 5546143"/>
              <a:gd name="connsiteY4" fmla="*/ 4411066 h 5355683"/>
              <a:gd name="connsiteX5" fmla="*/ 579645 w 5546143"/>
              <a:gd name="connsiteY5" fmla="*/ 3745382 h 5355683"/>
              <a:gd name="connsiteX6" fmla="*/ 404080 w 5546143"/>
              <a:gd name="connsiteY6" fmla="*/ 3599078 h 5355683"/>
              <a:gd name="connsiteX7" fmla="*/ 441706 w 5546143"/>
              <a:gd name="connsiteY7" fmla="*/ 3470193 h 5355683"/>
              <a:gd name="connsiteX8" fmla="*/ 341032 w 5546143"/>
              <a:gd name="connsiteY8" fmla="*/ 3362205 h 5355683"/>
              <a:gd name="connsiteX9" fmla="*/ 444494 w 5546143"/>
              <a:gd name="connsiteY9" fmla="*/ 3057428 h 5355683"/>
              <a:gd name="connsiteX10" fmla="*/ 3120 w 5546143"/>
              <a:gd name="connsiteY10" fmla="*/ 2818778 h 5355683"/>
              <a:gd name="connsiteX11" fmla="*/ 550384 w 5546143"/>
              <a:gd name="connsiteY11" fmla="*/ 1975104 h 5355683"/>
              <a:gd name="connsiteX12" fmla="*/ 2518173 w 5546143"/>
              <a:gd name="connsiteY12" fmla="*/ 0 h 5355683"/>
              <a:gd name="connsiteX13" fmla="*/ 4596740 w 5546143"/>
              <a:gd name="connsiteY13" fmla="*/ 2543951 h 5355683"/>
              <a:gd name="connsiteX14" fmla="*/ 3915376 w 5546143"/>
              <a:gd name="connsiteY14" fmla="*/ 3928262 h 5355683"/>
              <a:gd name="connsiteX15" fmla="*/ 4337880 w 5546143"/>
              <a:gd name="connsiteY15" fmla="*/ 5313893 h 5355683"/>
              <a:gd name="connsiteX16" fmla="*/ 5546143 w 5546143"/>
              <a:gd name="connsiteY16" fmla="*/ 5312636 h 5355683"/>
              <a:gd name="connsiteX0" fmla="*/ 569672 w 5546143"/>
              <a:gd name="connsiteY0" fmla="*/ 5315392 h 5315392"/>
              <a:gd name="connsiteX1" fmla="*/ 2124225 w 5546143"/>
              <a:gd name="connsiteY1" fmla="*/ 5309946 h 5315392"/>
              <a:gd name="connsiteX2" fmla="*/ 1823229 w 5546143"/>
              <a:gd name="connsiteY2" fmla="*/ 4337913 h 5315392"/>
              <a:gd name="connsiteX3" fmla="*/ 718633 w 5546143"/>
              <a:gd name="connsiteY3" fmla="*/ 4411066 h 5315392"/>
              <a:gd name="connsiteX4" fmla="*/ 579645 w 5546143"/>
              <a:gd name="connsiteY4" fmla="*/ 3745382 h 5315392"/>
              <a:gd name="connsiteX5" fmla="*/ 404080 w 5546143"/>
              <a:gd name="connsiteY5" fmla="*/ 3599078 h 5315392"/>
              <a:gd name="connsiteX6" fmla="*/ 441706 w 5546143"/>
              <a:gd name="connsiteY6" fmla="*/ 3470193 h 5315392"/>
              <a:gd name="connsiteX7" fmla="*/ 341032 w 5546143"/>
              <a:gd name="connsiteY7" fmla="*/ 3362205 h 5315392"/>
              <a:gd name="connsiteX8" fmla="*/ 444494 w 5546143"/>
              <a:gd name="connsiteY8" fmla="*/ 3057428 h 5315392"/>
              <a:gd name="connsiteX9" fmla="*/ 3120 w 5546143"/>
              <a:gd name="connsiteY9" fmla="*/ 2818778 h 5315392"/>
              <a:gd name="connsiteX10" fmla="*/ 550384 w 5546143"/>
              <a:gd name="connsiteY10" fmla="*/ 1975104 h 5315392"/>
              <a:gd name="connsiteX11" fmla="*/ 2518173 w 5546143"/>
              <a:gd name="connsiteY11" fmla="*/ 0 h 5315392"/>
              <a:gd name="connsiteX12" fmla="*/ 4596740 w 5546143"/>
              <a:gd name="connsiteY12" fmla="*/ 2543951 h 5315392"/>
              <a:gd name="connsiteX13" fmla="*/ 3915376 w 5546143"/>
              <a:gd name="connsiteY13" fmla="*/ 3928262 h 5315392"/>
              <a:gd name="connsiteX14" fmla="*/ 4337880 w 5546143"/>
              <a:gd name="connsiteY14" fmla="*/ 5313893 h 5315392"/>
              <a:gd name="connsiteX15" fmla="*/ 5546143 w 5546143"/>
              <a:gd name="connsiteY15" fmla="*/ 5312636 h 5315392"/>
              <a:gd name="connsiteX0" fmla="*/ 96236 w 5546143"/>
              <a:gd name="connsiteY0" fmla="*/ 5305319 h 5313892"/>
              <a:gd name="connsiteX1" fmla="*/ 2124225 w 5546143"/>
              <a:gd name="connsiteY1" fmla="*/ 5309946 h 5313892"/>
              <a:gd name="connsiteX2" fmla="*/ 1823229 w 5546143"/>
              <a:gd name="connsiteY2" fmla="*/ 4337913 h 5313892"/>
              <a:gd name="connsiteX3" fmla="*/ 718633 w 5546143"/>
              <a:gd name="connsiteY3" fmla="*/ 4411066 h 5313892"/>
              <a:gd name="connsiteX4" fmla="*/ 579645 w 5546143"/>
              <a:gd name="connsiteY4" fmla="*/ 3745382 h 5313892"/>
              <a:gd name="connsiteX5" fmla="*/ 404080 w 5546143"/>
              <a:gd name="connsiteY5" fmla="*/ 3599078 h 5313892"/>
              <a:gd name="connsiteX6" fmla="*/ 441706 w 5546143"/>
              <a:gd name="connsiteY6" fmla="*/ 3470193 h 5313892"/>
              <a:gd name="connsiteX7" fmla="*/ 341032 w 5546143"/>
              <a:gd name="connsiteY7" fmla="*/ 3362205 h 5313892"/>
              <a:gd name="connsiteX8" fmla="*/ 444494 w 5546143"/>
              <a:gd name="connsiteY8" fmla="*/ 3057428 h 5313892"/>
              <a:gd name="connsiteX9" fmla="*/ 3120 w 5546143"/>
              <a:gd name="connsiteY9" fmla="*/ 2818778 h 5313892"/>
              <a:gd name="connsiteX10" fmla="*/ 550384 w 5546143"/>
              <a:gd name="connsiteY10" fmla="*/ 1975104 h 5313892"/>
              <a:gd name="connsiteX11" fmla="*/ 2518173 w 5546143"/>
              <a:gd name="connsiteY11" fmla="*/ 0 h 5313892"/>
              <a:gd name="connsiteX12" fmla="*/ 4596740 w 5546143"/>
              <a:gd name="connsiteY12" fmla="*/ 2543951 h 5313892"/>
              <a:gd name="connsiteX13" fmla="*/ 3915376 w 5546143"/>
              <a:gd name="connsiteY13" fmla="*/ 3928262 h 5313892"/>
              <a:gd name="connsiteX14" fmla="*/ 4337880 w 5546143"/>
              <a:gd name="connsiteY14" fmla="*/ 5313893 h 5313892"/>
              <a:gd name="connsiteX15" fmla="*/ 5546143 w 5546143"/>
              <a:gd name="connsiteY15" fmla="*/ 5312636 h 5313892"/>
              <a:gd name="connsiteX0" fmla="*/ 96236 w 5959140"/>
              <a:gd name="connsiteY0" fmla="*/ 5305319 h 5332782"/>
              <a:gd name="connsiteX1" fmla="*/ 2124225 w 5959140"/>
              <a:gd name="connsiteY1" fmla="*/ 5309946 h 5332782"/>
              <a:gd name="connsiteX2" fmla="*/ 1823229 w 5959140"/>
              <a:gd name="connsiteY2" fmla="*/ 4337913 h 5332782"/>
              <a:gd name="connsiteX3" fmla="*/ 718633 w 5959140"/>
              <a:gd name="connsiteY3" fmla="*/ 4411066 h 5332782"/>
              <a:gd name="connsiteX4" fmla="*/ 579645 w 5959140"/>
              <a:gd name="connsiteY4" fmla="*/ 3745382 h 5332782"/>
              <a:gd name="connsiteX5" fmla="*/ 404080 w 5959140"/>
              <a:gd name="connsiteY5" fmla="*/ 3599078 h 5332782"/>
              <a:gd name="connsiteX6" fmla="*/ 441706 w 5959140"/>
              <a:gd name="connsiteY6" fmla="*/ 3470193 h 5332782"/>
              <a:gd name="connsiteX7" fmla="*/ 341032 w 5959140"/>
              <a:gd name="connsiteY7" fmla="*/ 3362205 h 5332782"/>
              <a:gd name="connsiteX8" fmla="*/ 444494 w 5959140"/>
              <a:gd name="connsiteY8" fmla="*/ 3057428 h 5332782"/>
              <a:gd name="connsiteX9" fmla="*/ 3120 w 5959140"/>
              <a:gd name="connsiteY9" fmla="*/ 2818778 h 5332782"/>
              <a:gd name="connsiteX10" fmla="*/ 550384 w 5959140"/>
              <a:gd name="connsiteY10" fmla="*/ 1975104 h 5332782"/>
              <a:gd name="connsiteX11" fmla="*/ 2518173 w 5959140"/>
              <a:gd name="connsiteY11" fmla="*/ 0 h 5332782"/>
              <a:gd name="connsiteX12" fmla="*/ 4596740 w 5959140"/>
              <a:gd name="connsiteY12" fmla="*/ 2543951 h 5332782"/>
              <a:gd name="connsiteX13" fmla="*/ 3915376 w 5959140"/>
              <a:gd name="connsiteY13" fmla="*/ 3928262 h 5332782"/>
              <a:gd name="connsiteX14" fmla="*/ 4337880 w 5959140"/>
              <a:gd name="connsiteY14" fmla="*/ 5313893 h 5332782"/>
              <a:gd name="connsiteX15" fmla="*/ 5959140 w 5959140"/>
              <a:gd name="connsiteY15" fmla="*/ 5332782 h 5332782"/>
              <a:gd name="connsiteX0" fmla="*/ 96236 w 6207400"/>
              <a:gd name="connsiteY0" fmla="*/ 5305319 h 5332782"/>
              <a:gd name="connsiteX1" fmla="*/ 2124225 w 6207400"/>
              <a:gd name="connsiteY1" fmla="*/ 5309946 h 5332782"/>
              <a:gd name="connsiteX2" fmla="*/ 1823229 w 6207400"/>
              <a:gd name="connsiteY2" fmla="*/ 4337913 h 5332782"/>
              <a:gd name="connsiteX3" fmla="*/ 718633 w 6207400"/>
              <a:gd name="connsiteY3" fmla="*/ 4411066 h 5332782"/>
              <a:gd name="connsiteX4" fmla="*/ 579645 w 6207400"/>
              <a:gd name="connsiteY4" fmla="*/ 3745382 h 5332782"/>
              <a:gd name="connsiteX5" fmla="*/ 404080 w 6207400"/>
              <a:gd name="connsiteY5" fmla="*/ 3599078 h 5332782"/>
              <a:gd name="connsiteX6" fmla="*/ 441706 w 6207400"/>
              <a:gd name="connsiteY6" fmla="*/ 3470193 h 5332782"/>
              <a:gd name="connsiteX7" fmla="*/ 341032 w 6207400"/>
              <a:gd name="connsiteY7" fmla="*/ 3362205 h 5332782"/>
              <a:gd name="connsiteX8" fmla="*/ 444494 w 6207400"/>
              <a:gd name="connsiteY8" fmla="*/ 3057428 h 5332782"/>
              <a:gd name="connsiteX9" fmla="*/ 3120 w 6207400"/>
              <a:gd name="connsiteY9" fmla="*/ 2818778 h 5332782"/>
              <a:gd name="connsiteX10" fmla="*/ 550384 w 6207400"/>
              <a:gd name="connsiteY10" fmla="*/ 1975104 h 5332782"/>
              <a:gd name="connsiteX11" fmla="*/ 2518173 w 6207400"/>
              <a:gd name="connsiteY11" fmla="*/ 0 h 5332782"/>
              <a:gd name="connsiteX12" fmla="*/ 4596740 w 6207400"/>
              <a:gd name="connsiteY12" fmla="*/ 2543951 h 5332782"/>
              <a:gd name="connsiteX13" fmla="*/ 3915376 w 6207400"/>
              <a:gd name="connsiteY13" fmla="*/ 3928262 h 5332782"/>
              <a:gd name="connsiteX14" fmla="*/ 4337880 w 6207400"/>
              <a:gd name="connsiteY14" fmla="*/ 5313893 h 5332782"/>
              <a:gd name="connsiteX15" fmla="*/ 6207400 w 6207400"/>
              <a:gd name="connsiteY15" fmla="*/ 5332782 h 5332782"/>
              <a:gd name="connsiteX0" fmla="*/ 96236 w 8152013"/>
              <a:gd name="connsiteY0" fmla="*/ 5305319 h 5345876"/>
              <a:gd name="connsiteX1" fmla="*/ 2124225 w 8152013"/>
              <a:gd name="connsiteY1" fmla="*/ 5309946 h 5345876"/>
              <a:gd name="connsiteX2" fmla="*/ 1823229 w 8152013"/>
              <a:gd name="connsiteY2" fmla="*/ 4337913 h 5345876"/>
              <a:gd name="connsiteX3" fmla="*/ 718633 w 8152013"/>
              <a:gd name="connsiteY3" fmla="*/ 4411066 h 5345876"/>
              <a:gd name="connsiteX4" fmla="*/ 579645 w 8152013"/>
              <a:gd name="connsiteY4" fmla="*/ 3745382 h 5345876"/>
              <a:gd name="connsiteX5" fmla="*/ 404080 w 8152013"/>
              <a:gd name="connsiteY5" fmla="*/ 3599078 h 5345876"/>
              <a:gd name="connsiteX6" fmla="*/ 441706 w 8152013"/>
              <a:gd name="connsiteY6" fmla="*/ 3470193 h 5345876"/>
              <a:gd name="connsiteX7" fmla="*/ 341032 w 8152013"/>
              <a:gd name="connsiteY7" fmla="*/ 3362205 h 5345876"/>
              <a:gd name="connsiteX8" fmla="*/ 444494 w 8152013"/>
              <a:gd name="connsiteY8" fmla="*/ 3057428 h 5345876"/>
              <a:gd name="connsiteX9" fmla="*/ 3120 w 8152013"/>
              <a:gd name="connsiteY9" fmla="*/ 2818778 h 5345876"/>
              <a:gd name="connsiteX10" fmla="*/ 550384 w 8152013"/>
              <a:gd name="connsiteY10" fmla="*/ 1975104 h 5345876"/>
              <a:gd name="connsiteX11" fmla="*/ 2518173 w 8152013"/>
              <a:gd name="connsiteY11" fmla="*/ 0 h 5345876"/>
              <a:gd name="connsiteX12" fmla="*/ 4596740 w 8152013"/>
              <a:gd name="connsiteY12" fmla="*/ 2543951 h 5345876"/>
              <a:gd name="connsiteX13" fmla="*/ 3915376 w 8152013"/>
              <a:gd name="connsiteY13" fmla="*/ 3928262 h 5345876"/>
              <a:gd name="connsiteX14" fmla="*/ 4337880 w 8152013"/>
              <a:gd name="connsiteY14" fmla="*/ 5313893 h 5345876"/>
              <a:gd name="connsiteX15" fmla="*/ 8152013 w 8152013"/>
              <a:gd name="connsiteY15" fmla="*/ 5345876 h 5345876"/>
              <a:gd name="connsiteX0" fmla="*/ 96236 w 8152013"/>
              <a:gd name="connsiteY0" fmla="*/ 5305319 h 5313893"/>
              <a:gd name="connsiteX1" fmla="*/ 2124225 w 8152013"/>
              <a:gd name="connsiteY1" fmla="*/ 5309946 h 5313893"/>
              <a:gd name="connsiteX2" fmla="*/ 1823229 w 8152013"/>
              <a:gd name="connsiteY2" fmla="*/ 4337913 h 5313893"/>
              <a:gd name="connsiteX3" fmla="*/ 718633 w 8152013"/>
              <a:gd name="connsiteY3" fmla="*/ 4411066 h 5313893"/>
              <a:gd name="connsiteX4" fmla="*/ 579645 w 8152013"/>
              <a:gd name="connsiteY4" fmla="*/ 3745382 h 5313893"/>
              <a:gd name="connsiteX5" fmla="*/ 404080 w 8152013"/>
              <a:gd name="connsiteY5" fmla="*/ 3599078 h 5313893"/>
              <a:gd name="connsiteX6" fmla="*/ 441706 w 8152013"/>
              <a:gd name="connsiteY6" fmla="*/ 3470193 h 5313893"/>
              <a:gd name="connsiteX7" fmla="*/ 341032 w 8152013"/>
              <a:gd name="connsiteY7" fmla="*/ 3362205 h 5313893"/>
              <a:gd name="connsiteX8" fmla="*/ 444494 w 8152013"/>
              <a:gd name="connsiteY8" fmla="*/ 3057428 h 5313893"/>
              <a:gd name="connsiteX9" fmla="*/ 3120 w 8152013"/>
              <a:gd name="connsiteY9" fmla="*/ 2818778 h 5313893"/>
              <a:gd name="connsiteX10" fmla="*/ 550384 w 8152013"/>
              <a:gd name="connsiteY10" fmla="*/ 1975104 h 5313893"/>
              <a:gd name="connsiteX11" fmla="*/ 2518173 w 8152013"/>
              <a:gd name="connsiteY11" fmla="*/ 0 h 5313893"/>
              <a:gd name="connsiteX12" fmla="*/ 4596740 w 8152013"/>
              <a:gd name="connsiteY12" fmla="*/ 2543951 h 5313893"/>
              <a:gd name="connsiteX13" fmla="*/ 3915376 w 8152013"/>
              <a:gd name="connsiteY13" fmla="*/ 3928262 h 5313893"/>
              <a:gd name="connsiteX14" fmla="*/ 4337880 w 8152013"/>
              <a:gd name="connsiteY14" fmla="*/ 5313893 h 5313893"/>
              <a:gd name="connsiteX15" fmla="*/ 8152013 w 8152013"/>
              <a:gd name="connsiteY15" fmla="*/ 5313140 h 5313893"/>
              <a:gd name="connsiteX0" fmla="*/ 96236 w 8171655"/>
              <a:gd name="connsiteY0" fmla="*/ 5305319 h 5313893"/>
              <a:gd name="connsiteX1" fmla="*/ 2124225 w 8171655"/>
              <a:gd name="connsiteY1" fmla="*/ 5309946 h 5313893"/>
              <a:gd name="connsiteX2" fmla="*/ 1823229 w 8171655"/>
              <a:gd name="connsiteY2" fmla="*/ 4337913 h 5313893"/>
              <a:gd name="connsiteX3" fmla="*/ 718633 w 8171655"/>
              <a:gd name="connsiteY3" fmla="*/ 4411066 h 5313893"/>
              <a:gd name="connsiteX4" fmla="*/ 579645 w 8171655"/>
              <a:gd name="connsiteY4" fmla="*/ 3745382 h 5313893"/>
              <a:gd name="connsiteX5" fmla="*/ 404080 w 8171655"/>
              <a:gd name="connsiteY5" fmla="*/ 3599078 h 5313893"/>
              <a:gd name="connsiteX6" fmla="*/ 441706 w 8171655"/>
              <a:gd name="connsiteY6" fmla="*/ 3470193 h 5313893"/>
              <a:gd name="connsiteX7" fmla="*/ 341032 w 8171655"/>
              <a:gd name="connsiteY7" fmla="*/ 3362205 h 5313893"/>
              <a:gd name="connsiteX8" fmla="*/ 444494 w 8171655"/>
              <a:gd name="connsiteY8" fmla="*/ 3057428 h 5313893"/>
              <a:gd name="connsiteX9" fmla="*/ 3120 w 8171655"/>
              <a:gd name="connsiteY9" fmla="*/ 2818778 h 5313893"/>
              <a:gd name="connsiteX10" fmla="*/ 550384 w 8171655"/>
              <a:gd name="connsiteY10" fmla="*/ 1975104 h 5313893"/>
              <a:gd name="connsiteX11" fmla="*/ 2518173 w 8171655"/>
              <a:gd name="connsiteY11" fmla="*/ 0 h 5313893"/>
              <a:gd name="connsiteX12" fmla="*/ 4596740 w 8171655"/>
              <a:gd name="connsiteY12" fmla="*/ 2543951 h 5313893"/>
              <a:gd name="connsiteX13" fmla="*/ 3915376 w 8171655"/>
              <a:gd name="connsiteY13" fmla="*/ 3928262 h 5313893"/>
              <a:gd name="connsiteX14" fmla="*/ 4337880 w 8171655"/>
              <a:gd name="connsiteY14" fmla="*/ 5313893 h 5313893"/>
              <a:gd name="connsiteX15" fmla="*/ 8171655 w 8171655"/>
              <a:gd name="connsiteY15" fmla="*/ 5313141 h 5313893"/>
              <a:gd name="connsiteX0" fmla="*/ 96236 w 8171655"/>
              <a:gd name="connsiteY0" fmla="*/ 5305319 h 5319689"/>
              <a:gd name="connsiteX1" fmla="*/ 2124225 w 8171655"/>
              <a:gd name="connsiteY1" fmla="*/ 5309946 h 5319689"/>
              <a:gd name="connsiteX2" fmla="*/ 1823229 w 8171655"/>
              <a:gd name="connsiteY2" fmla="*/ 4337913 h 5319689"/>
              <a:gd name="connsiteX3" fmla="*/ 718633 w 8171655"/>
              <a:gd name="connsiteY3" fmla="*/ 4411066 h 5319689"/>
              <a:gd name="connsiteX4" fmla="*/ 579645 w 8171655"/>
              <a:gd name="connsiteY4" fmla="*/ 3745382 h 5319689"/>
              <a:gd name="connsiteX5" fmla="*/ 404080 w 8171655"/>
              <a:gd name="connsiteY5" fmla="*/ 3599078 h 5319689"/>
              <a:gd name="connsiteX6" fmla="*/ 441706 w 8171655"/>
              <a:gd name="connsiteY6" fmla="*/ 3470193 h 5319689"/>
              <a:gd name="connsiteX7" fmla="*/ 341032 w 8171655"/>
              <a:gd name="connsiteY7" fmla="*/ 3362205 h 5319689"/>
              <a:gd name="connsiteX8" fmla="*/ 444494 w 8171655"/>
              <a:gd name="connsiteY8" fmla="*/ 3057428 h 5319689"/>
              <a:gd name="connsiteX9" fmla="*/ 3120 w 8171655"/>
              <a:gd name="connsiteY9" fmla="*/ 2818778 h 5319689"/>
              <a:gd name="connsiteX10" fmla="*/ 550384 w 8171655"/>
              <a:gd name="connsiteY10" fmla="*/ 1975104 h 5319689"/>
              <a:gd name="connsiteX11" fmla="*/ 2518173 w 8171655"/>
              <a:gd name="connsiteY11" fmla="*/ 0 h 5319689"/>
              <a:gd name="connsiteX12" fmla="*/ 4596740 w 8171655"/>
              <a:gd name="connsiteY12" fmla="*/ 2543951 h 5319689"/>
              <a:gd name="connsiteX13" fmla="*/ 3915376 w 8171655"/>
              <a:gd name="connsiteY13" fmla="*/ 3928262 h 5319689"/>
              <a:gd name="connsiteX14" fmla="*/ 4337880 w 8171655"/>
              <a:gd name="connsiteY14" fmla="*/ 5313893 h 5319689"/>
              <a:gd name="connsiteX15" fmla="*/ 8171655 w 8171655"/>
              <a:gd name="connsiteY15" fmla="*/ 5319689 h 5319689"/>
              <a:gd name="connsiteX0" fmla="*/ 96236 w 8171655"/>
              <a:gd name="connsiteY0" fmla="*/ 5305319 h 5319689"/>
              <a:gd name="connsiteX1" fmla="*/ 2124225 w 8171655"/>
              <a:gd name="connsiteY1" fmla="*/ 5309946 h 5319689"/>
              <a:gd name="connsiteX2" fmla="*/ 1823229 w 8171655"/>
              <a:gd name="connsiteY2" fmla="*/ 4337913 h 5319689"/>
              <a:gd name="connsiteX3" fmla="*/ 718633 w 8171655"/>
              <a:gd name="connsiteY3" fmla="*/ 4411066 h 5319689"/>
              <a:gd name="connsiteX4" fmla="*/ 579645 w 8171655"/>
              <a:gd name="connsiteY4" fmla="*/ 3745382 h 5319689"/>
              <a:gd name="connsiteX5" fmla="*/ 404080 w 8171655"/>
              <a:gd name="connsiteY5" fmla="*/ 3599078 h 5319689"/>
              <a:gd name="connsiteX6" fmla="*/ 441706 w 8171655"/>
              <a:gd name="connsiteY6" fmla="*/ 3470193 h 5319689"/>
              <a:gd name="connsiteX7" fmla="*/ 341032 w 8171655"/>
              <a:gd name="connsiteY7" fmla="*/ 3362205 h 5319689"/>
              <a:gd name="connsiteX8" fmla="*/ 444494 w 8171655"/>
              <a:gd name="connsiteY8" fmla="*/ 3057428 h 5319689"/>
              <a:gd name="connsiteX9" fmla="*/ 3120 w 8171655"/>
              <a:gd name="connsiteY9" fmla="*/ 2818778 h 5319689"/>
              <a:gd name="connsiteX10" fmla="*/ 550384 w 8171655"/>
              <a:gd name="connsiteY10" fmla="*/ 1975104 h 5319689"/>
              <a:gd name="connsiteX11" fmla="*/ 2518173 w 8171655"/>
              <a:gd name="connsiteY11" fmla="*/ 0 h 5319689"/>
              <a:gd name="connsiteX12" fmla="*/ 4596740 w 8171655"/>
              <a:gd name="connsiteY12" fmla="*/ 2543951 h 5319689"/>
              <a:gd name="connsiteX13" fmla="*/ 3915376 w 8171655"/>
              <a:gd name="connsiteY13" fmla="*/ 3928262 h 5319689"/>
              <a:gd name="connsiteX14" fmla="*/ 4337880 w 8171655"/>
              <a:gd name="connsiteY14" fmla="*/ 5313893 h 5319689"/>
              <a:gd name="connsiteX15" fmla="*/ 8171655 w 8171655"/>
              <a:gd name="connsiteY15" fmla="*/ 5319689 h 5319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71655" h="5319689">
                <a:moveTo>
                  <a:pt x="96236" y="5305319"/>
                </a:moveTo>
                <a:lnTo>
                  <a:pt x="2124225" y="5309946"/>
                </a:lnTo>
                <a:cubicBezTo>
                  <a:pt x="2060235" y="5002707"/>
                  <a:pt x="2045123" y="4564685"/>
                  <a:pt x="1823229" y="4337913"/>
                </a:cubicBezTo>
                <a:cubicBezTo>
                  <a:pt x="1725693" y="4218431"/>
                  <a:pt x="1020995" y="4625644"/>
                  <a:pt x="718633" y="4411066"/>
                </a:cubicBezTo>
                <a:cubicBezTo>
                  <a:pt x="396764" y="4162349"/>
                  <a:pt x="652797" y="3833165"/>
                  <a:pt x="579645" y="3745382"/>
                </a:cubicBezTo>
                <a:cubicBezTo>
                  <a:pt x="521123" y="3696614"/>
                  <a:pt x="418023" y="3646108"/>
                  <a:pt x="404080" y="3599078"/>
                </a:cubicBezTo>
                <a:cubicBezTo>
                  <a:pt x="384935" y="3557625"/>
                  <a:pt x="411057" y="3507120"/>
                  <a:pt x="441706" y="3470193"/>
                </a:cubicBezTo>
                <a:lnTo>
                  <a:pt x="341032" y="3362205"/>
                </a:lnTo>
                <a:cubicBezTo>
                  <a:pt x="298566" y="3284755"/>
                  <a:pt x="414533" y="3157511"/>
                  <a:pt x="444494" y="3057428"/>
                </a:cubicBezTo>
                <a:cubicBezTo>
                  <a:pt x="297369" y="2977878"/>
                  <a:pt x="59710" y="2939068"/>
                  <a:pt x="3120" y="2818778"/>
                </a:cubicBezTo>
                <a:cubicBezTo>
                  <a:pt x="-45323" y="2691462"/>
                  <a:pt x="485658" y="2374024"/>
                  <a:pt x="550384" y="1975104"/>
                </a:cubicBezTo>
                <a:cubicBezTo>
                  <a:pt x="500143" y="266534"/>
                  <a:pt x="1916564" y="11046"/>
                  <a:pt x="2518173" y="0"/>
                </a:cubicBezTo>
                <a:cubicBezTo>
                  <a:pt x="3500739" y="-24"/>
                  <a:pt x="5080836" y="647274"/>
                  <a:pt x="4596740" y="2543951"/>
                </a:cubicBezTo>
                <a:cubicBezTo>
                  <a:pt x="4410360" y="3037075"/>
                  <a:pt x="3846020" y="3622783"/>
                  <a:pt x="3915376" y="3928262"/>
                </a:cubicBezTo>
                <a:cubicBezTo>
                  <a:pt x="3986452" y="4327448"/>
                  <a:pt x="4230590" y="4955448"/>
                  <a:pt x="4337880" y="5313893"/>
                </a:cubicBezTo>
                <a:lnTo>
                  <a:pt x="8171655" y="5319689"/>
                </a:lnTo>
              </a:path>
            </a:pathLst>
          </a:cu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B245AE9-261A-4AFA-8BE9-BF58E83F435F}"/>
              </a:ext>
            </a:extLst>
          </p:cNvPr>
          <p:cNvGrpSpPr/>
          <p:nvPr/>
        </p:nvGrpSpPr>
        <p:grpSpPr>
          <a:xfrm>
            <a:off x="2068578" y="2755648"/>
            <a:ext cx="811469" cy="1500829"/>
            <a:chOff x="1599810" y="2276872"/>
            <a:chExt cx="811469" cy="1500828"/>
          </a:xfrm>
          <a:solidFill>
            <a:schemeClr val="accent2"/>
          </a:solidFill>
        </p:grpSpPr>
        <p:sp>
          <p:nvSpPr>
            <p:cNvPr id="9" name="Block Arc 37">
              <a:extLst>
                <a:ext uri="{FF2B5EF4-FFF2-40B4-BE49-F238E27FC236}">
                  <a16:creationId xmlns:a16="http://schemas.microsoft.com/office/drawing/2014/main" id="{D6AF0C93-03B0-4188-A830-B5BB081A6DD7}"/>
                </a:ext>
              </a:extLst>
            </p:cNvPr>
            <p:cNvSpPr/>
            <p:nvPr/>
          </p:nvSpPr>
          <p:spPr>
            <a:xfrm>
              <a:off x="1599810" y="2276872"/>
              <a:ext cx="811469" cy="1058995"/>
            </a:xfrm>
            <a:custGeom>
              <a:avLst/>
              <a:gdLst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5961 w 1128574"/>
                <a:gd name="connsiteY9" fmla="*/ 1347236 h 1471472"/>
                <a:gd name="connsiteX10" fmla="*/ 292410 w 1128574"/>
                <a:gd name="connsiteY10" fmla="*/ 1329645 h 1471472"/>
                <a:gd name="connsiteX11" fmla="*/ 300331 w 1128574"/>
                <a:gd name="connsiteY11" fmla="*/ 1290412 h 1471472"/>
                <a:gd name="connsiteX12" fmla="*/ 657787 w 1128574"/>
                <a:gd name="connsiteY12" fmla="*/ 834864 h 1471472"/>
                <a:gd name="connsiteX13" fmla="*/ 656254 w 1128574"/>
                <a:gd name="connsiteY13" fmla="*/ 830430 h 1471472"/>
                <a:gd name="connsiteX14" fmla="*/ 838945 w 1128574"/>
                <a:gd name="connsiteY14" fmla="*/ 502307 h 1471472"/>
                <a:gd name="connsiteX15" fmla="*/ 533067 w 1128574"/>
                <a:gd name="connsiteY15" fmla="*/ 284409 h 1471472"/>
                <a:gd name="connsiteX16" fmla="*/ 282643 w 1128574"/>
                <a:gd name="connsiteY16" fmla="*/ 564282 h 1471472"/>
                <a:gd name="connsiteX17" fmla="*/ 279666 w 1128574"/>
                <a:gd name="connsiteY17" fmla="*/ 564282 h 1471472"/>
                <a:gd name="connsiteX18" fmla="*/ 280029 w 1128574"/>
                <a:gd name="connsiteY18" fmla="*/ 567621 h 1471472"/>
                <a:gd name="connsiteX19" fmla="*/ 140015 w 1128574"/>
                <a:gd name="connsiteY19" fmla="*/ 697359 h 1471472"/>
                <a:gd name="connsiteX20" fmla="*/ 0 w 1128574"/>
                <a:gd name="connsiteY20" fmla="*/ 567621 h 1471472"/>
                <a:gd name="connsiteX21" fmla="*/ 363 w 1128574"/>
                <a:gd name="connsiteY21" fmla="*/ 564281 h 1471472"/>
                <a:gd name="connsiteX22" fmla="*/ 1 w 1128574"/>
                <a:gd name="connsiteY22" fmla="*/ 564281 h 1471472"/>
                <a:gd name="connsiteX23" fmla="*/ 501773 w 1128574"/>
                <a:gd name="connsiteY23" fmla="*/ 3505 h 1471472"/>
                <a:gd name="connsiteX24" fmla="*/ 555039 w 1128574"/>
                <a:gd name="connsiteY24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2410 w 1128574"/>
                <a:gd name="connsiteY9" fmla="*/ 1329645 h 1471472"/>
                <a:gd name="connsiteX10" fmla="*/ 300331 w 1128574"/>
                <a:gd name="connsiteY10" fmla="*/ 1290412 h 1471472"/>
                <a:gd name="connsiteX11" fmla="*/ 657787 w 1128574"/>
                <a:gd name="connsiteY11" fmla="*/ 834864 h 1471472"/>
                <a:gd name="connsiteX12" fmla="*/ 656254 w 1128574"/>
                <a:gd name="connsiteY12" fmla="*/ 830430 h 1471472"/>
                <a:gd name="connsiteX13" fmla="*/ 838945 w 1128574"/>
                <a:gd name="connsiteY13" fmla="*/ 502307 h 1471472"/>
                <a:gd name="connsiteX14" fmla="*/ 533067 w 1128574"/>
                <a:gd name="connsiteY14" fmla="*/ 284409 h 1471472"/>
                <a:gd name="connsiteX15" fmla="*/ 282643 w 1128574"/>
                <a:gd name="connsiteY15" fmla="*/ 564282 h 1471472"/>
                <a:gd name="connsiteX16" fmla="*/ 279666 w 1128574"/>
                <a:gd name="connsiteY16" fmla="*/ 564282 h 1471472"/>
                <a:gd name="connsiteX17" fmla="*/ 280029 w 1128574"/>
                <a:gd name="connsiteY17" fmla="*/ 567621 h 1471472"/>
                <a:gd name="connsiteX18" fmla="*/ 140015 w 1128574"/>
                <a:gd name="connsiteY18" fmla="*/ 697359 h 1471472"/>
                <a:gd name="connsiteX19" fmla="*/ 0 w 1128574"/>
                <a:gd name="connsiteY19" fmla="*/ 567621 h 1471472"/>
                <a:gd name="connsiteX20" fmla="*/ 363 w 1128574"/>
                <a:gd name="connsiteY20" fmla="*/ 564281 h 1471472"/>
                <a:gd name="connsiteX21" fmla="*/ 1 w 1128574"/>
                <a:gd name="connsiteY21" fmla="*/ 564281 h 1471472"/>
                <a:gd name="connsiteX22" fmla="*/ 501773 w 1128574"/>
                <a:gd name="connsiteY22" fmla="*/ 3505 h 1471472"/>
                <a:gd name="connsiteX23" fmla="*/ 555039 w 1128574"/>
                <a:gd name="connsiteY23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300331 w 1128574"/>
                <a:gd name="connsiteY9" fmla="*/ 1290412 h 1471472"/>
                <a:gd name="connsiteX10" fmla="*/ 657787 w 1128574"/>
                <a:gd name="connsiteY10" fmla="*/ 834864 h 1471472"/>
                <a:gd name="connsiteX11" fmla="*/ 656254 w 1128574"/>
                <a:gd name="connsiteY11" fmla="*/ 830430 h 1471472"/>
                <a:gd name="connsiteX12" fmla="*/ 838945 w 1128574"/>
                <a:gd name="connsiteY12" fmla="*/ 502307 h 1471472"/>
                <a:gd name="connsiteX13" fmla="*/ 533067 w 1128574"/>
                <a:gd name="connsiteY13" fmla="*/ 284409 h 1471472"/>
                <a:gd name="connsiteX14" fmla="*/ 282643 w 1128574"/>
                <a:gd name="connsiteY14" fmla="*/ 564282 h 1471472"/>
                <a:gd name="connsiteX15" fmla="*/ 279666 w 1128574"/>
                <a:gd name="connsiteY15" fmla="*/ 564282 h 1471472"/>
                <a:gd name="connsiteX16" fmla="*/ 280029 w 1128574"/>
                <a:gd name="connsiteY16" fmla="*/ 567621 h 1471472"/>
                <a:gd name="connsiteX17" fmla="*/ 140015 w 1128574"/>
                <a:gd name="connsiteY17" fmla="*/ 697359 h 1471472"/>
                <a:gd name="connsiteX18" fmla="*/ 0 w 1128574"/>
                <a:gd name="connsiteY18" fmla="*/ 567621 h 1471472"/>
                <a:gd name="connsiteX19" fmla="*/ 363 w 1128574"/>
                <a:gd name="connsiteY19" fmla="*/ 564281 h 1471472"/>
                <a:gd name="connsiteX20" fmla="*/ 1 w 1128574"/>
                <a:gd name="connsiteY20" fmla="*/ 564281 h 1471472"/>
                <a:gd name="connsiteX21" fmla="*/ 501773 w 1128574"/>
                <a:gd name="connsiteY21" fmla="*/ 3505 h 1471472"/>
                <a:gd name="connsiteX22" fmla="*/ 555039 w 1128574"/>
                <a:gd name="connsiteY22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300331 w 1128574"/>
                <a:gd name="connsiteY8" fmla="*/ 1290412 h 1471472"/>
                <a:gd name="connsiteX9" fmla="*/ 657787 w 1128574"/>
                <a:gd name="connsiteY9" fmla="*/ 834864 h 1471472"/>
                <a:gd name="connsiteX10" fmla="*/ 656254 w 1128574"/>
                <a:gd name="connsiteY10" fmla="*/ 830430 h 1471472"/>
                <a:gd name="connsiteX11" fmla="*/ 838945 w 1128574"/>
                <a:gd name="connsiteY11" fmla="*/ 502307 h 1471472"/>
                <a:gd name="connsiteX12" fmla="*/ 533067 w 1128574"/>
                <a:gd name="connsiteY12" fmla="*/ 284409 h 1471472"/>
                <a:gd name="connsiteX13" fmla="*/ 282643 w 1128574"/>
                <a:gd name="connsiteY13" fmla="*/ 564282 h 1471472"/>
                <a:gd name="connsiteX14" fmla="*/ 279666 w 1128574"/>
                <a:gd name="connsiteY14" fmla="*/ 564282 h 1471472"/>
                <a:gd name="connsiteX15" fmla="*/ 280029 w 1128574"/>
                <a:gd name="connsiteY15" fmla="*/ 567621 h 1471472"/>
                <a:gd name="connsiteX16" fmla="*/ 140015 w 1128574"/>
                <a:gd name="connsiteY16" fmla="*/ 697359 h 1471472"/>
                <a:gd name="connsiteX17" fmla="*/ 0 w 1128574"/>
                <a:gd name="connsiteY17" fmla="*/ 567621 h 1471472"/>
                <a:gd name="connsiteX18" fmla="*/ 363 w 1128574"/>
                <a:gd name="connsiteY18" fmla="*/ 564281 h 1471472"/>
                <a:gd name="connsiteX19" fmla="*/ 1 w 1128574"/>
                <a:gd name="connsiteY19" fmla="*/ 564281 h 1471472"/>
                <a:gd name="connsiteX20" fmla="*/ 501773 w 1128574"/>
                <a:gd name="connsiteY20" fmla="*/ 3505 h 1471472"/>
                <a:gd name="connsiteX21" fmla="*/ 555039 w 1128574"/>
                <a:gd name="connsiteY21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74598 w 1128574"/>
                <a:gd name="connsiteY3" fmla="*/ 1360143 h 1471551"/>
                <a:gd name="connsiteX4" fmla="*/ 567462 w 1128574"/>
                <a:gd name="connsiteY4" fmla="*/ 1372368 h 1471551"/>
                <a:gd name="connsiteX5" fmla="*/ 434237 w 1128574"/>
                <a:gd name="connsiteY5" fmla="*/ 1471472 h 1471551"/>
                <a:gd name="connsiteX6" fmla="*/ 298567 w 1128574"/>
                <a:gd name="connsiteY6" fmla="*/ 1360143 h 1471551"/>
                <a:gd name="connsiteX7" fmla="*/ 300331 w 1128574"/>
                <a:gd name="connsiteY7" fmla="*/ 1290412 h 1471551"/>
                <a:gd name="connsiteX8" fmla="*/ 657787 w 1128574"/>
                <a:gd name="connsiteY8" fmla="*/ 834864 h 1471551"/>
                <a:gd name="connsiteX9" fmla="*/ 656254 w 1128574"/>
                <a:gd name="connsiteY9" fmla="*/ 830430 h 1471551"/>
                <a:gd name="connsiteX10" fmla="*/ 838945 w 1128574"/>
                <a:gd name="connsiteY10" fmla="*/ 502307 h 1471551"/>
                <a:gd name="connsiteX11" fmla="*/ 533067 w 1128574"/>
                <a:gd name="connsiteY11" fmla="*/ 284409 h 1471551"/>
                <a:gd name="connsiteX12" fmla="*/ 282643 w 1128574"/>
                <a:gd name="connsiteY12" fmla="*/ 564282 h 1471551"/>
                <a:gd name="connsiteX13" fmla="*/ 279666 w 1128574"/>
                <a:gd name="connsiteY13" fmla="*/ 564282 h 1471551"/>
                <a:gd name="connsiteX14" fmla="*/ 280029 w 1128574"/>
                <a:gd name="connsiteY14" fmla="*/ 567621 h 1471551"/>
                <a:gd name="connsiteX15" fmla="*/ 140015 w 1128574"/>
                <a:gd name="connsiteY15" fmla="*/ 697359 h 1471551"/>
                <a:gd name="connsiteX16" fmla="*/ 0 w 1128574"/>
                <a:gd name="connsiteY16" fmla="*/ 567621 h 1471551"/>
                <a:gd name="connsiteX17" fmla="*/ 363 w 1128574"/>
                <a:gd name="connsiteY17" fmla="*/ 564281 h 1471551"/>
                <a:gd name="connsiteX18" fmla="*/ 1 w 1128574"/>
                <a:gd name="connsiteY18" fmla="*/ 564281 h 1471551"/>
                <a:gd name="connsiteX19" fmla="*/ 501773 w 1128574"/>
                <a:gd name="connsiteY19" fmla="*/ 3505 h 1471551"/>
                <a:gd name="connsiteX20" fmla="*/ 555039 w 1128574"/>
                <a:gd name="connsiteY20" fmla="*/ 83 h 1471551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67462 w 1128574"/>
                <a:gd name="connsiteY3" fmla="*/ 1372368 h 1471551"/>
                <a:gd name="connsiteX4" fmla="*/ 434237 w 1128574"/>
                <a:gd name="connsiteY4" fmla="*/ 1471472 h 1471551"/>
                <a:gd name="connsiteX5" fmla="*/ 298567 w 1128574"/>
                <a:gd name="connsiteY5" fmla="*/ 1360143 h 1471551"/>
                <a:gd name="connsiteX6" fmla="*/ 300331 w 1128574"/>
                <a:gd name="connsiteY6" fmla="*/ 1290412 h 1471551"/>
                <a:gd name="connsiteX7" fmla="*/ 657787 w 1128574"/>
                <a:gd name="connsiteY7" fmla="*/ 834864 h 1471551"/>
                <a:gd name="connsiteX8" fmla="*/ 656254 w 1128574"/>
                <a:gd name="connsiteY8" fmla="*/ 830430 h 1471551"/>
                <a:gd name="connsiteX9" fmla="*/ 838945 w 1128574"/>
                <a:gd name="connsiteY9" fmla="*/ 502307 h 1471551"/>
                <a:gd name="connsiteX10" fmla="*/ 533067 w 1128574"/>
                <a:gd name="connsiteY10" fmla="*/ 284409 h 1471551"/>
                <a:gd name="connsiteX11" fmla="*/ 282643 w 1128574"/>
                <a:gd name="connsiteY11" fmla="*/ 564282 h 1471551"/>
                <a:gd name="connsiteX12" fmla="*/ 279666 w 1128574"/>
                <a:gd name="connsiteY12" fmla="*/ 564282 h 1471551"/>
                <a:gd name="connsiteX13" fmla="*/ 280029 w 1128574"/>
                <a:gd name="connsiteY13" fmla="*/ 567621 h 1471551"/>
                <a:gd name="connsiteX14" fmla="*/ 140015 w 1128574"/>
                <a:gd name="connsiteY14" fmla="*/ 697359 h 1471551"/>
                <a:gd name="connsiteX15" fmla="*/ 0 w 1128574"/>
                <a:gd name="connsiteY15" fmla="*/ 567621 h 1471551"/>
                <a:gd name="connsiteX16" fmla="*/ 363 w 1128574"/>
                <a:gd name="connsiteY16" fmla="*/ 564281 h 1471551"/>
                <a:gd name="connsiteX17" fmla="*/ 1 w 1128574"/>
                <a:gd name="connsiteY17" fmla="*/ 564281 h 1471551"/>
                <a:gd name="connsiteX18" fmla="*/ 501773 w 1128574"/>
                <a:gd name="connsiteY18" fmla="*/ 3505 h 1471551"/>
                <a:gd name="connsiteX19" fmla="*/ 555039 w 1128574"/>
                <a:gd name="connsiteY19" fmla="*/ 83 h 1471551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7787 w 1128574"/>
                <a:gd name="connsiteY7" fmla="*/ 834864 h 1471576"/>
                <a:gd name="connsiteX8" fmla="*/ 656254 w 1128574"/>
                <a:gd name="connsiteY8" fmla="*/ 830430 h 1471576"/>
                <a:gd name="connsiteX9" fmla="*/ 838945 w 1128574"/>
                <a:gd name="connsiteY9" fmla="*/ 502307 h 1471576"/>
                <a:gd name="connsiteX10" fmla="*/ 533067 w 1128574"/>
                <a:gd name="connsiteY10" fmla="*/ 284409 h 1471576"/>
                <a:gd name="connsiteX11" fmla="*/ 282643 w 1128574"/>
                <a:gd name="connsiteY11" fmla="*/ 564282 h 1471576"/>
                <a:gd name="connsiteX12" fmla="*/ 279666 w 1128574"/>
                <a:gd name="connsiteY12" fmla="*/ 564282 h 1471576"/>
                <a:gd name="connsiteX13" fmla="*/ 280029 w 1128574"/>
                <a:gd name="connsiteY13" fmla="*/ 567621 h 1471576"/>
                <a:gd name="connsiteX14" fmla="*/ 140015 w 1128574"/>
                <a:gd name="connsiteY14" fmla="*/ 697359 h 1471576"/>
                <a:gd name="connsiteX15" fmla="*/ 0 w 1128574"/>
                <a:gd name="connsiteY15" fmla="*/ 567621 h 1471576"/>
                <a:gd name="connsiteX16" fmla="*/ 363 w 1128574"/>
                <a:gd name="connsiteY16" fmla="*/ 564281 h 1471576"/>
                <a:gd name="connsiteX17" fmla="*/ 1 w 1128574"/>
                <a:gd name="connsiteY17" fmla="*/ 564281 h 1471576"/>
                <a:gd name="connsiteX18" fmla="*/ 501773 w 1128574"/>
                <a:gd name="connsiteY18" fmla="*/ 3505 h 1471576"/>
                <a:gd name="connsiteX19" fmla="*/ 555039 w 1128574"/>
                <a:gd name="connsiteY19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7615"/>
                <a:gd name="connsiteY0" fmla="*/ 83 h 1471576"/>
                <a:gd name="connsiteX1" fmla="*/ 1114657 w 1127615"/>
                <a:gd name="connsiteY1" fmla="*/ 440104 h 1471576"/>
                <a:gd name="connsiteX2" fmla="*/ 772429 w 1127615"/>
                <a:gd name="connsiteY2" fmla="*/ 1088053 h 1471576"/>
                <a:gd name="connsiteX3" fmla="*/ 567462 w 1127615"/>
                <a:gd name="connsiteY3" fmla="*/ 1372368 h 1471576"/>
                <a:gd name="connsiteX4" fmla="*/ 434237 w 1127615"/>
                <a:gd name="connsiteY4" fmla="*/ 1471472 h 1471576"/>
                <a:gd name="connsiteX5" fmla="*/ 298567 w 1127615"/>
                <a:gd name="connsiteY5" fmla="*/ 1360143 h 1471576"/>
                <a:gd name="connsiteX6" fmla="*/ 300331 w 1127615"/>
                <a:gd name="connsiteY6" fmla="*/ 1290412 h 1471576"/>
                <a:gd name="connsiteX7" fmla="*/ 656254 w 1127615"/>
                <a:gd name="connsiteY7" fmla="*/ 830430 h 1471576"/>
                <a:gd name="connsiteX8" fmla="*/ 838945 w 1127615"/>
                <a:gd name="connsiteY8" fmla="*/ 502307 h 1471576"/>
                <a:gd name="connsiteX9" fmla="*/ 533067 w 1127615"/>
                <a:gd name="connsiteY9" fmla="*/ 284409 h 1471576"/>
                <a:gd name="connsiteX10" fmla="*/ 282643 w 1127615"/>
                <a:gd name="connsiteY10" fmla="*/ 564282 h 1471576"/>
                <a:gd name="connsiteX11" fmla="*/ 279666 w 1127615"/>
                <a:gd name="connsiteY11" fmla="*/ 564282 h 1471576"/>
                <a:gd name="connsiteX12" fmla="*/ 280029 w 1127615"/>
                <a:gd name="connsiteY12" fmla="*/ 567621 h 1471576"/>
                <a:gd name="connsiteX13" fmla="*/ 140015 w 1127615"/>
                <a:gd name="connsiteY13" fmla="*/ 697359 h 1471576"/>
                <a:gd name="connsiteX14" fmla="*/ 0 w 1127615"/>
                <a:gd name="connsiteY14" fmla="*/ 567621 h 1471576"/>
                <a:gd name="connsiteX15" fmla="*/ 363 w 1127615"/>
                <a:gd name="connsiteY15" fmla="*/ 564281 h 1471576"/>
                <a:gd name="connsiteX16" fmla="*/ 1 w 1127615"/>
                <a:gd name="connsiteY16" fmla="*/ 564281 h 1471576"/>
                <a:gd name="connsiteX17" fmla="*/ 501773 w 1127615"/>
                <a:gd name="connsiteY17" fmla="*/ 3505 h 1471576"/>
                <a:gd name="connsiteX18" fmla="*/ 555039 w 1127615"/>
                <a:gd name="connsiteY18" fmla="*/ 83 h 1471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27615" h="1471576">
                  <a:moveTo>
                    <a:pt x="555039" y="83"/>
                  </a:moveTo>
                  <a:cubicBezTo>
                    <a:pt x="819662" y="-4458"/>
                    <a:pt x="1055349" y="177228"/>
                    <a:pt x="1114657" y="440104"/>
                  </a:cubicBezTo>
                  <a:cubicBezTo>
                    <a:pt x="1176026" y="712121"/>
                    <a:pt x="1012387" y="928036"/>
                    <a:pt x="772429" y="1088053"/>
                  </a:cubicBezTo>
                  <a:cubicBezTo>
                    <a:pt x="669004" y="1165193"/>
                    <a:pt x="628716" y="1262011"/>
                    <a:pt x="567462" y="1372368"/>
                  </a:cubicBezTo>
                  <a:cubicBezTo>
                    <a:pt x="530657" y="1446051"/>
                    <a:pt x="479053" y="1473509"/>
                    <a:pt x="434237" y="1471472"/>
                  </a:cubicBezTo>
                  <a:cubicBezTo>
                    <a:pt x="389421" y="1469435"/>
                    <a:pt x="310014" y="1424120"/>
                    <a:pt x="298567" y="1360143"/>
                  </a:cubicBezTo>
                  <a:lnTo>
                    <a:pt x="300331" y="1290412"/>
                  </a:lnTo>
                  <a:cubicBezTo>
                    <a:pt x="335496" y="1172787"/>
                    <a:pt x="473578" y="1003344"/>
                    <a:pt x="656254" y="830430"/>
                  </a:cubicBezTo>
                  <a:cubicBezTo>
                    <a:pt x="746023" y="699079"/>
                    <a:pt x="870517" y="642249"/>
                    <a:pt x="838945" y="502307"/>
                  </a:cubicBezTo>
                  <a:cubicBezTo>
                    <a:pt x="807373" y="362364"/>
                    <a:pt x="675644" y="268526"/>
                    <a:pt x="533067" y="284409"/>
                  </a:cubicBezTo>
                  <a:cubicBezTo>
                    <a:pt x="390490" y="300293"/>
                    <a:pt x="282643" y="420822"/>
                    <a:pt x="282643" y="564282"/>
                  </a:cubicBezTo>
                  <a:lnTo>
                    <a:pt x="279666" y="564282"/>
                  </a:lnTo>
                  <a:cubicBezTo>
                    <a:pt x="280014" y="565385"/>
                    <a:pt x="280029" y="566502"/>
                    <a:pt x="280029" y="567621"/>
                  </a:cubicBezTo>
                  <a:cubicBezTo>
                    <a:pt x="280029" y="639273"/>
                    <a:pt x="217342" y="697359"/>
                    <a:pt x="140015" y="697359"/>
                  </a:cubicBezTo>
                  <a:cubicBezTo>
                    <a:pt x="62687" y="697359"/>
                    <a:pt x="0" y="639273"/>
                    <a:pt x="0" y="567621"/>
                  </a:cubicBezTo>
                  <a:lnTo>
                    <a:pt x="363" y="564281"/>
                  </a:lnTo>
                  <a:lnTo>
                    <a:pt x="1" y="564281"/>
                  </a:lnTo>
                  <a:cubicBezTo>
                    <a:pt x="1" y="276833"/>
                    <a:pt x="216092" y="35331"/>
                    <a:pt x="501773" y="3505"/>
                  </a:cubicBezTo>
                  <a:cubicBezTo>
                    <a:pt x="519628" y="1516"/>
                    <a:pt x="537398" y="386"/>
                    <a:pt x="555039" y="8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95B31FA-CE3B-4FDB-8539-9165AB028E54}"/>
                </a:ext>
              </a:extLst>
            </p:cNvPr>
            <p:cNvSpPr/>
            <p:nvPr/>
          </p:nvSpPr>
          <p:spPr>
            <a:xfrm>
              <a:off x="1762088" y="3471801"/>
              <a:ext cx="305899" cy="305899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7675C-C1A6-4ADF-957A-74D72023C866}"/>
              </a:ext>
            </a:extLst>
          </p:cNvPr>
          <p:cNvGrpSpPr/>
          <p:nvPr/>
        </p:nvGrpSpPr>
        <p:grpSpPr>
          <a:xfrm>
            <a:off x="5523598" y="2688274"/>
            <a:ext cx="350597" cy="1572101"/>
            <a:chOff x="7308304" y="2483962"/>
            <a:chExt cx="350596" cy="1572100"/>
          </a:xfrm>
          <a:solidFill>
            <a:schemeClr val="accent3"/>
          </a:solidFill>
        </p:grpSpPr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AC16F655-4117-48AA-A18F-8D55891FA2FF}"/>
                </a:ext>
              </a:extLst>
            </p:cNvPr>
            <p:cNvSpPr/>
            <p:nvPr/>
          </p:nvSpPr>
          <p:spPr>
            <a:xfrm rot="10800000">
              <a:off x="7308304" y="2636912"/>
              <a:ext cx="350596" cy="987838"/>
            </a:xfrm>
            <a:prstGeom prst="trapezoid">
              <a:avLst>
                <a:gd name="adj" fmla="val 1950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2040807-A5FD-40FE-9A47-7750B9D0A796}"/>
                </a:ext>
              </a:extLst>
            </p:cNvPr>
            <p:cNvSpPr/>
            <p:nvPr/>
          </p:nvSpPr>
          <p:spPr>
            <a:xfrm>
              <a:off x="7309104" y="2483962"/>
              <a:ext cx="349796" cy="305899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C1C548E-B8FA-42FC-84EE-98EB08D2B004}"/>
                </a:ext>
              </a:extLst>
            </p:cNvPr>
            <p:cNvSpPr/>
            <p:nvPr/>
          </p:nvSpPr>
          <p:spPr>
            <a:xfrm>
              <a:off x="7330652" y="3750163"/>
              <a:ext cx="305899" cy="305899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5A231C-9104-4E37-BD2B-9F4252BAD421}"/>
              </a:ext>
            </a:extLst>
          </p:cNvPr>
          <p:cNvGrpSpPr/>
          <p:nvPr/>
        </p:nvGrpSpPr>
        <p:grpSpPr>
          <a:xfrm>
            <a:off x="8439968" y="2688276"/>
            <a:ext cx="1305367" cy="1645546"/>
            <a:chOff x="6804248" y="2144238"/>
            <a:chExt cx="1305367" cy="1645545"/>
          </a:xfrm>
        </p:grpSpPr>
        <p:sp>
          <p:nvSpPr>
            <p:cNvPr id="16" name="Oval 1">
              <a:extLst>
                <a:ext uri="{FF2B5EF4-FFF2-40B4-BE49-F238E27FC236}">
                  <a16:creationId xmlns:a16="http://schemas.microsoft.com/office/drawing/2014/main" id="{D550256D-FFFF-4616-8FE9-B0889C3E3C55}"/>
                </a:ext>
              </a:extLst>
            </p:cNvPr>
            <p:cNvSpPr/>
            <p:nvPr/>
          </p:nvSpPr>
          <p:spPr>
            <a:xfrm flipH="1">
              <a:off x="7253541" y="3472481"/>
              <a:ext cx="406780" cy="72647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7" name="Oval 1">
              <a:extLst>
                <a:ext uri="{FF2B5EF4-FFF2-40B4-BE49-F238E27FC236}">
                  <a16:creationId xmlns:a16="http://schemas.microsoft.com/office/drawing/2014/main" id="{CB6DE35F-80BE-43C0-9718-BEABDA20F777}"/>
                </a:ext>
              </a:extLst>
            </p:cNvPr>
            <p:cNvSpPr/>
            <p:nvPr/>
          </p:nvSpPr>
          <p:spPr>
            <a:xfrm flipH="1">
              <a:off x="7297125" y="3673561"/>
              <a:ext cx="319612" cy="116222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Oval 1">
              <a:extLst>
                <a:ext uri="{FF2B5EF4-FFF2-40B4-BE49-F238E27FC236}">
                  <a16:creationId xmlns:a16="http://schemas.microsoft.com/office/drawing/2014/main" id="{8FC8A6CC-C564-4B94-8D88-22848FEE1410}"/>
                </a:ext>
              </a:extLst>
            </p:cNvPr>
            <p:cNvSpPr/>
            <p:nvPr/>
          </p:nvSpPr>
          <p:spPr>
            <a:xfrm flipH="1">
              <a:off x="7268070" y="3573021"/>
              <a:ext cx="377724" cy="72648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9" name="Oval 1">
              <a:extLst>
                <a:ext uri="{FF2B5EF4-FFF2-40B4-BE49-F238E27FC236}">
                  <a16:creationId xmlns:a16="http://schemas.microsoft.com/office/drawing/2014/main" id="{55C01166-E5A6-47A3-AD90-FF6E529833C3}"/>
                </a:ext>
              </a:extLst>
            </p:cNvPr>
            <p:cNvSpPr/>
            <p:nvPr/>
          </p:nvSpPr>
          <p:spPr>
            <a:xfrm flipH="1">
              <a:off x="7239014" y="3371941"/>
              <a:ext cx="435836" cy="72647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0" name="Oval 1">
              <a:extLst>
                <a:ext uri="{FF2B5EF4-FFF2-40B4-BE49-F238E27FC236}">
                  <a16:creationId xmlns:a16="http://schemas.microsoft.com/office/drawing/2014/main" id="{711C3634-46AE-4C4E-A4C6-9753479D48B6}"/>
                </a:ext>
              </a:extLst>
            </p:cNvPr>
            <p:cNvSpPr/>
            <p:nvPr/>
          </p:nvSpPr>
          <p:spPr>
            <a:xfrm flipH="1">
              <a:off x="6804248" y="2144238"/>
              <a:ext cx="1305367" cy="580151"/>
            </a:xfrm>
            <a:custGeom>
              <a:avLst/>
              <a:gdLst/>
              <a:ahLst/>
              <a:cxnLst/>
              <a:rect l="l" t="t" r="r" b="b"/>
              <a:pathLst>
                <a:path w="2952328" h="1312117">
                  <a:moveTo>
                    <a:pt x="0" y="1083508"/>
                  </a:moveTo>
                  <a:lnTo>
                    <a:pt x="0" y="1312117"/>
                  </a:lnTo>
                  <a:lnTo>
                    <a:pt x="326584" y="1266395"/>
                  </a:lnTo>
                  <a:lnTo>
                    <a:pt x="326584" y="1129230"/>
                  </a:lnTo>
                  <a:close/>
                  <a:moveTo>
                    <a:pt x="2952328" y="1083508"/>
                  </a:moveTo>
                  <a:lnTo>
                    <a:pt x="2625744" y="1129230"/>
                  </a:lnTo>
                  <a:lnTo>
                    <a:pt x="2625744" y="1266395"/>
                  </a:lnTo>
                  <a:lnTo>
                    <a:pt x="2952328" y="1312117"/>
                  </a:lnTo>
                  <a:close/>
                  <a:moveTo>
                    <a:pt x="602354" y="225997"/>
                  </a:moveTo>
                  <a:lnTo>
                    <a:pt x="427229" y="372943"/>
                  </a:lnTo>
                  <a:lnTo>
                    <a:pt x="672178" y="593732"/>
                  </a:lnTo>
                  <a:lnTo>
                    <a:pt x="777253" y="505564"/>
                  </a:lnTo>
                  <a:close/>
                  <a:moveTo>
                    <a:pt x="2333760" y="225997"/>
                  </a:moveTo>
                  <a:lnTo>
                    <a:pt x="2158860" y="505564"/>
                  </a:lnTo>
                  <a:lnTo>
                    <a:pt x="2263935" y="593732"/>
                  </a:lnTo>
                  <a:lnTo>
                    <a:pt x="2508884" y="372943"/>
                  </a:lnTo>
                  <a:close/>
                  <a:moveTo>
                    <a:pt x="1614138" y="0"/>
                  </a:moveTo>
                  <a:lnTo>
                    <a:pt x="1385529" y="0"/>
                  </a:lnTo>
                  <a:lnTo>
                    <a:pt x="1431251" y="326584"/>
                  </a:lnTo>
                  <a:lnTo>
                    <a:pt x="1568416" y="32658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1" name="Oval 1">
              <a:extLst>
                <a:ext uri="{FF2B5EF4-FFF2-40B4-BE49-F238E27FC236}">
                  <a16:creationId xmlns:a16="http://schemas.microsoft.com/office/drawing/2014/main" id="{FBAB08B7-309B-457B-B257-1C4400670AB3}"/>
                </a:ext>
              </a:extLst>
            </p:cNvPr>
            <p:cNvSpPr/>
            <p:nvPr/>
          </p:nvSpPr>
          <p:spPr>
            <a:xfrm flipH="1">
              <a:off x="7023065" y="2349405"/>
              <a:ext cx="867734" cy="957278"/>
            </a:xfrm>
            <a:custGeom>
              <a:avLst/>
              <a:gdLst/>
              <a:ahLst/>
              <a:cxnLst/>
              <a:rect l="l" t="t" r="r" b="b"/>
              <a:pathLst>
                <a:path w="1962541" h="2165060">
                  <a:moveTo>
                    <a:pt x="983432" y="198538"/>
                  </a:moveTo>
                  <a:cubicBezTo>
                    <a:pt x="1424692" y="199056"/>
                    <a:pt x="1782226" y="556942"/>
                    <a:pt x="1782226" y="998335"/>
                  </a:cubicBezTo>
                  <a:cubicBezTo>
                    <a:pt x="1782226" y="1297141"/>
                    <a:pt x="1568968" y="1592048"/>
                    <a:pt x="1401058" y="1726777"/>
                  </a:cubicBezTo>
                  <a:cubicBezTo>
                    <a:pt x="1324499" y="1815355"/>
                    <a:pt x="1330568" y="1817170"/>
                    <a:pt x="1299456" y="1930538"/>
                  </a:cubicBezTo>
                  <a:cubicBezTo>
                    <a:pt x="1287062" y="2010030"/>
                    <a:pt x="1312171" y="2017975"/>
                    <a:pt x="1240941" y="2022107"/>
                  </a:cubicBezTo>
                  <a:lnTo>
                    <a:pt x="1199256" y="2021773"/>
                  </a:lnTo>
                  <a:lnTo>
                    <a:pt x="1196081" y="2038665"/>
                  </a:lnTo>
                  <a:lnTo>
                    <a:pt x="738881" y="2038665"/>
                  </a:lnTo>
                  <a:lnTo>
                    <a:pt x="735747" y="2021994"/>
                  </a:lnTo>
                  <a:lnTo>
                    <a:pt x="721599" y="2022107"/>
                  </a:lnTo>
                  <a:cubicBezTo>
                    <a:pt x="650369" y="2017975"/>
                    <a:pt x="675479" y="2010030"/>
                    <a:pt x="663084" y="1930538"/>
                  </a:cubicBezTo>
                  <a:cubicBezTo>
                    <a:pt x="631973" y="1817170"/>
                    <a:pt x="638043" y="1815355"/>
                    <a:pt x="561482" y="1726777"/>
                  </a:cubicBezTo>
                  <a:cubicBezTo>
                    <a:pt x="393573" y="1592048"/>
                    <a:pt x="180314" y="1297141"/>
                    <a:pt x="180314" y="998335"/>
                  </a:cubicBezTo>
                  <a:cubicBezTo>
                    <a:pt x="180314" y="556942"/>
                    <a:pt x="537849" y="199056"/>
                    <a:pt x="979110" y="198538"/>
                  </a:cubicBezTo>
                  <a:lnTo>
                    <a:pt x="979110" y="198736"/>
                  </a:lnTo>
                  <a:lnTo>
                    <a:pt x="981272" y="198569"/>
                  </a:lnTo>
                  <a:lnTo>
                    <a:pt x="983432" y="198736"/>
                  </a:lnTo>
                  <a:close/>
                  <a:moveTo>
                    <a:pt x="983110" y="0"/>
                  </a:moveTo>
                  <a:lnTo>
                    <a:pt x="981272" y="142"/>
                  </a:lnTo>
                  <a:lnTo>
                    <a:pt x="979432" y="0"/>
                  </a:lnTo>
                  <a:cubicBezTo>
                    <a:pt x="438507" y="0"/>
                    <a:pt x="0" y="438506"/>
                    <a:pt x="0" y="979431"/>
                  </a:cubicBezTo>
                  <a:cubicBezTo>
                    <a:pt x="0" y="1345477"/>
                    <a:pt x="261357" y="1706742"/>
                    <a:pt x="466993" y="1871641"/>
                  </a:cubicBezTo>
                  <a:cubicBezTo>
                    <a:pt x="528256" y="1942221"/>
                    <a:pt x="501219" y="1979308"/>
                    <a:pt x="514383" y="2071318"/>
                  </a:cubicBezTo>
                  <a:cubicBezTo>
                    <a:pt x="548609" y="2142347"/>
                    <a:pt x="579223" y="2165060"/>
                    <a:pt x="639719" y="2165060"/>
                  </a:cubicBezTo>
                  <a:lnTo>
                    <a:pt x="981272" y="2163837"/>
                  </a:lnTo>
                  <a:lnTo>
                    <a:pt x="1322821" y="2165060"/>
                  </a:lnTo>
                  <a:cubicBezTo>
                    <a:pt x="1383319" y="2165060"/>
                    <a:pt x="1413932" y="2142347"/>
                    <a:pt x="1448157" y="2071318"/>
                  </a:cubicBezTo>
                  <a:cubicBezTo>
                    <a:pt x="1461321" y="1979308"/>
                    <a:pt x="1434285" y="1942221"/>
                    <a:pt x="1495548" y="1871641"/>
                  </a:cubicBezTo>
                  <a:cubicBezTo>
                    <a:pt x="1701183" y="1706742"/>
                    <a:pt x="1962541" y="1345477"/>
                    <a:pt x="1962541" y="979431"/>
                  </a:cubicBezTo>
                  <a:cubicBezTo>
                    <a:pt x="1962541" y="438506"/>
                    <a:pt x="1524034" y="0"/>
                    <a:pt x="983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" name="Oval 1">
              <a:extLst>
                <a:ext uri="{FF2B5EF4-FFF2-40B4-BE49-F238E27FC236}">
                  <a16:creationId xmlns:a16="http://schemas.microsoft.com/office/drawing/2014/main" id="{3A4BDFA3-C65D-476D-A58F-A512CC03CC6D}"/>
                </a:ext>
              </a:extLst>
            </p:cNvPr>
            <p:cNvSpPr/>
            <p:nvPr/>
          </p:nvSpPr>
          <p:spPr>
            <a:xfrm>
              <a:off x="7295982" y="2781927"/>
              <a:ext cx="314505" cy="479278"/>
            </a:xfrm>
            <a:custGeom>
              <a:avLst/>
              <a:gdLst/>
              <a:ahLst/>
              <a:cxnLst/>
              <a:rect l="l" t="t" r="r" b="b"/>
              <a:pathLst>
                <a:path w="652160" h="993834">
                  <a:moveTo>
                    <a:pt x="198701" y="0"/>
                  </a:moveTo>
                  <a:cubicBezTo>
                    <a:pt x="224613" y="0"/>
                    <a:pt x="248174" y="10856"/>
                    <a:pt x="265274" y="29005"/>
                  </a:cubicBezTo>
                  <a:cubicBezTo>
                    <a:pt x="282373" y="10856"/>
                    <a:pt x="305935" y="0"/>
                    <a:pt x="331846" y="0"/>
                  </a:cubicBezTo>
                  <a:cubicBezTo>
                    <a:pt x="357757" y="0"/>
                    <a:pt x="381319" y="10856"/>
                    <a:pt x="398419" y="29005"/>
                  </a:cubicBezTo>
                  <a:cubicBezTo>
                    <a:pt x="415518" y="10856"/>
                    <a:pt x="439080" y="0"/>
                    <a:pt x="464991" y="0"/>
                  </a:cubicBezTo>
                  <a:cubicBezTo>
                    <a:pt x="493781" y="0"/>
                    <a:pt x="519672" y="13403"/>
                    <a:pt x="536964" y="35278"/>
                  </a:cubicBezTo>
                  <a:cubicBezTo>
                    <a:pt x="547749" y="12292"/>
                    <a:pt x="572873" y="-1398"/>
                    <a:pt x="599292" y="2787"/>
                  </a:cubicBezTo>
                  <a:lnTo>
                    <a:pt x="601385" y="3119"/>
                  </a:lnTo>
                  <a:cubicBezTo>
                    <a:pt x="634213" y="8318"/>
                    <a:pt x="656609" y="39145"/>
                    <a:pt x="651411" y="71971"/>
                  </a:cubicBezTo>
                  <a:lnTo>
                    <a:pt x="505401" y="993834"/>
                  </a:lnTo>
                  <a:lnTo>
                    <a:pt x="381396" y="993834"/>
                  </a:lnTo>
                  <a:lnTo>
                    <a:pt x="507063" y="200404"/>
                  </a:lnTo>
                  <a:cubicBezTo>
                    <a:pt x="494607" y="207834"/>
                    <a:pt x="480204" y="211576"/>
                    <a:pt x="464991" y="211576"/>
                  </a:cubicBezTo>
                  <a:cubicBezTo>
                    <a:pt x="439080" y="211576"/>
                    <a:pt x="415518" y="200720"/>
                    <a:pt x="398419" y="182571"/>
                  </a:cubicBezTo>
                  <a:cubicBezTo>
                    <a:pt x="381319" y="200720"/>
                    <a:pt x="357757" y="211576"/>
                    <a:pt x="331846" y="211576"/>
                  </a:cubicBezTo>
                  <a:cubicBezTo>
                    <a:pt x="305935" y="211576"/>
                    <a:pt x="282373" y="200720"/>
                    <a:pt x="265274" y="182571"/>
                  </a:cubicBezTo>
                  <a:cubicBezTo>
                    <a:pt x="248174" y="200720"/>
                    <a:pt x="224613" y="211576"/>
                    <a:pt x="198701" y="211576"/>
                  </a:cubicBezTo>
                  <a:cubicBezTo>
                    <a:pt x="177469" y="211576"/>
                    <a:pt x="157813" y="204286"/>
                    <a:pt x="142909" y="190419"/>
                  </a:cubicBezTo>
                  <a:lnTo>
                    <a:pt x="270158" y="993834"/>
                  </a:lnTo>
                  <a:lnTo>
                    <a:pt x="146152" y="993834"/>
                  </a:lnTo>
                  <a:lnTo>
                    <a:pt x="750" y="75802"/>
                  </a:lnTo>
                  <a:cubicBezTo>
                    <a:pt x="-4449" y="42974"/>
                    <a:pt x="17947" y="12148"/>
                    <a:pt x="50775" y="6949"/>
                  </a:cubicBezTo>
                  <a:lnTo>
                    <a:pt x="52868" y="6617"/>
                  </a:lnTo>
                  <a:cubicBezTo>
                    <a:pt x="82704" y="1892"/>
                    <a:pt x="110887" y="19962"/>
                    <a:pt x="118608" y="48277"/>
                  </a:cubicBezTo>
                  <a:cubicBezTo>
                    <a:pt x="134584" y="18793"/>
                    <a:pt x="164609" y="0"/>
                    <a:pt x="1987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113BF7C3-DA97-4252-9026-BB409DC023F1}"/>
              </a:ext>
            </a:extLst>
          </p:cNvPr>
          <p:cNvSpPr/>
          <p:nvPr/>
        </p:nvSpPr>
        <p:spPr>
          <a:xfrm>
            <a:off x="2364278" y="4704718"/>
            <a:ext cx="634245" cy="63424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BF119B2-B857-42F5-BC31-05B6A8A2824C}"/>
              </a:ext>
            </a:extLst>
          </p:cNvPr>
          <p:cNvSpPr/>
          <p:nvPr/>
        </p:nvSpPr>
        <p:spPr>
          <a:xfrm>
            <a:off x="5718988" y="4690574"/>
            <a:ext cx="634245" cy="63424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DD498AF-7B47-428C-A947-3F41AD4B16EE}"/>
              </a:ext>
            </a:extLst>
          </p:cNvPr>
          <p:cNvSpPr/>
          <p:nvPr/>
        </p:nvSpPr>
        <p:spPr>
          <a:xfrm>
            <a:off x="9078950" y="4749854"/>
            <a:ext cx="634245" cy="63424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6" name="Trapezoid 24">
            <a:extLst>
              <a:ext uri="{FF2B5EF4-FFF2-40B4-BE49-F238E27FC236}">
                <a16:creationId xmlns:a16="http://schemas.microsoft.com/office/drawing/2014/main" id="{F32D53A8-0429-4318-880D-059F1F3544E4}"/>
              </a:ext>
            </a:extLst>
          </p:cNvPr>
          <p:cNvSpPr>
            <a:spLocks noChangeAspect="1"/>
          </p:cNvSpPr>
          <p:nvPr/>
        </p:nvSpPr>
        <p:spPr>
          <a:xfrm rot="8369018">
            <a:off x="9171134" y="4867104"/>
            <a:ext cx="395018" cy="398781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7" name="Round Same Side Corner Rectangle 7">
            <a:extLst>
              <a:ext uri="{FF2B5EF4-FFF2-40B4-BE49-F238E27FC236}">
                <a16:creationId xmlns:a16="http://schemas.microsoft.com/office/drawing/2014/main" id="{B0A59D26-0F86-45D5-9BDF-7050349B16A7}"/>
              </a:ext>
            </a:extLst>
          </p:cNvPr>
          <p:cNvSpPr>
            <a:spLocks noChangeAspect="1"/>
          </p:cNvSpPr>
          <p:nvPr/>
        </p:nvSpPr>
        <p:spPr>
          <a:xfrm rot="10800000">
            <a:off x="2491742" y="4853929"/>
            <a:ext cx="379318" cy="398781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" name="Rounded Rectangle 1">
            <a:extLst>
              <a:ext uri="{FF2B5EF4-FFF2-40B4-BE49-F238E27FC236}">
                <a16:creationId xmlns:a16="http://schemas.microsoft.com/office/drawing/2014/main" id="{005FE878-0D1D-4689-8926-7B76C6896603}"/>
              </a:ext>
            </a:extLst>
          </p:cNvPr>
          <p:cNvSpPr/>
          <p:nvPr/>
        </p:nvSpPr>
        <p:spPr>
          <a:xfrm>
            <a:off x="5890298" y="4837840"/>
            <a:ext cx="310789" cy="367997"/>
          </a:xfrm>
          <a:custGeom>
            <a:avLst/>
            <a:gdLst/>
            <a:ahLst/>
            <a:cxnLst/>
            <a:rect l="l" t="t" r="r" b="b"/>
            <a:pathLst>
              <a:path w="3330520" h="3943576">
                <a:moveTo>
                  <a:pt x="91343" y="3355066"/>
                </a:moveTo>
                <a:lnTo>
                  <a:pt x="476428" y="3355066"/>
                </a:lnTo>
                <a:cubicBezTo>
                  <a:pt x="526871" y="3355066"/>
                  <a:pt x="567771" y="3405814"/>
                  <a:pt x="567771" y="3468422"/>
                </a:cubicBezTo>
                <a:cubicBezTo>
                  <a:pt x="567771" y="3531030"/>
                  <a:pt x="526871" y="3581777"/>
                  <a:pt x="476428" y="3581777"/>
                </a:cubicBezTo>
                <a:lnTo>
                  <a:pt x="91343" y="3581777"/>
                </a:lnTo>
                <a:cubicBezTo>
                  <a:pt x="40900" y="3581777"/>
                  <a:pt x="0" y="3531030"/>
                  <a:pt x="0" y="3468422"/>
                </a:cubicBezTo>
                <a:cubicBezTo>
                  <a:pt x="0" y="3405814"/>
                  <a:pt x="40900" y="3355066"/>
                  <a:pt x="91343" y="3355066"/>
                </a:cubicBezTo>
                <a:close/>
                <a:moveTo>
                  <a:pt x="91343" y="2927098"/>
                </a:moveTo>
                <a:lnTo>
                  <a:pt x="476428" y="2927098"/>
                </a:lnTo>
                <a:cubicBezTo>
                  <a:pt x="526871" y="2927098"/>
                  <a:pt x="567771" y="2977846"/>
                  <a:pt x="567771" y="3040454"/>
                </a:cubicBezTo>
                <a:cubicBezTo>
                  <a:pt x="567771" y="3103062"/>
                  <a:pt x="526871" y="3153809"/>
                  <a:pt x="476428" y="3153809"/>
                </a:cubicBezTo>
                <a:lnTo>
                  <a:pt x="91343" y="3153809"/>
                </a:lnTo>
                <a:cubicBezTo>
                  <a:pt x="40900" y="3153809"/>
                  <a:pt x="0" y="3103062"/>
                  <a:pt x="0" y="3040454"/>
                </a:cubicBezTo>
                <a:cubicBezTo>
                  <a:pt x="0" y="2977846"/>
                  <a:pt x="40900" y="2927098"/>
                  <a:pt x="91343" y="2927098"/>
                </a:cubicBezTo>
                <a:close/>
                <a:moveTo>
                  <a:pt x="91343" y="2499128"/>
                </a:moveTo>
                <a:lnTo>
                  <a:pt x="476428" y="2499128"/>
                </a:lnTo>
                <a:cubicBezTo>
                  <a:pt x="526871" y="2499128"/>
                  <a:pt x="567771" y="2549876"/>
                  <a:pt x="567771" y="2612484"/>
                </a:cubicBezTo>
                <a:cubicBezTo>
                  <a:pt x="567771" y="2675092"/>
                  <a:pt x="526871" y="2725839"/>
                  <a:pt x="476428" y="2725839"/>
                </a:cubicBezTo>
                <a:lnTo>
                  <a:pt x="91343" y="2725839"/>
                </a:lnTo>
                <a:cubicBezTo>
                  <a:pt x="40900" y="2725839"/>
                  <a:pt x="0" y="2675092"/>
                  <a:pt x="0" y="2612484"/>
                </a:cubicBezTo>
                <a:cubicBezTo>
                  <a:pt x="0" y="2549876"/>
                  <a:pt x="40900" y="2499128"/>
                  <a:pt x="91343" y="2499128"/>
                </a:cubicBezTo>
                <a:close/>
                <a:moveTo>
                  <a:pt x="91343" y="2071158"/>
                </a:moveTo>
                <a:lnTo>
                  <a:pt x="476428" y="2071158"/>
                </a:lnTo>
                <a:cubicBezTo>
                  <a:pt x="526871" y="2071158"/>
                  <a:pt x="567771" y="2121906"/>
                  <a:pt x="567771" y="2184514"/>
                </a:cubicBezTo>
                <a:cubicBezTo>
                  <a:pt x="567771" y="2247122"/>
                  <a:pt x="526871" y="2297869"/>
                  <a:pt x="476428" y="2297869"/>
                </a:cubicBezTo>
                <a:lnTo>
                  <a:pt x="91343" y="2297869"/>
                </a:lnTo>
                <a:cubicBezTo>
                  <a:pt x="40900" y="2297869"/>
                  <a:pt x="0" y="2247122"/>
                  <a:pt x="0" y="2184514"/>
                </a:cubicBezTo>
                <a:cubicBezTo>
                  <a:pt x="0" y="2121906"/>
                  <a:pt x="40900" y="2071158"/>
                  <a:pt x="91343" y="2071158"/>
                </a:cubicBezTo>
                <a:close/>
                <a:moveTo>
                  <a:pt x="2956837" y="1826561"/>
                </a:moveTo>
                <a:cubicBezTo>
                  <a:pt x="3052271" y="1826561"/>
                  <a:pt x="3129635" y="1903925"/>
                  <a:pt x="3129635" y="1999359"/>
                </a:cubicBezTo>
                <a:cubicBezTo>
                  <a:pt x="3129635" y="2094793"/>
                  <a:pt x="3052271" y="2172157"/>
                  <a:pt x="2956837" y="2172157"/>
                </a:cubicBezTo>
                <a:cubicBezTo>
                  <a:pt x="2861403" y="2172157"/>
                  <a:pt x="2784039" y="2094793"/>
                  <a:pt x="2784039" y="1999359"/>
                </a:cubicBezTo>
                <a:cubicBezTo>
                  <a:pt x="2784039" y="1903925"/>
                  <a:pt x="2861403" y="1826561"/>
                  <a:pt x="2956837" y="1826561"/>
                </a:cubicBezTo>
                <a:close/>
                <a:moveTo>
                  <a:pt x="2740566" y="1654736"/>
                </a:moveTo>
                <a:cubicBezTo>
                  <a:pt x="2653631" y="1654736"/>
                  <a:pt x="2583156" y="1725211"/>
                  <a:pt x="2583156" y="1812146"/>
                </a:cubicBezTo>
                <a:lnTo>
                  <a:pt x="2583156" y="2186573"/>
                </a:lnTo>
                <a:cubicBezTo>
                  <a:pt x="2583156" y="2273508"/>
                  <a:pt x="2653631" y="2343983"/>
                  <a:pt x="2740566" y="2343983"/>
                </a:cubicBezTo>
                <a:lnTo>
                  <a:pt x="3330519" y="2343983"/>
                </a:lnTo>
                <a:lnTo>
                  <a:pt x="3330519" y="1654736"/>
                </a:lnTo>
                <a:close/>
                <a:moveTo>
                  <a:pt x="91343" y="1643188"/>
                </a:moveTo>
                <a:lnTo>
                  <a:pt x="476428" y="1643188"/>
                </a:lnTo>
                <a:cubicBezTo>
                  <a:pt x="526871" y="1643188"/>
                  <a:pt x="567771" y="1693936"/>
                  <a:pt x="567771" y="1756544"/>
                </a:cubicBezTo>
                <a:cubicBezTo>
                  <a:pt x="567771" y="1819152"/>
                  <a:pt x="526871" y="1869899"/>
                  <a:pt x="476428" y="1869899"/>
                </a:cubicBezTo>
                <a:lnTo>
                  <a:pt x="91343" y="1869899"/>
                </a:lnTo>
                <a:cubicBezTo>
                  <a:pt x="40900" y="1869899"/>
                  <a:pt x="0" y="1819152"/>
                  <a:pt x="0" y="1756544"/>
                </a:cubicBezTo>
                <a:cubicBezTo>
                  <a:pt x="0" y="1693936"/>
                  <a:pt x="40900" y="1643188"/>
                  <a:pt x="91343" y="1643188"/>
                </a:cubicBezTo>
                <a:close/>
                <a:moveTo>
                  <a:pt x="91343" y="1215218"/>
                </a:moveTo>
                <a:lnTo>
                  <a:pt x="476428" y="1215218"/>
                </a:lnTo>
                <a:cubicBezTo>
                  <a:pt x="526871" y="1215218"/>
                  <a:pt x="567771" y="1265966"/>
                  <a:pt x="567771" y="1328574"/>
                </a:cubicBezTo>
                <a:cubicBezTo>
                  <a:pt x="567771" y="1391182"/>
                  <a:pt x="526871" y="1441929"/>
                  <a:pt x="476428" y="1441929"/>
                </a:cubicBezTo>
                <a:lnTo>
                  <a:pt x="91343" y="1441929"/>
                </a:lnTo>
                <a:cubicBezTo>
                  <a:pt x="40900" y="1441929"/>
                  <a:pt x="0" y="1391182"/>
                  <a:pt x="0" y="1328574"/>
                </a:cubicBezTo>
                <a:cubicBezTo>
                  <a:pt x="0" y="1265966"/>
                  <a:pt x="40900" y="1215218"/>
                  <a:pt x="91343" y="1215218"/>
                </a:cubicBezTo>
                <a:close/>
                <a:moveTo>
                  <a:pt x="91343" y="787248"/>
                </a:moveTo>
                <a:lnTo>
                  <a:pt x="476428" y="787248"/>
                </a:lnTo>
                <a:cubicBezTo>
                  <a:pt x="526871" y="787248"/>
                  <a:pt x="567771" y="837996"/>
                  <a:pt x="567771" y="900604"/>
                </a:cubicBezTo>
                <a:cubicBezTo>
                  <a:pt x="567771" y="963212"/>
                  <a:pt x="526871" y="1013959"/>
                  <a:pt x="476428" y="1013959"/>
                </a:cubicBezTo>
                <a:lnTo>
                  <a:pt x="91343" y="1013959"/>
                </a:lnTo>
                <a:cubicBezTo>
                  <a:pt x="40900" y="1013959"/>
                  <a:pt x="0" y="963212"/>
                  <a:pt x="0" y="900604"/>
                </a:cubicBezTo>
                <a:cubicBezTo>
                  <a:pt x="0" y="837996"/>
                  <a:pt x="40900" y="787248"/>
                  <a:pt x="91343" y="787248"/>
                </a:cubicBezTo>
                <a:close/>
                <a:moveTo>
                  <a:pt x="91343" y="359278"/>
                </a:moveTo>
                <a:lnTo>
                  <a:pt x="476428" y="359278"/>
                </a:lnTo>
                <a:cubicBezTo>
                  <a:pt x="526871" y="359278"/>
                  <a:pt x="567771" y="410026"/>
                  <a:pt x="567771" y="472634"/>
                </a:cubicBezTo>
                <a:cubicBezTo>
                  <a:pt x="567771" y="535241"/>
                  <a:pt x="526871" y="585989"/>
                  <a:pt x="476428" y="585989"/>
                </a:cubicBezTo>
                <a:lnTo>
                  <a:pt x="91343" y="585989"/>
                </a:lnTo>
                <a:cubicBezTo>
                  <a:pt x="40900" y="585989"/>
                  <a:pt x="0" y="535241"/>
                  <a:pt x="0" y="472634"/>
                </a:cubicBezTo>
                <a:cubicBezTo>
                  <a:pt x="0" y="410026"/>
                  <a:pt x="40900" y="359278"/>
                  <a:pt x="91343" y="359278"/>
                </a:cubicBezTo>
                <a:close/>
                <a:moveTo>
                  <a:pt x="750244" y="0"/>
                </a:moveTo>
                <a:lnTo>
                  <a:pt x="2814452" y="0"/>
                </a:lnTo>
                <a:cubicBezTo>
                  <a:pt x="3099468" y="0"/>
                  <a:pt x="3330520" y="231052"/>
                  <a:pt x="3330520" y="516068"/>
                </a:cubicBezTo>
                <a:lnTo>
                  <a:pt x="3330520" y="3427508"/>
                </a:lnTo>
                <a:cubicBezTo>
                  <a:pt x="3330520" y="3712524"/>
                  <a:pt x="3099468" y="3943576"/>
                  <a:pt x="2814452" y="3943576"/>
                </a:cubicBezTo>
                <a:lnTo>
                  <a:pt x="750244" y="3943576"/>
                </a:lnTo>
                <a:cubicBezTo>
                  <a:pt x="577386" y="3943576"/>
                  <a:pt x="424378" y="3858590"/>
                  <a:pt x="331698" y="3727422"/>
                </a:cubicBezTo>
                <a:lnTo>
                  <a:pt x="579614" y="3727422"/>
                </a:lnTo>
                <a:cubicBezTo>
                  <a:pt x="660851" y="3727422"/>
                  <a:pt x="726722" y="3628530"/>
                  <a:pt x="726722" y="3506525"/>
                </a:cubicBezTo>
                <a:cubicBezTo>
                  <a:pt x="726722" y="3399298"/>
                  <a:pt x="675843" y="3309924"/>
                  <a:pt x="608330" y="3289974"/>
                </a:cubicBezTo>
                <a:cubicBezTo>
                  <a:pt x="675843" y="3270025"/>
                  <a:pt x="726722" y="3180650"/>
                  <a:pt x="726722" y="3073424"/>
                </a:cubicBezTo>
                <a:cubicBezTo>
                  <a:pt x="726722" y="2966194"/>
                  <a:pt x="675840" y="2876817"/>
                  <a:pt x="608324" y="2856872"/>
                </a:cubicBezTo>
                <a:cubicBezTo>
                  <a:pt x="675840" y="2836927"/>
                  <a:pt x="726722" y="2747551"/>
                  <a:pt x="726722" y="2640321"/>
                </a:cubicBezTo>
                <a:cubicBezTo>
                  <a:pt x="726722" y="2533091"/>
                  <a:pt x="675839" y="2443714"/>
                  <a:pt x="608323" y="2423769"/>
                </a:cubicBezTo>
                <a:cubicBezTo>
                  <a:pt x="675839" y="2403824"/>
                  <a:pt x="726722" y="2314448"/>
                  <a:pt x="726722" y="2207218"/>
                </a:cubicBezTo>
                <a:cubicBezTo>
                  <a:pt x="726722" y="2099988"/>
                  <a:pt x="675840" y="2010611"/>
                  <a:pt x="608324" y="1990666"/>
                </a:cubicBezTo>
                <a:cubicBezTo>
                  <a:pt x="675840" y="1970721"/>
                  <a:pt x="726722" y="1881345"/>
                  <a:pt x="726722" y="1774115"/>
                </a:cubicBezTo>
                <a:cubicBezTo>
                  <a:pt x="726722" y="1666885"/>
                  <a:pt x="675840" y="1577508"/>
                  <a:pt x="608323" y="1557563"/>
                </a:cubicBezTo>
                <a:cubicBezTo>
                  <a:pt x="675840" y="1537618"/>
                  <a:pt x="726722" y="1448242"/>
                  <a:pt x="726722" y="1341012"/>
                </a:cubicBezTo>
                <a:cubicBezTo>
                  <a:pt x="726722" y="1233782"/>
                  <a:pt x="675840" y="1144405"/>
                  <a:pt x="608324" y="1124460"/>
                </a:cubicBezTo>
                <a:cubicBezTo>
                  <a:pt x="675840" y="1104515"/>
                  <a:pt x="726722" y="1015139"/>
                  <a:pt x="726722" y="907909"/>
                </a:cubicBezTo>
                <a:cubicBezTo>
                  <a:pt x="726722" y="800679"/>
                  <a:pt x="675840" y="711302"/>
                  <a:pt x="608324" y="691357"/>
                </a:cubicBezTo>
                <a:cubicBezTo>
                  <a:pt x="675840" y="671412"/>
                  <a:pt x="726722" y="582035"/>
                  <a:pt x="726722" y="474806"/>
                </a:cubicBezTo>
                <a:cubicBezTo>
                  <a:pt x="726722" y="352801"/>
                  <a:pt x="660851" y="253908"/>
                  <a:pt x="579614" y="253908"/>
                </a:cubicBezTo>
                <a:lnTo>
                  <a:pt x="307995" y="253908"/>
                </a:lnTo>
                <a:cubicBezTo>
                  <a:pt x="396188" y="101469"/>
                  <a:pt x="561367" y="0"/>
                  <a:pt x="7502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FD53627-C51A-440B-9C98-3AF095AEFA58}"/>
              </a:ext>
            </a:extLst>
          </p:cNvPr>
          <p:cNvGrpSpPr/>
          <p:nvPr/>
        </p:nvGrpSpPr>
        <p:grpSpPr>
          <a:xfrm>
            <a:off x="1200161" y="5485202"/>
            <a:ext cx="2930424" cy="738664"/>
            <a:chOff x="2551705" y="4283314"/>
            <a:chExt cx="2357003" cy="73866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391BBD1-8B7F-47A1-A4D1-B3DD441D05F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D0F791C-D4CF-4383-9C3B-4C5AA8E0959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C9F937F-9D0E-4DAA-BF16-798289F1D9DF}"/>
              </a:ext>
            </a:extLst>
          </p:cNvPr>
          <p:cNvGrpSpPr/>
          <p:nvPr/>
        </p:nvGrpSpPr>
        <p:grpSpPr>
          <a:xfrm>
            <a:off x="4599497" y="5485202"/>
            <a:ext cx="2930424" cy="738664"/>
            <a:chOff x="2551705" y="4283314"/>
            <a:chExt cx="2357003" cy="73866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155D0A5-61A1-4DD2-BE2F-04645A1FA24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C0C1D82-914A-488A-9FC5-6A40FE0CEB6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472DB6E-2581-4C22-B65C-1502B3BB7B62}"/>
              </a:ext>
            </a:extLst>
          </p:cNvPr>
          <p:cNvGrpSpPr/>
          <p:nvPr/>
        </p:nvGrpSpPr>
        <p:grpSpPr>
          <a:xfrm>
            <a:off x="7964012" y="5485202"/>
            <a:ext cx="2930424" cy="738664"/>
            <a:chOff x="2551705" y="4283314"/>
            <a:chExt cx="2357003" cy="738663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8C94743-BE56-4FC0-A21F-2CAB20F3993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C092871-551F-4B4D-BEE5-84B492E0D69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8" name="Trapezoid 22">
            <a:extLst>
              <a:ext uri="{FF2B5EF4-FFF2-40B4-BE49-F238E27FC236}">
                <a16:creationId xmlns:a16="http://schemas.microsoft.com/office/drawing/2014/main" id="{9FDF36EC-9315-4AEB-8092-2F4FBAB04F85}"/>
              </a:ext>
            </a:extLst>
          </p:cNvPr>
          <p:cNvSpPr/>
          <p:nvPr/>
        </p:nvSpPr>
        <p:spPr>
          <a:xfrm>
            <a:off x="947110" y="2429606"/>
            <a:ext cx="288487" cy="244573"/>
          </a:xfrm>
          <a:custGeom>
            <a:avLst/>
            <a:gdLst/>
            <a:ahLst/>
            <a:cxnLst/>
            <a:rect l="l" t="t" r="r" b="b"/>
            <a:pathLst>
              <a:path w="3929308" h="3331154">
                <a:moveTo>
                  <a:pt x="788477" y="1689434"/>
                </a:moveTo>
                <a:lnTo>
                  <a:pt x="1964654" y="2336068"/>
                </a:lnTo>
                <a:lnTo>
                  <a:pt x="3140831" y="1689434"/>
                </a:lnTo>
                <a:lnTo>
                  <a:pt x="3140831" y="2336029"/>
                </a:lnTo>
                <a:cubicBezTo>
                  <a:pt x="2912808" y="2403956"/>
                  <a:pt x="2676635" y="2511091"/>
                  <a:pt x="2447045" y="2655590"/>
                </a:cubicBezTo>
                <a:cubicBezTo>
                  <a:pt x="2264769" y="2770311"/>
                  <a:pt x="2101931" y="2898960"/>
                  <a:pt x="1962961" y="3035762"/>
                </a:cubicBezTo>
                <a:cubicBezTo>
                  <a:pt x="1829182" y="2917724"/>
                  <a:pt x="1675853" y="2808259"/>
                  <a:pt x="1507050" y="2710800"/>
                </a:cubicBezTo>
                <a:cubicBezTo>
                  <a:pt x="1267651" y="2572583"/>
                  <a:pt x="1022900" y="2473396"/>
                  <a:pt x="788477" y="2414520"/>
                </a:cubicBezTo>
                <a:close/>
                <a:moveTo>
                  <a:pt x="1964654" y="0"/>
                </a:moveTo>
                <a:lnTo>
                  <a:pt x="3929308" y="1080120"/>
                </a:lnTo>
                <a:lnTo>
                  <a:pt x="3632426" y="1243339"/>
                </a:lnTo>
                <a:lnTo>
                  <a:pt x="3632426" y="2137129"/>
                </a:lnTo>
                <a:cubicBezTo>
                  <a:pt x="3679576" y="2160844"/>
                  <a:pt x="3710722" y="2210044"/>
                  <a:pt x="3710722" y="2266518"/>
                </a:cubicBezTo>
                <a:cubicBezTo>
                  <a:pt x="3710722" y="2322438"/>
                  <a:pt x="3680185" y="2371225"/>
                  <a:pt x="3633697" y="2395050"/>
                </a:cubicBezTo>
                <a:lnTo>
                  <a:pt x="3639607" y="2395050"/>
                </a:lnTo>
                <a:lnTo>
                  <a:pt x="3737788" y="3331154"/>
                </a:lnTo>
                <a:lnTo>
                  <a:pt x="3383048" y="3331154"/>
                </a:lnTo>
                <a:lnTo>
                  <a:pt x="3481229" y="2395050"/>
                </a:lnTo>
                <a:lnTo>
                  <a:pt x="3487140" y="2395050"/>
                </a:lnTo>
                <a:cubicBezTo>
                  <a:pt x="3440652" y="2371225"/>
                  <a:pt x="3410114" y="2322438"/>
                  <a:pt x="3410114" y="2266518"/>
                </a:cubicBezTo>
                <a:cubicBezTo>
                  <a:pt x="3410114" y="2210044"/>
                  <a:pt x="3441260" y="2160844"/>
                  <a:pt x="3488410" y="2137129"/>
                </a:cubicBezTo>
                <a:lnTo>
                  <a:pt x="3488410" y="1322516"/>
                </a:lnTo>
                <a:lnTo>
                  <a:pt x="1964654" y="2160241"/>
                </a:lnTo>
                <a:lnTo>
                  <a:pt x="0" y="1080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EDE35DE-ED44-4509-8786-F3353CD8CC84}"/>
              </a:ext>
            </a:extLst>
          </p:cNvPr>
          <p:cNvGrpSpPr/>
          <p:nvPr/>
        </p:nvGrpSpPr>
        <p:grpSpPr>
          <a:xfrm>
            <a:off x="3427314" y="2489257"/>
            <a:ext cx="223853" cy="228651"/>
            <a:chOff x="2600940" y="1364722"/>
            <a:chExt cx="3925967" cy="4010110"/>
          </a:xfrm>
          <a:solidFill>
            <a:schemeClr val="accent2"/>
          </a:solidFill>
        </p:grpSpPr>
        <p:sp>
          <p:nvSpPr>
            <p:cNvPr id="40" name="Donut 1">
              <a:extLst>
                <a:ext uri="{FF2B5EF4-FFF2-40B4-BE49-F238E27FC236}">
                  <a16:creationId xmlns:a16="http://schemas.microsoft.com/office/drawing/2014/main" id="{EE793F2A-2E2C-4D4C-85E0-9495BFAFECF4}"/>
                </a:ext>
              </a:extLst>
            </p:cNvPr>
            <p:cNvSpPr/>
            <p:nvPr/>
          </p:nvSpPr>
          <p:spPr>
            <a:xfrm>
              <a:off x="2600940" y="1468514"/>
              <a:ext cx="1778702" cy="3906318"/>
            </a:xfrm>
            <a:custGeom>
              <a:avLst/>
              <a:gdLst/>
              <a:ahLst/>
              <a:cxnLst/>
              <a:rect l="l" t="t" r="r" b="b"/>
              <a:pathLst>
                <a:path w="1778702" h="3906318">
                  <a:moveTo>
                    <a:pt x="864588" y="1587925"/>
                  </a:moveTo>
                  <a:lnTo>
                    <a:pt x="724641" y="2110216"/>
                  </a:lnTo>
                  <a:lnTo>
                    <a:pt x="826949" y="2110216"/>
                  </a:lnTo>
                  <a:lnTo>
                    <a:pt x="826949" y="1984216"/>
                  </a:lnTo>
                  <a:cubicBezTo>
                    <a:pt x="826949" y="1944451"/>
                    <a:pt x="859184" y="1912216"/>
                    <a:pt x="898949" y="1912216"/>
                  </a:cubicBezTo>
                  <a:cubicBezTo>
                    <a:pt x="938714" y="1912216"/>
                    <a:pt x="970949" y="1944451"/>
                    <a:pt x="970949" y="1984216"/>
                  </a:cubicBezTo>
                  <a:lnTo>
                    <a:pt x="970949" y="2110216"/>
                  </a:lnTo>
                  <a:lnTo>
                    <a:pt x="1049559" y="2110216"/>
                  </a:lnTo>
                  <a:lnTo>
                    <a:pt x="910861" y="1592590"/>
                  </a:lnTo>
                  <a:close/>
                  <a:moveTo>
                    <a:pt x="923096" y="1336867"/>
                  </a:moveTo>
                  <a:lnTo>
                    <a:pt x="892009" y="1336868"/>
                  </a:lnTo>
                  <a:cubicBezTo>
                    <a:pt x="880711" y="1336867"/>
                    <a:pt x="871552" y="1346027"/>
                    <a:pt x="871552" y="1357325"/>
                  </a:cubicBezTo>
                  <a:lnTo>
                    <a:pt x="871552" y="1496411"/>
                  </a:lnTo>
                  <a:cubicBezTo>
                    <a:pt x="871552" y="1507709"/>
                    <a:pt x="880712" y="1516868"/>
                    <a:pt x="892009" y="1516868"/>
                  </a:cubicBezTo>
                  <a:lnTo>
                    <a:pt x="923096" y="1516868"/>
                  </a:lnTo>
                  <a:cubicBezTo>
                    <a:pt x="934394" y="1516868"/>
                    <a:pt x="943552" y="1507709"/>
                    <a:pt x="943552" y="1496411"/>
                  </a:cubicBezTo>
                  <a:lnTo>
                    <a:pt x="943552" y="1357325"/>
                  </a:lnTo>
                  <a:cubicBezTo>
                    <a:pt x="943552" y="1346027"/>
                    <a:pt x="934393" y="1336867"/>
                    <a:pt x="923096" y="1336867"/>
                  </a:cubicBezTo>
                  <a:close/>
                  <a:moveTo>
                    <a:pt x="1192157" y="1264156"/>
                  </a:moveTo>
                  <a:lnTo>
                    <a:pt x="1162946" y="1274788"/>
                  </a:lnTo>
                  <a:cubicBezTo>
                    <a:pt x="1152330" y="1278652"/>
                    <a:pt x="1146855" y="1290392"/>
                    <a:pt x="1150719" y="1301008"/>
                  </a:cubicBezTo>
                  <a:lnTo>
                    <a:pt x="1198289" y="1431707"/>
                  </a:lnTo>
                  <a:cubicBezTo>
                    <a:pt x="1202153" y="1442323"/>
                    <a:pt x="1213893" y="1447797"/>
                    <a:pt x="1224510" y="1443934"/>
                  </a:cubicBezTo>
                  <a:lnTo>
                    <a:pt x="1253721" y="1433301"/>
                  </a:lnTo>
                  <a:cubicBezTo>
                    <a:pt x="1264337" y="1429437"/>
                    <a:pt x="1269812" y="1417697"/>
                    <a:pt x="1265947" y="1407081"/>
                  </a:cubicBezTo>
                  <a:lnTo>
                    <a:pt x="1218377" y="1276382"/>
                  </a:lnTo>
                  <a:cubicBezTo>
                    <a:pt x="1214513" y="1265766"/>
                    <a:pt x="1202774" y="1260292"/>
                    <a:pt x="1192157" y="1264156"/>
                  </a:cubicBezTo>
                  <a:close/>
                  <a:moveTo>
                    <a:pt x="672939" y="1256024"/>
                  </a:moveTo>
                  <a:cubicBezTo>
                    <a:pt x="662323" y="1252159"/>
                    <a:pt x="650584" y="1257634"/>
                    <a:pt x="646720" y="1268250"/>
                  </a:cubicBezTo>
                  <a:lnTo>
                    <a:pt x="599149" y="1398948"/>
                  </a:lnTo>
                  <a:cubicBezTo>
                    <a:pt x="595285" y="1409565"/>
                    <a:pt x="600759" y="1421304"/>
                    <a:pt x="611376" y="1425168"/>
                  </a:cubicBezTo>
                  <a:lnTo>
                    <a:pt x="640587" y="1435800"/>
                  </a:lnTo>
                  <a:cubicBezTo>
                    <a:pt x="651204" y="1439665"/>
                    <a:pt x="662943" y="1434190"/>
                    <a:pt x="666808" y="1423574"/>
                  </a:cubicBezTo>
                  <a:lnTo>
                    <a:pt x="714378" y="1292875"/>
                  </a:lnTo>
                  <a:cubicBezTo>
                    <a:pt x="718241" y="1282259"/>
                    <a:pt x="712767" y="1270520"/>
                    <a:pt x="702151" y="1266655"/>
                  </a:cubicBezTo>
                  <a:close/>
                  <a:moveTo>
                    <a:pt x="532625" y="1107329"/>
                  </a:moveTo>
                  <a:cubicBezTo>
                    <a:pt x="527568" y="1105974"/>
                    <a:pt x="521995" y="1106548"/>
                    <a:pt x="517102" y="1109372"/>
                  </a:cubicBezTo>
                  <a:lnTo>
                    <a:pt x="396650" y="1178915"/>
                  </a:lnTo>
                  <a:cubicBezTo>
                    <a:pt x="386866" y="1184564"/>
                    <a:pt x="383514" y="1197076"/>
                    <a:pt x="389163" y="1206860"/>
                  </a:cubicBezTo>
                  <a:lnTo>
                    <a:pt x="404706" y="1233781"/>
                  </a:lnTo>
                  <a:cubicBezTo>
                    <a:pt x="410355" y="1243566"/>
                    <a:pt x="422866" y="1246918"/>
                    <a:pt x="432650" y="1241269"/>
                  </a:cubicBezTo>
                  <a:lnTo>
                    <a:pt x="553102" y="1171726"/>
                  </a:lnTo>
                  <a:cubicBezTo>
                    <a:pt x="562887" y="1166077"/>
                    <a:pt x="566239" y="1153566"/>
                    <a:pt x="560590" y="1143781"/>
                  </a:cubicBezTo>
                  <a:lnTo>
                    <a:pt x="545047" y="1116860"/>
                  </a:lnTo>
                  <a:cubicBezTo>
                    <a:pt x="542223" y="1111968"/>
                    <a:pt x="537682" y="1108684"/>
                    <a:pt x="532625" y="1107329"/>
                  </a:cubicBezTo>
                  <a:close/>
                  <a:moveTo>
                    <a:pt x="1298883" y="1104409"/>
                  </a:moveTo>
                  <a:cubicBezTo>
                    <a:pt x="1293826" y="1105764"/>
                    <a:pt x="1289286" y="1109048"/>
                    <a:pt x="1286462" y="1113940"/>
                  </a:cubicBezTo>
                  <a:lnTo>
                    <a:pt x="1270919" y="1140861"/>
                  </a:lnTo>
                  <a:cubicBezTo>
                    <a:pt x="1265269" y="1150645"/>
                    <a:pt x="1268622" y="1163156"/>
                    <a:pt x="1278407" y="1168806"/>
                  </a:cubicBezTo>
                  <a:lnTo>
                    <a:pt x="1398859" y="1238349"/>
                  </a:lnTo>
                  <a:cubicBezTo>
                    <a:pt x="1408643" y="1243998"/>
                    <a:pt x="1421154" y="1240646"/>
                    <a:pt x="1426803" y="1230862"/>
                  </a:cubicBezTo>
                  <a:lnTo>
                    <a:pt x="1442346" y="1203940"/>
                  </a:lnTo>
                  <a:cubicBezTo>
                    <a:pt x="1447995" y="1194156"/>
                    <a:pt x="1444642" y="1181644"/>
                    <a:pt x="1434859" y="1175995"/>
                  </a:cubicBezTo>
                  <a:lnTo>
                    <a:pt x="1314407" y="1106452"/>
                  </a:lnTo>
                  <a:cubicBezTo>
                    <a:pt x="1309514" y="1103628"/>
                    <a:pt x="1303940" y="1103054"/>
                    <a:pt x="1298883" y="1104409"/>
                  </a:cubicBezTo>
                  <a:close/>
                  <a:moveTo>
                    <a:pt x="912290" y="764642"/>
                  </a:moveTo>
                  <a:cubicBezTo>
                    <a:pt x="1031597" y="764642"/>
                    <a:pt x="1128314" y="861359"/>
                    <a:pt x="1128314" y="980666"/>
                  </a:cubicBezTo>
                  <a:cubicBezTo>
                    <a:pt x="1128314" y="1099973"/>
                    <a:pt x="1031597" y="1196690"/>
                    <a:pt x="912290" y="1196690"/>
                  </a:cubicBezTo>
                  <a:cubicBezTo>
                    <a:pt x="792983" y="1196690"/>
                    <a:pt x="696266" y="1099973"/>
                    <a:pt x="696266" y="980666"/>
                  </a:cubicBezTo>
                  <a:cubicBezTo>
                    <a:pt x="696266" y="861359"/>
                    <a:pt x="792983" y="764642"/>
                    <a:pt x="912290" y="764642"/>
                  </a:cubicBezTo>
                  <a:close/>
                  <a:moveTo>
                    <a:pt x="912290" y="672441"/>
                  </a:moveTo>
                  <a:cubicBezTo>
                    <a:pt x="742062" y="672441"/>
                    <a:pt x="604065" y="810438"/>
                    <a:pt x="604065" y="980666"/>
                  </a:cubicBezTo>
                  <a:cubicBezTo>
                    <a:pt x="604065" y="1146433"/>
                    <a:pt x="734924" y="1281636"/>
                    <a:pt x="899020" y="1287553"/>
                  </a:cubicBezTo>
                  <a:cubicBezTo>
                    <a:pt x="904827" y="1288053"/>
                    <a:pt x="910472" y="1287196"/>
                    <a:pt x="916022" y="1285840"/>
                  </a:cubicBezTo>
                  <a:lnTo>
                    <a:pt x="919967" y="1288117"/>
                  </a:lnTo>
                  <a:cubicBezTo>
                    <a:pt x="1086657" y="1284714"/>
                    <a:pt x="1220515" y="1148322"/>
                    <a:pt x="1220515" y="980666"/>
                  </a:cubicBezTo>
                  <a:cubicBezTo>
                    <a:pt x="1220515" y="810438"/>
                    <a:pt x="1082518" y="672441"/>
                    <a:pt x="912290" y="672441"/>
                  </a:cubicBezTo>
                  <a:close/>
                  <a:moveTo>
                    <a:pt x="905153" y="0"/>
                  </a:moveTo>
                  <a:lnTo>
                    <a:pt x="919427" y="0"/>
                  </a:lnTo>
                  <a:cubicBezTo>
                    <a:pt x="1034792" y="0"/>
                    <a:pt x="1128314" y="93522"/>
                    <a:pt x="1128314" y="208887"/>
                  </a:cubicBezTo>
                  <a:lnTo>
                    <a:pt x="1128314" y="409800"/>
                  </a:lnTo>
                  <a:cubicBezTo>
                    <a:pt x="1360062" y="495553"/>
                    <a:pt x="1524358" y="718923"/>
                    <a:pt x="1524358" y="980666"/>
                  </a:cubicBezTo>
                  <a:cubicBezTo>
                    <a:pt x="1524358" y="1195022"/>
                    <a:pt x="1414167" y="1383641"/>
                    <a:pt x="1246914" y="1492322"/>
                  </a:cubicBezTo>
                  <a:lnTo>
                    <a:pt x="1412479" y="2110216"/>
                  </a:lnTo>
                  <a:lnTo>
                    <a:pt x="1560290" y="2110216"/>
                  </a:lnTo>
                  <a:cubicBezTo>
                    <a:pt x="1600055" y="2110216"/>
                    <a:pt x="1632290" y="2142451"/>
                    <a:pt x="1632290" y="2182216"/>
                  </a:cubicBezTo>
                  <a:cubicBezTo>
                    <a:pt x="1632290" y="2221981"/>
                    <a:pt x="1600055" y="2254216"/>
                    <a:pt x="1560290" y="2254216"/>
                  </a:cubicBezTo>
                  <a:lnTo>
                    <a:pt x="1451063" y="2254216"/>
                  </a:lnTo>
                  <a:lnTo>
                    <a:pt x="1778702" y="3476979"/>
                  </a:lnTo>
                  <a:lnTo>
                    <a:pt x="1530823" y="3906318"/>
                  </a:lnTo>
                  <a:lnTo>
                    <a:pt x="1088143" y="2254216"/>
                  </a:lnTo>
                  <a:lnTo>
                    <a:pt x="970949" y="2254216"/>
                  </a:lnTo>
                  <a:lnTo>
                    <a:pt x="970949" y="2380216"/>
                  </a:lnTo>
                  <a:cubicBezTo>
                    <a:pt x="970949" y="2419981"/>
                    <a:pt x="938714" y="2452216"/>
                    <a:pt x="898949" y="2452216"/>
                  </a:cubicBezTo>
                  <a:cubicBezTo>
                    <a:pt x="859184" y="2452216"/>
                    <a:pt x="826949" y="2419981"/>
                    <a:pt x="826949" y="2380216"/>
                  </a:cubicBezTo>
                  <a:lnTo>
                    <a:pt x="826949" y="2254216"/>
                  </a:lnTo>
                  <a:lnTo>
                    <a:pt x="686056" y="2254216"/>
                  </a:lnTo>
                  <a:lnTo>
                    <a:pt x="243376" y="3906318"/>
                  </a:lnTo>
                  <a:lnTo>
                    <a:pt x="0" y="3484777"/>
                  </a:lnTo>
                  <a:lnTo>
                    <a:pt x="329728" y="2254216"/>
                  </a:lnTo>
                  <a:lnTo>
                    <a:pt x="264290" y="2254216"/>
                  </a:lnTo>
                  <a:cubicBezTo>
                    <a:pt x="224525" y="2254216"/>
                    <a:pt x="192290" y="2221981"/>
                    <a:pt x="192290" y="2182216"/>
                  </a:cubicBezTo>
                  <a:cubicBezTo>
                    <a:pt x="192290" y="2142451"/>
                    <a:pt x="224525" y="2110216"/>
                    <a:pt x="264290" y="2110216"/>
                  </a:cubicBezTo>
                  <a:lnTo>
                    <a:pt x="368313" y="2110216"/>
                  </a:lnTo>
                  <a:lnTo>
                    <a:pt x="539978" y="1469552"/>
                  </a:lnTo>
                  <a:lnTo>
                    <a:pt x="544387" y="1467006"/>
                  </a:lnTo>
                  <a:cubicBezTo>
                    <a:pt x="395505" y="1357069"/>
                    <a:pt x="300222" y="1179995"/>
                    <a:pt x="300222" y="980666"/>
                  </a:cubicBezTo>
                  <a:cubicBezTo>
                    <a:pt x="300222" y="718923"/>
                    <a:pt x="464518" y="495553"/>
                    <a:pt x="696266" y="409800"/>
                  </a:cubicBezTo>
                  <a:lnTo>
                    <a:pt x="696266" y="208887"/>
                  </a:lnTo>
                  <a:cubicBezTo>
                    <a:pt x="696266" y="93522"/>
                    <a:pt x="789788" y="0"/>
                    <a:pt x="90515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41" name="Rectangle 4">
              <a:extLst>
                <a:ext uri="{FF2B5EF4-FFF2-40B4-BE49-F238E27FC236}">
                  <a16:creationId xmlns:a16="http://schemas.microsoft.com/office/drawing/2014/main" id="{5ED8E627-5BDD-4A6E-8320-B29422EF33D6}"/>
                </a:ext>
              </a:extLst>
            </p:cNvPr>
            <p:cNvSpPr/>
            <p:nvPr/>
          </p:nvSpPr>
          <p:spPr>
            <a:xfrm rot="20700000">
              <a:off x="4527766" y="1364722"/>
              <a:ext cx="1999141" cy="3816424"/>
            </a:xfrm>
            <a:custGeom>
              <a:avLst/>
              <a:gdLst/>
              <a:ahLst/>
              <a:cxnLst/>
              <a:rect l="l" t="t" r="r" b="b"/>
              <a:pathLst>
                <a:path w="1999141" h="3816424">
                  <a:moveTo>
                    <a:pt x="444116" y="3513946"/>
                  </a:moveTo>
                  <a:lnTo>
                    <a:pt x="253648" y="3515763"/>
                  </a:lnTo>
                  <a:lnTo>
                    <a:pt x="111407" y="3515763"/>
                  </a:lnTo>
                  <a:cubicBezTo>
                    <a:pt x="99100" y="3515763"/>
                    <a:pt x="89123" y="3525740"/>
                    <a:pt x="89123" y="3538047"/>
                  </a:cubicBezTo>
                  <a:lnTo>
                    <a:pt x="89123" y="3565479"/>
                  </a:lnTo>
                  <a:cubicBezTo>
                    <a:pt x="89123" y="3577786"/>
                    <a:pt x="99100" y="3587763"/>
                    <a:pt x="111407" y="3587763"/>
                  </a:cubicBezTo>
                  <a:lnTo>
                    <a:pt x="426839" y="3587763"/>
                  </a:lnTo>
                  <a:cubicBezTo>
                    <a:pt x="439146" y="3587763"/>
                    <a:pt x="449123" y="3577786"/>
                    <a:pt x="449123" y="3565479"/>
                  </a:cubicBezTo>
                  <a:lnTo>
                    <a:pt x="449123" y="3538047"/>
                  </a:lnTo>
                  <a:lnTo>
                    <a:pt x="445294" y="3528803"/>
                  </a:lnTo>
                  <a:lnTo>
                    <a:pt x="444258" y="3528878"/>
                  </a:lnTo>
                  <a:close/>
                  <a:moveTo>
                    <a:pt x="318839" y="3239993"/>
                  </a:moveTo>
                  <a:lnTo>
                    <a:pt x="111407" y="3239993"/>
                  </a:lnTo>
                  <a:cubicBezTo>
                    <a:pt x="99100" y="3239993"/>
                    <a:pt x="89123" y="3249970"/>
                    <a:pt x="89123" y="3262277"/>
                  </a:cubicBezTo>
                  <a:lnTo>
                    <a:pt x="89123" y="3289709"/>
                  </a:lnTo>
                  <a:cubicBezTo>
                    <a:pt x="89123" y="3302016"/>
                    <a:pt x="99100" y="3311993"/>
                    <a:pt x="111407" y="3311993"/>
                  </a:cubicBezTo>
                  <a:lnTo>
                    <a:pt x="318839" y="3311993"/>
                  </a:lnTo>
                  <a:cubicBezTo>
                    <a:pt x="331146" y="3311993"/>
                    <a:pt x="341123" y="3302016"/>
                    <a:pt x="341123" y="3289709"/>
                  </a:cubicBezTo>
                  <a:lnTo>
                    <a:pt x="341123" y="3262277"/>
                  </a:lnTo>
                  <a:cubicBezTo>
                    <a:pt x="341123" y="3249970"/>
                    <a:pt x="331146" y="3239993"/>
                    <a:pt x="318839" y="3239993"/>
                  </a:cubicBezTo>
                  <a:close/>
                  <a:moveTo>
                    <a:pt x="318839" y="2964221"/>
                  </a:moveTo>
                  <a:lnTo>
                    <a:pt x="111407" y="2964221"/>
                  </a:lnTo>
                  <a:cubicBezTo>
                    <a:pt x="99100" y="2964221"/>
                    <a:pt x="89123" y="2974198"/>
                    <a:pt x="89123" y="2986505"/>
                  </a:cubicBezTo>
                  <a:lnTo>
                    <a:pt x="89123" y="3013937"/>
                  </a:lnTo>
                  <a:cubicBezTo>
                    <a:pt x="89123" y="3026244"/>
                    <a:pt x="99100" y="3036221"/>
                    <a:pt x="111407" y="3036221"/>
                  </a:cubicBezTo>
                  <a:lnTo>
                    <a:pt x="318839" y="3036221"/>
                  </a:lnTo>
                  <a:cubicBezTo>
                    <a:pt x="331146" y="3036221"/>
                    <a:pt x="341123" y="3026244"/>
                    <a:pt x="341123" y="3013937"/>
                  </a:cubicBezTo>
                  <a:lnTo>
                    <a:pt x="341123" y="2986505"/>
                  </a:lnTo>
                  <a:cubicBezTo>
                    <a:pt x="341123" y="2974198"/>
                    <a:pt x="331146" y="2964221"/>
                    <a:pt x="318839" y="2964221"/>
                  </a:cubicBezTo>
                  <a:close/>
                  <a:moveTo>
                    <a:pt x="769803" y="3028177"/>
                  </a:moveTo>
                  <a:lnTo>
                    <a:pt x="742371" y="3028177"/>
                  </a:lnTo>
                  <a:cubicBezTo>
                    <a:pt x="730064" y="3028177"/>
                    <a:pt x="720087" y="3038154"/>
                    <a:pt x="720087" y="3050461"/>
                  </a:cubicBezTo>
                  <a:lnTo>
                    <a:pt x="720087" y="3365893"/>
                  </a:lnTo>
                  <a:cubicBezTo>
                    <a:pt x="720087" y="3378200"/>
                    <a:pt x="730064" y="3388177"/>
                    <a:pt x="742371" y="3388177"/>
                  </a:cubicBezTo>
                  <a:lnTo>
                    <a:pt x="769803" y="3388177"/>
                  </a:lnTo>
                  <a:cubicBezTo>
                    <a:pt x="782110" y="3388177"/>
                    <a:pt x="792087" y="3378200"/>
                    <a:pt x="792087" y="3365893"/>
                  </a:cubicBezTo>
                  <a:lnTo>
                    <a:pt x="792087" y="3050461"/>
                  </a:lnTo>
                  <a:cubicBezTo>
                    <a:pt x="792087" y="3038154"/>
                    <a:pt x="782110" y="3028177"/>
                    <a:pt x="769803" y="3028177"/>
                  </a:cubicBezTo>
                  <a:close/>
                  <a:moveTo>
                    <a:pt x="1152270" y="2917087"/>
                  </a:moveTo>
                  <a:cubicBezTo>
                    <a:pt x="1146196" y="2915460"/>
                    <a:pt x="1139501" y="2916149"/>
                    <a:pt x="1133625" y="2919542"/>
                  </a:cubicBezTo>
                  <a:lnTo>
                    <a:pt x="1107431" y="2934665"/>
                  </a:lnTo>
                  <a:cubicBezTo>
                    <a:pt x="1095679" y="2941450"/>
                    <a:pt x="1091653" y="2956477"/>
                    <a:pt x="1098438" y="2968229"/>
                  </a:cubicBezTo>
                  <a:lnTo>
                    <a:pt x="1199867" y="3143910"/>
                  </a:lnTo>
                  <a:cubicBezTo>
                    <a:pt x="1206652" y="3155662"/>
                    <a:pt x="1221679" y="3159688"/>
                    <a:pt x="1233431" y="3152903"/>
                  </a:cubicBezTo>
                  <a:lnTo>
                    <a:pt x="1259625" y="3137780"/>
                  </a:lnTo>
                  <a:cubicBezTo>
                    <a:pt x="1265501" y="3134388"/>
                    <a:pt x="1269446" y="3128935"/>
                    <a:pt x="1271073" y="3122861"/>
                  </a:cubicBezTo>
                  <a:cubicBezTo>
                    <a:pt x="1272701" y="3116787"/>
                    <a:pt x="1272011" y="3110092"/>
                    <a:pt x="1268619" y="3104216"/>
                  </a:cubicBezTo>
                  <a:lnTo>
                    <a:pt x="1167190" y="2928535"/>
                  </a:lnTo>
                  <a:cubicBezTo>
                    <a:pt x="1163798" y="2922659"/>
                    <a:pt x="1158344" y="2918714"/>
                    <a:pt x="1152270" y="2917087"/>
                  </a:cubicBezTo>
                  <a:close/>
                  <a:moveTo>
                    <a:pt x="318839" y="2688449"/>
                  </a:moveTo>
                  <a:lnTo>
                    <a:pt x="111407" y="2688449"/>
                  </a:lnTo>
                  <a:cubicBezTo>
                    <a:pt x="99100" y="2688449"/>
                    <a:pt x="89123" y="2698426"/>
                    <a:pt x="89123" y="2710733"/>
                  </a:cubicBezTo>
                  <a:lnTo>
                    <a:pt x="89123" y="2738165"/>
                  </a:lnTo>
                  <a:cubicBezTo>
                    <a:pt x="89123" y="2750472"/>
                    <a:pt x="99100" y="2760449"/>
                    <a:pt x="111407" y="2760449"/>
                  </a:cubicBezTo>
                  <a:lnTo>
                    <a:pt x="318839" y="2760449"/>
                  </a:lnTo>
                  <a:cubicBezTo>
                    <a:pt x="331146" y="2760449"/>
                    <a:pt x="341123" y="2750472"/>
                    <a:pt x="341123" y="2738165"/>
                  </a:cubicBezTo>
                  <a:lnTo>
                    <a:pt x="341123" y="2710733"/>
                  </a:lnTo>
                  <a:cubicBezTo>
                    <a:pt x="341123" y="2698426"/>
                    <a:pt x="331146" y="2688449"/>
                    <a:pt x="318839" y="2688449"/>
                  </a:cubicBezTo>
                  <a:close/>
                  <a:moveTo>
                    <a:pt x="426839" y="2412677"/>
                  </a:moveTo>
                  <a:lnTo>
                    <a:pt x="111407" y="2412677"/>
                  </a:lnTo>
                  <a:cubicBezTo>
                    <a:pt x="99100" y="2412677"/>
                    <a:pt x="89123" y="2422654"/>
                    <a:pt x="89123" y="2434961"/>
                  </a:cubicBezTo>
                  <a:lnTo>
                    <a:pt x="89123" y="2462393"/>
                  </a:lnTo>
                  <a:cubicBezTo>
                    <a:pt x="89123" y="2474700"/>
                    <a:pt x="99100" y="2484677"/>
                    <a:pt x="111407" y="2484677"/>
                  </a:cubicBezTo>
                  <a:lnTo>
                    <a:pt x="426839" y="2484677"/>
                  </a:lnTo>
                  <a:cubicBezTo>
                    <a:pt x="439146" y="2484677"/>
                    <a:pt x="449123" y="2474700"/>
                    <a:pt x="449123" y="2462393"/>
                  </a:cubicBezTo>
                  <a:lnTo>
                    <a:pt x="449123" y="2434961"/>
                  </a:lnTo>
                  <a:cubicBezTo>
                    <a:pt x="449123" y="2422654"/>
                    <a:pt x="439146" y="2412677"/>
                    <a:pt x="426839" y="2412677"/>
                  </a:cubicBezTo>
                  <a:close/>
                  <a:moveTo>
                    <a:pt x="1422930" y="2676173"/>
                  </a:moveTo>
                  <a:cubicBezTo>
                    <a:pt x="1412381" y="2669834"/>
                    <a:pt x="1398691" y="2673248"/>
                    <a:pt x="1392352" y="2683797"/>
                  </a:cubicBezTo>
                  <a:lnTo>
                    <a:pt x="1378224" y="2707311"/>
                  </a:lnTo>
                  <a:cubicBezTo>
                    <a:pt x="1371885" y="2717860"/>
                    <a:pt x="1375299" y="2731550"/>
                    <a:pt x="1385848" y="2737889"/>
                  </a:cubicBezTo>
                  <a:lnTo>
                    <a:pt x="1563652" y="2844724"/>
                  </a:lnTo>
                  <a:cubicBezTo>
                    <a:pt x="1574201" y="2851063"/>
                    <a:pt x="1587891" y="2847649"/>
                    <a:pt x="1594230" y="2837100"/>
                  </a:cubicBezTo>
                  <a:lnTo>
                    <a:pt x="1608358" y="2813586"/>
                  </a:lnTo>
                  <a:cubicBezTo>
                    <a:pt x="1611528" y="2808312"/>
                    <a:pt x="1612259" y="2802252"/>
                    <a:pt x="1610879" y="2796718"/>
                  </a:cubicBezTo>
                  <a:cubicBezTo>
                    <a:pt x="1609500" y="2791185"/>
                    <a:pt x="1606009" y="2786178"/>
                    <a:pt x="1600734" y="2783008"/>
                  </a:cubicBezTo>
                  <a:close/>
                  <a:moveTo>
                    <a:pt x="318839" y="2136905"/>
                  </a:moveTo>
                  <a:lnTo>
                    <a:pt x="111407" y="2136905"/>
                  </a:lnTo>
                  <a:cubicBezTo>
                    <a:pt x="99100" y="2136905"/>
                    <a:pt x="89123" y="2146882"/>
                    <a:pt x="89123" y="2159189"/>
                  </a:cubicBezTo>
                  <a:lnTo>
                    <a:pt x="89123" y="2186621"/>
                  </a:lnTo>
                  <a:cubicBezTo>
                    <a:pt x="89123" y="2198928"/>
                    <a:pt x="99100" y="2208905"/>
                    <a:pt x="111407" y="2208905"/>
                  </a:cubicBezTo>
                  <a:lnTo>
                    <a:pt x="318839" y="2208905"/>
                  </a:lnTo>
                  <a:cubicBezTo>
                    <a:pt x="331146" y="2208905"/>
                    <a:pt x="341123" y="2198928"/>
                    <a:pt x="341123" y="2186621"/>
                  </a:cubicBezTo>
                  <a:lnTo>
                    <a:pt x="341123" y="2159189"/>
                  </a:lnTo>
                  <a:cubicBezTo>
                    <a:pt x="341123" y="2146882"/>
                    <a:pt x="331146" y="2136905"/>
                    <a:pt x="318839" y="2136905"/>
                  </a:cubicBezTo>
                  <a:close/>
                  <a:moveTo>
                    <a:pt x="1629741" y="2302452"/>
                  </a:moveTo>
                  <a:cubicBezTo>
                    <a:pt x="1618176" y="2298243"/>
                    <a:pt x="1605388" y="2304206"/>
                    <a:pt x="1601179" y="2315770"/>
                  </a:cubicBezTo>
                  <a:lnTo>
                    <a:pt x="1591797" y="2341548"/>
                  </a:lnTo>
                  <a:cubicBezTo>
                    <a:pt x="1587587" y="2353113"/>
                    <a:pt x="1593550" y="2365901"/>
                    <a:pt x="1605115" y="2370110"/>
                  </a:cubicBezTo>
                  <a:lnTo>
                    <a:pt x="1800038" y="2441056"/>
                  </a:lnTo>
                  <a:cubicBezTo>
                    <a:pt x="1811602" y="2445265"/>
                    <a:pt x="1824390" y="2439302"/>
                    <a:pt x="1828599" y="2427737"/>
                  </a:cubicBezTo>
                  <a:lnTo>
                    <a:pt x="1837982" y="2401960"/>
                  </a:lnTo>
                  <a:cubicBezTo>
                    <a:pt x="1842191" y="2390395"/>
                    <a:pt x="1836228" y="2377607"/>
                    <a:pt x="1824663" y="2373398"/>
                  </a:cubicBezTo>
                  <a:close/>
                  <a:moveTo>
                    <a:pt x="318839" y="1861133"/>
                  </a:moveTo>
                  <a:lnTo>
                    <a:pt x="111407" y="1861133"/>
                  </a:lnTo>
                  <a:cubicBezTo>
                    <a:pt x="99100" y="1861133"/>
                    <a:pt x="89123" y="1871110"/>
                    <a:pt x="89123" y="1883417"/>
                  </a:cubicBezTo>
                  <a:lnTo>
                    <a:pt x="89123" y="1910849"/>
                  </a:lnTo>
                  <a:cubicBezTo>
                    <a:pt x="89123" y="1923156"/>
                    <a:pt x="99100" y="1933133"/>
                    <a:pt x="111407" y="1933133"/>
                  </a:cubicBezTo>
                  <a:lnTo>
                    <a:pt x="318839" y="1933133"/>
                  </a:lnTo>
                  <a:cubicBezTo>
                    <a:pt x="331146" y="1933133"/>
                    <a:pt x="341123" y="1923156"/>
                    <a:pt x="341123" y="1910849"/>
                  </a:cubicBezTo>
                  <a:lnTo>
                    <a:pt x="341123" y="1883417"/>
                  </a:lnTo>
                  <a:cubicBezTo>
                    <a:pt x="341123" y="1871110"/>
                    <a:pt x="331146" y="1861133"/>
                    <a:pt x="318839" y="1861133"/>
                  </a:cubicBezTo>
                  <a:close/>
                  <a:moveTo>
                    <a:pt x="318839" y="1585361"/>
                  </a:moveTo>
                  <a:lnTo>
                    <a:pt x="111407" y="1585361"/>
                  </a:lnTo>
                  <a:cubicBezTo>
                    <a:pt x="99100" y="1585361"/>
                    <a:pt x="89123" y="1595338"/>
                    <a:pt x="89123" y="1607645"/>
                  </a:cubicBezTo>
                  <a:lnTo>
                    <a:pt x="89123" y="1635077"/>
                  </a:lnTo>
                  <a:cubicBezTo>
                    <a:pt x="89123" y="1647384"/>
                    <a:pt x="99100" y="1657361"/>
                    <a:pt x="111407" y="1657361"/>
                  </a:cubicBezTo>
                  <a:lnTo>
                    <a:pt x="318839" y="1657361"/>
                  </a:lnTo>
                  <a:cubicBezTo>
                    <a:pt x="331146" y="1657361"/>
                    <a:pt x="341123" y="1647384"/>
                    <a:pt x="341123" y="1635077"/>
                  </a:cubicBezTo>
                  <a:lnTo>
                    <a:pt x="341123" y="1607645"/>
                  </a:lnTo>
                  <a:cubicBezTo>
                    <a:pt x="341123" y="1595338"/>
                    <a:pt x="331146" y="1585361"/>
                    <a:pt x="318839" y="1585361"/>
                  </a:cubicBezTo>
                  <a:close/>
                  <a:moveTo>
                    <a:pt x="1906290" y="1872213"/>
                  </a:moveTo>
                  <a:lnTo>
                    <a:pt x="1590858" y="1872213"/>
                  </a:lnTo>
                  <a:cubicBezTo>
                    <a:pt x="1578551" y="1872213"/>
                    <a:pt x="1568574" y="1882190"/>
                    <a:pt x="1568574" y="1894497"/>
                  </a:cubicBezTo>
                  <a:lnTo>
                    <a:pt x="1568574" y="1921929"/>
                  </a:lnTo>
                  <a:cubicBezTo>
                    <a:pt x="1568574" y="1934236"/>
                    <a:pt x="1578551" y="1944213"/>
                    <a:pt x="1590858" y="1944213"/>
                  </a:cubicBezTo>
                  <a:lnTo>
                    <a:pt x="1906290" y="1944213"/>
                  </a:lnTo>
                  <a:cubicBezTo>
                    <a:pt x="1918597" y="1944213"/>
                    <a:pt x="1928574" y="1934236"/>
                    <a:pt x="1928574" y="1921929"/>
                  </a:cubicBezTo>
                  <a:lnTo>
                    <a:pt x="1928574" y="1894497"/>
                  </a:lnTo>
                  <a:cubicBezTo>
                    <a:pt x="1928574" y="1882190"/>
                    <a:pt x="1918597" y="1872213"/>
                    <a:pt x="1906290" y="1872213"/>
                  </a:cubicBezTo>
                  <a:close/>
                  <a:moveTo>
                    <a:pt x="426839" y="1309589"/>
                  </a:moveTo>
                  <a:lnTo>
                    <a:pt x="111407" y="1309589"/>
                  </a:lnTo>
                  <a:cubicBezTo>
                    <a:pt x="99100" y="1309589"/>
                    <a:pt x="89123" y="1319566"/>
                    <a:pt x="89123" y="1331873"/>
                  </a:cubicBezTo>
                  <a:lnTo>
                    <a:pt x="89123" y="1359305"/>
                  </a:lnTo>
                  <a:cubicBezTo>
                    <a:pt x="89123" y="1371612"/>
                    <a:pt x="99100" y="1381589"/>
                    <a:pt x="111407" y="1381589"/>
                  </a:cubicBezTo>
                  <a:lnTo>
                    <a:pt x="426839" y="1381589"/>
                  </a:lnTo>
                  <a:cubicBezTo>
                    <a:pt x="439146" y="1381589"/>
                    <a:pt x="449123" y="1371612"/>
                    <a:pt x="449123" y="1359305"/>
                  </a:cubicBezTo>
                  <a:lnTo>
                    <a:pt x="449123" y="1331873"/>
                  </a:lnTo>
                  <a:cubicBezTo>
                    <a:pt x="449123" y="1319566"/>
                    <a:pt x="439146" y="1309589"/>
                    <a:pt x="426839" y="1309589"/>
                  </a:cubicBezTo>
                  <a:close/>
                  <a:moveTo>
                    <a:pt x="318839" y="1033817"/>
                  </a:moveTo>
                  <a:lnTo>
                    <a:pt x="111407" y="1033817"/>
                  </a:lnTo>
                  <a:cubicBezTo>
                    <a:pt x="99100" y="1033817"/>
                    <a:pt x="89123" y="1043794"/>
                    <a:pt x="89123" y="1056101"/>
                  </a:cubicBezTo>
                  <a:lnTo>
                    <a:pt x="89123" y="1083533"/>
                  </a:lnTo>
                  <a:cubicBezTo>
                    <a:pt x="89123" y="1095840"/>
                    <a:pt x="99100" y="1105817"/>
                    <a:pt x="111407" y="1105817"/>
                  </a:cubicBezTo>
                  <a:lnTo>
                    <a:pt x="318839" y="1105817"/>
                  </a:lnTo>
                  <a:cubicBezTo>
                    <a:pt x="331146" y="1105817"/>
                    <a:pt x="341123" y="1095840"/>
                    <a:pt x="341123" y="1083533"/>
                  </a:cubicBezTo>
                  <a:lnTo>
                    <a:pt x="341123" y="1056101"/>
                  </a:lnTo>
                  <a:cubicBezTo>
                    <a:pt x="341123" y="1043794"/>
                    <a:pt x="331146" y="1033817"/>
                    <a:pt x="318839" y="1033817"/>
                  </a:cubicBezTo>
                  <a:close/>
                  <a:moveTo>
                    <a:pt x="1801476" y="1389955"/>
                  </a:moveTo>
                  <a:cubicBezTo>
                    <a:pt x="1796307" y="1387545"/>
                    <a:pt x="1790219" y="1387106"/>
                    <a:pt x="1784437" y="1389211"/>
                  </a:cubicBezTo>
                  <a:lnTo>
                    <a:pt x="1589514" y="1460157"/>
                  </a:lnTo>
                  <a:cubicBezTo>
                    <a:pt x="1577949" y="1464366"/>
                    <a:pt x="1571987" y="1477154"/>
                    <a:pt x="1576196" y="1488718"/>
                  </a:cubicBezTo>
                  <a:lnTo>
                    <a:pt x="1585578" y="1514496"/>
                  </a:lnTo>
                  <a:cubicBezTo>
                    <a:pt x="1589787" y="1526061"/>
                    <a:pt x="1602575" y="1532024"/>
                    <a:pt x="1614140" y="1527815"/>
                  </a:cubicBezTo>
                  <a:lnTo>
                    <a:pt x="1809062" y="1456869"/>
                  </a:lnTo>
                  <a:cubicBezTo>
                    <a:pt x="1820627" y="1452660"/>
                    <a:pt x="1826590" y="1439872"/>
                    <a:pt x="1822381" y="1428307"/>
                  </a:cubicBezTo>
                  <a:lnTo>
                    <a:pt x="1812998" y="1402529"/>
                  </a:lnTo>
                  <a:cubicBezTo>
                    <a:pt x="1810894" y="1396747"/>
                    <a:pt x="1806644" y="1392365"/>
                    <a:pt x="1801476" y="1389955"/>
                  </a:cubicBezTo>
                  <a:close/>
                  <a:moveTo>
                    <a:pt x="648072" y="984572"/>
                  </a:moveTo>
                  <a:lnTo>
                    <a:pt x="648072" y="2864964"/>
                  </a:lnTo>
                  <a:cubicBezTo>
                    <a:pt x="1074622" y="2740061"/>
                    <a:pt x="1381089" y="2358590"/>
                    <a:pt x="1374920" y="1912226"/>
                  </a:cubicBezTo>
                  <a:cubicBezTo>
                    <a:pt x="1368877" y="1474953"/>
                    <a:pt x="1064591" y="1107355"/>
                    <a:pt x="648072" y="984572"/>
                  </a:cubicBezTo>
                  <a:close/>
                  <a:moveTo>
                    <a:pt x="318839" y="758045"/>
                  </a:moveTo>
                  <a:lnTo>
                    <a:pt x="111407" y="758045"/>
                  </a:lnTo>
                  <a:cubicBezTo>
                    <a:pt x="99100" y="758045"/>
                    <a:pt x="89123" y="768022"/>
                    <a:pt x="89123" y="780329"/>
                  </a:cubicBezTo>
                  <a:lnTo>
                    <a:pt x="89123" y="807761"/>
                  </a:lnTo>
                  <a:cubicBezTo>
                    <a:pt x="89123" y="820068"/>
                    <a:pt x="99100" y="830045"/>
                    <a:pt x="111407" y="830045"/>
                  </a:cubicBezTo>
                  <a:lnTo>
                    <a:pt x="318839" y="830045"/>
                  </a:lnTo>
                  <a:cubicBezTo>
                    <a:pt x="331146" y="830045"/>
                    <a:pt x="341123" y="820068"/>
                    <a:pt x="341123" y="807761"/>
                  </a:cubicBezTo>
                  <a:lnTo>
                    <a:pt x="341123" y="780329"/>
                  </a:lnTo>
                  <a:cubicBezTo>
                    <a:pt x="341123" y="768022"/>
                    <a:pt x="331146" y="758045"/>
                    <a:pt x="318839" y="758045"/>
                  </a:cubicBezTo>
                  <a:close/>
                  <a:moveTo>
                    <a:pt x="1576271" y="971726"/>
                  </a:moveTo>
                  <a:cubicBezTo>
                    <a:pt x="1570599" y="971130"/>
                    <a:pt x="1564699" y="972697"/>
                    <a:pt x="1559917" y="976570"/>
                  </a:cubicBezTo>
                  <a:lnTo>
                    <a:pt x="1398712" y="1107111"/>
                  </a:lnTo>
                  <a:cubicBezTo>
                    <a:pt x="1389148" y="1114856"/>
                    <a:pt x="1387673" y="1128888"/>
                    <a:pt x="1395418" y="1138453"/>
                  </a:cubicBezTo>
                  <a:lnTo>
                    <a:pt x="1412682" y="1159771"/>
                  </a:lnTo>
                  <a:cubicBezTo>
                    <a:pt x="1420427" y="1169336"/>
                    <a:pt x="1434459" y="1170811"/>
                    <a:pt x="1444023" y="1163065"/>
                  </a:cubicBezTo>
                  <a:lnTo>
                    <a:pt x="1605228" y="1032524"/>
                  </a:lnTo>
                  <a:cubicBezTo>
                    <a:pt x="1610010" y="1028652"/>
                    <a:pt x="1612770" y="1023207"/>
                    <a:pt x="1613366" y="1017536"/>
                  </a:cubicBezTo>
                  <a:cubicBezTo>
                    <a:pt x="1613962" y="1011864"/>
                    <a:pt x="1612395" y="1005965"/>
                    <a:pt x="1608522" y="1001183"/>
                  </a:cubicBezTo>
                  <a:lnTo>
                    <a:pt x="1591259" y="979864"/>
                  </a:lnTo>
                  <a:cubicBezTo>
                    <a:pt x="1587386" y="975082"/>
                    <a:pt x="1581942" y="972322"/>
                    <a:pt x="1576271" y="971726"/>
                  </a:cubicBezTo>
                  <a:close/>
                  <a:moveTo>
                    <a:pt x="318839" y="482273"/>
                  </a:moveTo>
                  <a:lnTo>
                    <a:pt x="111407" y="482273"/>
                  </a:lnTo>
                  <a:cubicBezTo>
                    <a:pt x="99100" y="482273"/>
                    <a:pt x="89123" y="492250"/>
                    <a:pt x="89123" y="504557"/>
                  </a:cubicBezTo>
                  <a:lnTo>
                    <a:pt x="89123" y="531989"/>
                  </a:lnTo>
                  <a:cubicBezTo>
                    <a:pt x="89123" y="544296"/>
                    <a:pt x="99100" y="554273"/>
                    <a:pt x="111407" y="554273"/>
                  </a:cubicBezTo>
                  <a:lnTo>
                    <a:pt x="318839" y="554273"/>
                  </a:lnTo>
                  <a:cubicBezTo>
                    <a:pt x="331146" y="554273"/>
                    <a:pt x="341123" y="544296"/>
                    <a:pt x="341123" y="531989"/>
                  </a:cubicBezTo>
                  <a:lnTo>
                    <a:pt x="341123" y="504557"/>
                  </a:lnTo>
                  <a:cubicBezTo>
                    <a:pt x="341123" y="492250"/>
                    <a:pt x="331146" y="482273"/>
                    <a:pt x="318839" y="482273"/>
                  </a:cubicBezTo>
                  <a:close/>
                  <a:moveTo>
                    <a:pt x="1246428" y="683579"/>
                  </a:moveTo>
                  <a:cubicBezTo>
                    <a:pt x="1240747" y="684076"/>
                    <a:pt x="1235256" y="686741"/>
                    <a:pt x="1231300" y="691454"/>
                  </a:cubicBezTo>
                  <a:lnTo>
                    <a:pt x="1097965" y="850357"/>
                  </a:lnTo>
                  <a:cubicBezTo>
                    <a:pt x="1090054" y="859784"/>
                    <a:pt x="1091284" y="873840"/>
                    <a:pt x="1100712" y="881751"/>
                  </a:cubicBezTo>
                  <a:lnTo>
                    <a:pt x="1121726" y="899384"/>
                  </a:lnTo>
                  <a:cubicBezTo>
                    <a:pt x="1131154" y="907295"/>
                    <a:pt x="1145209" y="906065"/>
                    <a:pt x="1153120" y="896637"/>
                  </a:cubicBezTo>
                  <a:lnTo>
                    <a:pt x="1286455" y="737735"/>
                  </a:lnTo>
                  <a:cubicBezTo>
                    <a:pt x="1290410" y="733021"/>
                    <a:pt x="1292081" y="727150"/>
                    <a:pt x="1291584" y="721469"/>
                  </a:cubicBezTo>
                  <a:cubicBezTo>
                    <a:pt x="1291087" y="715788"/>
                    <a:pt x="1288422" y="710296"/>
                    <a:pt x="1283708" y="706341"/>
                  </a:cubicBezTo>
                  <a:lnTo>
                    <a:pt x="1262694" y="688708"/>
                  </a:lnTo>
                  <a:cubicBezTo>
                    <a:pt x="1257980" y="684752"/>
                    <a:pt x="1252109" y="683082"/>
                    <a:pt x="1246428" y="683579"/>
                  </a:cubicBezTo>
                  <a:close/>
                  <a:moveTo>
                    <a:pt x="769804" y="490047"/>
                  </a:moveTo>
                  <a:lnTo>
                    <a:pt x="742372" y="490047"/>
                  </a:lnTo>
                  <a:cubicBezTo>
                    <a:pt x="730065" y="490047"/>
                    <a:pt x="720088" y="500024"/>
                    <a:pt x="720088" y="512331"/>
                  </a:cubicBezTo>
                  <a:lnTo>
                    <a:pt x="720088" y="827763"/>
                  </a:lnTo>
                  <a:cubicBezTo>
                    <a:pt x="720088" y="840070"/>
                    <a:pt x="730065" y="850047"/>
                    <a:pt x="742372" y="850047"/>
                  </a:cubicBezTo>
                  <a:lnTo>
                    <a:pt x="769804" y="850047"/>
                  </a:lnTo>
                  <a:cubicBezTo>
                    <a:pt x="782111" y="850047"/>
                    <a:pt x="792088" y="840070"/>
                    <a:pt x="792088" y="827763"/>
                  </a:cubicBezTo>
                  <a:lnTo>
                    <a:pt x="792088" y="512331"/>
                  </a:lnTo>
                  <a:cubicBezTo>
                    <a:pt x="792088" y="500024"/>
                    <a:pt x="782111" y="490047"/>
                    <a:pt x="769804" y="490047"/>
                  </a:cubicBezTo>
                  <a:close/>
                  <a:moveTo>
                    <a:pt x="426839" y="206501"/>
                  </a:moveTo>
                  <a:lnTo>
                    <a:pt x="111407" y="206501"/>
                  </a:lnTo>
                  <a:cubicBezTo>
                    <a:pt x="99100" y="206501"/>
                    <a:pt x="89123" y="216478"/>
                    <a:pt x="89123" y="228785"/>
                  </a:cubicBezTo>
                  <a:lnTo>
                    <a:pt x="89123" y="256217"/>
                  </a:lnTo>
                  <a:cubicBezTo>
                    <a:pt x="89123" y="268524"/>
                    <a:pt x="99100" y="278501"/>
                    <a:pt x="111407" y="278501"/>
                  </a:cubicBezTo>
                  <a:lnTo>
                    <a:pt x="426839" y="278501"/>
                  </a:lnTo>
                  <a:cubicBezTo>
                    <a:pt x="439146" y="278501"/>
                    <a:pt x="449123" y="268524"/>
                    <a:pt x="449123" y="256217"/>
                  </a:cubicBezTo>
                  <a:lnTo>
                    <a:pt x="449123" y="228785"/>
                  </a:lnTo>
                  <a:cubicBezTo>
                    <a:pt x="449123" y="216478"/>
                    <a:pt x="439146" y="206501"/>
                    <a:pt x="426839" y="206501"/>
                  </a:cubicBezTo>
                  <a:close/>
                  <a:moveTo>
                    <a:pt x="648072" y="0"/>
                  </a:moveTo>
                  <a:lnTo>
                    <a:pt x="648072" y="344973"/>
                  </a:lnTo>
                  <a:cubicBezTo>
                    <a:pt x="1409499" y="481795"/>
                    <a:pt x="1988619" y="1125496"/>
                    <a:pt x="1999000" y="1904381"/>
                  </a:cubicBezTo>
                  <a:cubicBezTo>
                    <a:pt x="2009572" y="2697665"/>
                    <a:pt x="1426686" y="3365444"/>
                    <a:pt x="648072" y="3504501"/>
                  </a:cubicBezTo>
                  <a:lnTo>
                    <a:pt x="648072" y="3816424"/>
                  </a:lnTo>
                  <a:lnTo>
                    <a:pt x="0" y="38164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42" name="Rounded Rectangle 3">
            <a:extLst>
              <a:ext uri="{FF2B5EF4-FFF2-40B4-BE49-F238E27FC236}">
                <a16:creationId xmlns:a16="http://schemas.microsoft.com/office/drawing/2014/main" id="{B82D1AD6-F80C-4BEA-9CBA-C9FA72C2D3AD}"/>
              </a:ext>
            </a:extLst>
          </p:cNvPr>
          <p:cNvSpPr/>
          <p:nvPr/>
        </p:nvSpPr>
        <p:spPr>
          <a:xfrm rot="5400000">
            <a:off x="2853110" y="2055474"/>
            <a:ext cx="290826" cy="292426"/>
          </a:xfrm>
          <a:custGeom>
            <a:avLst/>
            <a:gdLst/>
            <a:ahLst/>
            <a:cxnLst/>
            <a:rect l="l" t="t" r="r" b="b"/>
            <a:pathLst>
              <a:path w="3938762" h="3960440">
                <a:moveTo>
                  <a:pt x="529047" y="3595100"/>
                </a:moveTo>
                <a:lnTo>
                  <a:pt x="529047" y="365340"/>
                </a:lnTo>
                <a:lnTo>
                  <a:pt x="2494573" y="365340"/>
                </a:lnTo>
                <a:lnTo>
                  <a:pt x="2494573" y="540060"/>
                </a:lnTo>
                <a:lnTo>
                  <a:pt x="2415879" y="540060"/>
                </a:lnTo>
                <a:cubicBezTo>
                  <a:pt x="2342570" y="540060"/>
                  <a:pt x="2283142" y="609409"/>
                  <a:pt x="2283142" y="694956"/>
                </a:cubicBezTo>
                <a:lnTo>
                  <a:pt x="2283142" y="1321268"/>
                </a:lnTo>
                <a:cubicBezTo>
                  <a:pt x="2283142" y="1406815"/>
                  <a:pt x="2342570" y="1476164"/>
                  <a:pt x="2415879" y="1476164"/>
                </a:cubicBezTo>
                <a:lnTo>
                  <a:pt x="2494573" y="1476164"/>
                </a:lnTo>
                <a:lnTo>
                  <a:pt x="2494573" y="3595100"/>
                </a:lnTo>
                <a:close/>
                <a:moveTo>
                  <a:pt x="431946" y="3708412"/>
                </a:moveTo>
                <a:lnTo>
                  <a:pt x="2591675" y="3708412"/>
                </a:lnTo>
                <a:lnTo>
                  <a:pt x="2591675" y="1476164"/>
                </a:lnTo>
                <a:lnTo>
                  <a:pt x="2591675" y="540060"/>
                </a:lnTo>
                <a:lnTo>
                  <a:pt x="2591675" y="252028"/>
                </a:lnTo>
                <a:lnTo>
                  <a:pt x="431946" y="252028"/>
                </a:lnTo>
                <a:close/>
                <a:moveTo>
                  <a:pt x="308533" y="3852428"/>
                </a:moveTo>
                <a:lnTo>
                  <a:pt x="308533" y="108012"/>
                </a:lnTo>
                <a:lnTo>
                  <a:pt x="2591675" y="108012"/>
                </a:lnTo>
                <a:lnTo>
                  <a:pt x="2591675" y="144016"/>
                </a:lnTo>
                <a:cubicBezTo>
                  <a:pt x="2591675" y="64478"/>
                  <a:pt x="2646929" y="0"/>
                  <a:pt x="2715088" y="0"/>
                </a:cubicBezTo>
                <a:cubicBezTo>
                  <a:pt x="2783248" y="0"/>
                  <a:pt x="2838501" y="64478"/>
                  <a:pt x="2838501" y="144016"/>
                </a:cubicBezTo>
                <a:lnTo>
                  <a:pt x="2838501" y="1216555"/>
                </a:lnTo>
                <a:lnTo>
                  <a:pt x="3701994" y="718017"/>
                </a:lnTo>
                <a:cubicBezTo>
                  <a:pt x="3761848" y="683460"/>
                  <a:pt x="3838382" y="703968"/>
                  <a:pt x="3872939" y="763821"/>
                </a:cubicBezTo>
                <a:lnTo>
                  <a:pt x="3890301" y="793894"/>
                </a:lnTo>
                <a:cubicBezTo>
                  <a:pt x="3924858" y="853748"/>
                  <a:pt x="3904350" y="930282"/>
                  <a:pt x="3844497" y="964838"/>
                </a:cubicBezTo>
                <a:lnTo>
                  <a:pt x="2838501" y="1545650"/>
                </a:lnTo>
                <a:lnTo>
                  <a:pt x="2838501" y="1836539"/>
                </a:lnTo>
                <a:lnTo>
                  <a:pt x="3813622" y="1836539"/>
                </a:lnTo>
                <a:cubicBezTo>
                  <a:pt x="3882735" y="1836539"/>
                  <a:pt x="3938762" y="1892566"/>
                  <a:pt x="3938762" y="1961679"/>
                </a:cubicBezTo>
                <a:lnTo>
                  <a:pt x="3938762" y="1996404"/>
                </a:lnTo>
                <a:cubicBezTo>
                  <a:pt x="3938762" y="2065517"/>
                  <a:pt x="3882735" y="2121544"/>
                  <a:pt x="3813622" y="2121544"/>
                </a:cubicBezTo>
                <a:lnTo>
                  <a:pt x="2838501" y="2121544"/>
                </a:lnTo>
                <a:lnTo>
                  <a:pt x="2838501" y="2471522"/>
                </a:lnTo>
                <a:lnTo>
                  <a:pt x="3844498" y="3052334"/>
                </a:lnTo>
                <a:cubicBezTo>
                  <a:pt x="3904351" y="3086891"/>
                  <a:pt x="3924859" y="3163425"/>
                  <a:pt x="3890302" y="3223279"/>
                </a:cubicBezTo>
                <a:lnTo>
                  <a:pt x="3872940" y="3253351"/>
                </a:lnTo>
                <a:cubicBezTo>
                  <a:pt x="3838383" y="3313205"/>
                  <a:pt x="3761849" y="3333712"/>
                  <a:pt x="3701995" y="3299156"/>
                </a:cubicBezTo>
                <a:lnTo>
                  <a:pt x="2838501" y="2800617"/>
                </a:lnTo>
                <a:lnTo>
                  <a:pt x="2838501" y="3816424"/>
                </a:lnTo>
                <a:cubicBezTo>
                  <a:pt x="2838501" y="3895962"/>
                  <a:pt x="2783248" y="3960440"/>
                  <a:pt x="2715088" y="3960440"/>
                </a:cubicBezTo>
                <a:cubicBezTo>
                  <a:pt x="2646929" y="3960440"/>
                  <a:pt x="2591675" y="3895962"/>
                  <a:pt x="2591675" y="3816424"/>
                </a:cubicBezTo>
                <a:lnTo>
                  <a:pt x="2591675" y="3852428"/>
                </a:lnTo>
                <a:close/>
                <a:moveTo>
                  <a:pt x="0" y="3816424"/>
                </a:moveTo>
                <a:lnTo>
                  <a:pt x="0" y="144016"/>
                </a:lnTo>
                <a:cubicBezTo>
                  <a:pt x="0" y="64478"/>
                  <a:pt x="55254" y="0"/>
                  <a:pt x="123413" y="0"/>
                </a:cubicBezTo>
                <a:cubicBezTo>
                  <a:pt x="191572" y="0"/>
                  <a:pt x="246826" y="64478"/>
                  <a:pt x="246826" y="144016"/>
                </a:cubicBezTo>
                <a:lnTo>
                  <a:pt x="246826" y="3816424"/>
                </a:lnTo>
                <a:cubicBezTo>
                  <a:pt x="246826" y="3895962"/>
                  <a:pt x="191572" y="3960440"/>
                  <a:pt x="123413" y="3960440"/>
                </a:cubicBezTo>
                <a:cubicBezTo>
                  <a:pt x="55254" y="3960440"/>
                  <a:pt x="0" y="3895962"/>
                  <a:pt x="0" y="38164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3" name="Rounded Rectangle 13">
            <a:extLst>
              <a:ext uri="{FF2B5EF4-FFF2-40B4-BE49-F238E27FC236}">
                <a16:creationId xmlns:a16="http://schemas.microsoft.com/office/drawing/2014/main" id="{B8D159D8-273A-43E4-98F4-3EA76AB2EA9F}"/>
              </a:ext>
            </a:extLst>
          </p:cNvPr>
          <p:cNvSpPr/>
          <p:nvPr/>
        </p:nvSpPr>
        <p:spPr>
          <a:xfrm>
            <a:off x="3359590" y="2227756"/>
            <a:ext cx="220893" cy="220978"/>
          </a:xfrm>
          <a:custGeom>
            <a:avLst/>
            <a:gdLst/>
            <a:ahLst/>
            <a:cxnLst/>
            <a:rect l="l" t="t" r="r" b="b"/>
            <a:pathLst>
              <a:path w="3965124" h="3966649">
                <a:moveTo>
                  <a:pt x="1424086" y="2781035"/>
                </a:moveTo>
                <a:cubicBezTo>
                  <a:pt x="1410882" y="2781035"/>
                  <a:pt x="1400178" y="2791739"/>
                  <a:pt x="1400178" y="2804943"/>
                </a:cubicBezTo>
                <a:lnTo>
                  <a:pt x="1400178" y="2865127"/>
                </a:lnTo>
                <a:cubicBezTo>
                  <a:pt x="1400178" y="2878331"/>
                  <a:pt x="1410882" y="2889035"/>
                  <a:pt x="1424086" y="2889035"/>
                </a:cubicBezTo>
                <a:lnTo>
                  <a:pt x="2367388" y="2889035"/>
                </a:lnTo>
                <a:lnTo>
                  <a:pt x="2313388" y="3141035"/>
                </a:lnTo>
                <a:lnTo>
                  <a:pt x="2529388" y="3141035"/>
                </a:lnTo>
                <a:lnTo>
                  <a:pt x="2475388" y="2889035"/>
                </a:lnTo>
                <a:lnTo>
                  <a:pt x="2528270" y="2889035"/>
                </a:lnTo>
                <a:cubicBezTo>
                  <a:pt x="2541474" y="2889035"/>
                  <a:pt x="2552178" y="2878331"/>
                  <a:pt x="2552178" y="2865127"/>
                </a:cubicBezTo>
                <a:lnTo>
                  <a:pt x="2552178" y="2804943"/>
                </a:lnTo>
                <a:cubicBezTo>
                  <a:pt x="2552178" y="2791739"/>
                  <a:pt x="2541474" y="2781035"/>
                  <a:pt x="2528270" y="2781035"/>
                </a:cubicBezTo>
                <a:close/>
                <a:moveTo>
                  <a:pt x="1415025" y="2642959"/>
                </a:moveTo>
                <a:lnTo>
                  <a:pt x="2538189" y="2642959"/>
                </a:lnTo>
                <a:cubicBezTo>
                  <a:pt x="2644599" y="2642959"/>
                  <a:pt x="2730861" y="2729221"/>
                  <a:pt x="2730861" y="2835631"/>
                </a:cubicBezTo>
                <a:lnTo>
                  <a:pt x="2730861" y="3350287"/>
                </a:lnTo>
                <a:cubicBezTo>
                  <a:pt x="2730861" y="3456697"/>
                  <a:pt x="2644599" y="3542959"/>
                  <a:pt x="2538189" y="3542959"/>
                </a:cubicBezTo>
                <a:lnTo>
                  <a:pt x="1415025" y="3542959"/>
                </a:lnTo>
                <a:cubicBezTo>
                  <a:pt x="1308615" y="3542959"/>
                  <a:pt x="1222353" y="3456697"/>
                  <a:pt x="1222353" y="3350287"/>
                </a:cubicBezTo>
                <a:lnTo>
                  <a:pt x="1222353" y="2835631"/>
                </a:lnTo>
                <a:cubicBezTo>
                  <a:pt x="1222353" y="2729221"/>
                  <a:pt x="1308615" y="2642959"/>
                  <a:pt x="1415025" y="2642959"/>
                </a:cubicBezTo>
                <a:close/>
                <a:moveTo>
                  <a:pt x="1343314" y="2552899"/>
                </a:moveTo>
                <a:cubicBezTo>
                  <a:pt x="1215608" y="2552899"/>
                  <a:pt x="1112082" y="2656425"/>
                  <a:pt x="1112082" y="2784131"/>
                </a:cubicBezTo>
                <a:lnTo>
                  <a:pt x="1112082" y="3401787"/>
                </a:lnTo>
                <a:cubicBezTo>
                  <a:pt x="1112082" y="3529493"/>
                  <a:pt x="1215608" y="3633019"/>
                  <a:pt x="1343314" y="3633019"/>
                </a:cubicBezTo>
                <a:lnTo>
                  <a:pt x="2609900" y="3633019"/>
                </a:lnTo>
                <a:cubicBezTo>
                  <a:pt x="2737606" y="3633019"/>
                  <a:pt x="2841132" y="3529493"/>
                  <a:pt x="2841132" y="3401787"/>
                </a:cubicBezTo>
                <a:lnTo>
                  <a:pt x="2841132" y="2784131"/>
                </a:lnTo>
                <a:cubicBezTo>
                  <a:pt x="2841132" y="2656425"/>
                  <a:pt x="2737606" y="2552899"/>
                  <a:pt x="2609900" y="2552899"/>
                </a:cubicBezTo>
                <a:close/>
                <a:moveTo>
                  <a:pt x="1984595" y="686451"/>
                </a:moveTo>
                <a:cubicBezTo>
                  <a:pt x="1848913" y="685428"/>
                  <a:pt x="1712956" y="709123"/>
                  <a:pt x="1586955" y="757612"/>
                </a:cubicBezTo>
                <a:cubicBezTo>
                  <a:pt x="1263834" y="881959"/>
                  <a:pt x="1057375" y="1148967"/>
                  <a:pt x="1057375" y="1442503"/>
                </a:cubicBezTo>
                <a:lnTo>
                  <a:pt x="1223713" y="1442503"/>
                </a:lnTo>
                <a:cubicBezTo>
                  <a:pt x="1223713" y="1209614"/>
                  <a:pt x="1398582" y="998535"/>
                  <a:pt x="1670021" y="903779"/>
                </a:cubicBezTo>
                <a:cubicBezTo>
                  <a:pt x="1869153" y="834264"/>
                  <a:pt x="2096964" y="835849"/>
                  <a:pt x="2294490" y="908124"/>
                </a:cubicBezTo>
                <a:cubicBezTo>
                  <a:pt x="2565800" y="1007396"/>
                  <a:pt x="2736196" y="1223292"/>
                  <a:pt x="2728387" y="1457883"/>
                </a:cubicBezTo>
                <a:lnTo>
                  <a:pt x="2894698" y="1461284"/>
                </a:lnTo>
                <a:cubicBezTo>
                  <a:pt x="2903613" y="1166055"/>
                  <a:pt x="2702828" y="893577"/>
                  <a:pt x="2380583" y="763594"/>
                </a:cubicBezTo>
                <a:cubicBezTo>
                  <a:pt x="2255683" y="713214"/>
                  <a:pt x="2120276" y="687474"/>
                  <a:pt x="1984595" y="686451"/>
                </a:cubicBezTo>
                <a:close/>
                <a:moveTo>
                  <a:pt x="748864" y="316816"/>
                </a:moveTo>
                <a:cubicBezTo>
                  <a:pt x="573867" y="277903"/>
                  <a:pt x="393078" y="608035"/>
                  <a:pt x="328345" y="1277425"/>
                </a:cubicBezTo>
                <a:cubicBezTo>
                  <a:pt x="308960" y="1477879"/>
                  <a:pt x="303156" y="1690619"/>
                  <a:pt x="311366" y="1899761"/>
                </a:cubicBezTo>
                <a:cubicBezTo>
                  <a:pt x="329717" y="2367235"/>
                  <a:pt x="412386" y="2739503"/>
                  <a:pt x="523071" y="2943388"/>
                </a:cubicBezTo>
                <a:cubicBezTo>
                  <a:pt x="514506" y="2204238"/>
                  <a:pt x="650367" y="1380009"/>
                  <a:pt x="893183" y="992065"/>
                </a:cubicBezTo>
                <a:cubicBezTo>
                  <a:pt x="928296" y="918035"/>
                  <a:pt x="972282" y="847850"/>
                  <a:pt x="1028251" y="785770"/>
                </a:cubicBezTo>
                <a:cubicBezTo>
                  <a:pt x="955273" y="494095"/>
                  <a:pt x="853096" y="339994"/>
                  <a:pt x="748864" y="316816"/>
                </a:cubicBezTo>
                <a:close/>
                <a:moveTo>
                  <a:pt x="3249110" y="307742"/>
                </a:moveTo>
                <a:cubicBezTo>
                  <a:pt x="3238158" y="307299"/>
                  <a:pt x="3227198" y="308289"/>
                  <a:pt x="3216260" y="310721"/>
                </a:cubicBezTo>
                <a:cubicBezTo>
                  <a:pt x="3111522" y="334011"/>
                  <a:pt x="3008859" y="489499"/>
                  <a:pt x="2935834" y="783936"/>
                </a:cubicBezTo>
                <a:cubicBezTo>
                  <a:pt x="3013497" y="864219"/>
                  <a:pt x="3074741" y="956758"/>
                  <a:pt x="3111090" y="1057964"/>
                </a:cubicBezTo>
                <a:cubicBezTo>
                  <a:pt x="3264072" y="1359827"/>
                  <a:pt x="3419956" y="2216590"/>
                  <a:pt x="3428851" y="2960060"/>
                </a:cubicBezTo>
                <a:cubicBezTo>
                  <a:pt x="3546237" y="2762107"/>
                  <a:pt x="3634696" y="2379249"/>
                  <a:pt x="3653758" y="1893666"/>
                </a:cubicBezTo>
                <a:cubicBezTo>
                  <a:pt x="3661968" y="1684524"/>
                  <a:pt x="3656164" y="1471784"/>
                  <a:pt x="3636779" y="1271330"/>
                </a:cubicBezTo>
                <a:cubicBezTo>
                  <a:pt x="3576092" y="643777"/>
                  <a:pt x="3413403" y="314399"/>
                  <a:pt x="3249110" y="307742"/>
                </a:cubicBezTo>
                <a:close/>
                <a:moveTo>
                  <a:pt x="1972521" y="166012"/>
                </a:moveTo>
                <a:cubicBezTo>
                  <a:pt x="1793741" y="167589"/>
                  <a:pt x="1642194" y="282090"/>
                  <a:pt x="1586880" y="441984"/>
                </a:cubicBezTo>
                <a:cubicBezTo>
                  <a:pt x="1879371" y="396485"/>
                  <a:pt x="2118186" y="390779"/>
                  <a:pt x="2369681" y="455607"/>
                </a:cubicBezTo>
                <a:cubicBezTo>
                  <a:pt x="2317851" y="285956"/>
                  <a:pt x="2158901" y="164368"/>
                  <a:pt x="1972521" y="166012"/>
                </a:cubicBezTo>
                <a:close/>
                <a:moveTo>
                  <a:pt x="1971058" y="38"/>
                </a:moveTo>
                <a:cubicBezTo>
                  <a:pt x="2272286" y="-2618"/>
                  <a:pt x="2522340" y="224629"/>
                  <a:pt x="2550790" y="518915"/>
                </a:cubicBezTo>
                <a:cubicBezTo>
                  <a:pt x="2601806" y="540783"/>
                  <a:pt x="2652165" y="566478"/>
                  <a:pt x="2700232" y="596447"/>
                </a:cubicBezTo>
                <a:cubicBezTo>
                  <a:pt x="3031809" y="-333533"/>
                  <a:pt x="3671579" y="-153955"/>
                  <a:pt x="3896642" y="981323"/>
                </a:cubicBezTo>
                <a:cubicBezTo>
                  <a:pt x="3961367" y="1307811"/>
                  <a:pt x="3980866" y="1674536"/>
                  <a:pt x="3952346" y="2028935"/>
                </a:cubicBezTo>
                <a:cubicBezTo>
                  <a:pt x="3897716" y="2707776"/>
                  <a:pt x="3682190" y="3209285"/>
                  <a:pt x="3420430" y="3365926"/>
                </a:cubicBezTo>
                <a:cubicBezTo>
                  <a:pt x="3419462" y="3390971"/>
                  <a:pt x="3417429" y="3415630"/>
                  <a:pt x="3415153" y="3439927"/>
                </a:cubicBezTo>
                <a:cubicBezTo>
                  <a:pt x="3349316" y="3791807"/>
                  <a:pt x="3159573" y="3966649"/>
                  <a:pt x="2880394" y="3966649"/>
                </a:cubicBezTo>
                <a:lnTo>
                  <a:pt x="1083079" y="3966649"/>
                </a:lnTo>
                <a:cubicBezTo>
                  <a:pt x="803900" y="3966649"/>
                  <a:pt x="599527" y="3738450"/>
                  <a:pt x="548321" y="3439927"/>
                </a:cubicBezTo>
                <a:lnTo>
                  <a:pt x="543282" y="3371180"/>
                </a:lnTo>
                <a:cubicBezTo>
                  <a:pt x="282161" y="3213580"/>
                  <a:pt x="67310" y="2712653"/>
                  <a:pt x="12778" y="2035030"/>
                </a:cubicBezTo>
                <a:cubicBezTo>
                  <a:pt x="-15742" y="1680631"/>
                  <a:pt x="3757" y="1313906"/>
                  <a:pt x="68482" y="987418"/>
                </a:cubicBezTo>
                <a:cubicBezTo>
                  <a:pt x="291713" y="-138620"/>
                  <a:pt x="922929" y="-324452"/>
                  <a:pt x="1257103" y="579942"/>
                </a:cubicBezTo>
                <a:cubicBezTo>
                  <a:pt x="1301771" y="548833"/>
                  <a:pt x="1350937" y="522322"/>
                  <a:pt x="1403563" y="499160"/>
                </a:cubicBezTo>
                <a:cubicBezTo>
                  <a:pt x="1440713" y="218741"/>
                  <a:pt x="1680131" y="2603"/>
                  <a:pt x="1971058" y="3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AEBFDDB-D0F6-4A6F-BA58-DC71FB6BD526}"/>
              </a:ext>
            </a:extLst>
          </p:cNvPr>
          <p:cNvGrpSpPr/>
          <p:nvPr/>
        </p:nvGrpSpPr>
        <p:grpSpPr>
          <a:xfrm>
            <a:off x="2231348" y="1834207"/>
            <a:ext cx="247566" cy="249222"/>
            <a:chOff x="2612260" y="1422267"/>
            <a:chExt cx="3975964" cy="4002557"/>
          </a:xfrm>
          <a:solidFill>
            <a:schemeClr val="accent4"/>
          </a:solidFill>
        </p:grpSpPr>
        <p:sp>
          <p:nvSpPr>
            <p:cNvPr id="45" name="Rectangle 4">
              <a:extLst>
                <a:ext uri="{FF2B5EF4-FFF2-40B4-BE49-F238E27FC236}">
                  <a16:creationId xmlns:a16="http://schemas.microsoft.com/office/drawing/2014/main" id="{54A1228B-3E57-4743-BBA9-6F24D9FAF8C0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6" name="Parallelogram 6">
              <a:extLst>
                <a:ext uri="{FF2B5EF4-FFF2-40B4-BE49-F238E27FC236}">
                  <a16:creationId xmlns:a16="http://schemas.microsoft.com/office/drawing/2014/main" id="{D2BD68B9-BFE3-4BC4-AC0C-F64B88A73269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7" name="Parallelogram 6">
              <a:extLst>
                <a:ext uri="{FF2B5EF4-FFF2-40B4-BE49-F238E27FC236}">
                  <a16:creationId xmlns:a16="http://schemas.microsoft.com/office/drawing/2014/main" id="{6AF56E04-0D54-4715-8FE9-083E191C5701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8" name="Parallelogram 6">
              <a:extLst>
                <a:ext uri="{FF2B5EF4-FFF2-40B4-BE49-F238E27FC236}">
                  <a16:creationId xmlns:a16="http://schemas.microsoft.com/office/drawing/2014/main" id="{21A5ECFF-F9DD-4212-884D-4FABFBC2E233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9" name="Parallelogram 6">
              <a:extLst>
                <a:ext uri="{FF2B5EF4-FFF2-40B4-BE49-F238E27FC236}">
                  <a16:creationId xmlns:a16="http://schemas.microsoft.com/office/drawing/2014/main" id="{245BDF85-32C4-4F2A-8B85-D3C198978B7B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0" name="Rectangle 4">
              <a:extLst>
                <a:ext uri="{FF2B5EF4-FFF2-40B4-BE49-F238E27FC236}">
                  <a16:creationId xmlns:a16="http://schemas.microsoft.com/office/drawing/2014/main" id="{EA3BE41B-964B-4EB3-B5DA-9AE489563EA4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1" name="Parallelogram 6">
              <a:extLst>
                <a:ext uri="{FF2B5EF4-FFF2-40B4-BE49-F238E27FC236}">
                  <a16:creationId xmlns:a16="http://schemas.microsoft.com/office/drawing/2014/main" id="{DE5E8A2A-164B-4AEF-A4A0-BF36C053F93D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2" name="Parallelogram 6">
              <a:extLst>
                <a:ext uri="{FF2B5EF4-FFF2-40B4-BE49-F238E27FC236}">
                  <a16:creationId xmlns:a16="http://schemas.microsoft.com/office/drawing/2014/main" id="{280B0AAC-067C-4E4D-AB25-5475158B9AC5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5" name="Parallelogram 6">
              <a:extLst>
                <a:ext uri="{FF2B5EF4-FFF2-40B4-BE49-F238E27FC236}">
                  <a16:creationId xmlns:a16="http://schemas.microsoft.com/office/drawing/2014/main" id="{41F49A75-4C17-4B97-AC41-A565BF0BC598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6" name="Parallelogram 6">
              <a:extLst>
                <a:ext uri="{FF2B5EF4-FFF2-40B4-BE49-F238E27FC236}">
                  <a16:creationId xmlns:a16="http://schemas.microsoft.com/office/drawing/2014/main" id="{D0AB8848-00A1-43F7-A15A-02EE33710950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7" name="Rectangle 4">
              <a:extLst>
                <a:ext uri="{FF2B5EF4-FFF2-40B4-BE49-F238E27FC236}">
                  <a16:creationId xmlns:a16="http://schemas.microsoft.com/office/drawing/2014/main" id="{1931F808-8D86-4FB3-A105-9CE8D606005B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8" name="Parallelogram 6">
              <a:extLst>
                <a:ext uri="{FF2B5EF4-FFF2-40B4-BE49-F238E27FC236}">
                  <a16:creationId xmlns:a16="http://schemas.microsoft.com/office/drawing/2014/main" id="{242FC854-0C29-478A-AA0D-B86DF9B655BC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59" name="Parallelogram 6">
              <a:extLst>
                <a:ext uri="{FF2B5EF4-FFF2-40B4-BE49-F238E27FC236}">
                  <a16:creationId xmlns:a16="http://schemas.microsoft.com/office/drawing/2014/main" id="{464342B6-E3DA-4565-AB51-283B41551F18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0" name="Parallelogram 6">
              <a:extLst>
                <a:ext uri="{FF2B5EF4-FFF2-40B4-BE49-F238E27FC236}">
                  <a16:creationId xmlns:a16="http://schemas.microsoft.com/office/drawing/2014/main" id="{A7C58FC7-2CAF-49FD-BDC6-F28494E842A9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1" name="Parallelogram 6">
              <a:extLst>
                <a:ext uri="{FF2B5EF4-FFF2-40B4-BE49-F238E27FC236}">
                  <a16:creationId xmlns:a16="http://schemas.microsoft.com/office/drawing/2014/main" id="{AE81AD2A-9D4F-47C8-A47E-8354E9AFCD61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2" name="Rectangle 7">
              <a:extLst>
                <a:ext uri="{FF2B5EF4-FFF2-40B4-BE49-F238E27FC236}">
                  <a16:creationId xmlns:a16="http://schemas.microsoft.com/office/drawing/2014/main" id="{E974A0EB-FB8E-411D-9BB8-7E4D1BE10030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3" name="Rectangle 4">
              <a:extLst>
                <a:ext uri="{FF2B5EF4-FFF2-40B4-BE49-F238E27FC236}">
                  <a16:creationId xmlns:a16="http://schemas.microsoft.com/office/drawing/2014/main" id="{99D32329-3583-4834-A440-5BF38EE8E737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4" name="Rectangle 4">
              <a:extLst>
                <a:ext uri="{FF2B5EF4-FFF2-40B4-BE49-F238E27FC236}">
                  <a16:creationId xmlns:a16="http://schemas.microsoft.com/office/drawing/2014/main" id="{64A53A20-A826-4977-8B6D-E443341068FA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BFC6D0DE-5ECD-4C57-9260-802465D84211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6" name="Rectangle 4">
              <a:extLst>
                <a:ext uri="{FF2B5EF4-FFF2-40B4-BE49-F238E27FC236}">
                  <a16:creationId xmlns:a16="http://schemas.microsoft.com/office/drawing/2014/main" id="{DDDAED64-C4E8-47A7-960D-CDF7913DF795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7" name="Rectangle 4">
              <a:extLst>
                <a:ext uri="{FF2B5EF4-FFF2-40B4-BE49-F238E27FC236}">
                  <a16:creationId xmlns:a16="http://schemas.microsoft.com/office/drawing/2014/main" id="{23B0CAAB-F5D5-4C2D-A24B-8B79A1D5F980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68" name="Rectangle 4">
              <a:extLst>
                <a:ext uri="{FF2B5EF4-FFF2-40B4-BE49-F238E27FC236}">
                  <a16:creationId xmlns:a16="http://schemas.microsoft.com/office/drawing/2014/main" id="{856C636B-200C-4074-8EEB-297F6FF476CA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E3F3326-8D63-4A4F-9630-6EF0C5D78AFA}"/>
              </a:ext>
            </a:extLst>
          </p:cNvPr>
          <p:cNvGrpSpPr/>
          <p:nvPr/>
        </p:nvGrpSpPr>
        <p:grpSpPr>
          <a:xfrm>
            <a:off x="3621692" y="2779273"/>
            <a:ext cx="232418" cy="232077"/>
            <a:chOff x="2611714" y="1452659"/>
            <a:chExt cx="3963104" cy="3957283"/>
          </a:xfrm>
          <a:solidFill>
            <a:schemeClr val="accent4"/>
          </a:solidFill>
        </p:grpSpPr>
        <p:sp>
          <p:nvSpPr>
            <p:cNvPr id="70" name="Round Same Side Corner Rectangle 4">
              <a:extLst>
                <a:ext uri="{FF2B5EF4-FFF2-40B4-BE49-F238E27FC236}">
                  <a16:creationId xmlns:a16="http://schemas.microsoft.com/office/drawing/2014/main" id="{A9BF55F7-AE2C-4F7D-BA11-1E0C69E5BBF0}"/>
                </a:ext>
              </a:extLst>
            </p:cNvPr>
            <p:cNvSpPr/>
            <p:nvPr/>
          </p:nvSpPr>
          <p:spPr>
            <a:xfrm rot="5400000">
              <a:off x="3996576" y="67797"/>
              <a:ext cx="1193379" cy="3963104"/>
            </a:xfrm>
            <a:custGeom>
              <a:avLst/>
              <a:gdLst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4005634 h 4005634"/>
                <a:gd name="connsiteX7" fmla="*/ 0 w 792088"/>
                <a:gd name="connsiteY7" fmla="*/ 259607 h 4005634"/>
                <a:gd name="connsiteX8" fmla="*/ 259607 w 792088"/>
                <a:gd name="connsiteY8" fmla="*/ 0 h 4005634"/>
                <a:gd name="connsiteX0" fmla="*/ 270239 w 802720"/>
                <a:gd name="connsiteY0" fmla="*/ 0 h 4005634"/>
                <a:gd name="connsiteX1" fmla="*/ 543113 w 802720"/>
                <a:gd name="connsiteY1" fmla="*/ 0 h 4005634"/>
                <a:gd name="connsiteX2" fmla="*/ 802720 w 802720"/>
                <a:gd name="connsiteY2" fmla="*/ 259607 h 4005634"/>
                <a:gd name="connsiteX3" fmla="*/ 802720 w 802720"/>
                <a:gd name="connsiteY3" fmla="*/ 4005634 h 4005634"/>
                <a:gd name="connsiteX4" fmla="*/ 802720 w 802720"/>
                <a:gd name="connsiteY4" fmla="*/ 4005634 h 4005634"/>
                <a:gd name="connsiteX5" fmla="*/ 10632 w 802720"/>
                <a:gd name="connsiteY5" fmla="*/ 4005634 h 4005634"/>
                <a:gd name="connsiteX6" fmla="*/ 0 w 802720"/>
                <a:gd name="connsiteY6" fmla="*/ 3590965 h 4005634"/>
                <a:gd name="connsiteX7" fmla="*/ 10632 w 802720"/>
                <a:gd name="connsiteY7" fmla="*/ 259607 h 4005634"/>
                <a:gd name="connsiteX8" fmla="*/ 270239 w 802720"/>
                <a:gd name="connsiteY8" fmla="*/ 0 h 4005634"/>
                <a:gd name="connsiteX0" fmla="*/ 280872 w 813353"/>
                <a:gd name="connsiteY0" fmla="*/ 0 h 4005634"/>
                <a:gd name="connsiteX1" fmla="*/ 553746 w 813353"/>
                <a:gd name="connsiteY1" fmla="*/ 0 h 4005634"/>
                <a:gd name="connsiteX2" fmla="*/ 813353 w 813353"/>
                <a:gd name="connsiteY2" fmla="*/ 259607 h 4005634"/>
                <a:gd name="connsiteX3" fmla="*/ 813353 w 813353"/>
                <a:gd name="connsiteY3" fmla="*/ 4005634 h 4005634"/>
                <a:gd name="connsiteX4" fmla="*/ 813353 w 813353"/>
                <a:gd name="connsiteY4" fmla="*/ 4005634 h 4005634"/>
                <a:gd name="connsiteX5" fmla="*/ 21265 w 813353"/>
                <a:gd name="connsiteY5" fmla="*/ 4005634 h 4005634"/>
                <a:gd name="connsiteX6" fmla="*/ 0 w 813353"/>
                <a:gd name="connsiteY6" fmla="*/ 3590965 h 4005634"/>
                <a:gd name="connsiteX7" fmla="*/ 21265 w 813353"/>
                <a:gd name="connsiteY7" fmla="*/ 259607 h 4005634"/>
                <a:gd name="connsiteX8" fmla="*/ 280872 w 813353"/>
                <a:gd name="connsiteY8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88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90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16266"/>
                <a:gd name="connsiteX1" fmla="*/ 532481 w 1004739"/>
                <a:gd name="connsiteY1" fmla="*/ 0 h 4016266"/>
                <a:gd name="connsiteX2" fmla="*/ 792088 w 1004739"/>
                <a:gd name="connsiteY2" fmla="*/ 259607 h 4016266"/>
                <a:gd name="connsiteX3" fmla="*/ 802725 w 1004739"/>
                <a:gd name="connsiteY3" fmla="*/ 4016266 h 4016266"/>
                <a:gd name="connsiteX4" fmla="*/ 1004739 w 1004739"/>
                <a:gd name="connsiteY4" fmla="*/ 3941839 h 4016266"/>
                <a:gd name="connsiteX5" fmla="*/ 10633 w 1004739"/>
                <a:gd name="connsiteY5" fmla="*/ 3101867 h 4016266"/>
                <a:gd name="connsiteX6" fmla="*/ 0 w 1004739"/>
                <a:gd name="connsiteY6" fmla="*/ 259607 h 4016266"/>
                <a:gd name="connsiteX7" fmla="*/ 259607 w 1004739"/>
                <a:gd name="connsiteY7" fmla="*/ 0 h 4016266"/>
                <a:gd name="connsiteX0" fmla="*/ 259607 w 1040242"/>
                <a:gd name="connsiteY0" fmla="*/ 0 h 3941839"/>
                <a:gd name="connsiteX1" fmla="*/ 532481 w 1040242"/>
                <a:gd name="connsiteY1" fmla="*/ 0 h 3941839"/>
                <a:gd name="connsiteX2" fmla="*/ 792088 w 1040242"/>
                <a:gd name="connsiteY2" fmla="*/ 259607 h 3941839"/>
                <a:gd name="connsiteX3" fmla="*/ 1004739 w 1040242"/>
                <a:gd name="connsiteY3" fmla="*/ 3941839 h 3941839"/>
                <a:gd name="connsiteX4" fmla="*/ 10633 w 1040242"/>
                <a:gd name="connsiteY4" fmla="*/ 3101867 h 3941839"/>
                <a:gd name="connsiteX5" fmla="*/ 0 w 1040242"/>
                <a:gd name="connsiteY5" fmla="*/ 259607 h 3941839"/>
                <a:gd name="connsiteX6" fmla="*/ 259607 w 1040242"/>
                <a:gd name="connsiteY6" fmla="*/ 0 h 3941839"/>
                <a:gd name="connsiteX0" fmla="*/ 259607 w 1384020"/>
                <a:gd name="connsiteY0" fmla="*/ 0 h 3984369"/>
                <a:gd name="connsiteX1" fmla="*/ 532481 w 1384020"/>
                <a:gd name="connsiteY1" fmla="*/ 0 h 3984369"/>
                <a:gd name="connsiteX2" fmla="*/ 792088 w 1384020"/>
                <a:gd name="connsiteY2" fmla="*/ 259607 h 3984369"/>
                <a:gd name="connsiteX3" fmla="*/ 1366248 w 1384020"/>
                <a:gd name="connsiteY3" fmla="*/ 3984369 h 3984369"/>
                <a:gd name="connsiteX4" fmla="*/ 10633 w 1384020"/>
                <a:gd name="connsiteY4" fmla="*/ 3101867 h 3984369"/>
                <a:gd name="connsiteX5" fmla="*/ 0 w 1384020"/>
                <a:gd name="connsiteY5" fmla="*/ 259607 h 3984369"/>
                <a:gd name="connsiteX6" fmla="*/ 259607 w 1384020"/>
                <a:gd name="connsiteY6" fmla="*/ 0 h 3984369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48583"/>
                <a:gd name="connsiteY0" fmla="*/ 0 h 3963104"/>
                <a:gd name="connsiteX1" fmla="*/ 532481 w 1148583"/>
                <a:gd name="connsiteY1" fmla="*/ 0 h 3963104"/>
                <a:gd name="connsiteX2" fmla="*/ 792088 w 1148583"/>
                <a:gd name="connsiteY2" fmla="*/ 259607 h 3963104"/>
                <a:gd name="connsiteX3" fmla="*/ 1121701 w 1148583"/>
                <a:gd name="connsiteY3" fmla="*/ 3963104 h 3963104"/>
                <a:gd name="connsiteX4" fmla="*/ 10633 w 1148583"/>
                <a:gd name="connsiteY4" fmla="*/ 3101867 h 3963104"/>
                <a:gd name="connsiteX5" fmla="*/ 0 w 1148583"/>
                <a:gd name="connsiteY5" fmla="*/ 259607 h 3963104"/>
                <a:gd name="connsiteX6" fmla="*/ 259607 w 1148583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210113"/>
                <a:gd name="connsiteY0" fmla="*/ 0 h 3963640"/>
                <a:gd name="connsiteX1" fmla="*/ 564605 w 1210113"/>
                <a:gd name="connsiteY1" fmla="*/ 0 h 3963640"/>
                <a:gd name="connsiteX2" fmla="*/ 824212 w 1210113"/>
                <a:gd name="connsiteY2" fmla="*/ 259607 h 3963640"/>
                <a:gd name="connsiteX3" fmla="*/ 1153825 w 1210113"/>
                <a:gd name="connsiteY3" fmla="*/ 3963104 h 3963640"/>
                <a:gd name="connsiteX4" fmla="*/ 228 w 1210113"/>
                <a:gd name="connsiteY4" fmla="*/ 2867951 h 3963640"/>
                <a:gd name="connsiteX5" fmla="*/ 32124 w 1210113"/>
                <a:gd name="connsiteY5" fmla="*/ 259607 h 3963640"/>
                <a:gd name="connsiteX6" fmla="*/ 291731 w 1210113"/>
                <a:gd name="connsiteY6" fmla="*/ 0 h 3963640"/>
                <a:gd name="connsiteX0" fmla="*/ 291731 w 1202597"/>
                <a:gd name="connsiteY0" fmla="*/ 0 h 3963104"/>
                <a:gd name="connsiteX1" fmla="*/ 564605 w 1202597"/>
                <a:gd name="connsiteY1" fmla="*/ 0 h 3963104"/>
                <a:gd name="connsiteX2" fmla="*/ 824212 w 1202597"/>
                <a:gd name="connsiteY2" fmla="*/ 259607 h 3963104"/>
                <a:gd name="connsiteX3" fmla="*/ 865240 w 1202597"/>
                <a:gd name="connsiteY3" fmla="*/ 2853423 h 3963104"/>
                <a:gd name="connsiteX4" fmla="*/ 1153825 w 1202597"/>
                <a:gd name="connsiteY4" fmla="*/ 3963104 h 3963104"/>
                <a:gd name="connsiteX5" fmla="*/ 228 w 1202597"/>
                <a:gd name="connsiteY5" fmla="*/ 2867951 h 3963104"/>
                <a:gd name="connsiteX6" fmla="*/ 32124 w 1202597"/>
                <a:gd name="connsiteY6" fmla="*/ 259607 h 3963104"/>
                <a:gd name="connsiteX7" fmla="*/ 291731 w 1202597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100"/>
                <a:gd name="connsiteY0" fmla="*/ 0 h 3963104"/>
                <a:gd name="connsiteX1" fmla="*/ 564605 w 1195100"/>
                <a:gd name="connsiteY1" fmla="*/ 0 h 3963104"/>
                <a:gd name="connsiteX2" fmla="*/ 824212 w 1195100"/>
                <a:gd name="connsiteY2" fmla="*/ 259607 h 3963104"/>
                <a:gd name="connsiteX3" fmla="*/ 833342 w 1195100"/>
                <a:gd name="connsiteY3" fmla="*/ 2864055 h 3963104"/>
                <a:gd name="connsiteX4" fmla="*/ 1153825 w 1195100"/>
                <a:gd name="connsiteY4" fmla="*/ 3963104 h 3963104"/>
                <a:gd name="connsiteX5" fmla="*/ 228 w 1195100"/>
                <a:gd name="connsiteY5" fmla="*/ 2867951 h 3963104"/>
                <a:gd name="connsiteX6" fmla="*/ 32124 w 1195100"/>
                <a:gd name="connsiteY6" fmla="*/ 259607 h 3963104"/>
                <a:gd name="connsiteX7" fmla="*/ 291731 w 1195100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777"/>
                <a:gd name="connsiteY0" fmla="*/ 0 h 3963104"/>
                <a:gd name="connsiteX1" fmla="*/ 564605 w 1195777"/>
                <a:gd name="connsiteY1" fmla="*/ 0 h 3963104"/>
                <a:gd name="connsiteX2" fmla="*/ 824212 w 1195777"/>
                <a:gd name="connsiteY2" fmla="*/ 259607 h 3963104"/>
                <a:gd name="connsiteX3" fmla="*/ 843975 w 1195777"/>
                <a:gd name="connsiteY3" fmla="*/ 2832157 h 3963104"/>
                <a:gd name="connsiteX4" fmla="*/ 1153825 w 1195777"/>
                <a:gd name="connsiteY4" fmla="*/ 3963104 h 3963104"/>
                <a:gd name="connsiteX5" fmla="*/ 228 w 1195777"/>
                <a:gd name="connsiteY5" fmla="*/ 2867951 h 3963104"/>
                <a:gd name="connsiteX6" fmla="*/ 32124 w 1195777"/>
                <a:gd name="connsiteY6" fmla="*/ 259607 h 3963104"/>
                <a:gd name="connsiteX7" fmla="*/ 291731 w 1195777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3379" h="3963104">
                  <a:moveTo>
                    <a:pt x="291731" y="0"/>
                  </a:moveTo>
                  <a:lnTo>
                    <a:pt x="564605" y="0"/>
                  </a:lnTo>
                  <a:cubicBezTo>
                    <a:pt x="707982" y="0"/>
                    <a:pt x="824212" y="116230"/>
                    <a:pt x="824212" y="259607"/>
                  </a:cubicBezTo>
                  <a:cubicBezTo>
                    <a:pt x="812311" y="1450613"/>
                    <a:pt x="789639" y="1742312"/>
                    <a:pt x="804710" y="2820937"/>
                  </a:cubicBezTo>
                  <a:cubicBezTo>
                    <a:pt x="785221" y="3416922"/>
                    <a:pt x="1344067" y="3958911"/>
                    <a:pt x="1153825" y="3963104"/>
                  </a:cubicBezTo>
                  <a:cubicBezTo>
                    <a:pt x="691323" y="3853235"/>
                    <a:pt x="5536" y="3498816"/>
                    <a:pt x="228" y="2867951"/>
                  </a:cubicBezTo>
                  <a:cubicBezTo>
                    <a:pt x="-3316" y="1920531"/>
                    <a:pt x="35668" y="1207027"/>
                    <a:pt x="32124" y="259607"/>
                  </a:cubicBezTo>
                  <a:cubicBezTo>
                    <a:pt x="32124" y="116230"/>
                    <a:pt x="148354" y="0"/>
                    <a:pt x="29173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1" name="Round Same Side Corner Rectangle 6">
              <a:extLst>
                <a:ext uri="{FF2B5EF4-FFF2-40B4-BE49-F238E27FC236}">
                  <a16:creationId xmlns:a16="http://schemas.microsoft.com/office/drawing/2014/main" id="{0A4782D1-8D58-4968-8509-C03A11E4DF3D}"/>
                </a:ext>
              </a:extLst>
            </p:cNvPr>
            <p:cNvSpPr/>
            <p:nvPr/>
          </p:nvSpPr>
          <p:spPr>
            <a:xfrm rot="10800000">
              <a:off x="3313887" y="2197644"/>
              <a:ext cx="970080" cy="3202984"/>
            </a:xfrm>
            <a:custGeom>
              <a:avLst/>
              <a:gdLst>
                <a:gd name="connsiteX0" fmla="*/ 387196 w 792088"/>
                <a:gd name="connsiteY0" fmla="*/ 0 h 2736304"/>
                <a:gd name="connsiteX1" fmla="*/ 404892 w 792088"/>
                <a:gd name="connsiteY1" fmla="*/ 0 h 2736304"/>
                <a:gd name="connsiteX2" fmla="*/ 792088 w 792088"/>
                <a:gd name="connsiteY2" fmla="*/ 387196 h 2736304"/>
                <a:gd name="connsiteX3" fmla="*/ 792088 w 792088"/>
                <a:gd name="connsiteY3" fmla="*/ 2736304 h 2736304"/>
                <a:gd name="connsiteX4" fmla="*/ 792088 w 792088"/>
                <a:gd name="connsiteY4" fmla="*/ 2736304 h 2736304"/>
                <a:gd name="connsiteX5" fmla="*/ 0 w 792088"/>
                <a:gd name="connsiteY5" fmla="*/ 2736304 h 2736304"/>
                <a:gd name="connsiteX6" fmla="*/ 0 w 792088"/>
                <a:gd name="connsiteY6" fmla="*/ 2736304 h 2736304"/>
                <a:gd name="connsiteX7" fmla="*/ 0 w 792088"/>
                <a:gd name="connsiteY7" fmla="*/ 387196 h 2736304"/>
                <a:gd name="connsiteX8" fmla="*/ 387196 w 792088"/>
                <a:gd name="connsiteY8" fmla="*/ 0 h 273630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898729"/>
                <a:gd name="connsiteY0" fmla="*/ 0 h 3236034"/>
                <a:gd name="connsiteX1" fmla="*/ 755766 w 898729"/>
                <a:gd name="connsiteY1" fmla="*/ 202018 h 3236034"/>
                <a:gd name="connsiteX2" fmla="*/ 792088 w 898729"/>
                <a:gd name="connsiteY2" fmla="*/ 886926 h 3236034"/>
                <a:gd name="connsiteX3" fmla="*/ 792088 w 898729"/>
                <a:gd name="connsiteY3" fmla="*/ 3236034 h 3236034"/>
                <a:gd name="connsiteX4" fmla="*/ 792088 w 898729"/>
                <a:gd name="connsiteY4" fmla="*/ 3236034 h 3236034"/>
                <a:gd name="connsiteX5" fmla="*/ 0 w 898729"/>
                <a:gd name="connsiteY5" fmla="*/ 3236034 h 3236034"/>
                <a:gd name="connsiteX6" fmla="*/ 0 w 898729"/>
                <a:gd name="connsiteY6" fmla="*/ 3236034 h 3236034"/>
                <a:gd name="connsiteX7" fmla="*/ 0 w 898729"/>
                <a:gd name="connsiteY7" fmla="*/ 886926 h 3236034"/>
                <a:gd name="connsiteX8" fmla="*/ 397829 w 898729"/>
                <a:gd name="connsiteY8" fmla="*/ 0 h 3236034"/>
                <a:gd name="connsiteX0" fmla="*/ 397829 w 901981"/>
                <a:gd name="connsiteY0" fmla="*/ 0 h 3236034"/>
                <a:gd name="connsiteX1" fmla="*/ 755766 w 901981"/>
                <a:gd name="connsiteY1" fmla="*/ 202018 h 3236034"/>
                <a:gd name="connsiteX2" fmla="*/ 802721 w 901981"/>
                <a:gd name="connsiteY2" fmla="*/ 1099577 h 3236034"/>
                <a:gd name="connsiteX3" fmla="*/ 792088 w 901981"/>
                <a:gd name="connsiteY3" fmla="*/ 3236034 h 3236034"/>
                <a:gd name="connsiteX4" fmla="*/ 792088 w 901981"/>
                <a:gd name="connsiteY4" fmla="*/ 3236034 h 3236034"/>
                <a:gd name="connsiteX5" fmla="*/ 0 w 901981"/>
                <a:gd name="connsiteY5" fmla="*/ 3236034 h 3236034"/>
                <a:gd name="connsiteX6" fmla="*/ 0 w 901981"/>
                <a:gd name="connsiteY6" fmla="*/ 3236034 h 3236034"/>
                <a:gd name="connsiteX7" fmla="*/ 0 w 901981"/>
                <a:gd name="connsiteY7" fmla="*/ 886926 h 3236034"/>
                <a:gd name="connsiteX8" fmla="*/ 397829 w 901981"/>
                <a:gd name="connsiteY8" fmla="*/ 0 h 3236034"/>
                <a:gd name="connsiteX0" fmla="*/ 397829 w 951558"/>
                <a:gd name="connsiteY0" fmla="*/ 0 h 3236034"/>
                <a:gd name="connsiteX1" fmla="*/ 755766 w 951558"/>
                <a:gd name="connsiteY1" fmla="*/ 202018 h 3236034"/>
                <a:gd name="connsiteX2" fmla="*/ 802721 w 951558"/>
                <a:gd name="connsiteY2" fmla="*/ 1099577 h 3236034"/>
                <a:gd name="connsiteX3" fmla="*/ 792088 w 951558"/>
                <a:gd name="connsiteY3" fmla="*/ 3236034 h 3236034"/>
                <a:gd name="connsiteX4" fmla="*/ 792088 w 951558"/>
                <a:gd name="connsiteY4" fmla="*/ 3236034 h 3236034"/>
                <a:gd name="connsiteX5" fmla="*/ 0 w 951558"/>
                <a:gd name="connsiteY5" fmla="*/ 3236034 h 3236034"/>
                <a:gd name="connsiteX6" fmla="*/ 0 w 951558"/>
                <a:gd name="connsiteY6" fmla="*/ 3236034 h 3236034"/>
                <a:gd name="connsiteX7" fmla="*/ 0 w 951558"/>
                <a:gd name="connsiteY7" fmla="*/ 886926 h 3236034"/>
                <a:gd name="connsiteX8" fmla="*/ 397829 w 951558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802721"/>
                <a:gd name="connsiteY0" fmla="*/ 0 h 3236034"/>
                <a:gd name="connsiteX1" fmla="*/ 802721 w 802721"/>
                <a:gd name="connsiteY1" fmla="*/ 1099577 h 3236034"/>
                <a:gd name="connsiteX2" fmla="*/ 792088 w 802721"/>
                <a:gd name="connsiteY2" fmla="*/ 3236034 h 3236034"/>
                <a:gd name="connsiteX3" fmla="*/ 792088 w 802721"/>
                <a:gd name="connsiteY3" fmla="*/ 3236034 h 3236034"/>
                <a:gd name="connsiteX4" fmla="*/ 0 w 802721"/>
                <a:gd name="connsiteY4" fmla="*/ 3236034 h 3236034"/>
                <a:gd name="connsiteX5" fmla="*/ 0 w 802721"/>
                <a:gd name="connsiteY5" fmla="*/ 3236034 h 3236034"/>
                <a:gd name="connsiteX6" fmla="*/ 0 w 802721"/>
                <a:gd name="connsiteY6" fmla="*/ 886926 h 3236034"/>
                <a:gd name="connsiteX7" fmla="*/ 397829 w 802721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117407"/>
                <a:gd name="connsiteY0" fmla="*/ 0 h 3236034"/>
                <a:gd name="connsiteX1" fmla="*/ 802721 w 1117407"/>
                <a:gd name="connsiteY1" fmla="*/ 1099577 h 3236034"/>
                <a:gd name="connsiteX2" fmla="*/ 792088 w 1117407"/>
                <a:gd name="connsiteY2" fmla="*/ 3236034 h 3236034"/>
                <a:gd name="connsiteX3" fmla="*/ 792088 w 1117407"/>
                <a:gd name="connsiteY3" fmla="*/ 3236034 h 3236034"/>
                <a:gd name="connsiteX4" fmla="*/ 0 w 1117407"/>
                <a:gd name="connsiteY4" fmla="*/ 3236034 h 3236034"/>
                <a:gd name="connsiteX5" fmla="*/ 0 w 1117407"/>
                <a:gd name="connsiteY5" fmla="*/ 3236034 h 3236034"/>
                <a:gd name="connsiteX6" fmla="*/ 0 w 1117407"/>
                <a:gd name="connsiteY6" fmla="*/ 886926 h 3236034"/>
                <a:gd name="connsiteX7" fmla="*/ 397829 w 1117407"/>
                <a:gd name="connsiteY7" fmla="*/ 0 h 3236034"/>
                <a:gd name="connsiteX0" fmla="*/ 397829 w 1125562"/>
                <a:gd name="connsiteY0" fmla="*/ 0 h 3236034"/>
                <a:gd name="connsiteX1" fmla="*/ 813354 w 1125562"/>
                <a:gd name="connsiteY1" fmla="*/ 1344126 h 3236034"/>
                <a:gd name="connsiteX2" fmla="*/ 792088 w 1125562"/>
                <a:gd name="connsiteY2" fmla="*/ 3236034 h 3236034"/>
                <a:gd name="connsiteX3" fmla="*/ 792088 w 1125562"/>
                <a:gd name="connsiteY3" fmla="*/ 3236034 h 3236034"/>
                <a:gd name="connsiteX4" fmla="*/ 0 w 1125562"/>
                <a:gd name="connsiteY4" fmla="*/ 3236034 h 3236034"/>
                <a:gd name="connsiteX5" fmla="*/ 0 w 1125562"/>
                <a:gd name="connsiteY5" fmla="*/ 3236034 h 3236034"/>
                <a:gd name="connsiteX6" fmla="*/ 0 w 1125562"/>
                <a:gd name="connsiteY6" fmla="*/ 886926 h 3236034"/>
                <a:gd name="connsiteX7" fmla="*/ 397829 w 1125562"/>
                <a:gd name="connsiteY7" fmla="*/ 0 h 3236034"/>
                <a:gd name="connsiteX0" fmla="*/ 397829 w 1109289"/>
                <a:gd name="connsiteY0" fmla="*/ 0 h 3236034"/>
                <a:gd name="connsiteX1" fmla="*/ 792089 w 1109289"/>
                <a:gd name="connsiteY1" fmla="*/ 1312228 h 3236034"/>
                <a:gd name="connsiteX2" fmla="*/ 792088 w 1109289"/>
                <a:gd name="connsiteY2" fmla="*/ 3236034 h 3236034"/>
                <a:gd name="connsiteX3" fmla="*/ 792088 w 1109289"/>
                <a:gd name="connsiteY3" fmla="*/ 3236034 h 3236034"/>
                <a:gd name="connsiteX4" fmla="*/ 0 w 1109289"/>
                <a:gd name="connsiteY4" fmla="*/ 3236034 h 3236034"/>
                <a:gd name="connsiteX5" fmla="*/ 0 w 1109289"/>
                <a:gd name="connsiteY5" fmla="*/ 3236034 h 3236034"/>
                <a:gd name="connsiteX6" fmla="*/ 0 w 1109289"/>
                <a:gd name="connsiteY6" fmla="*/ 886926 h 3236034"/>
                <a:gd name="connsiteX7" fmla="*/ 397829 w 1109289"/>
                <a:gd name="connsiteY7" fmla="*/ 0 h 3236034"/>
                <a:gd name="connsiteX0" fmla="*/ 397829 w 1076274"/>
                <a:gd name="connsiteY0" fmla="*/ 0 h 3236034"/>
                <a:gd name="connsiteX1" fmla="*/ 792089 w 1076274"/>
                <a:gd name="connsiteY1" fmla="*/ 1312228 h 3236034"/>
                <a:gd name="connsiteX2" fmla="*/ 792088 w 1076274"/>
                <a:gd name="connsiteY2" fmla="*/ 3236034 h 3236034"/>
                <a:gd name="connsiteX3" fmla="*/ 792088 w 1076274"/>
                <a:gd name="connsiteY3" fmla="*/ 3236034 h 3236034"/>
                <a:gd name="connsiteX4" fmla="*/ 0 w 1076274"/>
                <a:gd name="connsiteY4" fmla="*/ 3236034 h 3236034"/>
                <a:gd name="connsiteX5" fmla="*/ 0 w 1076274"/>
                <a:gd name="connsiteY5" fmla="*/ 3236034 h 3236034"/>
                <a:gd name="connsiteX6" fmla="*/ 0 w 1076274"/>
                <a:gd name="connsiteY6" fmla="*/ 886926 h 3236034"/>
                <a:gd name="connsiteX7" fmla="*/ 397829 w 1076274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84929"/>
                <a:gd name="connsiteY0" fmla="*/ 0 h 3236034"/>
                <a:gd name="connsiteX1" fmla="*/ 930312 w 1184929"/>
                <a:gd name="connsiteY1" fmla="*/ 1142108 h 3236034"/>
                <a:gd name="connsiteX2" fmla="*/ 792088 w 1184929"/>
                <a:gd name="connsiteY2" fmla="*/ 3236034 h 3236034"/>
                <a:gd name="connsiteX3" fmla="*/ 792088 w 1184929"/>
                <a:gd name="connsiteY3" fmla="*/ 3236034 h 3236034"/>
                <a:gd name="connsiteX4" fmla="*/ 0 w 1184929"/>
                <a:gd name="connsiteY4" fmla="*/ 3236034 h 3236034"/>
                <a:gd name="connsiteX5" fmla="*/ 0 w 1184929"/>
                <a:gd name="connsiteY5" fmla="*/ 3236034 h 3236034"/>
                <a:gd name="connsiteX6" fmla="*/ 0 w 1184929"/>
                <a:gd name="connsiteY6" fmla="*/ 886926 h 3236034"/>
                <a:gd name="connsiteX7" fmla="*/ 397829 w 1184929"/>
                <a:gd name="connsiteY7" fmla="*/ 0 h 3236034"/>
                <a:gd name="connsiteX0" fmla="*/ 397829 w 1111112"/>
                <a:gd name="connsiteY0" fmla="*/ 0 h 3236034"/>
                <a:gd name="connsiteX1" fmla="*/ 930312 w 1111112"/>
                <a:gd name="connsiteY1" fmla="*/ 1142108 h 3236034"/>
                <a:gd name="connsiteX2" fmla="*/ 792088 w 1111112"/>
                <a:gd name="connsiteY2" fmla="*/ 3236034 h 3236034"/>
                <a:gd name="connsiteX3" fmla="*/ 792088 w 1111112"/>
                <a:gd name="connsiteY3" fmla="*/ 3236034 h 3236034"/>
                <a:gd name="connsiteX4" fmla="*/ 0 w 1111112"/>
                <a:gd name="connsiteY4" fmla="*/ 3236034 h 3236034"/>
                <a:gd name="connsiteX5" fmla="*/ 0 w 1111112"/>
                <a:gd name="connsiteY5" fmla="*/ 3236034 h 3236034"/>
                <a:gd name="connsiteX6" fmla="*/ 0 w 1111112"/>
                <a:gd name="connsiteY6" fmla="*/ 886926 h 3236034"/>
                <a:gd name="connsiteX7" fmla="*/ 397829 w 1111112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1550"/>
                <a:gd name="connsiteY0" fmla="*/ 0 h 3236034"/>
                <a:gd name="connsiteX1" fmla="*/ 930312 w 1151550"/>
                <a:gd name="connsiteY1" fmla="*/ 1142108 h 3236034"/>
                <a:gd name="connsiteX2" fmla="*/ 792088 w 1151550"/>
                <a:gd name="connsiteY2" fmla="*/ 3236034 h 3236034"/>
                <a:gd name="connsiteX3" fmla="*/ 792088 w 1151550"/>
                <a:gd name="connsiteY3" fmla="*/ 3236034 h 3236034"/>
                <a:gd name="connsiteX4" fmla="*/ 0 w 1151550"/>
                <a:gd name="connsiteY4" fmla="*/ 3236034 h 3236034"/>
                <a:gd name="connsiteX5" fmla="*/ 0 w 1151550"/>
                <a:gd name="connsiteY5" fmla="*/ 3236034 h 3236034"/>
                <a:gd name="connsiteX6" fmla="*/ 0 w 1151550"/>
                <a:gd name="connsiteY6" fmla="*/ 886926 h 3236034"/>
                <a:gd name="connsiteX7" fmla="*/ 397829 w 1151550"/>
                <a:gd name="connsiteY7" fmla="*/ 0 h 3236034"/>
                <a:gd name="connsiteX0" fmla="*/ 397829 w 1081399"/>
                <a:gd name="connsiteY0" fmla="*/ 0 h 3236034"/>
                <a:gd name="connsiteX1" fmla="*/ 834842 w 1081399"/>
                <a:gd name="connsiteY1" fmla="*/ 1099578 h 3236034"/>
                <a:gd name="connsiteX2" fmla="*/ 792088 w 1081399"/>
                <a:gd name="connsiteY2" fmla="*/ 3236034 h 3236034"/>
                <a:gd name="connsiteX3" fmla="*/ 792088 w 1081399"/>
                <a:gd name="connsiteY3" fmla="*/ 3236034 h 3236034"/>
                <a:gd name="connsiteX4" fmla="*/ 0 w 1081399"/>
                <a:gd name="connsiteY4" fmla="*/ 3236034 h 3236034"/>
                <a:gd name="connsiteX5" fmla="*/ 0 w 1081399"/>
                <a:gd name="connsiteY5" fmla="*/ 3236034 h 3236034"/>
                <a:gd name="connsiteX6" fmla="*/ 0 w 1081399"/>
                <a:gd name="connsiteY6" fmla="*/ 886926 h 3236034"/>
                <a:gd name="connsiteX7" fmla="*/ 397829 w 1081399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43356"/>
                <a:gd name="connsiteY0" fmla="*/ 0 h 3236034"/>
                <a:gd name="connsiteX1" fmla="*/ 780289 w 1043356"/>
                <a:gd name="connsiteY1" fmla="*/ 1216537 h 3236034"/>
                <a:gd name="connsiteX2" fmla="*/ 792088 w 1043356"/>
                <a:gd name="connsiteY2" fmla="*/ 3236034 h 3236034"/>
                <a:gd name="connsiteX3" fmla="*/ 792088 w 1043356"/>
                <a:gd name="connsiteY3" fmla="*/ 3236034 h 3236034"/>
                <a:gd name="connsiteX4" fmla="*/ 0 w 1043356"/>
                <a:gd name="connsiteY4" fmla="*/ 3236034 h 3236034"/>
                <a:gd name="connsiteX5" fmla="*/ 0 w 1043356"/>
                <a:gd name="connsiteY5" fmla="*/ 3236034 h 3236034"/>
                <a:gd name="connsiteX6" fmla="*/ 0 w 1043356"/>
                <a:gd name="connsiteY6" fmla="*/ 886926 h 3236034"/>
                <a:gd name="connsiteX7" fmla="*/ 397829 w 1043356"/>
                <a:gd name="connsiteY7" fmla="*/ 0 h 3236034"/>
                <a:gd name="connsiteX0" fmla="*/ 397829 w 971742"/>
                <a:gd name="connsiteY0" fmla="*/ 0 h 3236034"/>
                <a:gd name="connsiteX1" fmla="*/ 780289 w 971742"/>
                <a:gd name="connsiteY1" fmla="*/ 1216537 h 3236034"/>
                <a:gd name="connsiteX2" fmla="*/ 792088 w 971742"/>
                <a:gd name="connsiteY2" fmla="*/ 3236034 h 3236034"/>
                <a:gd name="connsiteX3" fmla="*/ 792088 w 971742"/>
                <a:gd name="connsiteY3" fmla="*/ 3236034 h 3236034"/>
                <a:gd name="connsiteX4" fmla="*/ 0 w 971742"/>
                <a:gd name="connsiteY4" fmla="*/ 3236034 h 3236034"/>
                <a:gd name="connsiteX5" fmla="*/ 0 w 971742"/>
                <a:gd name="connsiteY5" fmla="*/ 3236034 h 3236034"/>
                <a:gd name="connsiteX6" fmla="*/ 0 w 971742"/>
                <a:gd name="connsiteY6" fmla="*/ 886926 h 3236034"/>
                <a:gd name="connsiteX7" fmla="*/ 397829 w 971742"/>
                <a:gd name="connsiteY7" fmla="*/ 0 h 3236034"/>
                <a:gd name="connsiteX0" fmla="*/ 397829 w 1007471"/>
                <a:gd name="connsiteY0" fmla="*/ 0 h 3236034"/>
                <a:gd name="connsiteX1" fmla="*/ 780289 w 1007471"/>
                <a:gd name="connsiteY1" fmla="*/ 1216537 h 3236034"/>
                <a:gd name="connsiteX2" fmla="*/ 792088 w 1007471"/>
                <a:gd name="connsiteY2" fmla="*/ 3236034 h 3236034"/>
                <a:gd name="connsiteX3" fmla="*/ 792088 w 1007471"/>
                <a:gd name="connsiteY3" fmla="*/ 3236034 h 3236034"/>
                <a:gd name="connsiteX4" fmla="*/ 0 w 1007471"/>
                <a:gd name="connsiteY4" fmla="*/ 3236034 h 3236034"/>
                <a:gd name="connsiteX5" fmla="*/ 0 w 1007471"/>
                <a:gd name="connsiteY5" fmla="*/ 3236034 h 3236034"/>
                <a:gd name="connsiteX6" fmla="*/ 0 w 1007471"/>
                <a:gd name="connsiteY6" fmla="*/ 886926 h 3236034"/>
                <a:gd name="connsiteX7" fmla="*/ 397829 w 1007471"/>
                <a:gd name="connsiteY7" fmla="*/ 0 h 3236034"/>
                <a:gd name="connsiteX0" fmla="*/ 397829 w 983631"/>
                <a:gd name="connsiteY0" fmla="*/ 0 h 3236034"/>
                <a:gd name="connsiteX1" fmla="*/ 780289 w 983631"/>
                <a:gd name="connsiteY1" fmla="*/ 1216537 h 3236034"/>
                <a:gd name="connsiteX2" fmla="*/ 792088 w 983631"/>
                <a:gd name="connsiteY2" fmla="*/ 3236034 h 3236034"/>
                <a:gd name="connsiteX3" fmla="*/ 792088 w 983631"/>
                <a:gd name="connsiteY3" fmla="*/ 3236034 h 3236034"/>
                <a:gd name="connsiteX4" fmla="*/ 0 w 983631"/>
                <a:gd name="connsiteY4" fmla="*/ 3236034 h 3236034"/>
                <a:gd name="connsiteX5" fmla="*/ 0 w 983631"/>
                <a:gd name="connsiteY5" fmla="*/ 3236034 h 3236034"/>
                <a:gd name="connsiteX6" fmla="*/ 0 w 983631"/>
                <a:gd name="connsiteY6" fmla="*/ 886926 h 3236034"/>
                <a:gd name="connsiteX7" fmla="*/ 397829 w 983631"/>
                <a:gd name="connsiteY7" fmla="*/ 0 h 3236034"/>
                <a:gd name="connsiteX0" fmla="*/ 397829 w 983630"/>
                <a:gd name="connsiteY0" fmla="*/ 9390 h 3245424"/>
                <a:gd name="connsiteX1" fmla="*/ 780289 w 983630"/>
                <a:gd name="connsiteY1" fmla="*/ 1225927 h 3245424"/>
                <a:gd name="connsiteX2" fmla="*/ 792088 w 983630"/>
                <a:gd name="connsiteY2" fmla="*/ 3245424 h 3245424"/>
                <a:gd name="connsiteX3" fmla="*/ 792088 w 983630"/>
                <a:gd name="connsiteY3" fmla="*/ 3245424 h 3245424"/>
                <a:gd name="connsiteX4" fmla="*/ 0 w 983630"/>
                <a:gd name="connsiteY4" fmla="*/ 3245424 h 3245424"/>
                <a:gd name="connsiteX5" fmla="*/ 0 w 983630"/>
                <a:gd name="connsiteY5" fmla="*/ 3245424 h 3245424"/>
                <a:gd name="connsiteX6" fmla="*/ 0 w 983630"/>
                <a:gd name="connsiteY6" fmla="*/ 896316 h 3245424"/>
                <a:gd name="connsiteX7" fmla="*/ 397829 w 983630"/>
                <a:gd name="connsiteY7" fmla="*/ 9390 h 3245424"/>
                <a:gd name="connsiteX0" fmla="*/ 397829 w 974605"/>
                <a:gd name="connsiteY0" fmla="*/ 6357 h 3242391"/>
                <a:gd name="connsiteX1" fmla="*/ 766650 w 974605"/>
                <a:gd name="connsiteY1" fmla="*/ 1552503 h 3242391"/>
                <a:gd name="connsiteX2" fmla="*/ 792088 w 974605"/>
                <a:gd name="connsiteY2" fmla="*/ 3242391 h 3242391"/>
                <a:gd name="connsiteX3" fmla="*/ 792088 w 974605"/>
                <a:gd name="connsiteY3" fmla="*/ 3242391 h 3242391"/>
                <a:gd name="connsiteX4" fmla="*/ 0 w 974605"/>
                <a:gd name="connsiteY4" fmla="*/ 3242391 h 3242391"/>
                <a:gd name="connsiteX5" fmla="*/ 0 w 974605"/>
                <a:gd name="connsiteY5" fmla="*/ 3242391 h 3242391"/>
                <a:gd name="connsiteX6" fmla="*/ 0 w 974605"/>
                <a:gd name="connsiteY6" fmla="*/ 893283 h 3242391"/>
                <a:gd name="connsiteX7" fmla="*/ 397829 w 974605"/>
                <a:gd name="connsiteY7" fmla="*/ 6357 h 3242391"/>
                <a:gd name="connsiteX0" fmla="*/ 397829 w 964009"/>
                <a:gd name="connsiteY0" fmla="*/ 7874 h 3243908"/>
                <a:gd name="connsiteX1" fmla="*/ 766650 w 964009"/>
                <a:gd name="connsiteY1" fmla="*/ 1554020 h 3243908"/>
                <a:gd name="connsiteX2" fmla="*/ 792088 w 964009"/>
                <a:gd name="connsiteY2" fmla="*/ 3243908 h 3243908"/>
                <a:gd name="connsiteX3" fmla="*/ 792088 w 964009"/>
                <a:gd name="connsiteY3" fmla="*/ 3243908 h 3243908"/>
                <a:gd name="connsiteX4" fmla="*/ 0 w 964009"/>
                <a:gd name="connsiteY4" fmla="*/ 3243908 h 3243908"/>
                <a:gd name="connsiteX5" fmla="*/ 0 w 964009"/>
                <a:gd name="connsiteY5" fmla="*/ 3243908 h 3243908"/>
                <a:gd name="connsiteX6" fmla="*/ 0 w 964009"/>
                <a:gd name="connsiteY6" fmla="*/ 894800 h 3243908"/>
                <a:gd name="connsiteX7" fmla="*/ 397829 w 964009"/>
                <a:gd name="connsiteY7" fmla="*/ 7874 h 3243908"/>
                <a:gd name="connsiteX0" fmla="*/ 397829 w 1103655"/>
                <a:gd name="connsiteY0" fmla="*/ 5470 h 3241504"/>
                <a:gd name="connsiteX1" fmla="*/ 1096679 w 1103655"/>
                <a:gd name="connsiteY1" fmla="*/ 590921 h 3241504"/>
                <a:gd name="connsiteX2" fmla="*/ 766650 w 1103655"/>
                <a:gd name="connsiteY2" fmla="*/ 1551616 h 3241504"/>
                <a:gd name="connsiteX3" fmla="*/ 792088 w 1103655"/>
                <a:gd name="connsiteY3" fmla="*/ 3241504 h 3241504"/>
                <a:gd name="connsiteX4" fmla="*/ 792088 w 1103655"/>
                <a:gd name="connsiteY4" fmla="*/ 3241504 h 3241504"/>
                <a:gd name="connsiteX5" fmla="*/ 0 w 1103655"/>
                <a:gd name="connsiteY5" fmla="*/ 3241504 h 3241504"/>
                <a:gd name="connsiteX6" fmla="*/ 0 w 1103655"/>
                <a:gd name="connsiteY6" fmla="*/ 3241504 h 3241504"/>
                <a:gd name="connsiteX7" fmla="*/ 0 w 1103655"/>
                <a:gd name="connsiteY7" fmla="*/ 892396 h 3241504"/>
                <a:gd name="connsiteX8" fmla="*/ 397829 w 1103655"/>
                <a:gd name="connsiteY8" fmla="*/ 5470 h 3241504"/>
                <a:gd name="connsiteX0" fmla="*/ 397829 w 1103454"/>
                <a:gd name="connsiteY0" fmla="*/ 5470 h 3241504"/>
                <a:gd name="connsiteX1" fmla="*/ 1096679 w 1103454"/>
                <a:gd name="connsiteY1" fmla="*/ 590921 h 3241504"/>
                <a:gd name="connsiteX2" fmla="*/ 754433 w 1103454"/>
                <a:gd name="connsiteY2" fmla="*/ 1523041 h 3241504"/>
                <a:gd name="connsiteX3" fmla="*/ 792088 w 1103454"/>
                <a:gd name="connsiteY3" fmla="*/ 3241504 h 3241504"/>
                <a:gd name="connsiteX4" fmla="*/ 792088 w 1103454"/>
                <a:gd name="connsiteY4" fmla="*/ 3241504 h 3241504"/>
                <a:gd name="connsiteX5" fmla="*/ 0 w 1103454"/>
                <a:gd name="connsiteY5" fmla="*/ 3241504 h 3241504"/>
                <a:gd name="connsiteX6" fmla="*/ 0 w 1103454"/>
                <a:gd name="connsiteY6" fmla="*/ 3241504 h 3241504"/>
                <a:gd name="connsiteX7" fmla="*/ 0 w 1103454"/>
                <a:gd name="connsiteY7" fmla="*/ 892396 h 3241504"/>
                <a:gd name="connsiteX8" fmla="*/ 397829 w 1103454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2304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0399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93682"/>
                <a:gd name="connsiteY0" fmla="*/ 5721 h 3241755"/>
                <a:gd name="connsiteX1" fmla="*/ 1188312 w 1193682"/>
                <a:gd name="connsiteY1" fmla="*/ 572122 h 3241755"/>
                <a:gd name="connsiteX2" fmla="*/ 754433 w 1193682"/>
                <a:gd name="connsiteY2" fmla="*/ 1504242 h 3241755"/>
                <a:gd name="connsiteX3" fmla="*/ 792088 w 1193682"/>
                <a:gd name="connsiteY3" fmla="*/ 3241755 h 3241755"/>
                <a:gd name="connsiteX4" fmla="*/ 792088 w 1193682"/>
                <a:gd name="connsiteY4" fmla="*/ 3241755 h 3241755"/>
                <a:gd name="connsiteX5" fmla="*/ 0 w 1193682"/>
                <a:gd name="connsiteY5" fmla="*/ 3241755 h 3241755"/>
                <a:gd name="connsiteX6" fmla="*/ 0 w 1193682"/>
                <a:gd name="connsiteY6" fmla="*/ 3241755 h 3241755"/>
                <a:gd name="connsiteX7" fmla="*/ 0 w 1193682"/>
                <a:gd name="connsiteY7" fmla="*/ 892647 h 3241755"/>
                <a:gd name="connsiteX8" fmla="*/ 397829 w 1193682"/>
                <a:gd name="connsiteY8" fmla="*/ 5721 h 3241755"/>
                <a:gd name="connsiteX0" fmla="*/ 397829 w 1188313"/>
                <a:gd name="connsiteY0" fmla="*/ 5721 h 3241755"/>
                <a:gd name="connsiteX1" fmla="*/ 1188312 w 1188313"/>
                <a:gd name="connsiteY1" fmla="*/ 572122 h 3241755"/>
                <a:gd name="connsiteX2" fmla="*/ 754433 w 1188313"/>
                <a:gd name="connsiteY2" fmla="*/ 1504242 h 3241755"/>
                <a:gd name="connsiteX3" fmla="*/ 792088 w 1188313"/>
                <a:gd name="connsiteY3" fmla="*/ 3241755 h 3241755"/>
                <a:gd name="connsiteX4" fmla="*/ 792088 w 1188313"/>
                <a:gd name="connsiteY4" fmla="*/ 3241755 h 3241755"/>
                <a:gd name="connsiteX5" fmla="*/ 0 w 1188313"/>
                <a:gd name="connsiteY5" fmla="*/ 3241755 h 3241755"/>
                <a:gd name="connsiteX6" fmla="*/ 0 w 1188313"/>
                <a:gd name="connsiteY6" fmla="*/ 3241755 h 3241755"/>
                <a:gd name="connsiteX7" fmla="*/ 0 w 1188313"/>
                <a:gd name="connsiteY7" fmla="*/ 892647 h 3241755"/>
                <a:gd name="connsiteX8" fmla="*/ 397829 w 1188313"/>
                <a:gd name="connsiteY8" fmla="*/ 5721 h 3241755"/>
                <a:gd name="connsiteX0" fmla="*/ 397829 w 1200430"/>
                <a:gd name="connsiteY0" fmla="*/ 6518 h 3242552"/>
                <a:gd name="connsiteX1" fmla="*/ 1188312 w 1200430"/>
                <a:gd name="connsiteY1" fmla="*/ 572919 h 3242552"/>
                <a:gd name="connsiteX2" fmla="*/ 754433 w 1200430"/>
                <a:gd name="connsiteY2" fmla="*/ 1505039 h 3242552"/>
                <a:gd name="connsiteX3" fmla="*/ 792088 w 1200430"/>
                <a:gd name="connsiteY3" fmla="*/ 3242552 h 3242552"/>
                <a:gd name="connsiteX4" fmla="*/ 792088 w 1200430"/>
                <a:gd name="connsiteY4" fmla="*/ 3242552 h 3242552"/>
                <a:gd name="connsiteX5" fmla="*/ 0 w 1200430"/>
                <a:gd name="connsiteY5" fmla="*/ 3242552 h 3242552"/>
                <a:gd name="connsiteX6" fmla="*/ 0 w 1200430"/>
                <a:gd name="connsiteY6" fmla="*/ 3242552 h 3242552"/>
                <a:gd name="connsiteX7" fmla="*/ 0 w 1200430"/>
                <a:gd name="connsiteY7" fmla="*/ 893444 h 3242552"/>
                <a:gd name="connsiteX8" fmla="*/ 397829 w 1200430"/>
                <a:gd name="connsiteY8" fmla="*/ 6518 h 3242552"/>
                <a:gd name="connsiteX0" fmla="*/ 367285 w 1200000"/>
                <a:gd name="connsiteY0" fmla="*/ 7711 h 3186595"/>
                <a:gd name="connsiteX1" fmla="*/ 1188312 w 1200000"/>
                <a:gd name="connsiteY1" fmla="*/ 516962 h 3186595"/>
                <a:gd name="connsiteX2" fmla="*/ 754433 w 1200000"/>
                <a:gd name="connsiteY2" fmla="*/ 1449082 h 3186595"/>
                <a:gd name="connsiteX3" fmla="*/ 792088 w 1200000"/>
                <a:gd name="connsiteY3" fmla="*/ 3186595 h 3186595"/>
                <a:gd name="connsiteX4" fmla="*/ 792088 w 1200000"/>
                <a:gd name="connsiteY4" fmla="*/ 3186595 h 3186595"/>
                <a:gd name="connsiteX5" fmla="*/ 0 w 1200000"/>
                <a:gd name="connsiteY5" fmla="*/ 3186595 h 3186595"/>
                <a:gd name="connsiteX6" fmla="*/ 0 w 1200000"/>
                <a:gd name="connsiteY6" fmla="*/ 3186595 h 3186595"/>
                <a:gd name="connsiteX7" fmla="*/ 0 w 1200000"/>
                <a:gd name="connsiteY7" fmla="*/ 837487 h 3186595"/>
                <a:gd name="connsiteX8" fmla="*/ 367285 w 1200000"/>
                <a:gd name="connsiteY8" fmla="*/ 7711 h 3186595"/>
                <a:gd name="connsiteX0" fmla="*/ 367285 w 1200505"/>
                <a:gd name="connsiteY0" fmla="*/ 1566 h 3180450"/>
                <a:gd name="connsiteX1" fmla="*/ 1188312 w 1200505"/>
                <a:gd name="connsiteY1" fmla="*/ 510817 h 3180450"/>
                <a:gd name="connsiteX2" fmla="*/ 754433 w 1200505"/>
                <a:gd name="connsiteY2" fmla="*/ 1442937 h 3180450"/>
                <a:gd name="connsiteX3" fmla="*/ 792088 w 1200505"/>
                <a:gd name="connsiteY3" fmla="*/ 3180450 h 3180450"/>
                <a:gd name="connsiteX4" fmla="*/ 792088 w 1200505"/>
                <a:gd name="connsiteY4" fmla="*/ 3180450 h 3180450"/>
                <a:gd name="connsiteX5" fmla="*/ 0 w 1200505"/>
                <a:gd name="connsiteY5" fmla="*/ 3180450 h 3180450"/>
                <a:gd name="connsiteX6" fmla="*/ 0 w 1200505"/>
                <a:gd name="connsiteY6" fmla="*/ 3180450 h 3180450"/>
                <a:gd name="connsiteX7" fmla="*/ 0 w 1200505"/>
                <a:gd name="connsiteY7" fmla="*/ 831342 h 3180450"/>
                <a:gd name="connsiteX8" fmla="*/ 367285 w 1200505"/>
                <a:gd name="connsiteY8" fmla="*/ 1566 h 3180450"/>
                <a:gd name="connsiteX0" fmla="*/ 367858 w 1201078"/>
                <a:gd name="connsiteY0" fmla="*/ 1566 h 3180450"/>
                <a:gd name="connsiteX1" fmla="*/ 1188885 w 1201078"/>
                <a:gd name="connsiteY1" fmla="*/ 510817 h 3180450"/>
                <a:gd name="connsiteX2" fmla="*/ 755006 w 1201078"/>
                <a:gd name="connsiteY2" fmla="*/ 1442937 h 3180450"/>
                <a:gd name="connsiteX3" fmla="*/ 792661 w 1201078"/>
                <a:gd name="connsiteY3" fmla="*/ 3180450 h 3180450"/>
                <a:gd name="connsiteX4" fmla="*/ 792661 w 1201078"/>
                <a:gd name="connsiteY4" fmla="*/ 3180450 h 3180450"/>
                <a:gd name="connsiteX5" fmla="*/ 573 w 1201078"/>
                <a:gd name="connsiteY5" fmla="*/ 3180450 h 3180450"/>
                <a:gd name="connsiteX6" fmla="*/ 573 w 1201078"/>
                <a:gd name="connsiteY6" fmla="*/ 3180450 h 3180450"/>
                <a:gd name="connsiteX7" fmla="*/ 573 w 1201078"/>
                <a:gd name="connsiteY7" fmla="*/ 831342 h 3180450"/>
                <a:gd name="connsiteX8" fmla="*/ 367858 w 1201078"/>
                <a:gd name="connsiteY8" fmla="*/ 1566 h 3180450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0085"/>
                <a:gd name="connsiteY0" fmla="*/ 1764 h 3180648"/>
                <a:gd name="connsiteX1" fmla="*/ 1237757 w 1240085"/>
                <a:gd name="connsiteY1" fmla="*/ 520540 h 3180648"/>
                <a:gd name="connsiteX2" fmla="*/ 755007 w 1240085"/>
                <a:gd name="connsiteY2" fmla="*/ 1443135 h 3180648"/>
                <a:gd name="connsiteX3" fmla="*/ 792662 w 1240085"/>
                <a:gd name="connsiteY3" fmla="*/ 3180648 h 3180648"/>
                <a:gd name="connsiteX4" fmla="*/ 792662 w 1240085"/>
                <a:gd name="connsiteY4" fmla="*/ 3180648 h 3180648"/>
                <a:gd name="connsiteX5" fmla="*/ 574 w 1240085"/>
                <a:gd name="connsiteY5" fmla="*/ 3180648 h 3180648"/>
                <a:gd name="connsiteX6" fmla="*/ 574 w 1240085"/>
                <a:gd name="connsiteY6" fmla="*/ 3180648 h 3180648"/>
                <a:gd name="connsiteX7" fmla="*/ 574 w 1240085"/>
                <a:gd name="connsiteY7" fmla="*/ 831540 h 3180648"/>
                <a:gd name="connsiteX8" fmla="*/ 367859 w 1240085"/>
                <a:gd name="connsiteY8" fmla="*/ 1764 h 3180648"/>
                <a:gd name="connsiteX0" fmla="*/ 367859 w 1240086"/>
                <a:gd name="connsiteY0" fmla="*/ 1764 h 3180648"/>
                <a:gd name="connsiteX1" fmla="*/ 1237757 w 1240086"/>
                <a:gd name="connsiteY1" fmla="*/ 520540 h 3180648"/>
                <a:gd name="connsiteX2" fmla="*/ 755007 w 1240086"/>
                <a:gd name="connsiteY2" fmla="*/ 1443135 h 3180648"/>
                <a:gd name="connsiteX3" fmla="*/ 792662 w 1240086"/>
                <a:gd name="connsiteY3" fmla="*/ 3180648 h 3180648"/>
                <a:gd name="connsiteX4" fmla="*/ 792662 w 1240086"/>
                <a:gd name="connsiteY4" fmla="*/ 3180648 h 3180648"/>
                <a:gd name="connsiteX5" fmla="*/ 574 w 1240086"/>
                <a:gd name="connsiteY5" fmla="*/ 3180648 h 3180648"/>
                <a:gd name="connsiteX6" fmla="*/ 574 w 1240086"/>
                <a:gd name="connsiteY6" fmla="*/ 3180648 h 3180648"/>
                <a:gd name="connsiteX7" fmla="*/ 574 w 1240086"/>
                <a:gd name="connsiteY7" fmla="*/ 831540 h 3180648"/>
                <a:gd name="connsiteX8" fmla="*/ 367859 w 1240086"/>
                <a:gd name="connsiteY8" fmla="*/ 1764 h 3180648"/>
                <a:gd name="connsiteX0" fmla="*/ 373394 w 1239532"/>
                <a:gd name="connsiteY0" fmla="*/ 1562 h 3209021"/>
                <a:gd name="connsiteX1" fmla="*/ 1237184 w 1239532"/>
                <a:gd name="connsiteY1" fmla="*/ 548913 h 3209021"/>
                <a:gd name="connsiteX2" fmla="*/ 754434 w 1239532"/>
                <a:gd name="connsiteY2" fmla="*/ 1471508 h 3209021"/>
                <a:gd name="connsiteX3" fmla="*/ 792089 w 1239532"/>
                <a:gd name="connsiteY3" fmla="*/ 3209021 h 3209021"/>
                <a:gd name="connsiteX4" fmla="*/ 792089 w 1239532"/>
                <a:gd name="connsiteY4" fmla="*/ 3209021 h 3209021"/>
                <a:gd name="connsiteX5" fmla="*/ 1 w 1239532"/>
                <a:gd name="connsiteY5" fmla="*/ 3209021 h 3209021"/>
                <a:gd name="connsiteX6" fmla="*/ 1 w 1239532"/>
                <a:gd name="connsiteY6" fmla="*/ 3209021 h 3209021"/>
                <a:gd name="connsiteX7" fmla="*/ 1 w 1239532"/>
                <a:gd name="connsiteY7" fmla="*/ 859913 h 3209021"/>
                <a:gd name="connsiteX8" fmla="*/ 373394 w 1239532"/>
                <a:gd name="connsiteY8" fmla="*/ 1562 h 3209021"/>
                <a:gd name="connsiteX0" fmla="*/ 373393 w 1239758"/>
                <a:gd name="connsiteY0" fmla="*/ 0 h 3207459"/>
                <a:gd name="connsiteX1" fmla="*/ 1237183 w 1239758"/>
                <a:gd name="connsiteY1" fmla="*/ 547351 h 3207459"/>
                <a:gd name="connsiteX2" fmla="*/ 754433 w 1239758"/>
                <a:gd name="connsiteY2" fmla="*/ 1469946 h 3207459"/>
                <a:gd name="connsiteX3" fmla="*/ 792088 w 1239758"/>
                <a:gd name="connsiteY3" fmla="*/ 3207459 h 3207459"/>
                <a:gd name="connsiteX4" fmla="*/ 792088 w 1239758"/>
                <a:gd name="connsiteY4" fmla="*/ 3207459 h 3207459"/>
                <a:gd name="connsiteX5" fmla="*/ 0 w 1239758"/>
                <a:gd name="connsiteY5" fmla="*/ 3207459 h 3207459"/>
                <a:gd name="connsiteX6" fmla="*/ 0 w 1239758"/>
                <a:gd name="connsiteY6" fmla="*/ 3207459 h 3207459"/>
                <a:gd name="connsiteX7" fmla="*/ 0 w 1239758"/>
                <a:gd name="connsiteY7" fmla="*/ 858351 h 3207459"/>
                <a:gd name="connsiteX8" fmla="*/ 373393 w 1239758"/>
                <a:gd name="connsiteY8" fmla="*/ 0 h 3207459"/>
                <a:gd name="connsiteX0" fmla="*/ 380199 w 1246564"/>
                <a:gd name="connsiteY0" fmla="*/ 0 h 3207459"/>
                <a:gd name="connsiteX1" fmla="*/ 1243989 w 1246564"/>
                <a:gd name="connsiteY1" fmla="*/ 547351 h 3207459"/>
                <a:gd name="connsiteX2" fmla="*/ 761239 w 1246564"/>
                <a:gd name="connsiteY2" fmla="*/ 1469946 h 3207459"/>
                <a:gd name="connsiteX3" fmla="*/ 798894 w 1246564"/>
                <a:gd name="connsiteY3" fmla="*/ 3207459 h 3207459"/>
                <a:gd name="connsiteX4" fmla="*/ 798894 w 1246564"/>
                <a:gd name="connsiteY4" fmla="*/ 3207459 h 3207459"/>
                <a:gd name="connsiteX5" fmla="*/ 6806 w 1246564"/>
                <a:gd name="connsiteY5" fmla="*/ 3207459 h 3207459"/>
                <a:gd name="connsiteX6" fmla="*/ 6806 w 1246564"/>
                <a:gd name="connsiteY6" fmla="*/ 3207459 h 3207459"/>
                <a:gd name="connsiteX7" fmla="*/ 6806 w 1246564"/>
                <a:gd name="connsiteY7" fmla="*/ 858351 h 3207459"/>
                <a:gd name="connsiteX8" fmla="*/ 380199 w 1246564"/>
                <a:gd name="connsiteY8" fmla="*/ 0 h 3207459"/>
                <a:gd name="connsiteX0" fmla="*/ 380199 w 1246610"/>
                <a:gd name="connsiteY0" fmla="*/ 233 h 3207692"/>
                <a:gd name="connsiteX1" fmla="*/ 1243989 w 1246610"/>
                <a:gd name="connsiteY1" fmla="*/ 547584 h 3207692"/>
                <a:gd name="connsiteX2" fmla="*/ 761239 w 1246610"/>
                <a:gd name="connsiteY2" fmla="*/ 1470179 h 3207692"/>
                <a:gd name="connsiteX3" fmla="*/ 798894 w 1246610"/>
                <a:gd name="connsiteY3" fmla="*/ 3207692 h 3207692"/>
                <a:gd name="connsiteX4" fmla="*/ 798894 w 1246610"/>
                <a:gd name="connsiteY4" fmla="*/ 3207692 h 3207692"/>
                <a:gd name="connsiteX5" fmla="*/ 6806 w 1246610"/>
                <a:gd name="connsiteY5" fmla="*/ 3207692 h 3207692"/>
                <a:gd name="connsiteX6" fmla="*/ 6806 w 1246610"/>
                <a:gd name="connsiteY6" fmla="*/ 3207692 h 3207692"/>
                <a:gd name="connsiteX7" fmla="*/ 6806 w 1246610"/>
                <a:gd name="connsiteY7" fmla="*/ 858584 h 3207692"/>
                <a:gd name="connsiteX8" fmla="*/ 380199 w 1246610"/>
                <a:gd name="connsiteY8" fmla="*/ 233 h 3207692"/>
                <a:gd name="connsiteX0" fmla="*/ 380199 w 1301393"/>
                <a:gd name="connsiteY0" fmla="*/ 233 h 3207692"/>
                <a:gd name="connsiteX1" fmla="*/ 1298970 w 1301393"/>
                <a:gd name="connsiteY1" fmla="*/ 547584 h 3207692"/>
                <a:gd name="connsiteX2" fmla="*/ 761239 w 1301393"/>
                <a:gd name="connsiteY2" fmla="*/ 1470179 h 3207692"/>
                <a:gd name="connsiteX3" fmla="*/ 798894 w 1301393"/>
                <a:gd name="connsiteY3" fmla="*/ 3207692 h 3207692"/>
                <a:gd name="connsiteX4" fmla="*/ 798894 w 1301393"/>
                <a:gd name="connsiteY4" fmla="*/ 3207692 h 3207692"/>
                <a:gd name="connsiteX5" fmla="*/ 6806 w 1301393"/>
                <a:gd name="connsiteY5" fmla="*/ 3207692 h 3207692"/>
                <a:gd name="connsiteX6" fmla="*/ 6806 w 1301393"/>
                <a:gd name="connsiteY6" fmla="*/ 3207692 h 3207692"/>
                <a:gd name="connsiteX7" fmla="*/ 6806 w 1301393"/>
                <a:gd name="connsiteY7" fmla="*/ 858584 h 3207692"/>
                <a:gd name="connsiteX8" fmla="*/ 380199 w 1301393"/>
                <a:gd name="connsiteY8" fmla="*/ 233 h 3207692"/>
                <a:gd name="connsiteX0" fmla="*/ 380199 w 1301394"/>
                <a:gd name="connsiteY0" fmla="*/ 233 h 3207692"/>
                <a:gd name="connsiteX1" fmla="*/ 1298970 w 1301394"/>
                <a:gd name="connsiteY1" fmla="*/ 547584 h 3207692"/>
                <a:gd name="connsiteX2" fmla="*/ 761239 w 1301394"/>
                <a:gd name="connsiteY2" fmla="*/ 1470179 h 3207692"/>
                <a:gd name="connsiteX3" fmla="*/ 798894 w 1301394"/>
                <a:gd name="connsiteY3" fmla="*/ 3207692 h 3207692"/>
                <a:gd name="connsiteX4" fmla="*/ 798894 w 1301394"/>
                <a:gd name="connsiteY4" fmla="*/ 3207692 h 3207692"/>
                <a:gd name="connsiteX5" fmla="*/ 6806 w 1301394"/>
                <a:gd name="connsiteY5" fmla="*/ 3207692 h 3207692"/>
                <a:gd name="connsiteX6" fmla="*/ 6806 w 1301394"/>
                <a:gd name="connsiteY6" fmla="*/ 3207692 h 3207692"/>
                <a:gd name="connsiteX7" fmla="*/ 6806 w 1301394"/>
                <a:gd name="connsiteY7" fmla="*/ 858584 h 3207692"/>
                <a:gd name="connsiteX8" fmla="*/ 380199 w 1301394"/>
                <a:gd name="connsiteY8" fmla="*/ 233 h 3207692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658146 w 1319958"/>
                <a:gd name="connsiteY0" fmla="*/ 211 h 3207670"/>
                <a:gd name="connsiteX1" fmla="*/ 1292164 w 1319958"/>
                <a:gd name="connsiteY1" fmla="*/ 547562 h 3207670"/>
                <a:gd name="connsiteX2" fmla="*/ 754433 w 1319958"/>
                <a:gd name="connsiteY2" fmla="*/ 1470157 h 3207670"/>
                <a:gd name="connsiteX3" fmla="*/ 792088 w 1319958"/>
                <a:gd name="connsiteY3" fmla="*/ 3207670 h 3207670"/>
                <a:gd name="connsiteX4" fmla="*/ 792088 w 1319958"/>
                <a:gd name="connsiteY4" fmla="*/ 3207670 h 3207670"/>
                <a:gd name="connsiteX5" fmla="*/ 0 w 1319958"/>
                <a:gd name="connsiteY5" fmla="*/ 3207670 h 3207670"/>
                <a:gd name="connsiteX6" fmla="*/ 0 w 1319958"/>
                <a:gd name="connsiteY6" fmla="*/ 3207670 h 3207670"/>
                <a:gd name="connsiteX7" fmla="*/ 0 w 1319958"/>
                <a:gd name="connsiteY7" fmla="*/ 858562 h 3207670"/>
                <a:gd name="connsiteX8" fmla="*/ 658146 w 1319958"/>
                <a:gd name="connsiteY8" fmla="*/ 211 h 3207670"/>
                <a:gd name="connsiteX0" fmla="*/ 786963 w 1326878"/>
                <a:gd name="connsiteY0" fmla="*/ 205 h 3212949"/>
                <a:gd name="connsiteX1" fmla="*/ 1292164 w 1326878"/>
                <a:gd name="connsiteY1" fmla="*/ 552841 h 3212949"/>
                <a:gd name="connsiteX2" fmla="*/ 754433 w 1326878"/>
                <a:gd name="connsiteY2" fmla="*/ 1475436 h 3212949"/>
                <a:gd name="connsiteX3" fmla="*/ 792088 w 1326878"/>
                <a:gd name="connsiteY3" fmla="*/ 3212949 h 3212949"/>
                <a:gd name="connsiteX4" fmla="*/ 792088 w 1326878"/>
                <a:gd name="connsiteY4" fmla="*/ 3212949 h 3212949"/>
                <a:gd name="connsiteX5" fmla="*/ 0 w 1326878"/>
                <a:gd name="connsiteY5" fmla="*/ 3212949 h 3212949"/>
                <a:gd name="connsiteX6" fmla="*/ 0 w 1326878"/>
                <a:gd name="connsiteY6" fmla="*/ 3212949 h 3212949"/>
                <a:gd name="connsiteX7" fmla="*/ 0 w 1326878"/>
                <a:gd name="connsiteY7" fmla="*/ 863841 h 3212949"/>
                <a:gd name="connsiteX8" fmla="*/ 786963 w 1326878"/>
                <a:gd name="connsiteY8" fmla="*/ 205 h 3212949"/>
                <a:gd name="connsiteX0" fmla="*/ 786963 w 1279105"/>
                <a:gd name="connsiteY0" fmla="*/ 234 h 3212978"/>
                <a:gd name="connsiteX1" fmla="*/ 1240608 w 1279105"/>
                <a:gd name="connsiteY1" fmla="*/ 522725 h 3212978"/>
                <a:gd name="connsiteX2" fmla="*/ 754433 w 1279105"/>
                <a:gd name="connsiteY2" fmla="*/ 1475465 h 3212978"/>
                <a:gd name="connsiteX3" fmla="*/ 792088 w 1279105"/>
                <a:gd name="connsiteY3" fmla="*/ 3212978 h 3212978"/>
                <a:gd name="connsiteX4" fmla="*/ 792088 w 1279105"/>
                <a:gd name="connsiteY4" fmla="*/ 3212978 h 3212978"/>
                <a:gd name="connsiteX5" fmla="*/ 0 w 1279105"/>
                <a:gd name="connsiteY5" fmla="*/ 3212978 h 3212978"/>
                <a:gd name="connsiteX6" fmla="*/ 0 w 1279105"/>
                <a:gd name="connsiteY6" fmla="*/ 3212978 h 3212978"/>
                <a:gd name="connsiteX7" fmla="*/ 0 w 1279105"/>
                <a:gd name="connsiteY7" fmla="*/ 863870 h 3212978"/>
                <a:gd name="connsiteX8" fmla="*/ 786963 w 1279105"/>
                <a:gd name="connsiteY8" fmla="*/ 234 h 3212978"/>
                <a:gd name="connsiteX0" fmla="*/ 786963 w 1232192"/>
                <a:gd name="connsiteY0" fmla="*/ 272 h 3213016"/>
                <a:gd name="connsiteX1" fmla="*/ 1189052 w 1232192"/>
                <a:gd name="connsiteY1" fmla="*/ 492618 h 3213016"/>
                <a:gd name="connsiteX2" fmla="*/ 754433 w 1232192"/>
                <a:gd name="connsiteY2" fmla="*/ 1475503 h 3213016"/>
                <a:gd name="connsiteX3" fmla="*/ 792088 w 1232192"/>
                <a:gd name="connsiteY3" fmla="*/ 3213016 h 3213016"/>
                <a:gd name="connsiteX4" fmla="*/ 792088 w 1232192"/>
                <a:gd name="connsiteY4" fmla="*/ 3213016 h 3213016"/>
                <a:gd name="connsiteX5" fmla="*/ 0 w 1232192"/>
                <a:gd name="connsiteY5" fmla="*/ 3213016 h 3213016"/>
                <a:gd name="connsiteX6" fmla="*/ 0 w 1232192"/>
                <a:gd name="connsiteY6" fmla="*/ 3213016 h 3213016"/>
                <a:gd name="connsiteX7" fmla="*/ 0 w 1232192"/>
                <a:gd name="connsiteY7" fmla="*/ 863908 h 3213016"/>
                <a:gd name="connsiteX8" fmla="*/ 786963 w 1232192"/>
                <a:gd name="connsiteY8" fmla="*/ 272 h 3213016"/>
                <a:gd name="connsiteX0" fmla="*/ 883632 w 1244333"/>
                <a:gd name="connsiteY0" fmla="*/ 288 h 3202984"/>
                <a:gd name="connsiteX1" fmla="*/ 1189052 w 1244333"/>
                <a:gd name="connsiteY1" fmla="*/ 482586 h 3202984"/>
                <a:gd name="connsiteX2" fmla="*/ 754433 w 1244333"/>
                <a:gd name="connsiteY2" fmla="*/ 1465471 h 3202984"/>
                <a:gd name="connsiteX3" fmla="*/ 792088 w 1244333"/>
                <a:gd name="connsiteY3" fmla="*/ 3202984 h 3202984"/>
                <a:gd name="connsiteX4" fmla="*/ 792088 w 1244333"/>
                <a:gd name="connsiteY4" fmla="*/ 3202984 h 3202984"/>
                <a:gd name="connsiteX5" fmla="*/ 0 w 1244333"/>
                <a:gd name="connsiteY5" fmla="*/ 3202984 h 3202984"/>
                <a:gd name="connsiteX6" fmla="*/ 0 w 1244333"/>
                <a:gd name="connsiteY6" fmla="*/ 3202984 h 3202984"/>
                <a:gd name="connsiteX7" fmla="*/ 0 w 1244333"/>
                <a:gd name="connsiteY7" fmla="*/ 853876 h 3202984"/>
                <a:gd name="connsiteX8" fmla="*/ 883632 w 1244333"/>
                <a:gd name="connsiteY8" fmla="*/ 288 h 320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4333" h="3202984">
                  <a:moveTo>
                    <a:pt x="883632" y="288"/>
                  </a:moveTo>
                  <a:cubicBezTo>
                    <a:pt x="1159064" y="-7889"/>
                    <a:pt x="1341397" y="158219"/>
                    <a:pt x="1189052" y="482586"/>
                  </a:cubicBezTo>
                  <a:cubicBezTo>
                    <a:pt x="975620" y="911727"/>
                    <a:pt x="739017" y="984814"/>
                    <a:pt x="754433" y="1465471"/>
                  </a:cubicBezTo>
                  <a:cubicBezTo>
                    <a:pt x="763047" y="1992441"/>
                    <a:pt x="773014" y="2384949"/>
                    <a:pt x="792088" y="3202984"/>
                  </a:cubicBezTo>
                  <a:lnTo>
                    <a:pt x="792088" y="3202984"/>
                  </a:lnTo>
                  <a:lnTo>
                    <a:pt x="0" y="3202984"/>
                  </a:lnTo>
                  <a:lnTo>
                    <a:pt x="0" y="3202984"/>
                  </a:lnTo>
                  <a:lnTo>
                    <a:pt x="0" y="853876"/>
                  </a:lnTo>
                  <a:cubicBezTo>
                    <a:pt x="19874" y="235997"/>
                    <a:pt x="377849" y="5161"/>
                    <a:pt x="883632" y="2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2" name="Round Same Side Corner Rectangle 8">
              <a:extLst>
                <a:ext uri="{FF2B5EF4-FFF2-40B4-BE49-F238E27FC236}">
                  <a16:creationId xmlns:a16="http://schemas.microsoft.com/office/drawing/2014/main" id="{D71C1325-E33D-4978-A3A4-71B760C5ABDD}"/>
                </a:ext>
              </a:extLst>
            </p:cNvPr>
            <p:cNvSpPr/>
            <p:nvPr/>
          </p:nvSpPr>
          <p:spPr>
            <a:xfrm rot="10800000">
              <a:off x="4958576" y="2197645"/>
              <a:ext cx="1601768" cy="3212297"/>
            </a:xfrm>
            <a:custGeom>
              <a:avLst/>
              <a:gdLst>
                <a:gd name="connsiteX0" fmla="*/ 306000 w 612000"/>
                <a:gd name="connsiteY0" fmla="*/ 0 h 2817001"/>
                <a:gd name="connsiteX1" fmla="*/ 306000 w 612000"/>
                <a:gd name="connsiteY1" fmla="*/ 0 h 2817001"/>
                <a:gd name="connsiteX2" fmla="*/ 612000 w 612000"/>
                <a:gd name="connsiteY2" fmla="*/ 306000 h 2817001"/>
                <a:gd name="connsiteX3" fmla="*/ 612000 w 612000"/>
                <a:gd name="connsiteY3" fmla="*/ 2817001 h 2817001"/>
                <a:gd name="connsiteX4" fmla="*/ 612000 w 612000"/>
                <a:gd name="connsiteY4" fmla="*/ 2817001 h 2817001"/>
                <a:gd name="connsiteX5" fmla="*/ 0 w 612000"/>
                <a:gd name="connsiteY5" fmla="*/ 2817001 h 2817001"/>
                <a:gd name="connsiteX6" fmla="*/ 0 w 612000"/>
                <a:gd name="connsiteY6" fmla="*/ 2817001 h 2817001"/>
                <a:gd name="connsiteX7" fmla="*/ 0 w 612000"/>
                <a:gd name="connsiteY7" fmla="*/ 306000 h 2817001"/>
                <a:gd name="connsiteX8" fmla="*/ 306000 w 612000"/>
                <a:gd name="connsiteY8" fmla="*/ 0 h 2817001"/>
                <a:gd name="connsiteX0" fmla="*/ 25563 w 1192801"/>
                <a:gd name="connsiteY0" fmla="*/ 0 h 3231671"/>
                <a:gd name="connsiteX1" fmla="*/ 886801 w 1192801"/>
                <a:gd name="connsiteY1" fmla="*/ 414670 h 3231671"/>
                <a:gd name="connsiteX2" fmla="*/ 1192801 w 1192801"/>
                <a:gd name="connsiteY2" fmla="*/ 720670 h 3231671"/>
                <a:gd name="connsiteX3" fmla="*/ 1192801 w 1192801"/>
                <a:gd name="connsiteY3" fmla="*/ 3231671 h 3231671"/>
                <a:gd name="connsiteX4" fmla="*/ 1192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3231671 h 3231671"/>
                <a:gd name="connsiteX7" fmla="*/ 580801 w 1192801"/>
                <a:gd name="connsiteY7" fmla="*/ 720670 h 3231671"/>
                <a:gd name="connsiteX8" fmla="*/ 25563 w 1192801"/>
                <a:gd name="connsiteY8" fmla="*/ 0 h 3231671"/>
                <a:gd name="connsiteX0" fmla="*/ 25563 w 1192801"/>
                <a:gd name="connsiteY0" fmla="*/ 0 h 3231671"/>
                <a:gd name="connsiteX1" fmla="*/ 1192801 w 1192801"/>
                <a:gd name="connsiteY1" fmla="*/ 720670 h 3231671"/>
                <a:gd name="connsiteX2" fmla="*/ 1192801 w 1192801"/>
                <a:gd name="connsiteY2" fmla="*/ 3231671 h 3231671"/>
                <a:gd name="connsiteX3" fmla="*/ 1192801 w 1192801"/>
                <a:gd name="connsiteY3" fmla="*/ 3231671 h 3231671"/>
                <a:gd name="connsiteX4" fmla="*/ 580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720670 h 3231671"/>
                <a:gd name="connsiteX7" fmla="*/ 25563 w 1192801"/>
                <a:gd name="connsiteY7" fmla="*/ 0 h 3231671"/>
                <a:gd name="connsiteX0" fmla="*/ 30147 w 1197385"/>
                <a:gd name="connsiteY0" fmla="*/ 0 h 3231671"/>
                <a:gd name="connsiteX1" fmla="*/ 1197385 w 1197385"/>
                <a:gd name="connsiteY1" fmla="*/ 720670 h 3231671"/>
                <a:gd name="connsiteX2" fmla="*/ 1197385 w 1197385"/>
                <a:gd name="connsiteY2" fmla="*/ 3231671 h 3231671"/>
                <a:gd name="connsiteX3" fmla="*/ 1197385 w 1197385"/>
                <a:gd name="connsiteY3" fmla="*/ 3231671 h 3231671"/>
                <a:gd name="connsiteX4" fmla="*/ 585385 w 1197385"/>
                <a:gd name="connsiteY4" fmla="*/ 3231671 h 3231671"/>
                <a:gd name="connsiteX5" fmla="*/ 585385 w 1197385"/>
                <a:gd name="connsiteY5" fmla="*/ 3231671 h 3231671"/>
                <a:gd name="connsiteX6" fmla="*/ 457794 w 1197385"/>
                <a:gd name="connsiteY6" fmla="*/ 1018382 h 3231671"/>
                <a:gd name="connsiteX7" fmla="*/ 30147 w 1197385"/>
                <a:gd name="connsiteY7" fmla="*/ 0 h 3231671"/>
                <a:gd name="connsiteX0" fmla="*/ 311465 w 1478703"/>
                <a:gd name="connsiteY0" fmla="*/ 1443 h 3233114"/>
                <a:gd name="connsiteX1" fmla="*/ 1478703 w 1478703"/>
                <a:gd name="connsiteY1" fmla="*/ 722113 h 3233114"/>
                <a:gd name="connsiteX2" fmla="*/ 1478703 w 1478703"/>
                <a:gd name="connsiteY2" fmla="*/ 3233114 h 3233114"/>
                <a:gd name="connsiteX3" fmla="*/ 1478703 w 1478703"/>
                <a:gd name="connsiteY3" fmla="*/ 3233114 h 3233114"/>
                <a:gd name="connsiteX4" fmla="*/ 866703 w 1478703"/>
                <a:gd name="connsiteY4" fmla="*/ 3233114 h 3233114"/>
                <a:gd name="connsiteX5" fmla="*/ 866703 w 1478703"/>
                <a:gd name="connsiteY5" fmla="*/ 3233114 h 3233114"/>
                <a:gd name="connsiteX6" fmla="*/ 739112 w 1478703"/>
                <a:gd name="connsiteY6" fmla="*/ 1019825 h 3233114"/>
                <a:gd name="connsiteX7" fmla="*/ 15213 w 1478703"/>
                <a:gd name="connsiteY7" fmla="*/ 1379751 h 3233114"/>
                <a:gd name="connsiteX8" fmla="*/ 311465 w 1478703"/>
                <a:gd name="connsiteY8" fmla="*/ 1443 h 3233114"/>
                <a:gd name="connsiteX0" fmla="*/ 188447 w 1355685"/>
                <a:gd name="connsiteY0" fmla="*/ 1409 h 3233080"/>
                <a:gd name="connsiteX1" fmla="*/ 1355685 w 1355685"/>
                <a:gd name="connsiteY1" fmla="*/ 722079 h 3233080"/>
                <a:gd name="connsiteX2" fmla="*/ 1355685 w 1355685"/>
                <a:gd name="connsiteY2" fmla="*/ 3233080 h 3233080"/>
                <a:gd name="connsiteX3" fmla="*/ 1355685 w 1355685"/>
                <a:gd name="connsiteY3" fmla="*/ 3233080 h 3233080"/>
                <a:gd name="connsiteX4" fmla="*/ 743685 w 1355685"/>
                <a:gd name="connsiteY4" fmla="*/ 3233080 h 3233080"/>
                <a:gd name="connsiteX5" fmla="*/ 743685 w 1355685"/>
                <a:gd name="connsiteY5" fmla="*/ 3233080 h 3233080"/>
                <a:gd name="connsiteX6" fmla="*/ 616094 w 1355685"/>
                <a:gd name="connsiteY6" fmla="*/ 1019791 h 3233080"/>
                <a:gd name="connsiteX7" fmla="*/ 30418 w 1355685"/>
                <a:gd name="connsiteY7" fmla="*/ 1411615 h 3233080"/>
                <a:gd name="connsiteX8" fmla="*/ 188447 w 1355685"/>
                <a:gd name="connsiteY8" fmla="*/ 1409 h 3233080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54087 w 1557530"/>
                <a:gd name="connsiteY0" fmla="*/ 2221 h 3138199"/>
                <a:gd name="connsiteX1" fmla="*/ 1461837 w 1557530"/>
                <a:gd name="connsiteY1" fmla="*/ 839849 h 3138199"/>
                <a:gd name="connsiteX2" fmla="*/ 1557530 w 1557530"/>
                <a:gd name="connsiteY2" fmla="*/ 3138199 h 3138199"/>
                <a:gd name="connsiteX3" fmla="*/ 1557530 w 1557530"/>
                <a:gd name="connsiteY3" fmla="*/ 3138199 h 3138199"/>
                <a:gd name="connsiteX4" fmla="*/ 945530 w 1557530"/>
                <a:gd name="connsiteY4" fmla="*/ 3138199 h 3138199"/>
                <a:gd name="connsiteX5" fmla="*/ 945530 w 1557530"/>
                <a:gd name="connsiteY5" fmla="*/ 3138199 h 3138199"/>
                <a:gd name="connsiteX6" fmla="*/ 817939 w 1557530"/>
                <a:gd name="connsiteY6" fmla="*/ 924910 h 3138199"/>
                <a:gd name="connsiteX7" fmla="*/ 232263 w 1557530"/>
                <a:gd name="connsiteY7" fmla="*/ 1316734 h 3138199"/>
                <a:gd name="connsiteX8" fmla="*/ 454087 w 1557530"/>
                <a:gd name="connsiteY8" fmla="*/ 2221 h 3138199"/>
                <a:gd name="connsiteX0" fmla="*/ 458217 w 1561660"/>
                <a:gd name="connsiteY0" fmla="*/ 54 h 3136032"/>
                <a:gd name="connsiteX1" fmla="*/ 1465967 w 1561660"/>
                <a:gd name="connsiteY1" fmla="*/ 837682 h 3136032"/>
                <a:gd name="connsiteX2" fmla="*/ 1561660 w 1561660"/>
                <a:gd name="connsiteY2" fmla="*/ 3136032 h 3136032"/>
                <a:gd name="connsiteX3" fmla="*/ 1561660 w 1561660"/>
                <a:gd name="connsiteY3" fmla="*/ 3136032 h 3136032"/>
                <a:gd name="connsiteX4" fmla="*/ 949660 w 1561660"/>
                <a:gd name="connsiteY4" fmla="*/ 3136032 h 3136032"/>
                <a:gd name="connsiteX5" fmla="*/ 949660 w 1561660"/>
                <a:gd name="connsiteY5" fmla="*/ 3136032 h 3136032"/>
                <a:gd name="connsiteX6" fmla="*/ 822069 w 1561660"/>
                <a:gd name="connsiteY6" fmla="*/ 922743 h 3136032"/>
                <a:gd name="connsiteX7" fmla="*/ 236393 w 1561660"/>
                <a:gd name="connsiteY7" fmla="*/ 1314567 h 3136032"/>
                <a:gd name="connsiteX8" fmla="*/ 458217 w 1561660"/>
                <a:gd name="connsiteY8" fmla="*/ 54 h 3136032"/>
                <a:gd name="connsiteX0" fmla="*/ 458217 w 1561660"/>
                <a:gd name="connsiteY0" fmla="*/ 53790 h 3189768"/>
                <a:gd name="connsiteX1" fmla="*/ 1465967 w 1561660"/>
                <a:gd name="connsiteY1" fmla="*/ 891418 h 3189768"/>
                <a:gd name="connsiteX2" fmla="*/ 1561660 w 1561660"/>
                <a:gd name="connsiteY2" fmla="*/ 3189768 h 3189768"/>
                <a:gd name="connsiteX3" fmla="*/ 1561660 w 1561660"/>
                <a:gd name="connsiteY3" fmla="*/ 3189768 h 3189768"/>
                <a:gd name="connsiteX4" fmla="*/ 949660 w 1561660"/>
                <a:gd name="connsiteY4" fmla="*/ 3189768 h 3189768"/>
                <a:gd name="connsiteX5" fmla="*/ 949660 w 1561660"/>
                <a:gd name="connsiteY5" fmla="*/ 3189768 h 3189768"/>
                <a:gd name="connsiteX6" fmla="*/ 822069 w 1561660"/>
                <a:gd name="connsiteY6" fmla="*/ 976479 h 3189768"/>
                <a:gd name="connsiteX7" fmla="*/ 236393 w 1561660"/>
                <a:gd name="connsiteY7" fmla="*/ 1368303 h 3189768"/>
                <a:gd name="connsiteX8" fmla="*/ 458217 w 1561660"/>
                <a:gd name="connsiteY8" fmla="*/ 53790 h 3189768"/>
                <a:gd name="connsiteX0" fmla="*/ 473561 w 1577004"/>
                <a:gd name="connsiteY0" fmla="*/ 53790 h 3189768"/>
                <a:gd name="connsiteX1" fmla="*/ 1481311 w 1577004"/>
                <a:gd name="connsiteY1" fmla="*/ 891418 h 3189768"/>
                <a:gd name="connsiteX2" fmla="*/ 1577004 w 1577004"/>
                <a:gd name="connsiteY2" fmla="*/ 3189768 h 3189768"/>
                <a:gd name="connsiteX3" fmla="*/ 1577004 w 1577004"/>
                <a:gd name="connsiteY3" fmla="*/ 3189768 h 3189768"/>
                <a:gd name="connsiteX4" fmla="*/ 965004 w 1577004"/>
                <a:gd name="connsiteY4" fmla="*/ 3189768 h 3189768"/>
                <a:gd name="connsiteX5" fmla="*/ 965004 w 1577004"/>
                <a:gd name="connsiteY5" fmla="*/ 3189768 h 3189768"/>
                <a:gd name="connsiteX6" fmla="*/ 837413 w 1577004"/>
                <a:gd name="connsiteY6" fmla="*/ 976479 h 3189768"/>
                <a:gd name="connsiteX7" fmla="*/ 251737 w 1577004"/>
                <a:gd name="connsiteY7" fmla="*/ 1368303 h 3189768"/>
                <a:gd name="connsiteX8" fmla="*/ 473561 w 1577004"/>
                <a:gd name="connsiteY8" fmla="*/ 53790 h 3189768"/>
                <a:gd name="connsiteX0" fmla="*/ 473561 w 1577004"/>
                <a:gd name="connsiteY0" fmla="*/ 46232 h 3182210"/>
                <a:gd name="connsiteX1" fmla="*/ 1481311 w 1577004"/>
                <a:gd name="connsiteY1" fmla="*/ 883860 h 3182210"/>
                <a:gd name="connsiteX2" fmla="*/ 1577004 w 1577004"/>
                <a:gd name="connsiteY2" fmla="*/ 3182210 h 3182210"/>
                <a:gd name="connsiteX3" fmla="*/ 1577004 w 1577004"/>
                <a:gd name="connsiteY3" fmla="*/ 3182210 h 3182210"/>
                <a:gd name="connsiteX4" fmla="*/ 965004 w 1577004"/>
                <a:gd name="connsiteY4" fmla="*/ 3182210 h 3182210"/>
                <a:gd name="connsiteX5" fmla="*/ 965004 w 1577004"/>
                <a:gd name="connsiteY5" fmla="*/ 3182210 h 3182210"/>
                <a:gd name="connsiteX6" fmla="*/ 837413 w 1577004"/>
                <a:gd name="connsiteY6" fmla="*/ 968921 h 3182210"/>
                <a:gd name="connsiteX7" fmla="*/ 251737 w 1577004"/>
                <a:gd name="connsiteY7" fmla="*/ 1360745 h 3182210"/>
                <a:gd name="connsiteX8" fmla="*/ 473561 w 1577004"/>
                <a:gd name="connsiteY8" fmla="*/ 46232 h 3182210"/>
                <a:gd name="connsiteX0" fmla="*/ 473561 w 1577004"/>
                <a:gd name="connsiteY0" fmla="*/ 77283 h 3213261"/>
                <a:gd name="connsiteX1" fmla="*/ 1336258 w 1577004"/>
                <a:gd name="connsiteY1" fmla="*/ 232848 h 3213261"/>
                <a:gd name="connsiteX2" fmla="*/ 1481311 w 1577004"/>
                <a:gd name="connsiteY2" fmla="*/ 914911 h 3213261"/>
                <a:gd name="connsiteX3" fmla="*/ 1577004 w 1577004"/>
                <a:gd name="connsiteY3" fmla="*/ 3213261 h 3213261"/>
                <a:gd name="connsiteX4" fmla="*/ 1577004 w 1577004"/>
                <a:gd name="connsiteY4" fmla="*/ 3213261 h 3213261"/>
                <a:gd name="connsiteX5" fmla="*/ 965004 w 1577004"/>
                <a:gd name="connsiteY5" fmla="*/ 3213261 h 3213261"/>
                <a:gd name="connsiteX6" fmla="*/ 965004 w 1577004"/>
                <a:gd name="connsiteY6" fmla="*/ 3213261 h 3213261"/>
                <a:gd name="connsiteX7" fmla="*/ 837413 w 1577004"/>
                <a:gd name="connsiteY7" fmla="*/ 999972 h 3213261"/>
                <a:gd name="connsiteX8" fmla="*/ 251737 w 1577004"/>
                <a:gd name="connsiteY8" fmla="*/ 1391796 h 3213261"/>
                <a:gd name="connsiteX9" fmla="*/ 473561 w 1577004"/>
                <a:gd name="connsiteY9" fmla="*/ 77283 h 3213261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10211 h 3146189"/>
                <a:gd name="connsiteX1" fmla="*/ 1481311 w 1577004"/>
                <a:gd name="connsiteY1" fmla="*/ 847839 h 3146189"/>
                <a:gd name="connsiteX2" fmla="*/ 1577004 w 1577004"/>
                <a:gd name="connsiteY2" fmla="*/ 3146189 h 3146189"/>
                <a:gd name="connsiteX3" fmla="*/ 1577004 w 1577004"/>
                <a:gd name="connsiteY3" fmla="*/ 3146189 h 3146189"/>
                <a:gd name="connsiteX4" fmla="*/ 965004 w 1577004"/>
                <a:gd name="connsiteY4" fmla="*/ 3146189 h 3146189"/>
                <a:gd name="connsiteX5" fmla="*/ 965004 w 1577004"/>
                <a:gd name="connsiteY5" fmla="*/ 3146189 h 3146189"/>
                <a:gd name="connsiteX6" fmla="*/ 837413 w 1577004"/>
                <a:gd name="connsiteY6" fmla="*/ 932900 h 3146189"/>
                <a:gd name="connsiteX7" fmla="*/ 251737 w 1577004"/>
                <a:gd name="connsiteY7" fmla="*/ 1324724 h 3146189"/>
                <a:gd name="connsiteX8" fmla="*/ 473561 w 1577004"/>
                <a:gd name="connsiteY8" fmla="*/ 10211 h 3146189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37413 w 1577004"/>
                <a:gd name="connsiteY6" fmla="*/ 1004433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38277 w 1577004"/>
                <a:gd name="connsiteY2" fmla="*/ 960324 h 3217722"/>
                <a:gd name="connsiteX3" fmla="*/ 1577004 w 1577004"/>
                <a:gd name="connsiteY3" fmla="*/ 3217722 h 3217722"/>
                <a:gd name="connsiteX4" fmla="*/ 1577004 w 1577004"/>
                <a:gd name="connsiteY4" fmla="*/ 3217722 h 3217722"/>
                <a:gd name="connsiteX5" fmla="*/ 965004 w 1577004"/>
                <a:gd name="connsiteY5" fmla="*/ 3217722 h 3217722"/>
                <a:gd name="connsiteX6" fmla="*/ 965004 w 1577004"/>
                <a:gd name="connsiteY6" fmla="*/ 3217722 h 3217722"/>
                <a:gd name="connsiteX7" fmla="*/ 879944 w 1577004"/>
                <a:gd name="connsiteY7" fmla="*/ 1068228 h 3217722"/>
                <a:gd name="connsiteX8" fmla="*/ 251737 w 1577004"/>
                <a:gd name="connsiteY8" fmla="*/ 1396257 h 3217722"/>
                <a:gd name="connsiteX9" fmla="*/ 473561 w 1577004"/>
                <a:gd name="connsiteY9" fmla="*/ 81744 h 3217722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062 h 3144040"/>
                <a:gd name="connsiteX1" fmla="*/ 1538277 w 1577004"/>
                <a:gd name="connsiteY1" fmla="*/ 886642 h 3144040"/>
                <a:gd name="connsiteX2" fmla="*/ 1577004 w 1577004"/>
                <a:gd name="connsiteY2" fmla="*/ 3144040 h 3144040"/>
                <a:gd name="connsiteX3" fmla="*/ 1577004 w 1577004"/>
                <a:gd name="connsiteY3" fmla="*/ 3144040 h 3144040"/>
                <a:gd name="connsiteX4" fmla="*/ 965004 w 1577004"/>
                <a:gd name="connsiteY4" fmla="*/ 3144040 h 3144040"/>
                <a:gd name="connsiteX5" fmla="*/ 965004 w 1577004"/>
                <a:gd name="connsiteY5" fmla="*/ 3144040 h 3144040"/>
                <a:gd name="connsiteX6" fmla="*/ 879944 w 1577004"/>
                <a:gd name="connsiteY6" fmla="*/ 994546 h 3144040"/>
                <a:gd name="connsiteX7" fmla="*/ 251737 w 1577004"/>
                <a:gd name="connsiteY7" fmla="*/ 1322575 h 3144040"/>
                <a:gd name="connsiteX8" fmla="*/ 473561 w 1577004"/>
                <a:gd name="connsiteY8" fmla="*/ 8062 h 3144040"/>
                <a:gd name="connsiteX0" fmla="*/ 473561 w 1577004"/>
                <a:gd name="connsiteY0" fmla="*/ 16144 h 3152122"/>
                <a:gd name="connsiteX1" fmla="*/ 1538277 w 1577004"/>
                <a:gd name="connsiteY1" fmla="*/ 894724 h 3152122"/>
                <a:gd name="connsiteX2" fmla="*/ 1577004 w 1577004"/>
                <a:gd name="connsiteY2" fmla="*/ 3152122 h 3152122"/>
                <a:gd name="connsiteX3" fmla="*/ 1577004 w 1577004"/>
                <a:gd name="connsiteY3" fmla="*/ 3152122 h 3152122"/>
                <a:gd name="connsiteX4" fmla="*/ 965004 w 1577004"/>
                <a:gd name="connsiteY4" fmla="*/ 3152122 h 3152122"/>
                <a:gd name="connsiteX5" fmla="*/ 965004 w 1577004"/>
                <a:gd name="connsiteY5" fmla="*/ 3152122 h 3152122"/>
                <a:gd name="connsiteX6" fmla="*/ 879944 w 1577004"/>
                <a:gd name="connsiteY6" fmla="*/ 1002628 h 3152122"/>
                <a:gd name="connsiteX7" fmla="*/ 251737 w 1577004"/>
                <a:gd name="connsiteY7" fmla="*/ 1330657 h 3152122"/>
                <a:gd name="connsiteX8" fmla="*/ 473561 w 1577004"/>
                <a:gd name="connsiteY8" fmla="*/ 16144 h 3152122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88521 w 1591964"/>
                <a:gd name="connsiteY0" fmla="*/ 30120 h 3166098"/>
                <a:gd name="connsiteX1" fmla="*/ 1553237 w 1591964"/>
                <a:gd name="connsiteY1" fmla="*/ 908700 h 3166098"/>
                <a:gd name="connsiteX2" fmla="*/ 1591964 w 1591964"/>
                <a:gd name="connsiteY2" fmla="*/ 3166098 h 3166098"/>
                <a:gd name="connsiteX3" fmla="*/ 1591964 w 1591964"/>
                <a:gd name="connsiteY3" fmla="*/ 3166098 h 3166098"/>
                <a:gd name="connsiteX4" fmla="*/ 979964 w 1591964"/>
                <a:gd name="connsiteY4" fmla="*/ 3166098 h 3166098"/>
                <a:gd name="connsiteX5" fmla="*/ 979964 w 1591964"/>
                <a:gd name="connsiteY5" fmla="*/ 3166098 h 3166098"/>
                <a:gd name="connsiteX6" fmla="*/ 894904 w 1591964"/>
                <a:gd name="connsiteY6" fmla="*/ 1016604 h 3166098"/>
                <a:gd name="connsiteX7" fmla="*/ 266697 w 1591964"/>
                <a:gd name="connsiteY7" fmla="*/ 1344633 h 3166098"/>
                <a:gd name="connsiteX8" fmla="*/ 488521 w 1591964"/>
                <a:gd name="connsiteY8" fmla="*/ 30120 h 3166098"/>
                <a:gd name="connsiteX0" fmla="*/ 488521 w 1591964"/>
                <a:gd name="connsiteY0" fmla="*/ 9506 h 3145484"/>
                <a:gd name="connsiteX1" fmla="*/ 1553237 w 1591964"/>
                <a:gd name="connsiteY1" fmla="*/ 888086 h 3145484"/>
                <a:gd name="connsiteX2" fmla="*/ 1591964 w 1591964"/>
                <a:gd name="connsiteY2" fmla="*/ 3145484 h 3145484"/>
                <a:gd name="connsiteX3" fmla="*/ 1591964 w 1591964"/>
                <a:gd name="connsiteY3" fmla="*/ 3145484 h 3145484"/>
                <a:gd name="connsiteX4" fmla="*/ 979964 w 1591964"/>
                <a:gd name="connsiteY4" fmla="*/ 3145484 h 3145484"/>
                <a:gd name="connsiteX5" fmla="*/ 979964 w 1591964"/>
                <a:gd name="connsiteY5" fmla="*/ 3145484 h 3145484"/>
                <a:gd name="connsiteX6" fmla="*/ 894904 w 1591964"/>
                <a:gd name="connsiteY6" fmla="*/ 995990 h 3145484"/>
                <a:gd name="connsiteX7" fmla="*/ 266697 w 1591964"/>
                <a:gd name="connsiteY7" fmla="*/ 1324019 h 3145484"/>
                <a:gd name="connsiteX8" fmla="*/ 488521 w 1591964"/>
                <a:gd name="connsiteY8" fmla="*/ 9506 h 3145484"/>
                <a:gd name="connsiteX0" fmla="*/ 496444 w 1599887"/>
                <a:gd name="connsiteY0" fmla="*/ 9506 h 3145484"/>
                <a:gd name="connsiteX1" fmla="*/ 1561160 w 1599887"/>
                <a:gd name="connsiteY1" fmla="*/ 888086 h 3145484"/>
                <a:gd name="connsiteX2" fmla="*/ 1599887 w 1599887"/>
                <a:gd name="connsiteY2" fmla="*/ 3145484 h 3145484"/>
                <a:gd name="connsiteX3" fmla="*/ 1599887 w 1599887"/>
                <a:gd name="connsiteY3" fmla="*/ 3145484 h 3145484"/>
                <a:gd name="connsiteX4" fmla="*/ 987887 w 1599887"/>
                <a:gd name="connsiteY4" fmla="*/ 3145484 h 3145484"/>
                <a:gd name="connsiteX5" fmla="*/ 987887 w 1599887"/>
                <a:gd name="connsiteY5" fmla="*/ 3145484 h 3145484"/>
                <a:gd name="connsiteX6" fmla="*/ 902827 w 1599887"/>
                <a:gd name="connsiteY6" fmla="*/ 995990 h 3145484"/>
                <a:gd name="connsiteX7" fmla="*/ 274620 w 1599887"/>
                <a:gd name="connsiteY7" fmla="*/ 1324019 h 3145484"/>
                <a:gd name="connsiteX8" fmla="*/ 496444 w 1599887"/>
                <a:gd name="connsiteY8" fmla="*/ 9506 h 3145484"/>
                <a:gd name="connsiteX0" fmla="*/ 503267 w 1597185"/>
                <a:gd name="connsiteY0" fmla="*/ 5188 h 3203079"/>
                <a:gd name="connsiteX1" fmla="*/ 1558458 w 1597185"/>
                <a:gd name="connsiteY1" fmla="*/ 945681 h 3203079"/>
                <a:gd name="connsiteX2" fmla="*/ 1597185 w 1597185"/>
                <a:gd name="connsiteY2" fmla="*/ 3203079 h 3203079"/>
                <a:gd name="connsiteX3" fmla="*/ 1597185 w 1597185"/>
                <a:gd name="connsiteY3" fmla="*/ 3203079 h 3203079"/>
                <a:gd name="connsiteX4" fmla="*/ 985185 w 1597185"/>
                <a:gd name="connsiteY4" fmla="*/ 3203079 h 3203079"/>
                <a:gd name="connsiteX5" fmla="*/ 985185 w 1597185"/>
                <a:gd name="connsiteY5" fmla="*/ 3203079 h 3203079"/>
                <a:gd name="connsiteX6" fmla="*/ 900125 w 1597185"/>
                <a:gd name="connsiteY6" fmla="*/ 1053585 h 3203079"/>
                <a:gd name="connsiteX7" fmla="*/ 271918 w 1597185"/>
                <a:gd name="connsiteY7" fmla="*/ 1381614 h 3203079"/>
                <a:gd name="connsiteX8" fmla="*/ 503267 w 1597185"/>
                <a:gd name="connsiteY8" fmla="*/ 5188 h 3203079"/>
                <a:gd name="connsiteX0" fmla="*/ 503267 w 1597185"/>
                <a:gd name="connsiteY0" fmla="*/ 5413 h 3203304"/>
                <a:gd name="connsiteX1" fmla="*/ 1558458 w 1597185"/>
                <a:gd name="connsiteY1" fmla="*/ 945906 h 3203304"/>
                <a:gd name="connsiteX2" fmla="*/ 1597185 w 1597185"/>
                <a:gd name="connsiteY2" fmla="*/ 3203304 h 3203304"/>
                <a:gd name="connsiteX3" fmla="*/ 1597185 w 1597185"/>
                <a:gd name="connsiteY3" fmla="*/ 3203304 h 3203304"/>
                <a:gd name="connsiteX4" fmla="*/ 985185 w 1597185"/>
                <a:gd name="connsiteY4" fmla="*/ 3203304 h 3203304"/>
                <a:gd name="connsiteX5" fmla="*/ 985185 w 1597185"/>
                <a:gd name="connsiteY5" fmla="*/ 3203304 h 3203304"/>
                <a:gd name="connsiteX6" fmla="*/ 900125 w 1597185"/>
                <a:gd name="connsiteY6" fmla="*/ 1053810 h 3203304"/>
                <a:gd name="connsiteX7" fmla="*/ 271918 w 1597185"/>
                <a:gd name="connsiteY7" fmla="*/ 1381839 h 3203304"/>
                <a:gd name="connsiteX8" fmla="*/ 503267 w 1597185"/>
                <a:gd name="connsiteY8" fmla="*/ 5413 h 3203304"/>
                <a:gd name="connsiteX0" fmla="*/ 644333 w 1552513"/>
                <a:gd name="connsiteY0" fmla="*/ 4742 h 3216920"/>
                <a:gd name="connsiteX1" fmla="*/ 1513786 w 1552513"/>
                <a:gd name="connsiteY1" fmla="*/ 959522 h 3216920"/>
                <a:gd name="connsiteX2" fmla="*/ 1552513 w 1552513"/>
                <a:gd name="connsiteY2" fmla="*/ 3216920 h 3216920"/>
                <a:gd name="connsiteX3" fmla="*/ 1552513 w 1552513"/>
                <a:gd name="connsiteY3" fmla="*/ 3216920 h 3216920"/>
                <a:gd name="connsiteX4" fmla="*/ 940513 w 1552513"/>
                <a:gd name="connsiteY4" fmla="*/ 3216920 h 3216920"/>
                <a:gd name="connsiteX5" fmla="*/ 940513 w 1552513"/>
                <a:gd name="connsiteY5" fmla="*/ 3216920 h 3216920"/>
                <a:gd name="connsiteX6" fmla="*/ 855453 w 1552513"/>
                <a:gd name="connsiteY6" fmla="*/ 1067426 h 3216920"/>
                <a:gd name="connsiteX7" fmla="*/ 227246 w 1552513"/>
                <a:gd name="connsiteY7" fmla="*/ 1395455 h 3216920"/>
                <a:gd name="connsiteX8" fmla="*/ 644333 w 1552513"/>
                <a:gd name="connsiteY8" fmla="*/ 4742 h 3216920"/>
                <a:gd name="connsiteX0" fmla="*/ 693588 w 1601768"/>
                <a:gd name="connsiteY0" fmla="*/ 4742 h 3216920"/>
                <a:gd name="connsiteX1" fmla="*/ 1563041 w 1601768"/>
                <a:gd name="connsiteY1" fmla="*/ 959522 h 3216920"/>
                <a:gd name="connsiteX2" fmla="*/ 1601768 w 1601768"/>
                <a:gd name="connsiteY2" fmla="*/ 3216920 h 3216920"/>
                <a:gd name="connsiteX3" fmla="*/ 1601768 w 1601768"/>
                <a:gd name="connsiteY3" fmla="*/ 3216920 h 3216920"/>
                <a:gd name="connsiteX4" fmla="*/ 989768 w 1601768"/>
                <a:gd name="connsiteY4" fmla="*/ 3216920 h 3216920"/>
                <a:gd name="connsiteX5" fmla="*/ 989768 w 1601768"/>
                <a:gd name="connsiteY5" fmla="*/ 3216920 h 3216920"/>
                <a:gd name="connsiteX6" fmla="*/ 904708 w 1601768"/>
                <a:gd name="connsiteY6" fmla="*/ 1067426 h 3216920"/>
                <a:gd name="connsiteX7" fmla="*/ 276501 w 1601768"/>
                <a:gd name="connsiteY7" fmla="*/ 1395455 h 3216920"/>
                <a:gd name="connsiteX8" fmla="*/ 693588 w 1601768"/>
                <a:gd name="connsiteY8" fmla="*/ 4742 h 3216920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119 h 3212297"/>
                <a:gd name="connsiteX1" fmla="*/ 1563041 w 1601768"/>
                <a:gd name="connsiteY1" fmla="*/ 954899 h 3212297"/>
                <a:gd name="connsiteX2" fmla="*/ 1601768 w 1601768"/>
                <a:gd name="connsiteY2" fmla="*/ 3212297 h 3212297"/>
                <a:gd name="connsiteX3" fmla="*/ 1601768 w 1601768"/>
                <a:gd name="connsiteY3" fmla="*/ 3212297 h 3212297"/>
                <a:gd name="connsiteX4" fmla="*/ 989768 w 1601768"/>
                <a:gd name="connsiteY4" fmla="*/ 3212297 h 3212297"/>
                <a:gd name="connsiteX5" fmla="*/ 989768 w 1601768"/>
                <a:gd name="connsiteY5" fmla="*/ 3212297 h 3212297"/>
                <a:gd name="connsiteX6" fmla="*/ 904708 w 1601768"/>
                <a:gd name="connsiteY6" fmla="*/ 1062803 h 3212297"/>
                <a:gd name="connsiteX7" fmla="*/ 276501 w 1601768"/>
                <a:gd name="connsiteY7" fmla="*/ 1390832 h 3212297"/>
                <a:gd name="connsiteX8" fmla="*/ 693588 w 1601768"/>
                <a:gd name="connsiteY8" fmla="*/ 119 h 3212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1768" h="3212297">
                  <a:moveTo>
                    <a:pt x="693588" y="119"/>
                  </a:moveTo>
                  <a:cubicBezTo>
                    <a:pt x="979449" y="3664"/>
                    <a:pt x="1431633" y="-71482"/>
                    <a:pt x="1563041" y="954899"/>
                  </a:cubicBezTo>
                  <a:lnTo>
                    <a:pt x="1601768" y="3212297"/>
                  </a:lnTo>
                  <a:lnTo>
                    <a:pt x="1601768" y="3212297"/>
                  </a:lnTo>
                  <a:lnTo>
                    <a:pt x="989768" y="3212297"/>
                  </a:lnTo>
                  <a:lnTo>
                    <a:pt x="989768" y="3212297"/>
                  </a:lnTo>
                  <a:cubicBezTo>
                    <a:pt x="961415" y="2495799"/>
                    <a:pt x="964958" y="1779301"/>
                    <a:pt x="904708" y="1062803"/>
                  </a:cubicBezTo>
                  <a:cubicBezTo>
                    <a:pt x="781622" y="431278"/>
                    <a:pt x="46520" y="738644"/>
                    <a:pt x="276501" y="1390832"/>
                  </a:cubicBezTo>
                  <a:cubicBezTo>
                    <a:pt x="-283870" y="827698"/>
                    <a:pt x="84955" y="-9337"/>
                    <a:pt x="693588" y="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73" name="Isosceles Triangle 3">
            <a:extLst>
              <a:ext uri="{FF2B5EF4-FFF2-40B4-BE49-F238E27FC236}">
                <a16:creationId xmlns:a16="http://schemas.microsoft.com/office/drawing/2014/main" id="{C4274367-4F5D-4207-8EBA-3B711F43A875}"/>
              </a:ext>
            </a:extLst>
          </p:cNvPr>
          <p:cNvSpPr/>
          <p:nvPr/>
        </p:nvSpPr>
        <p:spPr>
          <a:xfrm rot="13520917">
            <a:off x="3468170" y="3326106"/>
            <a:ext cx="180357" cy="369829"/>
          </a:xfrm>
          <a:custGeom>
            <a:avLst/>
            <a:gdLst/>
            <a:ahLst/>
            <a:cxnLst/>
            <a:rect l="l" t="t" r="r" b="b"/>
            <a:pathLst>
              <a:path w="2442658" h="4218547">
                <a:moveTo>
                  <a:pt x="1323089" y="1518625"/>
                </a:moveTo>
                <a:lnTo>
                  <a:pt x="1394815" y="1512350"/>
                </a:lnTo>
                <a:lnTo>
                  <a:pt x="1236885" y="533308"/>
                </a:lnTo>
                <a:close/>
                <a:moveTo>
                  <a:pt x="1486502" y="1586460"/>
                </a:moveTo>
                <a:lnTo>
                  <a:pt x="956151" y="1586460"/>
                </a:lnTo>
                <a:lnTo>
                  <a:pt x="1221327" y="0"/>
                </a:lnTo>
                <a:close/>
                <a:moveTo>
                  <a:pt x="1560676" y="4002523"/>
                </a:moveTo>
                <a:lnTo>
                  <a:pt x="2048049" y="2183622"/>
                </a:lnTo>
                <a:cubicBezTo>
                  <a:pt x="1997263" y="2212910"/>
                  <a:pt x="1940784" y="2237324"/>
                  <a:pt x="1879452" y="2256460"/>
                </a:cubicBezTo>
                <a:lnTo>
                  <a:pt x="1411596" y="4002523"/>
                </a:lnTo>
                <a:close/>
                <a:moveTo>
                  <a:pt x="1760013" y="4218547"/>
                </a:moveTo>
                <a:lnTo>
                  <a:pt x="682641" y="4218547"/>
                </a:lnTo>
                <a:cubicBezTo>
                  <a:pt x="622988" y="4218547"/>
                  <a:pt x="574629" y="4170188"/>
                  <a:pt x="574629" y="4110535"/>
                </a:cubicBezTo>
                <a:cubicBezTo>
                  <a:pt x="574629" y="4050882"/>
                  <a:pt x="622988" y="4002523"/>
                  <a:pt x="682641" y="4002523"/>
                </a:cubicBezTo>
                <a:lnTo>
                  <a:pt x="735813" y="4002523"/>
                </a:lnTo>
                <a:lnTo>
                  <a:pt x="173011" y="2030629"/>
                </a:lnTo>
                <a:cubicBezTo>
                  <a:pt x="47222" y="1916311"/>
                  <a:pt x="-15047" y="1778956"/>
                  <a:pt x="3094" y="1636424"/>
                </a:cubicBezTo>
                <a:lnTo>
                  <a:pt x="60460" y="1636281"/>
                </a:lnTo>
                <a:lnTo>
                  <a:pt x="60089" y="1634980"/>
                </a:lnTo>
                <a:lnTo>
                  <a:pt x="581652" y="1634980"/>
                </a:lnTo>
                <a:cubicBezTo>
                  <a:pt x="1200680" y="1633435"/>
                  <a:pt x="1819708" y="1631890"/>
                  <a:pt x="2438736" y="1630345"/>
                </a:cubicBezTo>
                <a:cubicBezTo>
                  <a:pt x="2459481" y="1775029"/>
                  <a:pt x="2397184" y="1914742"/>
                  <a:pt x="2269554" y="2030936"/>
                </a:cubicBezTo>
                <a:lnTo>
                  <a:pt x="1706841" y="4002523"/>
                </a:lnTo>
                <a:lnTo>
                  <a:pt x="1760013" y="4002523"/>
                </a:lnTo>
                <a:cubicBezTo>
                  <a:pt x="1819666" y="4002523"/>
                  <a:pt x="1868025" y="4050882"/>
                  <a:pt x="1868025" y="4110535"/>
                </a:cubicBezTo>
                <a:cubicBezTo>
                  <a:pt x="1868025" y="4170188"/>
                  <a:pt x="1819666" y="4218547"/>
                  <a:pt x="1760013" y="42185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4" name="Rounded Rectangle 1">
            <a:extLst>
              <a:ext uri="{FF2B5EF4-FFF2-40B4-BE49-F238E27FC236}">
                <a16:creationId xmlns:a16="http://schemas.microsoft.com/office/drawing/2014/main" id="{5C6105AA-8311-4D0C-950F-203D020CB624}"/>
              </a:ext>
            </a:extLst>
          </p:cNvPr>
          <p:cNvSpPr/>
          <p:nvPr/>
        </p:nvSpPr>
        <p:spPr>
          <a:xfrm>
            <a:off x="1034546" y="3068527"/>
            <a:ext cx="165614" cy="290682"/>
          </a:xfrm>
          <a:custGeom>
            <a:avLst/>
            <a:gdLst/>
            <a:ahLst/>
            <a:cxnLst/>
            <a:rect l="l" t="t" r="r" b="b"/>
            <a:pathLst>
              <a:path w="2242991" h="3936853">
                <a:moveTo>
                  <a:pt x="270736" y="2042698"/>
                </a:moveTo>
                <a:lnTo>
                  <a:pt x="272959" y="2042698"/>
                </a:lnTo>
                <a:cubicBezTo>
                  <a:pt x="295787" y="2113479"/>
                  <a:pt x="705194" y="2169600"/>
                  <a:pt x="1206736" y="2169600"/>
                </a:cubicBezTo>
                <a:cubicBezTo>
                  <a:pt x="1708278" y="2169600"/>
                  <a:pt x="2117686" y="2113479"/>
                  <a:pt x="2140514" y="2042698"/>
                </a:cubicBezTo>
                <a:lnTo>
                  <a:pt x="2142944" y="2042698"/>
                </a:lnTo>
                <a:lnTo>
                  <a:pt x="2142944" y="3638829"/>
                </a:lnTo>
                <a:cubicBezTo>
                  <a:pt x="2142944" y="3803424"/>
                  <a:pt x="2003239" y="3936853"/>
                  <a:pt x="1830903" y="3936853"/>
                </a:cubicBezTo>
                <a:lnTo>
                  <a:pt x="582777" y="3936853"/>
                </a:lnTo>
                <a:cubicBezTo>
                  <a:pt x="410441" y="3936853"/>
                  <a:pt x="270736" y="3803424"/>
                  <a:pt x="270736" y="3638829"/>
                </a:cubicBezTo>
                <a:close/>
                <a:moveTo>
                  <a:pt x="1389584" y="1902314"/>
                </a:moveTo>
                <a:lnTo>
                  <a:pt x="1175571" y="1942858"/>
                </a:lnTo>
                <a:cubicBezTo>
                  <a:pt x="1166297" y="1944615"/>
                  <a:pt x="1160203" y="1953556"/>
                  <a:pt x="1161960" y="1962830"/>
                </a:cubicBezTo>
                <a:lnTo>
                  <a:pt x="1169001" y="1999997"/>
                </a:lnTo>
                <a:cubicBezTo>
                  <a:pt x="1170758" y="2009271"/>
                  <a:pt x="1179700" y="2015364"/>
                  <a:pt x="1188974" y="2013607"/>
                </a:cubicBezTo>
                <a:lnTo>
                  <a:pt x="1402987" y="1973063"/>
                </a:lnTo>
                <a:cubicBezTo>
                  <a:pt x="1412261" y="1971306"/>
                  <a:pt x="1418354" y="1962364"/>
                  <a:pt x="1416598" y="1953091"/>
                </a:cubicBezTo>
                <a:lnTo>
                  <a:pt x="1409556" y="1915924"/>
                </a:lnTo>
                <a:cubicBezTo>
                  <a:pt x="1407799" y="1906649"/>
                  <a:pt x="1398858" y="1900557"/>
                  <a:pt x="1389584" y="1902314"/>
                </a:cubicBezTo>
                <a:close/>
                <a:moveTo>
                  <a:pt x="444399" y="1892921"/>
                </a:moveTo>
                <a:lnTo>
                  <a:pt x="487549" y="2053958"/>
                </a:lnTo>
                <a:cubicBezTo>
                  <a:pt x="352241" y="2031803"/>
                  <a:pt x="270944" y="2002112"/>
                  <a:pt x="270944" y="1969719"/>
                </a:cubicBezTo>
                <a:cubicBezTo>
                  <a:pt x="270944" y="1940931"/>
                  <a:pt x="335156" y="1914276"/>
                  <a:pt x="444399" y="1892921"/>
                </a:cubicBezTo>
                <a:close/>
                <a:moveTo>
                  <a:pt x="1960739" y="1891042"/>
                </a:moveTo>
                <a:cubicBezTo>
                  <a:pt x="2075269" y="1912860"/>
                  <a:pt x="2142944" y="1940165"/>
                  <a:pt x="2142944" y="1969719"/>
                </a:cubicBezTo>
                <a:cubicBezTo>
                  <a:pt x="2142944" y="2002898"/>
                  <a:pt x="2057653" y="2033243"/>
                  <a:pt x="1916514" y="2056095"/>
                </a:cubicBezTo>
                <a:close/>
                <a:moveTo>
                  <a:pt x="970450" y="1841793"/>
                </a:moveTo>
                <a:lnTo>
                  <a:pt x="1019288" y="2099589"/>
                </a:lnTo>
                <a:cubicBezTo>
                  <a:pt x="985266" y="2098910"/>
                  <a:pt x="951932" y="2097488"/>
                  <a:pt x="919381" y="2095721"/>
                </a:cubicBezTo>
                <a:lnTo>
                  <a:pt x="852855" y="1847439"/>
                </a:lnTo>
                <a:close/>
                <a:moveTo>
                  <a:pt x="1440720" y="1613218"/>
                </a:moveTo>
                <a:lnTo>
                  <a:pt x="1120594" y="1673865"/>
                </a:lnTo>
                <a:cubicBezTo>
                  <a:pt x="1111320" y="1675622"/>
                  <a:pt x="1105226" y="1684563"/>
                  <a:pt x="1106983" y="1693837"/>
                </a:cubicBezTo>
                <a:lnTo>
                  <a:pt x="1114025" y="1731004"/>
                </a:lnTo>
                <a:cubicBezTo>
                  <a:pt x="1115781" y="1740278"/>
                  <a:pt x="1124723" y="1746372"/>
                  <a:pt x="1133997" y="1744615"/>
                </a:cubicBezTo>
                <a:lnTo>
                  <a:pt x="1454123" y="1683968"/>
                </a:lnTo>
                <a:cubicBezTo>
                  <a:pt x="1463397" y="1682211"/>
                  <a:pt x="1469490" y="1673270"/>
                  <a:pt x="1467733" y="1663996"/>
                </a:cubicBezTo>
                <a:lnTo>
                  <a:pt x="1460692" y="1626829"/>
                </a:lnTo>
                <a:cubicBezTo>
                  <a:pt x="1458935" y="1617555"/>
                  <a:pt x="1449994" y="1611461"/>
                  <a:pt x="1440720" y="1613218"/>
                </a:cubicBezTo>
                <a:close/>
                <a:moveTo>
                  <a:pt x="1279927" y="1344224"/>
                </a:moveTo>
                <a:lnTo>
                  <a:pt x="1065915" y="1384768"/>
                </a:lnTo>
                <a:cubicBezTo>
                  <a:pt x="1056641" y="1386524"/>
                  <a:pt x="1050547" y="1395466"/>
                  <a:pt x="1052304" y="1404740"/>
                </a:cubicBezTo>
                <a:cubicBezTo>
                  <a:pt x="1054651" y="1417129"/>
                  <a:pt x="1056998" y="1429518"/>
                  <a:pt x="1059345" y="1441907"/>
                </a:cubicBezTo>
                <a:cubicBezTo>
                  <a:pt x="1061102" y="1451181"/>
                  <a:pt x="1070044" y="1457274"/>
                  <a:pt x="1079318" y="1455517"/>
                </a:cubicBezTo>
                <a:lnTo>
                  <a:pt x="1293331" y="1414973"/>
                </a:lnTo>
                <a:cubicBezTo>
                  <a:pt x="1302605" y="1413216"/>
                  <a:pt x="1308698" y="1404275"/>
                  <a:pt x="1306942" y="1395001"/>
                </a:cubicBezTo>
                <a:cubicBezTo>
                  <a:pt x="1304595" y="1382612"/>
                  <a:pt x="1302247" y="1370223"/>
                  <a:pt x="1299900" y="1357834"/>
                </a:cubicBezTo>
                <a:cubicBezTo>
                  <a:pt x="1298143" y="1348560"/>
                  <a:pt x="1289202" y="1342467"/>
                  <a:pt x="1279927" y="1344224"/>
                </a:cubicBezTo>
                <a:close/>
                <a:moveTo>
                  <a:pt x="690664" y="1301904"/>
                </a:moveTo>
                <a:cubicBezTo>
                  <a:pt x="760372" y="1572869"/>
                  <a:pt x="815409" y="1824276"/>
                  <a:pt x="885118" y="2095242"/>
                </a:cubicBezTo>
                <a:cubicBezTo>
                  <a:pt x="630661" y="2082292"/>
                  <a:pt x="645145" y="2074230"/>
                  <a:pt x="525159" y="2063725"/>
                </a:cubicBezTo>
                <a:lnTo>
                  <a:pt x="342930" y="1395078"/>
                </a:lnTo>
                <a:close/>
                <a:moveTo>
                  <a:pt x="1225246" y="1065177"/>
                </a:moveTo>
                <a:lnTo>
                  <a:pt x="1011234" y="1105721"/>
                </a:lnTo>
                <a:cubicBezTo>
                  <a:pt x="1001960" y="1107479"/>
                  <a:pt x="995865" y="1116420"/>
                  <a:pt x="997623" y="1125693"/>
                </a:cubicBezTo>
                <a:cubicBezTo>
                  <a:pt x="999970" y="1138082"/>
                  <a:pt x="1002317" y="1150472"/>
                  <a:pt x="1004664" y="1162861"/>
                </a:cubicBezTo>
                <a:cubicBezTo>
                  <a:pt x="1006420" y="1172135"/>
                  <a:pt x="1015363" y="1178228"/>
                  <a:pt x="1024637" y="1176471"/>
                </a:cubicBezTo>
                <a:lnTo>
                  <a:pt x="1238650" y="1135927"/>
                </a:lnTo>
                <a:cubicBezTo>
                  <a:pt x="1247924" y="1134170"/>
                  <a:pt x="1254017" y="1125228"/>
                  <a:pt x="1252261" y="1115954"/>
                </a:cubicBezTo>
                <a:cubicBezTo>
                  <a:pt x="1249914" y="1103566"/>
                  <a:pt x="1247565" y="1091176"/>
                  <a:pt x="1245218" y="1078787"/>
                </a:cubicBezTo>
                <a:cubicBezTo>
                  <a:pt x="1243462" y="1069513"/>
                  <a:pt x="1234521" y="1063420"/>
                  <a:pt x="1225246" y="1065177"/>
                </a:cubicBezTo>
                <a:close/>
                <a:moveTo>
                  <a:pt x="2066056" y="835837"/>
                </a:moveTo>
                <a:cubicBezTo>
                  <a:pt x="2099544" y="877912"/>
                  <a:pt x="2135736" y="897343"/>
                  <a:pt x="2205150" y="873107"/>
                </a:cubicBezTo>
                <a:cubicBezTo>
                  <a:pt x="2100716" y="1268203"/>
                  <a:pt x="1996281" y="1663300"/>
                  <a:pt x="1891847" y="2058396"/>
                </a:cubicBezTo>
                <a:cubicBezTo>
                  <a:pt x="1838942" y="2071603"/>
                  <a:pt x="1788418" y="2077665"/>
                  <a:pt x="1733131" y="2076583"/>
                </a:cubicBezTo>
                <a:cubicBezTo>
                  <a:pt x="1843312" y="1665383"/>
                  <a:pt x="1955875" y="1247037"/>
                  <a:pt x="2066056" y="835837"/>
                </a:cubicBezTo>
                <a:close/>
                <a:moveTo>
                  <a:pt x="1890153" y="788705"/>
                </a:moveTo>
                <a:cubicBezTo>
                  <a:pt x="1917655" y="828379"/>
                  <a:pt x="1966723" y="851293"/>
                  <a:pt x="2029245" y="825975"/>
                </a:cubicBezTo>
                <a:cubicBezTo>
                  <a:pt x="1917754" y="1242066"/>
                  <a:pt x="1803881" y="1667684"/>
                  <a:pt x="1692389" y="2083777"/>
                </a:cubicBezTo>
                <a:cubicBezTo>
                  <a:pt x="1629960" y="2091426"/>
                  <a:pt x="1591343" y="2089551"/>
                  <a:pt x="1540819" y="2092437"/>
                </a:cubicBezTo>
                <a:close/>
                <a:moveTo>
                  <a:pt x="1170565" y="786132"/>
                </a:moveTo>
                <a:lnTo>
                  <a:pt x="956553" y="826676"/>
                </a:lnTo>
                <a:cubicBezTo>
                  <a:pt x="947279" y="828432"/>
                  <a:pt x="941185" y="837374"/>
                  <a:pt x="942942" y="846648"/>
                </a:cubicBezTo>
                <a:cubicBezTo>
                  <a:pt x="945289" y="859037"/>
                  <a:pt x="947636" y="871426"/>
                  <a:pt x="949983" y="883815"/>
                </a:cubicBezTo>
                <a:cubicBezTo>
                  <a:pt x="951740" y="893089"/>
                  <a:pt x="960682" y="899182"/>
                  <a:pt x="969956" y="897425"/>
                </a:cubicBezTo>
                <a:lnTo>
                  <a:pt x="1183969" y="856881"/>
                </a:lnTo>
                <a:cubicBezTo>
                  <a:pt x="1193243" y="855124"/>
                  <a:pt x="1199336" y="846183"/>
                  <a:pt x="1197580" y="836909"/>
                </a:cubicBezTo>
                <a:cubicBezTo>
                  <a:pt x="1195233" y="824520"/>
                  <a:pt x="1192885" y="812131"/>
                  <a:pt x="1190538" y="799742"/>
                </a:cubicBezTo>
                <a:cubicBezTo>
                  <a:pt x="1188781" y="790468"/>
                  <a:pt x="1179840" y="784375"/>
                  <a:pt x="1170565" y="786132"/>
                </a:cubicBezTo>
                <a:close/>
                <a:moveTo>
                  <a:pt x="1115883" y="507085"/>
                </a:moveTo>
                <a:lnTo>
                  <a:pt x="901870" y="547629"/>
                </a:lnTo>
                <a:cubicBezTo>
                  <a:pt x="892596" y="549386"/>
                  <a:pt x="886502" y="558328"/>
                  <a:pt x="888259" y="567602"/>
                </a:cubicBezTo>
                <a:lnTo>
                  <a:pt x="895301" y="604769"/>
                </a:lnTo>
                <a:cubicBezTo>
                  <a:pt x="897058" y="614043"/>
                  <a:pt x="905999" y="620136"/>
                  <a:pt x="915274" y="618379"/>
                </a:cubicBezTo>
                <a:lnTo>
                  <a:pt x="1129286" y="577835"/>
                </a:lnTo>
                <a:cubicBezTo>
                  <a:pt x="1138561" y="576078"/>
                  <a:pt x="1144654" y="567137"/>
                  <a:pt x="1142897" y="557863"/>
                </a:cubicBezTo>
                <a:cubicBezTo>
                  <a:pt x="1140550" y="545474"/>
                  <a:pt x="1138203" y="533084"/>
                  <a:pt x="1135856" y="520695"/>
                </a:cubicBezTo>
                <a:cubicBezTo>
                  <a:pt x="1134099" y="511422"/>
                  <a:pt x="1125157" y="505328"/>
                  <a:pt x="1115883" y="507085"/>
                </a:cubicBezTo>
                <a:close/>
                <a:moveTo>
                  <a:pt x="318396" y="422974"/>
                </a:moveTo>
                <a:cubicBezTo>
                  <a:pt x="416597" y="414975"/>
                  <a:pt x="506821" y="469989"/>
                  <a:pt x="530549" y="558544"/>
                </a:cubicBezTo>
                <a:lnTo>
                  <a:pt x="533390" y="577437"/>
                </a:lnTo>
                <a:lnTo>
                  <a:pt x="534791" y="577067"/>
                </a:lnTo>
                <a:lnTo>
                  <a:pt x="692417" y="1271950"/>
                </a:lnTo>
                <a:lnTo>
                  <a:pt x="323192" y="1369475"/>
                </a:lnTo>
                <a:lnTo>
                  <a:pt x="126703" y="719122"/>
                </a:lnTo>
                <a:lnTo>
                  <a:pt x="85810" y="730151"/>
                </a:lnTo>
                <a:cubicBezTo>
                  <a:pt x="139796" y="929624"/>
                  <a:pt x="190998" y="1164806"/>
                  <a:pt x="244983" y="1364280"/>
                </a:cubicBezTo>
                <a:cubicBezTo>
                  <a:pt x="255997" y="1433643"/>
                  <a:pt x="213672" y="1413775"/>
                  <a:pt x="198016" y="1438522"/>
                </a:cubicBezTo>
                <a:cubicBezTo>
                  <a:pt x="132011" y="1193808"/>
                  <a:pt x="66006" y="949094"/>
                  <a:pt x="0" y="704380"/>
                </a:cubicBezTo>
                <a:lnTo>
                  <a:pt x="120869" y="671778"/>
                </a:lnTo>
                <a:cubicBezTo>
                  <a:pt x="120228" y="670806"/>
                  <a:pt x="119928" y="669729"/>
                  <a:pt x="119638" y="668647"/>
                </a:cubicBezTo>
                <a:cubicBezTo>
                  <a:pt x="92520" y="567440"/>
                  <a:pt x="162522" y="460749"/>
                  <a:pt x="275992" y="430345"/>
                </a:cubicBezTo>
                <a:cubicBezTo>
                  <a:pt x="290176" y="426544"/>
                  <a:pt x="304367" y="424117"/>
                  <a:pt x="318396" y="422974"/>
                </a:cubicBezTo>
                <a:close/>
                <a:moveTo>
                  <a:pt x="2083120" y="383534"/>
                </a:moveTo>
                <a:cubicBezTo>
                  <a:pt x="2132613" y="419334"/>
                  <a:pt x="2169341" y="429175"/>
                  <a:pt x="2240618" y="425735"/>
                </a:cubicBezTo>
                <a:lnTo>
                  <a:pt x="2220213" y="816886"/>
                </a:lnTo>
                <a:cubicBezTo>
                  <a:pt x="2165825" y="845495"/>
                  <a:pt x="2119009" y="826121"/>
                  <a:pt x="2059503" y="771302"/>
                </a:cubicBezTo>
                <a:cubicBezTo>
                  <a:pt x="1992871" y="794085"/>
                  <a:pt x="1937578" y="785040"/>
                  <a:pt x="1905218" y="732483"/>
                </a:cubicBezTo>
                <a:close/>
                <a:moveTo>
                  <a:pt x="1167316" y="217989"/>
                </a:moveTo>
                <a:lnTo>
                  <a:pt x="847190" y="278635"/>
                </a:lnTo>
                <a:cubicBezTo>
                  <a:pt x="837916" y="280392"/>
                  <a:pt x="831822" y="289333"/>
                  <a:pt x="833579" y="298608"/>
                </a:cubicBezTo>
                <a:lnTo>
                  <a:pt x="840621" y="335775"/>
                </a:lnTo>
                <a:cubicBezTo>
                  <a:pt x="842378" y="345049"/>
                  <a:pt x="851319" y="351142"/>
                  <a:pt x="860593" y="349384"/>
                </a:cubicBezTo>
                <a:lnTo>
                  <a:pt x="1180719" y="288738"/>
                </a:lnTo>
                <a:cubicBezTo>
                  <a:pt x="1189993" y="286981"/>
                  <a:pt x="1196086" y="278040"/>
                  <a:pt x="1194329" y="268766"/>
                </a:cubicBezTo>
                <a:lnTo>
                  <a:pt x="1187288" y="231598"/>
                </a:lnTo>
                <a:cubicBezTo>
                  <a:pt x="1185531" y="222325"/>
                  <a:pt x="1176590" y="216232"/>
                  <a:pt x="1167316" y="217989"/>
                </a:cubicBezTo>
                <a:close/>
                <a:moveTo>
                  <a:pt x="2221717" y="181287"/>
                </a:moveTo>
                <a:lnTo>
                  <a:pt x="2242991" y="393855"/>
                </a:lnTo>
                <a:cubicBezTo>
                  <a:pt x="2179464" y="397581"/>
                  <a:pt x="2151931" y="392798"/>
                  <a:pt x="2097005" y="354738"/>
                </a:cubicBezTo>
                <a:close/>
                <a:moveTo>
                  <a:pt x="1214939" y="1907"/>
                </a:moveTo>
                <a:cubicBezTo>
                  <a:pt x="1273551" y="-9197"/>
                  <a:pt x="1330067" y="29317"/>
                  <a:pt x="1341171" y="87928"/>
                </a:cubicBezTo>
                <a:lnTo>
                  <a:pt x="1629756" y="1628253"/>
                </a:lnTo>
                <a:lnTo>
                  <a:pt x="1505335" y="2092601"/>
                </a:lnTo>
                <a:cubicBezTo>
                  <a:pt x="1367343" y="2099602"/>
                  <a:pt x="1230768" y="2098335"/>
                  <a:pt x="1062674" y="2099588"/>
                </a:cubicBezTo>
                <a:lnTo>
                  <a:pt x="704425" y="208557"/>
                </a:lnTo>
                <a:cubicBezTo>
                  <a:pt x="693321" y="149946"/>
                  <a:pt x="731834" y="93430"/>
                  <a:pt x="790446" y="823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" name="Isosceles Triangle 4">
            <a:extLst>
              <a:ext uri="{FF2B5EF4-FFF2-40B4-BE49-F238E27FC236}">
                <a16:creationId xmlns:a16="http://schemas.microsoft.com/office/drawing/2014/main" id="{268111F3-848D-4A5D-9676-42B08DBD446C}"/>
              </a:ext>
            </a:extLst>
          </p:cNvPr>
          <p:cNvSpPr/>
          <p:nvPr/>
        </p:nvSpPr>
        <p:spPr>
          <a:xfrm>
            <a:off x="838626" y="3891128"/>
            <a:ext cx="294437" cy="291978"/>
          </a:xfrm>
          <a:custGeom>
            <a:avLst/>
            <a:gdLst/>
            <a:ahLst/>
            <a:cxnLst/>
            <a:rect l="l" t="t" r="r" b="b"/>
            <a:pathLst>
              <a:path w="3987707" h="3954396">
                <a:moveTo>
                  <a:pt x="0" y="3714088"/>
                </a:moveTo>
                <a:lnTo>
                  <a:pt x="3972024" y="3714088"/>
                </a:lnTo>
                <a:lnTo>
                  <a:pt x="3972024" y="3954396"/>
                </a:lnTo>
                <a:lnTo>
                  <a:pt x="0" y="3954396"/>
                </a:lnTo>
                <a:close/>
                <a:moveTo>
                  <a:pt x="3443318" y="3230893"/>
                </a:moveTo>
                <a:lnTo>
                  <a:pt x="3443318" y="3518925"/>
                </a:lnTo>
                <a:lnTo>
                  <a:pt x="3731350" y="3518925"/>
                </a:lnTo>
                <a:lnTo>
                  <a:pt x="3731350" y="3230893"/>
                </a:lnTo>
                <a:close/>
                <a:moveTo>
                  <a:pt x="2956963" y="3230893"/>
                </a:moveTo>
                <a:lnTo>
                  <a:pt x="2956963" y="3518925"/>
                </a:lnTo>
                <a:lnTo>
                  <a:pt x="3244995" y="3518925"/>
                </a:lnTo>
                <a:lnTo>
                  <a:pt x="3244995" y="3230893"/>
                </a:lnTo>
                <a:close/>
                <a:moveTo>
                  <a:pt x="764148" y="3208865"/>
                </a:moveTo>
                <a:lnTo>
                  <a:pt x="764148" y="3496897"/>
                </a:lnTo>
                <a:lnTo>
                  <a:pt x="1052180" y="3496897"/>
                </a:lnTo>
                <a:lnTo>
                  <a:pt x="1052180" y="3208865"/>
                </a:lnTo>
                <a:close/>
                <a:moveTo>
                  <a:pt x="277793" y="3208865"/>
                </a:moveTo>
                <a:lnTo>
                  <a:pt x="277793" y="3496897"/>
                </a:lnTo>
                <a:lnTo>
                  <a:pt x="565825" y="3496897"/>
                </a:lnTo>
                <a:lnTo>
                  <a:pt x="565825" y="3208865"/>
                </a:lnTo>
                <a:close/>
                <a:moveTo>
                  <a:pt x="3434934" y="2803592"/>
                </a:moveTo>
                <a:lnTo>
                  <a:pt x="3434934" y="3091624"/>
                </a:lnTo>
                <a:lnTo>
                  <a:pt x="3722966" y="3091624"/>
                </a:lnTo>
                <a:lnTo>
                  <a:pt x="3722966" y="2803592"/>
                </a:lnTo>
                <a:close/>
                <a:moveTo>
                  <a:pt x="2948579" y="2803592"/>
                </a:moveTo>
                <a:lnTo>
                  <a:pt x="2948579" y="3091624"/>
                </a:lnTo>
                <a:lnTo>
                  <a:pt x="3236611" y="3091624"/>
                </a:lnTo>
                <a:lnTo>
                  <a:pt x="3236611" y="2803592"/>
                </a:lnTo>
                <a:close/>
                <a:moveTo>
                  <a:pt x="755764" y="2781564"/>
                </a:moveTo>
                <a:lnTo>
                  <a:pt x="755764" y="3069596"/>
                </a:lnTo>
                <a:lnTo>
                  <a:pt x="1043796" y="3069596"/>
                </a:lnTo>
                <a:lnTo>
                  <a:pt x="1043796" y="2781564"/>
                </a:lnTo>
                <a:close/>
                <a:moveTo>
                  <a:pt x="269409" y="2781564"/>
                </a:moveTo>
                <a:lnTo>
                  <a:pt x="269409" y="3069596"/>
                </a:lnTo>
                <a:lnTo>
                  <a:pt x="557441" y="3069596"/>
                </a:lnTo>
                <a:lnTo>
                  <a:pt x="557441" y="2781564"/>
                </a:lnTo>
                <a:close/>
                <a:moveTo>
                  <a:pt x="1967773" y="2776576"/>
                </a:moveTo>
                <a:cubicBezTo>
                  <a:pt x="1895109" y="2776576"/>
                  <a:pt x="1836204" y="2835481"/>
                  <a:pt x="1836204" y="2908145"/>
                </a:cubicBezTo>
                <a:lnTo>
                  <a:pt x="1836204" y="3521808"/>
                </a:lnTo>
                <a:lnTo>
                  <a:pt x="2196244" y="3521808"/>
                </a:lnTo>
                <a:lnTo>
                  <a:pt x="2196244" y="2908145"/>
                </a:lnTo>
                <a:cubicBezTo>
                  <a:pt x="2196244" y="2835481"/>
                  <a:pt x="2137339" y="2776576"/>
                  <a:pt x="2064675" y="2776576"/>
                </a:cubicBezTo>
                <a:close/>
                <a:moveTo>
                  <a:pt x="3425319" y="2363160"/>
                </a:moveTo>
                <a:lnTo>
                  <a:pt x="3425319" y="2651192"/>
                </a:lnTo>
                <a:lnTo>
                  <a:pt x="3713351" y="2651192"/>
                </a:lnTo>
                <a:lnTo>
                  <a:pt x="3713351" y="2363160"/>
                </a:lnTo>
                <a:close/>
                <a:moveTo>
                  <a:pt x="2938964" y="2363160"/>
                </a:moveTo>
                <a:lnTo>
                  <a:pt x="2938964" y="2651192"/>
                </a:lnTo>
                <a:lnTo>
                  <a:pt x="3226996" y="2651192"/>
                </a:lnTo>
                <a:lnTo>
                  <a:pt x="3226996" y="2363160"/>
                </a:lnTo>
                <a:close/>
                <a:moveTo>
                  <a:pt x="746149" y="2341132"/>
                </a:moveTo>
                <a:lnTo>
                  <a:pt x="746149" y="2629164"/>
                </a:lnTo>
                <a:lnTo>
                  <a:pt x="1034181" y="2629164"/>
                </a:lnTo>
                <a:lnTo>
                  <a:pt x="1034181" y="2341132"/>
                </a:lnTo>
                <a:close/>
                <a:moveTo>
                  <a:pt x="259794" y="2341132"/>
                </a:moveTo>
                <a:lnTo>
                  <a:pt x="259794" y="2629164"/>
                </a:lnTo>
                <a:lnTo>
                  <a:pt x="547826" y="2629164"/>
                </a:lnTo>
                <a:lnTo>
                  <a:pt x="547826" y="2341132"/>
                </a:lnTo>
                <a:close/>
                <a:moveTo>
                  <a:pt x="2120268" y="2332748"/>
                </a:moveTo>
                <a:lnTo>
                  <a:pt x="2120268" y="2620780"/>
                </a:lnTo>
                <a:lnTo>
                  <a:pt x="2408300" y="2620780"/>
                </a:lnTo>
                <a:lnTo>
                  <a:pt x="2408300" y="2332748"/>
                </a:lnTo>
                <a:close/>
                <a:moveTo>
                  <a:pt x="1633913" y="2332748"/>
                </a:moveTo>
                <a:lnTo>
                  <a:pt x="1633913" y="2620780"/>
                </a:lnTo>
                <a:lnTo>
                  <a:pt x="1921945" y="2620780"/>
                </a:lnTo>
                <a:lnTo>
                  <a:pt x="1921945" y="2332748"/>
                </a:lnTo>
                <a:close/>
                <a:moveTo>
                  <a:pt x="0" y="2180348"/>
                </a:moveTo>
                <a:lnTo>
                  <a:pt x="1368152" y="2180348"/>
                </a:lnTo>
                <a:lnTo>
                  <a:pt x="1368152" y="3644362"/>
                </a:lnTo>
                <a:lnTo>
                  <a:pt x="0" y="3644362"/>
                </a:lnTo>
                <a:close/>
                <a:moveTo>
                  <a:pt x="2630373" y="2177473"/>
                </a:moveTo>
                <a:lnTo>
                  <a:pt x="3987707" y="2177473"/>
                </a:lnTo>
                <a:lnTo>
                  <a:pt x="3987707" y="3641487"/>
                </a:lnTo>
                <a:lnTo>
                  <a:pt x="2630373" y="3641487"/>
                </a:lnTo>
                <a:close/>
                <a:moveTo>
                  <a:pt x="2110653" y="1892316"/>
                </a:moveTo>
                <a:lnTo>
                  <a:pt x="2110653" y="2180348"/>
                </a:lnTo>
                <a:lnTo>
                  <a:pt x="2398685" y="2180348"/>
                </a:lnTo>
                <a:lnTo>
                  <a:pt x="2398685" y="1892316"/>
                </a:lnTo>
                <a:close/>
                <a:moveTo>
                  <a:pt x="1624298" y="1892316"/>
                </a:moveTo>
                <a:lnTo>
                  <a:pt x="1624298" y="2180348"/>
                </a:lnTo>
                <a:lnTo>
                  <a:pt x="1912330" y="2180348"/>
                </a:lnTo>
                <a:lnTo>
                  <a:pt x="1912330" y="1892316"/>
                </a:lnTo>
                <a:close/>
                <a:moveTo>
                  <a:pt x="1485872" y="1700146"/>
                </a:moveTo>
                <a:lnTo>
                  <a:pt x="2546576" y="1700146"/>
                </a:lnTo>
                <a:lnTo>
                  <a:pt x="2546576" y="3644362"/>
                </a:lnTo>
                <a:lnTo>
                  <a:pt x="1485872" y="3644362"/>
                </a:lnTo>
                <a:close/>
                <a:moveTo>
                  <a:pt x="2630373" y="1700145"/>
                </a:moveTo>
                <a:lnTo>
                  <a:pt x="3987707" y="1700145"/>
                </a:lnTo>
                <a:lnTo>
                  <a:pt x="3987707" y="2106166"/>
                </a:lnTo>
                <a:lnTo>
                  <a:pt x="2630373" y="2106166"/>
                </a:lnTo>
                <a:close/>
                <a:moveTo>
                  <a:pt x="0" y="1700145"/>
                </a:moveTo>
                <a:lnTo>
                  <a:pt x="1368152" y="1700145"/>
                </a:lnTo>
                <a:lnTo>
                  <a:pt x="1368152" y="2106166"/>
                </a:lnTo>
                <a:lnTo>
                  <a:pt x="0" y="2106166"/>
                </a:lnTo>
                <a:close/>
                <a:moveTo>
                  <a:pt x="1980063" y="1146448"/>
                </a:moveTo>
                <a:lnTo>
                  <a:pt x="2036694" y="1146448"/>
                </a:lnTo>
                <a:lnTo>
                  <a:pt x="2036694" y="1344772"/>
                </a:lnTo>
                <a:lnTo>
                  <a:pt x="1838370" y="1344772"/>
                </a:lnTo>
                <a:lnTo>
                  <a:pt x="1838370" y="1286838"/>
                </a:lnTo>
                <a:lnTo>
                  <a:pt x="1980063" y="1286838"/>
                </a:lnTo>
                <a:close/>
                <a:moveTo>
                  <a:pt x="2016223" y="1083949"/>
                </a:moveTo>
                <a:cubicBezTo>
                  <a:pt x="1889971" y="1083949"/>
                  <a:pt x="1787623" y="1186297"/>
                  <a:pt x="1787623" y="1312549"/>
                </a:cubicBezTo>
                <a:cubicBezTo>
                  <a:pt x="1787623" y="1438801"/>
                  <a:pt x="1889971" y="1541149"/>
                  <a:pt x="2016223" y="1541149"/>
                </a:cubicBezTo>
                <a:cubicBezTo>
                  <a:pt x="2142475" y="1541149"/>
                  <a:pt x="2244823" y="1438801"/>
                  <a:pt x="2244823" y="1312549"/>
                </a:cubicBezTo>
                <a:cubicBezTo>
                  <a:pt x="2244823" y="1186297"/>
                  <a:pt x="2142475" y="1083949"/>
                  <a:pt x="2016223" y="1083949"/>
                </a:cubicBezTo>
                <a:close/>
                <a:moveTo>
                  <a:pt x="2016222" y="697169"/>
                </a:moveTo>
                <a:lnTo>
                  <a:pt x="2722296" y="1611569"/>
                </a:lnTo>
                <a:lnTo>
                  <a:pt x="1310147" y="1611569"/>
                </a:lnTo>
                <a:close/>
                <a:moveTo>
                  <a:pt x="2120268" y="0"/>
                </a:moveTo>
                <a:lnTo>
                  <a:pt x="2722296" y="0"/>
                </a:lnTo>
                <a:lnTo>
                  <a:pt x="2722296" y="328314"/>
                </a:lnTo>
                <a:lnTo>
                  <a:pt x="2120268" y="328314"/>
                </a:lnTo>
                <a:close/>
                <a:moveTo>
                  <a:pt x="1966643" y="0"/>
                </a:moveTo>
                <a:lnTo>
                  <a:pt x="2065805" y="0"/>
                </a:lnTo>
                <a:lnTo>
                  <a:pt x="2065805" y="656629"/>
                </a:lnTo>
                <a:lnTo>
                  <a:pt x="1966643" y="6566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336D86B-7598-4539-A261-6AA12DEE503D}"/>
              </a:ext>
            </a:extLst>
          </p:cNvPr>
          <p:cNvGrpSpPr/>
          <p:nvPr/>
        </p:nvGrpSpPr>
        <p:grpSpPr>
          <a:xfrm>
            <a:off x="1303898" y="2389627"/>
            <a:ext cx="302344" cy="284555"/>
            <a:chOff x="2541126" y="1428177"/>
            <a:chExt cx="4094798" cy="3853874"/>
          </a:xfrm>
          <a:solidFill>
            <a:schemeClr val="accent4"/>
          </a:solidFill>
        </p:grpSpPr>
        <p:sp>
          <p:nvSpPr>
            <p:cNvPr id="77" name="Oval 3">
              <a:extLst>
                <a:ext uri="{FF2B5EF4-FFF2-40B4-BE49-F238E27FC236}">
                  <a16:creationId xmlns:a16="http://schemas.microsoft.com/office/drawing/2014/main" id="{B45E6679-BE6D-4E56-8A58-9B40F623482A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78" name="Oval 6">
              <a:extLst>
                <a:ext uri="{FF2B5EF4-FFF2-40B4-BE49-F238E27FC236}">
                  <a16:creationId xmlns:a16="http://schemas.microsoft.com/office/drawing/2014/main" id="{36B438FF-53F4-44A1-BF56-D033EDFD1B3D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79" name="Rounded Rectangle 2">
            <a:extLst>
              <a:ext uri="{FF2B5EF4-FFF2-40B4-BE49-F238E27FC236}">
                <a16:creationId xmlns:a16="http://schemas.microsoft.com/office/drawing/2014/main" id="{C70100AE-7079-43D0-8C44-3FED198E5466}"/>
              </a:ext>
            </a:extLst>
          </p:cNvPr>
          <p:cNvSpPr/>
          <p:nvPr/>
        </p:nvSpPr>
        <p:spPr>
          <a:xfrm>
            <a:off x="2536755" y="1988710"/>
            <a:ext cx="228795" cy="292082"/>
          </a:xfrm>
          <a:custGeom>
            <a:avLst/>
            <a:gdLst/>
            <a:ahLst/>
            <a:cxnLst/>
            <a:rect l="l" t="t" r="r" b="b"/>
            <a:pathLst>
              <a:path w="3098702" h="3955818">
                <a:moveTo>
                  <a:pt x="584057" y="3782388"/>
                </a:moveTo>
                <a:lnTo>
                  <a:pt x="2472989" y="3782388"/>
                </a:lnTo>
                <a:cubicBezTo>
                  <a:pt x="2499530" y="3782388"/>
                  <a:pt x="2521045" y="3803903"/>
                  <a:pt x="2521045" y="3830444"/>
                </a:cubicBezTo>
                <a:lnTo>
                  <a:pt x="2521045" y="3907762"/>
                </a:lnTo>
                <a:cubicBezTo>
                  <a:pt x="2521045" y="3934303"/>
                  <a:pt x="2499530" y="3955818"/>
                  <a:pt x="2472989" y="3955818"/>
                </a:cubicBezTo>
                <a:lnTo>
                  <a:pt x="584057" y="3955818"/>
                </a:lnTo>
                <a:cubicBezTo>
                  <a:pt x="557516" y="3955818"/>
                  <a:pt x="536001" y="3934303"/>
                  <a:pt x="536001" y="3907762"/>
                </a:cubicBezTo>
                <a:lnTo>
                  <a:pt x="536001" y="3830444"/>
                </a:lnTo>
                <a:cubicBezTo>
                  <a:pt x="536001" y="3803903"/>
                  <a:pt x="557516" y="3782388"/>
                  <a:pt x="584057" y="3782388"/>
                </a:cubicBezTo>
                <a:close/>
                <a:moveTo>
                  <a:pt x="1084610" y="2997223"/>
                </a:moveTo>
                <a:cubicBezTo>
                  <a:pt x="1045477" y="2997223"/>
                  <a:pt x="1013754" y="3028946"/>
                  <a:pt x="1013754" y="3068079"/>
                </a:cubicBezTo>
                <a:lnTo>
                  <a:pt x="1013754" y="3351492"/>
                </a:lnTo>
                <a:cubicBezTo>
                  <a:pt x="1013754" y="3390625"/>
                  <a:pt x="1045477" y="3422348"/>
                  <a:pt x="1084610" y="3422348"/>
                </a:cubicBezTo>
                <a:lnTo>
                  <a:pt x="2014092" y="3422348"/>
                </a:lnTo>
                <a:cubicBezTo>
                  <a:pt x="2053225" y="3422348"/>
                  <a:pt x="2084948" y="3390625"/>
                  <a:pt x="2084948" y="3351492"/>
                </a:cubicBezTo>
                <a:lnTo>
                  <a:pt x="2084948" y="3068079"/>
                </a:lnTo>
                <a:cubicBezTo>
                  <a:pt x="2084948" y="3028946"/>
                  <a:pt x="2053225" y="2997223"/>
                  <a:pt x="2014092" y="2997223"/>
                </a:cubicBezTo>
                <a:close/>
                <a:moveTo>
                  <a:pt x="656690" y="2906112"/>
                </a:moveTo>
                <a:lnTo>
                  <a:pt x="2442013" y="2906112"/>
                </a:lnTo>
                <a:lnTo>
                  <a:pt x="2442013" y="3712250"/>
                </a:lnTo>
                <a:lnTo>
                  <a:pt x="656690" y="3712250"/>
                </a:lnTo>
                <a:close/>
                <a:moveTo>
                  <a:pt x="575330" y="2669437"/>
                </a:moveTo>
                <a:lnTo>
                  <a:pt x="2464262" y="2669437"/>
                </a:lnTo>
                <a:cubicBezTo>
                  <a:pt x="2490803" y="2669437"/>
                  <a:pt x="2512318" y="2690952"/>
                  <a:pt x="2512318" y="2717493"/>
                </a:cubicBezTo>
                <a:lnTo>
                  <a:pt x="2512318" y="2794811"/>
                </a:lnTo>
                <a:cubicBezTo>
                  <a:pt x="2512318" y="2821352"/>
                  <a:pt x="2490803" y="2842867"/>
                  <a:pt x="2464262" y="2842867"/>
                </a:cubicBezTo>
                <a:lnTo>
                  <a:pt x="575330" y="2842867"/>
                </a:lnTo>
                <a:cubicBezTo>
                  <a:pt x="548789" y="2842867"/>
                  <a:pt x="527274" y="2821352"/>
                  <a:pt x="527274" y="2794811"/>
                </a:cubicBezTo>
                <a:lnTo>
                  <a:pt x="527274" y="2717493"/>
                </a:lnTo>
                <a:cubicBezTo>
                  <a:pt x="527274" y="2690952"/>
                  <a:pt x="548789" y="2669437"/>
                  <a:pt x="575330" y="2669437"/>
                </a:cubicBezTo>
                <a:close/>
                <a:moveTo>
                  <a:pt x="1349992" y="2168510"/>
                </a:moveTo>
                <a:lnTo>
                  <a:pt x="1707057" y="2168510"/>
                </a:lnTo>
                <a:lnTo>
                  <a:pt x="1707057" y="2370734"/>
                </a:lnTo>
                <a:cubicBezTo>
                  <a:pt x="1874747" y="2404729"/>
                  <a:pt x="1985722" y="2490502"/>
                  <a:pt x="1985722" y="2586734"/>
                </a:cubicBezTo>
                <a:lnTo>
                  <a:pt x="1071576" y="2594663"/>
                </a:lnTo>
                <a:cubicBezTo>
                  <a:pt x="1065230" y="2495535"/>
                  <a:pt x="1177348" y="2405698"/>
                  <a:pt x="1349992" y="2368429"/>
                </a:cubicBezTo>
                <a:close/>
                <a:moveTo>
                  <a:pt x="2631656" y="450715"/>
                </a:moveTo>
                <a:cubicBezTo>
                  <a:pt x="2599636" y="450919"/>
                  <a:pt x="2565613" y="455880"/>
                  <a:pt x="2530064" y="466051"/>
                </a:cubicBezTo>
                <a:cubicBezTo>
                  <a:pt x="2503375" y="834241"/>
                  <a:pt x="2405544" y="1178921"/>
                  <a:pt x="2250893" y="1444917"/>
                </a:cubicBezTo>
                <a:cubicBezTo>
                  <a:pt x="2218111" y="1501300"/>
                  <a:pt x="2183585" y="1552913"/>
                  <a:pt x="2146402" y="1598826"/>
                </a:cubicBezTo>
                <a:cubicBezTo>
                  <a:pt x="2293461" y="1638047"/>
                  <a:pt x="2493561" y="1550708"/>
                  <a:pt x="2660017" y="1363140"/>
                </a:cubicBezTo>
                <a:cubicBezTo>
                  <a:pt x="2786489" y="1220627"/>
                  <a:pt x="2874424" y="1040657"/>
                  <a:pt x="2899480" y="873043"/>
                </a:cubicBezTo>
                <a:cubicBezTo>
                  <a:pt x="2938482" y="612144"/>
                  <a:pt x="2819565" y="449517"/>
                  <a:pt x="2631656" y="450715"/>
                </a:cubicBezTo>
                <a:close/>
                <a:moveTo>
                  <a:pt x="467048" y="450715"/>
                </a:moveTo>
                <a:cubicBezTo>
                  <a:pt x="279139" y="449517"/>
                  <a:pt x="160221" y="612144"/>
                  <a:pt x="199222" y="873043"/>
                </a:cubicBezTo>
                <a:cubicBezTo>
                  <a:pt x="224279" y="1040657"/>
                  <a:pt x="312213" y="1220627"/>
                  <a:pt x="438685" y="1363140"/>
                </a:cubicBezTo>
                <a:cubicBezTo>
                  <a:pt x="605037" y="1550589"/>
                  <a:pt x="804990" y="1637937"/>
                  <a:pt x="952028" y="1598911"/>
                </a:cubicBezTo>
                <a:cubicBezTo>
                  <a:pt x="918104" y="1556765"/>
                  <a:pt x="886364" y="1509855"/>
                  <a:pt x="856054" y="1458932"/>
                </a:cubicBezTo>
                <a:cubicBezTo>
                  <a:pt x="696751" y="1191291"/>
                  <a:pt x="595828" y="840985"/>
                  <a:pt x="568527" y="466013"/>
                </a:cubicBezTo>
                <a:cubicBezTo>
                  <a:pt x="533017" y="455869"/>
                  <a:pt x="499033" y="450918"/>
                  <a:pt x="467048" y="450715"/>
                </a:cubicBezTo>
                <a:close/>
                <a:moveTo>
                  <a:pt x="2354966" y="348975"/>
                </a:moveTo>
                <a:lnTo>
                  <a:pt x="2153798" y="352632"/>
                </a:lnTo>
                <a:cubicBezTo>
                  <a:pt x="2173305" y="498936"/>
                  <a:pt x="2179729" y="531287"/>
                  <a:pt x="2185171" y="681814"/>
                </a:cubicBezTo>
                <a:cubicBezTo>
                  <a:pt x="2182853" y="813191"/>
                  <a:pt x="2159358" y="914444"/>
                  <a:pt x="2125875" y="1049479"/>
                </a:cubicBezTo>
                <a:cubicBezTo>
                  <a:pt x="2071222" y="1223496"/>
                  <a:pt x="2061228" y="1228079"/>
                  <a:pt x="2011151" y="1332869"/>
                </a:cubicBezTo>
                <a:cubicBezTo>
                  <a:pt x="1951069" y="1449268"/>
                  <a:pt x="1836673" y="1629725"/>
                  <a:pt x="1768261" y="1753641"/>
                </a:cubicBezTo>
                <a:cubicBezTo>
                  <a:pt x="1892204" y="1655451"/>
                  <a:pt x="2022124" y="1512091"/>
                  <a:pt x="2102591" y="1384075"/>
                </a:cubicBezTo>
                <a:cubicBezTo>
                  <a:pt x="2250115" y="1140235"/>
                  <a:pt x="2301557" y="994020"/>
                  <a:pt x="2350534" y="737869"/>
                </a:cubicBezTo>
                <a:cubicBezTo>
                  <a:pt x="2361833" y="563166"/>
                  <a:pt x="2370816" y="497718"/>
                  <a:pt x="2354966" y="348975"/>
                </a:cubicBezTo>
                <a:close/>
                <a:moveTo>
                  <a:pt x="2539333" y="238558"/>
                </a:moveTo>
                <a:lnTo>
                  <a:pt x="2536537" y="347892"/>
                </a:lnTo>
                <a:cubicBezTo>
                  <a:pt x="2608900" y="315742"/>
                  <a:pt x="2677562" y="299616"/>
                  <a:pt x="2740368" y="297718"/>
                </a:cubicBezTo>
                <a:cubicBezTo>
                  <a:pt x="2983613" y="290369"/>
                  <a:pt x="3139018" y="496461"/>
                  <a:pt x="3089515" y="830455"/>
                </a:cubicBezTo>
                <a:cubicBezTo>
                  <a:pt x="3058092" y="1042474"/>
                  <a:pt x="2946966" y="1270289"/>
                  <a:pt x="2786963" y="1450704"/>
                </a:cubicBezTo>
                <a:cubicBezTo>
                  <a:pt x="2540351" y="1728779"/>
                  <a:pt x="2235198" y="1832763"/>
                  <a:pt x="2047591" y="1711869"/>
                </a:cubicBezTo>
                <a:cubicBezTo>
                  <a:pt x="1960010" y="1801924"/>
                  <a:pt x="1864893" y="1865189"/>
                  <a:pt x="1766566" y="1901471"/>
                </a:cubicBezTo>
                <a:lnTo>
                  <a:pt x="1766566" y="2055268"/>
                </a:lnTo>
                <a:cubicBezTo>
                  <a:pt x="1766566" y="2085119"/>
                  <a:pt x="1742367" y="2109318"/>
                  <a:pt x="1712516" y="2109318"/>
                </a:cubicBezTo>
                <a:lnTo>
                  <a:pt x="1344530" y="2109318"/>
                </a:lnTo>
                <a:cubicBezTo>
                  <a:pt x="1314679" y="2109318"/>
                  <a:pt x="1290480" y="2085119"/>
                  <a:pt x="1290480" y="2055268"/>
                </a:cubicBezTo>
                <a:lnTo>
                  <a:pt x="1290480" y="1884230"/>
                </a:lnTo>
                <a:cubicBezTo>
                  <a:pt x="1206899" y="1846694"/>
                  <a:pt x="1126105" y="1789314"/>
                  <a:pt x="1051155" y="1711837"/>
                </a:cubicBezTo>
                <a:cubicBezTo>
                  <a:pt x="863555" y="1832780"/>
                  <a:pt x="558372" y="1728802"/>
                  <a:pt x="311739" y="1450704"/>
                </a:cubicBezTo>
                <a:cubicBezTo>
                  <a:pt x="151737" y="1270289"/>
                  <a:pt x="40611" y="1042474"/>
                  <a:pt x="9187" y="830455"/>
                </a:cubicBezTo>
                <a:cubicBezTo>
                  <a:pt x="-40316" y="496461"/>
                  <a:pt x="115089" y="290369"/>
                  <a:pt x="358334" y="297718"/>
                </a:cubicBezTo>
                <a:cubicBezTo>
                  <a:pt x="421167" y="299617"/>
                  <a:pt x="489861" y="315756"/>
                  <a:pt x="562257" y="347936"/>
                </a:cubicBezTo>
                <a:cubicBezTo>
                  <a:pt x="559920" y="314992"/>
                  <a:pt x="559351" y="281866"/>
                  <a:pt x="559351" y="248638"/>
                </a:cubicBezTo>
                <a:close/>
                <a:moveTo>
                  <a:pt x="517407" y="0"/>
                </a:moveTo>
                <a:lnTo>
                  <a:pt x="2581295" y="0"/>
                </a:lnTo>
                <a:cubicBezTo>
                  <a:pt x="2607836" y="0"/>
                  <a:pt x="2629351" y="21515"/>
                  <a:pt x="2629351" y="48056"/>
                </a:cubicBezTo>
                <a:lnTo>
                  <a:pt x="2629351" y="125374"/>
                </a:lnTo>
                <a:cubicBezTo>
                  <a:pt x="2629351" y="151915"/>
                  <a:pt x="2607836" y="173430"/>
                  <a:pt x="2581295" y="173430"/>
                </a:cubicBezTo>
                <a:lnTo>
                  <a:pt x="517407" y="173430"/>
                </a:lnTo>
                <a:cubicBezTo>
                  <a:pt x="490866" y="173430"/>
                  <a:pt x="469351" y="151915"/>
                  <a:pt x="469351" y="125374"/>
                </a:cubicBezTo>
                <a:lnTo>
                  <a:pt x="469351" y="48056"/>
                </a:lnTo>
                <a:cubicBezTo>
                  <a:pt x="469351" y="21515"/>
                  <a:pt x="490866" y="0"/>
                  <a:pt x="517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0" name="Rounded Rectangle 2">
            <a:extLst>
              <a:ext uri="{FF2B5EF4-FFF2-40B4-BE49-F238E27FC236}">
                <a16:creationId xmlns:a16="http://schemas.microsoft.com/office/drawing/2014/main" id="{3A9C5884-436D-464D-9680-01D269D63504}"/>
              </a:ext>
            </a:extLst>
          </p:cNvPr>
          <p:cNvSpPr/>
          <p:nvPr/>
        </p:nvSpPr>
        <p:spPr>
          <a:xfrm>
            <a:off x="1392166" y="2005587"/>
            <a:ext cx="202037" cy="292423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1" name="Rounded Rectangle 1">
            <a:extLst>
              <a:ext uri="{FF2B5EF4-FFF2-40B4-BE49-F238E27FC236}">
                <a16:creationId xmlns:a16="http://schemas.microsoft.com/office/drawing/2014/main" id="{461369B0-5628-4E51-8EEA-94DC1A277F75}"/>
              </a:ext>
            </a:extLst>
          </p:cNvPr>
          <p:cNvSpPr/>
          <p:nvPr/>
        </p:nvSpPr>
        <p:spPr>
          <a:xfrm>
            <a:off x="3396529" y="3872125"/>
            <a:ext cx="217125" cy="217125"/>
          </a:xfrm>
          <a:custGeom>
            <a:avLst/>
            <a:gdLst/>
            <a:ahLst/>
            <a:cxnLst/>
            <a:rect l="l" t="t" r="r" b="b"/>
            <a:pathLst>
              <a:path w="3888432" h="3888432">
                <a:moveTo>
                  <a:pt x="2959265" y="3140417"/>
                </a:moveTo>
                <a:cubicBezTo>
                  <a:pt x="2880371" y="3140417"/>
                  <a:pt x="2816414" y="3204374"/>
                  <a:pt x="2816414" y="3283268"/>
                </a:cubicBezTo>
                <a:cubicBezTo>
                  <a:pt x="2816414" y="3362162"/>
                  <a:pt x="2880371" y="3426119"/>
                  <a:pt x="2959265" y="3426119"/>
                </a:cubicBezTo>
                <a:cubicBezTo>
                  <a:pt x="3038159" y="3426119"/>
                  <a:pt x="3102116" y="3362162"/>
                  <a:pt x="3102116" y="3283268"/>
                </a:cubicBezTo>
                <a:cubicBezTo>
                  <a:pt x="3102116" y="3204374"/>
                  <a:pt x="3038159" y="3140417"/>
                  <a:pt x="2959265" y="3140417"/>
                </a:cubicBezTo>
                <a:close/>
                <a:moveTo>
                  <a:pt x="2512916" y="2819124"/>
                </a:moveTo>
                <a:lnTo>
                  <a:pt x="2512916" y="3022941"/>
                </a:lnTo>
                <a:lnTo>
                  <a:pt x="3405613" y="3022941"/>
                </a:lnTo>
                <a:lnTo>
                  <a:pt x="3405613" y="2819124"/>
                </a:lnTo>
                <a:close/>
                <a:moveTo>
                  <a:pt x="741072" y="2504407"/>
                </a:moveTo>
                <a:lnTo>
                  <a:pt x="539050" y="2706429"/>
                </a:lnTo>
                <a:lnTo>
                  <a:pt x="753654" y="2921033"/>
                </a:lnTo>
                <a:lnTo>
                  <a:pt x="539050" y="3135636"/>
                </a:lnTo>
                <a:lnTo>
                  <a:pt x="741072" y="3337658"/>
                </a:lnTo>
                <a:lnTo>
                  <a:pt x="955676" y="3123054"/>
                </a:lnTo>
                <a:lnTo>
                  <a:pt x="1170279" y="3337658"/>
                </a:lnTo>
                <a:lnTo>
                  <a:pt x="1372301" y="3135636"/>
                </a:lnTo>
                <a:lnTo>
                  <a:pt x="1157697" y="2921033"/>
                </a:lnTo>
                <a:lnTo>
                  <a:pt x="1372301" y="2706429"/>
                </a:lnTo>
                <a:lnTo>
                  <a:pt x="1170279" y="2504407"/>
                </a:lnTo>
                <a:lnTo>
                  <a:pt x="955676" y="2719011"/>
                </a:lnTo>
                <a:close/>
                <a:moveTo>
                  <a:pt x="2959265" y="2415946"/>
                </a:moveTo>
                <a:cubicBezTo>
                  <a:pt x="2880371" y="2415946"/>
                  <a:pt x="2816414" y="2479903"/>
                  <a:pt x="2816414" y="2558797"/>
                </a:cubicBezTo>
                <a:cubicBezTo>
                  <a:pt x="2816414" y="2637691"/>
                  <a:pt x="2880371" y="2701648"/>
                  <a:pt x="2959265" y="2701648"/>
                </a:cubicBezTo>
                <a:cubicBezTo>
                  <a:pt x="3038159" y="2701648"/>
                  <a:pt x="3102116" y="2637691"/>
                  <a:pt x="3102116" y="2558797"/>
                </a:cubicBezTo>
                <a:cubicBezTo>
                  <a:pt x="3102116" y="2479903"/>
                  <a:pt x="3038159" y="2415946"/>
                  <a:pt x="2959265" y="2415946"/>
                </a:cubicBezTo>
                <a:close/>
                <a:moveTo>
                  <a:pt x="2536364" y="828590"/>
                </a:moveTo>
                <a:lnTo>
                  <a:pt x="2536364" y="1114291"/>
                </a:lnTo>
                <a:lnTo>
                  <a:pt x="3429061" y="1114291"/>
                </a:lnTo>
                <a:lnTo>
                  <a:pt x="3429061" y="828590"/>
                </a:lnTo>
                <a:close/>
                <a:moveTo>
                  <a:pt x="896557" y="525092"/>
                </a:moveTo>
                <a:lnTo>
                  <a:pt x="896557" y="828590"/>
                </a:lnTo>
                <a:lnTo>
                  <a:pt x="593059" y="828590"/>
                </a:lnTo>
                <a:lnTo>
                  <a:pt x="593059" y="1114291"/>
                </a:lnTo>
                <a:lnTo>
                  <a:pt x="896557" y="1114291"/>
                </a:lnTo>
                <a:lnTo>
                  <a:pt x="896557" y="1417789"/>
                </a:lnTo>
                <a:lnTo>
                  <a:pt x="1182258" y="1417789"/>
                </a:lnTo>
                <a:lnTo>
                  <a:pt x="1182258" y="1114291"/>
                </a:lnTo>
                <a:lnTo>
                  <a:pt x="1485756" y="1114291"/>
                </a:lnTo>
                <a:lnTo>
                  <a:pt x="1485756" y="828590"/>
                </a:lnTo>
                <a:lnTo>
                  <a:pt x="1182258" y="828590"/>
                </a:lnTo>
                <a:lnTo>
                  <a:pt x="1182258" y="525092"/>
                </a:lnTo>
                <a:close/>
                <a:moveTo>
                  <a:pt x="648085" y="0"/>
                </a:moveTo>
                <a:lnTo>
                  <a:pt x="3240347" y="0"/>
                </a:lnTo>
                <a:cubicBezTo>
                  <a:pt x="3598274" y="0"/>
                  <a:pt x="3888432" y="290158"/>
                  <a:pt x="3888432" y="648085"/>
                </a:cubicBezTo>
                <a:lnTo>
                  <a:pt x="3888432" y="3240347"/>
                </a:lnTo>
                <a:cubicBezTo>
                  <a:pt x="3888432" y="3598274"/>
                  <a:pt x="3598274" y="3888432"/>
                  <a:pt x="3240347" y="3888432"/>
                </a:cubicBezTo>
                <a:lnTo>
                  <a:pt x="648085" y="3888432"/>
                </a:lnTo>
                <a:cubicBezTo>
                  <a:pt x="290158" y="3888432"/>
                  <a:pt x="0" y="3598274"/>
                  <a:pt x="0" y="3240347"/>
                </a:cubicBezTo>
                <a:lnTo>
                  <a:pt x="0" y="648085"/>
                </a:lnTo>
                <a:cubicBezTo>
                  <a:pt x="0" y="290158"/>
                  <a:pt x="290158" y="0"/>
                  <a:pt x="6480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82" name="Rounded Rectangle 4">
            <a:extLst>
              <a:ext uri="{FF2B5EF4-FFF2-40B4-BE49-F238E27FC236}">
                <a16:creationId xmlns:a16="http://schemas.microsoft.com/office/drawing/2014/main" id="{50A2E614-86DF-4155-AFE6-E6223902E279}"/>
              </a:ext>
            </a:extLst>
          </p:cNvPr>
          <p:cNvSpPr>
            <a:spLocks noChangeAspect="1"/>
          </p:cNvSpPr>
          <p:nvPr/>
        </p:nvSpPr>
        <p:spPr>
          <a:xfrm>
            <a:off x="3456174" y="3672871"/>
            <a:ext cx="248616" cy="171771"/>
          </a:xfrm>
          <a:custGeom>
            <a:avLst/>
            <a:gdLst/>
            <a:ahLst/>
            <a:cxnLst/>
            <a:rect l="l" t="t" r="r" b="b"/>
            <a:pathLst>
              <a:path w="3960440" h="2736304">
                <a:moveTo>
                  <a:pt x="1952971" y="965171"/>
                </a:moveTo>
                <a:cubicBezTo>
                  <a:pt x="1730411" y="965171"/>
                  <a:pt x="1549990" y="1145592"/>
                  <a:pt x="1549990" y="1368152"/>
                </a:cubicBezTo>
                <a:cubicBezTo>
                  <a:pt x="1549990" y="1590712"/>
                  <a:pt x="1730411" y="1771133"/>
                  <a:pt x="1952971" y="1771133"/>
                </a:cubicBezTo>
                <a:cubicBezTo>
                  <a:pt x="2175531" y="1771133"/>
                  <a:pt x="2355952" y="1590712"/>
                  <a:pt x="2355952" y="1368152"/>
                </a:cubicBezTo>
                <a:cubicBezTo>
                  <a:pt x="2355952" y="1145592"/>
                  <a:pt x="2175531" y="965171"/>
                  <a:pt x="1952971" y="965171"/>
                </a:cubicBezTo>
                <a:close/>
                <a:moveTo>
                  <a:pt x="1952971" y="888971"/>
                </a:moveTo>
                <a:cubicBezTo>
                  <a:pt x="2217615" y="888971"/>
                  <a:pt x="2432152" y="1103508"/>
                  <a:pt x="2432152" y="1368152"/>
                </a:cubicBezTo>
                <a:cubicBezTo>
                  <a:pt x="2432152" y="1632796"/>
                  <a:pt x="2217615" y="1847333"/>
                  <a:pt x="1952971" y="1847333"/>
                </a:cubicBezTo>
                <a:cubicBezTo>
                  <a:pt x="1688327" y="1847333"/>
                  <a:pt x="1473790" y="1632796"/>
                  <a:pt x="1473790" y="1368152"/>
                </a:cubicBezTo>
                <a:cubicBezTo>
                  <a:pt x="1473790" y="1103508"/>
                  <a:pt x="1688327" y="888971"/>
                  <a:pt x="1952971" y="888971"/>
                </a:cubicBezTo>
                <a:close/>
                <a:moveTo>
                  <a:pt x="1952971" y="740060"/>
                </a:moveTo>
                <a:cubicBezTo>
                  <a:pt x="1606085" y="740060"/>
                  <a:pt x="1324879" y="1021266"/>
                  <a:pt x="1324879" y="1368152"/>
                </a:cubicBezTo>
                <a:cubicBezTo>
                  <a:pt x="1324879" y="1715038"/>
                  <a:pt x="1606085" y="1996244"/>
                  <a:pt x="1952971" y="1996244"/>
                </a:cubicBezTo>
                <a:cubicBezTo>
                  <a:pt x="2299857" y="1996244"/>
                  <a:pt x="2581063" y="1715038"/>
                  <a:pt x="2581063" y="1368152"/>
                </a:cubicBezTo>
                <a:cubicBezTo>
                  <a:pt x="2581063" y="1021266"/>
                  <a:pt x="2299857" y="740060"/>
                  <a:pt x="1952971" y="740060"/>
                </a:cubicBezTo>
                <a:close/>
                <a:moveTo>
                  <a:pt x="3018717" y="540058"/>
                </a:moveTo>
                <a:cubicBezTo>
                  <a:pt x="2918466" y="540058"/>
                  <a:pt x="2837197" y="660212"/>
                  <a:pt x="2837197" y="808430"/>
                </a:cubicBezTo>
                <a:cubicBezTo>
                  <a:pt x="2837197" y="927322"/>
                  <a:pt x="2889488" y="1028158"/>
                  <a:pt x="2962453" y="1062317"/>
                </a:cubicBezTo>
                <a:cubicBezTo>
                  <a:pt x="2953431" y="1460301"/>
                  <a:pt x="2903925" y="2006960"/>
                  <a:pt x="2927019" y="2196241"/>
                </a:cubicBezTo>
                <a:cubicBezTo>
                  <a:pt x="2951404" y="2396118"/>
                  <a:pt x="3086028" y="2396118"/>
                  <a:pt x="3110414" y="2196241"/>
                </a:cubicBezTo>
                <a:cubicBezTo>
                  <a:pt x="3133507" y="2006960"/>
                  <a:pt x="3084001" y="1460302"/>
                  <a:pt x="3074979" y="1062318"/>
                </a:cubicBezTo>
                <a:cubicBezTo>
                  <a:pt x="3147945" y="1028160"/>
                  <a:pt x="3200237" y="927324"/>
                  <a:pt x="3200237" y="808430"/>
                </a:cubicBezTo>
                <a:cubicBezTo>
                  <a:pt x="3200237" y="660212"/>
                  <a:pt x="3118968" y="540058"/>
                  <a:pt x="3018717" y="540058"/>
                </a:cubicBezTo>
                <a:close/>
                <a:moveTo>
                  <a:pt x="893383" y="540058"/>
                </a:moveTo>
                <a:cubicBezTo>
                  <a:pt x="848610" y="578858"/>
                  <a:pt x="850517" y="833796"/>
                  <a:pt x="848980" y="1014174"/>
                </a:cubicBezTo>
                <a:cubicBezTo>
                  <a:pt x="826909" y="990377"/>
                  <a:pt x="811384" y="947543"/>
                  <a:pt x="808032" y="886955"/>
                </a:cubicBezTo>
                <a:cubicBezTo>
                  <a:pt x="803063" y="797147"/>
                  <a:pt x="795339" y="798852"/>
                  <a:pt x="796393" y="743744"/>
                </a:cubicBezTo>
                <a:cubicBezTo>
                  <a:pt x="788646" y="642605"/>
                  <a:pt x="792103" y="600565"/>
                  <a:pt x="755225" y="551705"/>
                </a:cubicBezTo>
                <a:cubicBezTo>
                  <a:pt x="719759" y="589251"/>
                  <a:pt x="720068" y="649300"/>
                  <a:pt x="718055" y="723537"/>
                </a:cubicBezTo>
                <a:cubicBezTo>
                  <a:pt x="723009" y="825915"/>
                  <a:pt x="718536" y="916498"/>
                  <a:pt x="743149" y="997129"/>
                </a:cubicBezTo>
                <a:cubicBezTo>
                  <a:pt x="766489" y="1073588"/>
                  <a:pt x="800815" y="1121454"/>
                  <a:pt x="839652" y="1142897"/>
                </a:cubicBezTo>
                <a:cubicBezTo>
                  <a:pt x="829577" y="1519880"/>
                  <a:pt x="785845" y="2020126"/>
                  <a:pt x="807029" y="2196241"/>
                </a:cubicBezTo>
                <a:cubicBezTo>
                  <a:pt x="829977" y="2387028"/>
                  <a:pt x="956668" y="2387028"/>
                  <a:pt x="979616" y="2196241"/>
                </a:cubicBezTo>
                <a:cubicBezTo>
                  <a:pt x="1000689" y="2021040"/>
                  <a:pt x="957519" y="1525066"/>
                  <a:pt x="947138" y="1148779"/>
                </a:cubicBezTo>
                <a:cubicBezTo>
                  <a:pt x="996481" y="1125245"/>
                  <a:pt x="1036297" y="1063745"/>
                  <a:pt x="1047756" y="977247"/>
                </a:cubicBezTo>
                <a:cubicBezTo>
                  <a:pt x="1060118" y="883936"/>
                  <a:pt x="1072460" y="803888"/>
                  <a:pt x="1067701" y="712698"/>
                </a:cubicBezTo>
                <a:cubicBezTo>
                  <a:pt x="1065876" y="643881"/>
                  <a:pt x="1073018" y="611432"/>
                  <a:pt x="1028617" y="549434"/>
                </a:cubicBezTo>
                <a:cubicBezTo>
                  <a:pt x="988768" y="603858"/>
                  <a:pt x="1002702" y="669645"/>
                  <a:pt x="989743" y="737707"/>
                </a:cubicBezTo>
                <a:cubicBezTo>
                  <a:pt x="990983" y="789847"/>
                  <a:pt x="989080" y="842351"/>
                  <a:pt x="984169" y="891483"/>
                </a:cubicBezTo>
                <a:cubicBezTo>
                  <a:pt x="979413" y="956682"/>
                  <a:pt x="960588" y="1000632"/>
                  <a:pt x="935484" y="1021944"/>
                </a:cubicBezTo>
                <a:cubicBezTo>
                  <a:pt x="933958" y="838222"/>
                  <a:pt x="942083" y="583277"/>
                  <a:pt x="893383" y="540058"/>
                </a:cubicBezTo>
                <a:close/>
                <a:moveTo>
                  <a:pt x="773444" y="284898"/>
                </a:moveTo>
                <a:lnTo>
                  <a:pt x="3186996" y="284898"/>
                </a:lnTo>
                <a:cubicBezTo>
                  <a:pt x="3386422" y="284898"/>
                  <a:pt x="3548088" y="446564"/>
                  <a:pt x="3548088" y="645990"/>
                </a:cubicBezTo>
                <a:lnTo>
                  <a:pt x="3548088" y="2090314"/>
                </a:lnTo>
                <a:cubicBezTo>
                  <a:pt x="3548088" y="2289740"/>
                  <a:pt x="3386422" y="2451406"/>
                  <a:pt x="3186996" y="2451406"/>
                </a:cubicBezTo>
                <a:lnTo>
                  <a:pt x="773444" y="2451406"/>
                </a:lnTo>
                <a:cubicBezTo>
                  <a:pt x="574018" y="2451406"/>
                  <a:pt x="412352" y="2289740"/>
                  <a:pt x="412352" y="2090314"/>
                </a:cubicBezTo>
                <a:lnTo>
                  <a:pt x="412352" y="645990"/>
                </a:lnTo>
                <a:cubicBezTo>
                  <a:pt x="412352" y="446564"/>
                  <a:pt x="574018" y="284898"/>
                  <a:pt x="773444" y="284898"/>
                </a:cubicBezTo>
                <a:close/>
                <a:moveTo>
                  <a:pt x="671921" y="193767"/>
                </a:moveTo>
                <a:cubicBezTo>
                  <a:pt x="455719" y="193767"/>
                  <a:pt x="280452" y="369034"/>
                  <a:pt x="280452" y="585236"/>
                </a:cubicBezTo>
                <a:lnTo>
                  <a:pt x="280452" y="2151068"/>
                </a:lnTo>
                <a:cubicBezTo>
                  <a:pt x="280452" y="2367270"/>
                  <a:pt x="455719" y="2542537"/>
                  <a:pt x="671921" y="2542537"/>
                </a:cubicBezTo>
                <a:lnTo>
                  <a:pt x="3288519" y="2542537"/>
                </a:lnTo>
                <a:cubicBezTo>
                  <a:pt x="3504721" y="2542537"/>
                  <a:pt x="3679988" y="2367270"/>
                  <a:pt x="3679988" y="2151068"/>
                </a:cubicBezTo>
                <a:lnTo>
                  <a:pt x="3679988" y="585236"/>
                </a:lnTo>
                <a:cubicBezTo>
                  <a:pt x="3679988" y="369034"/>
                  <a:pt x="3504721" y="193767"/>
                  <a:pt x="3288519" y="193767"/>
                </a:cubicBezTo>
                <a:close/>
                <a:moveTo>
                  <a:pt x="456060" y="0"/>
                </a:moveTo>
                <a:lnTo>
                  <a:pt x="3504380" y="0"/>
                </a:lnTo>
                <a:cubicBezTo>
                  <a:pt x="3756255" y="0"/>
                  <a:pt x="3960440" y="204185"/>
                  <a:pt x="3960440" y="456060"/>
                </a:cubicBezTo>
                <a:lnTo>
                  <a:pt x="3960440" y="2280244"/>
                </a:lnTo>
                <a:cubicBezTo>
                  <a:pt x="3960440" y="2532119"/>
                  <a:pt x="3756255" y="2736304"/>
                  <a:pt x="3504380" y="2736304"/>
                </a:cubicBezTo>
                <a:lnTo>
                  <a:pt x="456060" y="2736304"/>
                </a:lnTo>
                <a:cubicBezTo>
                  <a:pt x="204185" y="2736304"/>
                  <a:pt x="0" y="2532119"/>
                  <a:pt x="0" y="2280244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3" name="Rounded Rectangle 1">
            <a:extLst>
              <a:ext uri="{FF2B5EF4-FFF2-40B4-BE49-F238E27FC236}">
                <a16:creationId xmlns:a16="http://schemas.microsoft.com/office/drawing/2014/main" id="{97EEF8AA-6B71-4B98-8310-3B4830F9AA4F}"/>
              </a:ext>
            </a:extLst>
          </p:cNvPr>
          <p:cNvSpPr>
            <a:spLocks noChangeAspect="1"/>
          </p:cNvSpPr>
          <p:nvPr/>
        </p:nvSpPr>
        <p:spPr>
          <a:xfrm>
            <a:off x="3053586" y="2342982"/>
            <a:ext cx="248616" cy="248626"/>
          </a:xfrm>
          <a:custGeom>
            <a:avLst/>
            <a:gdLst/>
            <a:ahLst/>
            <a:cxnLst/>
            <a:rect l="l" t="t" r="r" b="b"/>
            <a:pathLst>
              <a:path w="3946957" h="3947095">
                <a:moveTo>
                  <a:pt x="455702" y="3587095"/>
                </a:moveTo>
                <a:lnTo>
                  <a:pt x="1175702" y="3587095"/>
                </a:lnTo>
                <a:lnTo>
                  <a:pt x="1175702" y="3799441"/>
                </a:lnTo>
                <a:cubicBezTo>
                  <a:pt x="1175702" y="3880988"/>
                  <a:pt x="1109595" y="3947095"/>
                  <a:pt x="1028048" y="3947095"/>
                </a:cubicBezTo>
                <a:lnTo>
                  <a:pt x="603356" y="3947095"/>
                </a:lnTo>
                <a:cubicBezTo>
                  <a:pt x="521809" y="3947095"/>
                  <a:pt x="455702" y="3880988"/>
                  <a:pt x="455702" y="3799441"/>
                </a:cubicBezTo>
                <a:close/>
                <a:moveTo>
                  <a:pt x="2751999" y="3587094"/>
                </a:moveTo>
                <a:lnTo>
                  <a:pt x="3471999" y="3587094"/>
                </a:lnTo>
                <a:lnTo>
                  <a:pt x="3471999" y="3799440"/>
                </a:lnTo>
                <a:cubicBezTo>
                  <a:pt x="3471999" y="3880987"/>
                  <a:pt x="3405892" y="3947094"/>
                  <a:pt x="3324345" y="3947094"/>
                </a:cubicBezTo>
                <a:lnTo>
                  <a:pt x="2899653" y="3947094"/>
                </a:lnTo>
                <a:cubicBezTo>
                  <a:pt x="2818106" y="3947094"/>
                  <a:pt x="2751999" y="3880987"/>
                  <a:pt x="2751999" y="3799440"/>
                </a:cubicBezTo>
                <a:close/>
                <a:moveTo>
                  <a:pt x="1383221" y="3134113"/>
                </a:moveTo>
                <a:cubicBezTo>
                  <a:pt x="1353398" y="3134113"/>
                  <a:pt x="1329221" y="3158290"/>
                  <a:pt x="1329221" y="3188113"/>
                </a:cubicBezTo>
                <a:cubicBezTo>
                  <a:pt x="1329221" y="3217936"/>
                  <a:pt x="1353398" y="3242113"/>
                  <a:pt x="1383221" y="3242113"/>
                </a:cubicBezTo>
                <a:lnTo>
                  <a:pt x="2535221" y="3242113"/>
                </a:lnTo>
                <a:cubicBezTo>
                  <a:pt x="2565044" y="3242113"/>
                  <a:pt x="2589221" y="3217936"/>
                  <a:pt x="2589221" y="3188113"/>
                </a:cubicBezTo>
                <a:cubicBezTo>
                  <a:pt x="2589221" y="3158290"/>
                  <a:pt x="2565044" y="3134113"/>
                  <a:pt x="2535221" y="3134113"/>
                </a:cubicBezTo>
                <a:close/>
                <a:moveTo>
                  <a:pt x="1383221" y="2844258"/>
                </a:moveTo>
                <a:cubicBezTo>
                  <a:pt x="1353398" y="2844258"/>
                  <a:pt x="1329221" y="2868435"/>
                  <a:pt x="1329221" y="2898258"/>
                </a:cubicBezTo>
                <a:cubicBezTo>
                  <a:pt x="1329221" y="2928081"/>
                  <a:pt x="1353398" y="2952258"/>
                  <a:pt x="1383221" y="2952258"/>
                </a:cubicBezTo>
                <a:lnTo>
                  <a:pt x="2535221" y="2952258"/>
                </a:lnTo>
                <a:cubicBezTo>
                  <a:pt x="2565044" y="2952258"/>
                  <a:pt x="2589221" y="2928081"/>
                  <a:pt x="2589221" y="2898258"/>
                </a:cubicBezTo>
                <a:cubicBezTo>
                  <a:pt x="2589221" y="2868435"/>
                  <a:pt x="2565044" y="2844258"/>
                  <a:pt x="2535221" y="2844258"/>
                </a:cubicBezTo>
                <a:close/>
                <a:moveTo>
                  <a:pt x="1383221" y="2554402"/>
                </a:moveTo>
                <a:cubicBezTo>
                  <a:pt x="1353398" y="2554402"/>
                  <a:pt x="1329221" y="2578579"/>
                  <a:pt x="1329221" y="2608402"/>
                </a:cubicBezTo>
                <a:cubicBezTo>
                  <a:pt x="1329221" y="2638225"/>
                  <a:pt x="1353398" y="2662402"/>
                  <a:pt x="1383221" y="2662402"/>
                </a:cubicBezTo>
                <a:lnTo>
                  <a:pt x="2535221" y="2662402"/>
                </a:lnTo>
                <a:cubicBezTo>
                  <a:pt x="2565044" y="2662402"/>
                  <a:pt x="2589221" y="2638225"/>
                  <a:pt x="2589221" y="2608402"/>
                </a:cubicBezTo>
                <a:cubicBezTo>
                  <a:pt x="2589221" y="2578579"/>
                  <a:pt x="2565044" y="2554402"/>
                  <a:pt x="2535221" y="2554402"/>
                </a:cubicBezTo>
                <a:close/>
                <a:moveTo>
                  <a:pt x="3111999" y="2270017"/>
                </a:moveTo>
                <a:cubicBezTo>
                  <a:pt x="2985747" y="2270017"/>
                  <a:pt x="2883399" y="2372365"/>
                  <a:pt x="2883399" y="2498617"/>
                </a:cubicBezTo>
                <a:cubicBezTo>
                  <a:pt x="2883399" y="2624869"/>
                  <a:pt x="2985747" y="2727217"/>
                  <a:pt x="3111999" y="2727217"/>
                </a:cubicBezTo>
                <a:cubicBezTo>
                  <a:pt x="3238251" y="2727217"/>
                  <a:pt x="3340599" y="2624869"/>
                  <a:pt x="3340599" y="2498617"/>
                </a:cubicBezTo>
                <a:cubicBezTo>
                  <a:pt x="3340599" y="2372365"/>
                  <a:pt x="3238251" y="2270017"/>
                  <a:pt x="3111999" y="2270017"/>
                </a:cubicBezTo>
                <a:close/>
                <a:moveTo>
                  <a:pt x="760887" y="2270017"/>
                </a:moveTo>
                <a:cubicBezTo>
                  <a:pt x="634635" y="2270017"/>
                  <a:pt x="532287" y="2372365"/>
                  <a:pt x="532287" y="2498617"/>
                </a:cubicBezTo>
                <a:cubicBezTo>
                  <a:pt x="532287" y="2624869"/>
                  <a:pt x="634635" y="2727217"/>
                  <a:pt x="760887" y="2727217"/>
                </a:cubicBezTo>
                <a:cubicBezTo>
                  <a:pt x="887139" y="2727217"/>
                  <a:pt x="989487" y="2624869"/>
                  <a:pt x="989487" y="2498617"/>
                </a:cubicBezTo>
                <a:cubicBezTo>
                  <a:pt x="989487" y="2372365"/>
                  <a:pt x="887139" y="2270017"/>
                  <a:pt x="760887" y="2270017"/>
                </a:cubicBezTo>
                <a:close/>
                <a:moveTo>
                  <a:pt x="1383221" y="1927984"/>
                </a:moveTo>
                <a:cubicBezTo>
                  <a:pt x="1353398" y="1927984"/>
                  <a:pt x="1329221" y="1952161"/>
                  <a:pt x="1329221" y="1981984"/>
                </a:cubicBezTo>
                <a:cubicBezTo>
                  <a:pt x="1329221" y="2011807"/>
                  <a:pt x="1353398" y="2035984"/>
                  <a:pt x="1383221" y="2035984"/>
                </a:cubicBezTo>
                <a:lnTo>
                  <a:pt x="2535221" y="2035984"/>
                </a:lnTo>
                <a:cubicBezTo>
                  <a:pt x="2565044" y="2035984"/>
                  <a:pt x="2589221" y="2011807"/>
                  <a:pt x="2589221" y="1981984"/>
                </a:cubicBezTo>
                <a:cubicBezTo>
                  <a:pt x="2589221" y="1952161"/>
                  <a:pt x="2565044" y="1927984"/>
                  <a:pt x="2535221" y="1927984"/>
                </a:cubicBezTo>
                <a:close/>
                <a:moveTo>
                  <a:pt x="79811" y="1444781"/>
                </a:moveTo>
                <a:lnTo>
                  <a:pt x="208221" y="1444781"/>
                </a:lnTo>
                <a:cubicBezTo>
                  <a:pt x="252299" y="1444781"/>
                  <a:pt x="288032" y="1480514"/>
                  <a:pt x="288032" y="1524592"/>
                </a:cubicBezTo>
                <a:lnTo>
                  <a:pt x="288032" y="1934995"/>
                </a:lnTo>
                <a:cubicBezTo>
                  <a:pt x="288032" y="1979073"/>
                  <a:pt x="252299" y="2014806"/>
                  <a:pt x="208221" y="2014806"/>
                </a:cubicBezTo>
                <a:lnTo>
                  <a:pt x="170279" y="2014806"/>
                </a:lnTo>
                <a:lnTo>
                  <a:pt x="170279" y="2106351"/>
                </a:lnTo>
                <a:cubicBezTo>
                  <a:pt x="170279" y="2141902"/>
                  <a:pt x="192068" y="2172363"/>
                  <a:pt x="223082" y="2184962"/>
                </a:cubicBezTo>
                <a:cubicBezTo>
                  <a:pt x="266016" y="2120430"/>
                  <a:pt x="339425" y="2077971"/>
                  <a:pt x="422750" y="2077971"/>
                </a:cubicBezTo>
                <a:lnTo>
                  <a:pt x="978767" y="2077971"/>
                </a:lnTo>
                <a:lnTo>
                  <a:pt x="978767" y="1921965"/>
                </a:lnTo>
                <a:cubicBezTo>
                  <a:pt x="978767" y="1796037"/>
                  <a:pt x="1080852" y="1693952"/>
                  <a:pt x="1206780" y="1693952"/>
                </a:cubicBezTo>
                <a:lnTo>
                  <a:pt x="2730974" y="1693952"/>
                </a:lnTo>
                <a:cubicBezTo>
                  <a:pt x="2856902" y="1693952"/>
                  <a:pt x="2958987" y="1796037"/>
                  <a:pt x="2958987" y="1921965"/>
                </a:cubicBezTo>
                <a:lnTo>
                  <a:pt x="2958987" y="2077971"/>
                </a:lnTo>
                <a:lnTo>
                  <a:pt x="3515005" y="2077971"/>
                </a:lnTo>
                <a:cubicBezTo>
                  <a:pt x="3599011" y="2077971"/>
                  <a:pt x="3672938" y="2121126"/>
                  <a:pt x="3715583" y="2186636"/>
                </a:cubicBezTo>
                <a:cubicBezTo>
                  <a:pt x="3751084" y="2177432"/>
                  <a:pt x="3776678" y="2144881"/>
                  <a:pt x="3776678" y="2106351"/>
                </a:cubicBezTo>
                <a:lnTo>
                  <a:pt x="3776678" y="2014806"/>
                </a:lnTo>
                <a:lnTo>
                  <a:pt x="3738736" y="2014806"/>
                </a:lnTo>
                <a:cubicBezTo>
                  <a:pt x="3694658" y="2014806"/>
                  <a:pt x="3658925" y="1979073"/>
                  <a:pt x="3658925" y="1934995"/>
                </a:cubicBezTo>
                <a:lnTo>
                  <a:pt x="3658925" y="1524592"/>
                </a:lnTo>
                <a:cubicBezTo>
                  <a:pt x="3658925" y="1480514"/>
                  <a:pt x="3694658" y="1444781"/>
                  <a:pt x="3738736" y="1444781"/>
                </a:cubicBezTo>
                <a:lnTo>
                  <a:pt x="3867146" y="1444781"/>
                </a:lnTo>
                <a:cubicBezTo>
                  <a:pt x="3911224" y="1444781"/>
                  <a:pt x="3946957" y="1480514"/>
                  <a:pt x="3946957" y="1524592"/>
                </a:cubicBezTo>
                <a:lnTo>
                  <a:pt x="3946957" y="1934995"/>
                </a:lnTo>
                <a:lnTo>
                  <a:pt x="3942009" y="1959504"/>
                </a:lnTo>
                <a:lnTo>
                  <a:pt x="3946957" y="1964452"/>
                </a:lnTo>
                <a:lnTo>
                  <a:pt x="3941010" y="1964452"/>
                </a:lnTo>
                <a:cubicBezTo>
                  <a:pt x="3932395" y="1986875"/>
                  <a:pt x="3913715" y="2004223"/>
                  <a:pt x="3890197" y="2010152"/>
                </a:cubicBezTo>
                <a:lnTo>
                  <a:pt x="3890197" y="2106351"/>
                </a:lnTo>
                <a:cubicBezTo>
                  <a:pt x="3890197" y="2194633"/>
                  <a:pt x="3832612" y="2269465"/>
                  <a:pt x="3752660" y="2294428"/>
                </a:cubicBezTo>
                <a:cubicBezTo>
                  <a:pt x="3754645" y="2302103"/>
                  <a:pt x="3755036" y="2310007"/>
                  <a:pt x="3755036" y="2318002"/>
                </a:cubicBezTo>
                <a:lnTo>
                  <a:pt x="3755036" y="3278100"/>
                </a:lnTo>
                <a:cubicBezTo>
                  <a:pt x="3755036" y="3410665"/>
                  <a:pt x="3647570" y="3518131"/>
                  <a:pt x="3515005" y="3518131"/>
                </a:cubicBezTo>
                <a:lnTo>
                  <a:pt x="422750" y="3518131"/>
                </a:lnTo>
                <a:cubicBezTo>
                  <a:pt x="290185" y="3518131"/>
                  <a:pt x="182719" y="3410665"/>
                  <a:pt x="182719" y="3278100"/>
                </a:cubicBezTo>
                <a:lnTo>
                  <a:pt x="182719" y="2318002"/>
                </a:lnTo>
                <a:lnTo>
                  <a:pt x="185375" y="2291659"/>
                </a:lnTo>
                <a:cubicBezTo>
                  <a:pt x="110118" y="2263849"/>
                  <a:pt x="56760" y="2191331"/>
                  <a:pt x="56760" y="2106351"/>
                </a:cubicBezTo>
                <a:lnTo>
                  <a:pt x="56760" y="2010152"/>
                </a:lnTo>
                <a:cubicBezTo>
                  <a:pt x="33242" y="2004223"/>
                  <a:pt x="14562" y="1986875"/>
                  <a:pt x="5947" y="1964452"/>
                </a:cubicBezTo>
                <a:lnTo>
                  <a:pt x="0" y="1964452"/>
                </a:lnTo>
                <a:lnTo>
                  <a:pt x="4948" y="1959504"/>
                </a:lnTo>
                <a:cubicBezTo>
                  <a:pt x="1383" y="1952016"/>
                  <a:pt x="0" y="1943667"/>
                  <a:pt x="0" y="1934995"/>
                </a:cubicBezTo>
                <a:lnTo>
                  <a:pt x="0" y="1524592"/>
                </a:lnTo>
                <a:cubicBezTo>
                  <a:pt x="0" y="1480514"/>
                  <a:pt x="35733" y="1444781"/>
                  <a:pt x="79811" y="1444781"/>
                </a:cubicBezTo>
                <a:close/>
                <a:moveTo>
                  <a:pt x="1304450" y="757849"/>
                </a:moveTo>
                <a:cubicBezTo>
                  <a:pt x="1096789" y="757849"/>
                  <a:pt x="928447" y="897418"/>
                  <a:pt x="928447" y="1069585"/>
                </a:cubicBezTo>
                <a:lnTo>
                  <a:pt x="928447" y="1419679"/>
                </a:lnTo>
                <a:lnTo>
                  <a:pt x="1966088" y="1419679"/>
                </a:lnTo>
                <a:lnTo>
                  <a:pt x="1978806" y="1419679"/>
                </a:lnTo>
                <a:lnTo>
                  <a:pt x="3016447" y="1419679"/>
                </a:lnTo>
                <a:lnTo>
                  <a:pt x="3016447" y="1069585"/>
                </a:lnTo>
                <a:cubicBezTo>
                  <a:pt x="3016447" y="897418"/>
                  <a:pt x="2848105" y="757849"/>
                  <a:pt x="2640444" y="757849"/>
                </a:cubicBezTo>
                <a:lnTo>
                  <a:pt x="1978806" y="757849"/>
                </a:lnTo>
                <a:lnTo>
                  <a:pt x="1966088" y="757849"/>
                </a:lnTo>
                <a:close/>
                <a:moveTo>
                  <a:pt x="1579270" y="213351"/>
                </a:moveTo>
                <a:cubicBezTo>
                  <a:pt x="1478656" y="213351"/>
                  <a:pt x="1397073" y="269766"/>
                  <a:pt x="1397073" y="339365"/>
                </a:cubicBezTo>
                <a:cubicBezTo>
                  <a:pt x="1397073" y="408964"/>
                  <a:pt x="1478656" y="465379"/>
                  <a:pt x="1579270" y="465379"/>
                </a:cubicBezTo>
                <a:lnTo>
                  <a:pt x="2347382" y="465379"/>
                </a:lnTo>
                <a:cubicBezTo>
                  <a:pt x="2447997" y="465379"/>
                  <a:pt x="2529579" y="408964"/>
                  <a:pt x="2529579" y="339365"/>
                </a:cubicBezTo>
                <a:cubicBezTo>
                  <a:pt x="2529579" y="269766"/>
                  <a:pt x="2447997" y="213351"/>
                  <a:pt x="2347382" y="213351"/>
                </a:cubicBezTo>
                <a:close/>
                <a:moveTo>
                  <a:pt x="2858274" y="182004"/>
                </a:moveTo>
                <a:cubicBezTo>
                  <a:pt x="2780022" y="182004"/>
                  <a:pt x="2716586" y="245440"/>
                  <a:pt x="2716586" y="323692"/>
                </a:cubicBezTo>
                <a:cubicBezTo>
                  <a:pt x="2716586" y="401944"/>
                  <a:pt x="2780022" y="465380"/>
                  <a:pt x="2858274" y="465380"/>
                </a:cubicBezTo>
                <a:cubicBezTo>
                  <a:pt x="2936526" y="465380"/>
                  <a:pt x="2999962" y="401944"/>
                  <a:pt x="2999962" y="323692"/>
                </a:cubicBezTo>
                <a:cubicBezTo>
                  <a:pt x="2999962" y="245440"/>
                  <a:pt x="2936526" y="182004"/>
                  <a:pt x="2858274" y="182004"/>
                </a:cubicBezTo>
                <a:close/>
                <a:moveTo>
                  <a:pt x="1053417" y="182004"/>
                </a:moveTo>
                <a:cubicBezTo>
                  <a:pt x="975165" y="182004"/>
                  <a:pt x="911729" y="245440"/>
                  <a:pt x="911729" y="323692"/>
                </a:cubicBezTo>
                <a:cubicBezTo>
                  <a:pt x="911729" y="401944"/>
                  <a:pt x="975165" y="465380"/>
                  <a:pt x="1053417" y="465380"/>
                </a:cubicBezTo>
                <a:cubicBezTo>
                  <a:pt x="1131669" y="465380"/>
                  <a:pt x="1195105" y="401944"/>
                  <a:pt x="1195105" y="323692"/>
                </a:cubicBezTo>
                <a:cubicBezTo>
                  <a:pt x="1195105" y="245440"/>
                  <a:pt x="1131669" y="182004"/>
                  <a:pt x="1053417" y="182004"/>
                </a:cubicBezTo>
                <a:close/>
                <a:moveTo>
                  <a:pt x="1184466" y="0"/>
                </a:moveTo>
                <a:lnTo>
                  <a:pt x="2753503" y="0"/>
                </a:lnTo>
                <a:cubicBezTo>
                  <a:pt x="3339728" y="0"/>
                  <a:pt x="3391691" y="517411"/>
                  <a:pt x="3403875" y="957007"/>
                </a:cubicBezTo>
                <a:cubicBezTo>
                  <a:pt x="3416058" y="1396603"/>
                  <a:pt x="3403874" y="1600312"/>
                  <a:pt x="3403874" y="1921965"/>
                </a:cubicBezTo>
                <a:lnTo>
                  <a:pt x="3115434" y="1921965"/>
                </a:lnTo>
                <a:lnTo>
                  <a:pt x="3115434" y="1849958"/>
                </a:lnTo>
                <a:cubicBezTo>
                  <a:pt x="3115434" y="1704145"/>
                  <a:pt x="2985410" y="1585941"/>
                  <a:pt x="2825015" y="1585941"/>
                </a:cubicBezTo>
                <a:lnTo>
                  <a:pt x="1112952" y="1585941"/>
                </a:lnTo>
                <a:cubicBezTo>
                  <a:pt x="952558" y="1585941"/>
                  <a:pt x="822534" y="1704145"/>
                  <a:pt x="822534" y="1849958"/>
                </a:cubicBezTo>
                <a:lnTo>
                  <a:pt x="822534" y="1921965"/>
                </a:lnTo>
                <a:lnTo>
                  <a:pt x="534094" y="1921965"/>
                </a:lnTo>
                <a:cubicBezTo>
                  <a:pt x="534094" y="1600312"/>
                  <a:pt x="516600" y="1505841"/>
                  <a:pt x="534094" y="957007"/>
                </a:cubicBezTo>
                <a:cubicBezTo>
                  <a:pt x="551587" y="408173"/>
                  <a:pt x="598240" y="0"/>
                  <a:pt x="11844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4" name="Oval 6">
            <a:extLst>
              <a:ext uri="{FF2B5EF4-FFF2-40B4-BE49-F238E27FC236}">
                <a16:creationId xmlns:a16="http://schemas.microsoft.com/office/drawing/2014/main" id="{648D9BBD-1AE4-4351-B631-C29EB3F1EF72}"/>
              </a:ext>
            </a:extLst>
          </p:cNvPr>
          <p:cNvSpPr>
            <a:spLocks noChangeAspect="1"/>
          </p:cNvSpPr>
          <p:nvPr/>
        </p:nvSpPr>
        <p:spPr>
          <a:xfrm rot="2700000">
            <a:off x="2290989" y="2083150"/>
            <a:ext cx="198834" cy="248616"/>
          </a:xfrm>
          <a:custGeom>
            <a:avLst/>
            <a:gdLst/>
            <a:ahLst/>
            <a:cxnLst/>
            <a:rect l="l" t="t" r="r" b="b"/>
            <a:pathLst>
              <a:path w="3478449" h="4349349">
                <a:moveTo>
                  <a:pt x="2303834" y="3332250"/>
                </a:moveTo>
                <a:lnTo>
                  <a:pt x="2335786" y="3451498"/>
                </a:lnTo>
                <a:cubicBezTo>
                  <a:pt x="2513705" y="3496366"/>
                  <a:pt x="2649193" y="3646654"/>
                  <a:pt x="2672368" y="3832213"/>
                </a:cubicBezTo>
                <a:cubicBezTo>
                  <a:pt x="3044631" y="3779681"/>
                  <a:pt x="3285029" y="3695856"/>
                  <a:pt x="3285029" y="3601502"/>
                </a:cubicBezTo>
                <a:cubicBezTo>
                  <a:pt x="3285027" y="3478779"/>
                  <a:pt x="2878330" y="3373868"/>
                  <a:pt x="2303834" y="3332250"/>
                </a:cubicBezTo>
                <a:close/>
                <a:moveTo>
                  <a:pt x="224780" y="3543083"/>
                </a:moveTo>
                <a:cubicBezTo>
                  <a:pt x="204188" y="3561953"/>
                  <a:pt x="193374" y="3581491"/>
                  <a:pt x="193374" y="3601503"/>
                </a:cubicBezTo>
                <a:cubicBezTo>
                  <a:pt x="193374" y="3761597"/>
                  <a:pt x="885464" y="3891378"/>
                  <a:pt x="1739200" y="3891378"/>
                </a:cubicBezTo>
                <a:lnTo>
                  <a:pt x="1763211" y="3890924"/>
                </a:lnTo>
                <a:cubicBezTo>
                  <a:pt x="1763475" y="3730950"/>
                  <a:pt x="1846055" y="3590294"/>
                  <a:pt x="1971184" y="3509473"/>
                </a:cubicBezTo>
                <a:lnTo>
                  <a:pt x="1919083" y="3315028"/>
                </a:lnTo>
                <a:cubicBezTo>
                  <a:pt x="1860093" y="3312287"/>
                  <a:pt x="1800058" y="3311628"/>
                  <a:pt x="1739202" y="3311628"/>
                </a:cubicBezTo>
                <a:cubicBezTo>
                  <a:pt x="992182" y="3311628"/>
                  <a:pt x="368923" y="3410992"/>
                  <a:pt x="224780" y="3543083"/>
                </a:cubicBezTo>
                <a:close/>
                <a:moveTo>
                  <a:pt x="806151" y="1092835"/>
                </a:moveTo>
                <a:cubicBezTo>
                  <a:pt x="628676" y="1265432"/>
                  <a:pt x="557357" y="1493226"/>
                  <a:pt x="543550" y="1674212"/>
                </a:cubicBezTo>
                <a:lnTo>
                  <a:pt x="441728" y="3005602"/>
                </a:lnTo>
                <a:cubicBezTo>
                  <a:pt x="438610" y="3070037"/>
                  <a:pt x="488316" y="3124800"/>
                  <a:pt x="552752" y="3127918"/>
                </a:cubicBezTo>
                <a:lnTo>
                  <a:pt x="571117" y="3128807"/>
                </a:lnTo>
                <a:cubicBezTo>
                  <a:pt x="635553" y="3131925"/>
                  <a:pt x="690316" y="3082219"/>
                  <a:pt x="693433" y="3017783"/>
                </a:cubicBezTo>
                <a:cubicBezTo>
                  <a:pt x="727374" y="2316475"/>
                  <a:pt x="701659" y="2413768"/>
                  <a:pt x="796789" y="1704301"/>
                </a:cubicBezTo>
                <a:cubicBezTo>
                  <a:pt x="820305" y="1497091"/>
                  <a:pt x="833536" y="1389927"/>
                  <a:pt x="1040726" y="1187927"/>
                </a:cubicBezTo>
                <a:cubicBezTo>
                  <a:pt x="1302172" y="951267"/>
                  <a:pt x="1160955" y="796219"/>
                  <a:pt x="888852" y="1022541"/>
                </a:cubicBezTo>
                <a:cubicBezTo>
                  <a:pt x="859024" y="1044648"/>
                  <a:pt x="831504" y="1068178"/>
                  <a:pt x="806151" y="1092835"/>
                </a:cubicBezTo>
                <a:close/>
                <a:moveTo>
                  <a:pt x="1536542" y="332502"/>
                </a:moveTo>
                <a:cubicBezTo>
                  <a:pt x="1490277" y="391748"/>
                  <a:pt x="1471485" y="469497"/>
                  <a:pt x="1489427" y="544816"/>
                </a:cubicBezTo>
                <a:cubicBezTo>
                  <a:pt x="1652710" y="513079"/>
                  <a:pt x="1822066" y="510840"/>
                  <a:pt x="1988094" y="544087"/>
                </a:cubicBezTo>
                <a:cubicBezTo>
                  <a:pt x="2011603" y="446945"/>
                  <a:pt x="1973964" y="344924"/>
                  <a:pt x="1892630" y="284450"/>
                </a:cubicBezTo>
                <a:cubicBezTo>
                  <a:pt x="1804889" y="219212"/>
                  <a:pt x="1685490" y="216590"/>
                  <a:pt x="1594972" y="277917"/>
                </a:cubicBezTo>
                <a:cubicBezTo>
                  <a:pt x="1572342" y="293249"/>
                  <a:pt x="1552755" y="311739"/>
                  <a:pt x="1536542" y="332502"/>
                </a:cubicBezTo>
                <a:close/>
                <a:moveTo>
                  <a:pt x="1403558" y="132679"/>
                </a:moveTo>
                <a:cubicBezTo>
                  <a:pt x="1422172" y="115245"/>
                  <a:pt x="1442316" y="99106"/>
                  <a:pt x="1463913" y="84474"/>
                </a:cubicBezTo>
                <a:cubicBezTo>
                  <a:pt x="1636683" y="-32580"/>
                  <a:pt x="1864582" y="-27578"/>
                  <a:pt x="2032050" y="96942"/>
                </a:cubicBezTo>
                <a:cubicBezTo>
                  <a:pt x="2191033" y="215151"/>
                  <a:pt x="2262548" y="416529"/>
                  <a:pt x="2214622" y="606677"/>
                </a:cubicBezTo>
                <a:cubicBezTo>
                  <a:pt x="2516958" y="722785"/>
                  <a:pt x="2795175" y="964284"/>
                  <a:pt x="2993719" y="1367716"/>
                </a:cubicBezTo>
                <a:cubicBezTo>
                  <a:pt x="3144703" y="1723426"/>
                  <a:pt x="3222501" y="1968311"/>
                  <a:pt x="3243962" y="2479782"/>
                </a:cubicBezTo>
                <a:cubicBezTo>
                  <a:pt x="3265423" y="2883394"/>
                  <a:pt x="3227178" y="2880525"/>
                  <a:pt x="3478449" y="3562850"/>
                </a:cubicBezTo>
                <a:lnTo>
                  <a:pt x="3471348" y="3562897"/>
                </a:lnTo>
                <a:cubicBezTo>
                  <a:pt x="3476429" y="3575355"/>
                  <a:pt x="3478257" y="3588369"/>
                  <a:pt x="3478256" y="3601503"/>
                </a:cubicBezTo>
                <a:cubicBezTo>
                  <a:pt x="3478256" y="3777378"/>
                  <a:pt x="3150470" y="3931647"/>
                  <a:pt x="2657797" y="4017694"/>
                </a:cubicBezTo>
                <a:cubicBezTo>
                  <a:pt x="2605086" y="4209442"/>
                  <a:pt x="2429009" y="4349349"/>
                  <a:pt x="2220254" y="4349349"/>
                </a:cubicBezTo>
                <a:cubicBezTo>
                  <a:pt x="2039425" y="4349349"/>
                  <a:pt x="1883116" y="4244370"/>
                  <a:pt x="1810477" y="4091287"/>
                </a:cubicBezTo>
                <a:cubicBezTo>
                  <a:pt x="1786841" y="4092167"/>
                  <a:pt x="1763078" y="4092303"/>
                  <a:pt x="1739202" y="4092303"/>
                </a:cubicBezTo>
                <a:cubicBezTo>
                  <a:pt x="778747" y="4092303"/>
                  <a:pt x="146" y="3872564"/>
                  <a:pt x="146" y="3601503"/>
                </a:cubicBezTo>
                <a:lnTo>
                  <a:pt x="2958" y="3585789"/>
                </a:lnTo>
                <a:lnTo>
                  <a:pt x="0" y="3585809"/>
                </a:lnTo>
                <a:lnTo>
                  <a:pt x="4960" y="3574599"/>
                </a:lnTo>
                <a:cubicBezTo>
                  <a:pt x="7744" y="3548733"/>
                  <a:pt x="19558" y="3523805"/>
                  <a:pt x="38043" y="3499774"/>
                </a:cubicBezTo>
                <a:cubicBezTo>
                  <a:pt x="212374" y="3085653"/>
                  <a:pt x="178399" y="2848667"/>
                  <a:pt x="180505" y="2442031"/>
                </a:cubicBezTo>
                <a:cubicBezTo>
                  <a:pt x="198934" y="1835481"/>
                  <a:pt x="351030" y="1502532"/>
                  <a:pt x="434022" y="1319862"/>
                </a:cubicBezTo>
                <a:cubicBezTo>
                  <a:pt x="482466" y="1213236"/>
                  <a:pt x="548576" y="1113252"/>
                  <a:pt x="628456" y="1022511"/>
                </a:cubicBezTo>
                <a:cubicBezTo>
                  <a:pt x="663405" y="982812"/>
                  <a:pt x="700987" y="944882"/>
                  <a:pt x="740880" y="908940"/>
                </a:cubicBezTo>
                <a:cubicBezTo>
                  <a:pt x="888526" y="775914"/>
                  <a:pt x="1067806" y="670105"/>
                  <a:pt x="1262306" y="602921"/>
                </a:cubicBezTo>
                <a:cubicBezTo>
                  <a:pt x="1220867" y="430764"/>
                  <a:pt x="1276608" y="251587"/>
                  <a:pt x="1403558" y="1326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5" name="Rounded Rectangle 2">
            <a:extLst>
              <a:ext uri="{FF2B5EF4-FFF2-40B4-BE49-F238E27FC236}">
                <a16:creationId xmlns:a16="http://schemas.microsoft.com/office/drawing/2014/main" id="{01734BA0-395A-4A42-8119-7C1526DADAEC}"/>
              </a:ext>
            </a:extLst>
          </p:cNvPr>
          <p:cNvSpPr>
            <a:spLocks noChangeAspect="1"/>
          </p:cNvSpPr>
          <p:nvPr/>
        </p:nvSpPr>
        <p:spPr>
          <a:xfrm>
            <a:off x="3396528" y="2762735"/>
            <a:ext cx="161821" cy="248616"/>
          </a:xfrm>
          <a:custGeom>
            <a:avLst/>
            <a:gdLst/>
            <a:ahLst/>
            <a:cxnLst/>
            <a:rect l="l" t="t" r="r" b="b"/>
            <a:pathLst>
              <a:path w="2618961" h="4023704">
                <a:moveTo>
                  <a:pt x="1289133" y="2782456"/>
                </a:moveTo>
                <a:lnTo>
                  <a:pt x="1310767" y="2788252"/>
                </a:lnTo>
                <a:lnTo>
                  <a:pt x="1310767" y="2784968"/>
                </a:lnTo>
                <a:lnTo>
                  <a:pt x="1534949" y="2784968"/>
                </a:lnTo>
                <a:lnTo>
                  <a:pt x="1534948" y="3649063"/>
                </a:lnTo>
                <a:lnTo>
                  <a:pt x="1310766" y="3649064"/>
                </a:lnTo>
                <a:lnTo>
                  <a:pt x="1310767" y="3084916"/>
                </a:lnTo>
                <a:cubicBezTo>
                  <a:pt x="1240597" y="3137489"/>
                  <a:pt x="1154722" y="3168931"/>
                  <a:pt x="1062714" y="3173050"/>
                </a:cubicBezTo>
                <a:lnTo>
                  <a:pt x="1053696" y="2971627"/>
                </a:lnTo>
                <a:cubicBezTo>
                  <a:pt x="1165025" y="2966643"/>
                  <a:pt x="1260290" y="2890098"/>
                  <a:pt x="1289133" y="2782456"/>
                </a:cubicBezTo>
                <a:close/>
                <a:moveTo>
                  <a:pt x="1377155" y="2541868"/>
                </a:moveTo>
                <a:cubicBezTo>
                  <a:pt x="1016101" y="2541868"/>
                  <a:pt x="723411" y="2834559"/>
                  <a:pt x="723410" y="3195613"/>
                </a:cubicBezTo>
                <a:cubicBezTo>
                  <a:pt x="723410" y="3556665"/>
                  <a:pt x="1016101" y="3849357"/>
                  <a:pt x="1377155" y="3849356"/>
                </a:cubicBezTo>
                <a:cubicBezTo>
                  <a:pt x="1738207" y="3849356"/>
                  <a:pt x="2030899" y="3556665"/>
                  <a:pt x="2030898" y="3195613"/>
                </a:cubicBezTo>
                <a:cubicBezTo>
                  <a:pt x="2030899" y="2834559"/>
                  <a:pt x="1738207" y="2541869"/>
                  <a:pt x="1377155" y="2541868"/>
                </a:cubicBezTo>
                <a:close/>
                <a:moveTo>
                  <a:pt x="1377154" y="2367520"/>
                </a:moveTo>
                <a:cubicBezTo>
                  <a:pt x="1834497" y="2367520"/>
                  <a:pt x="2205246" y="2738268"/>
                  <a:pt x="2205246" y="3195611"/>
                </a:cubicBezTo>
                <a:cubicBezTo>
                  <a:pt x="2205247" y="3652955"/>
                  <a:pt x="1834497" y="4023704"/>
                  <a:pt x="1377154" y="4023704"/>
                </a:cubicBezTo>
                <a:cubicBezTo>
                  <a:pt x="919812" y="4023704"/>
                  <a:pt x="549062" y="3652955"/>
                  <a:pt x="549063" y="3195611"/>
                </a:cubicBezTo>
                <a:cubicBezTo>
                  <a:pt x="549062" y="2738268"/>
                  <a:pt x="919812" y="2367520"/>
                  <a:pt x="1377154" y="2367520"/>
                </a:cubicBezTo>
                <a:close/>
                <a:moveTo>
                  <a:pt x="1355808" y="2084506"/>
                </a:moveTo>
                <a:cubicBezTo>
                  <a:pt x="1467036" y="2083599"/>
                  <a:pt x="1585378" y="2090821"/>
                  <a:pt x="1799777" y="2108893"/>
                </a:cubicBezTo>
                <a:cubicBezTo>
                  <a:pt x="1847983" y="2117450"/>
                  <a:pt x="1852567" y="2125265"/>
                  <a:pt x="1852567" y="2145461"/>
                </a:cubicBezTo>
                <a:lnTo>
                  <a:pt x="1852567" y="2291727"/>
                </a:lnTo>
                <a:cubicBezTo>
                  <a:pt x="1852567" y="2311923"/>
                  <a:pt x="1828933" y="2328295"/>
                  <a:pt x="1799777" y="2328295"/>
                </a:cubicBezTo>
                <a:cubicBezTo>
                  <a:pt x="1385211" y="2265864"/>
                  <a:pt x="1354867" y="2279007"/>
                  <a:pt x="954530" y="2328295"/>
                </a:cubicBezTo>
                <a:cubicBezTo>
                  <a:pt x="925375" y="2328295"/>
                  <a:pt x="901740" y="2311923"/>
                  <a:pt x="901740" y="2291727"/>
                </a:cubicBezTo>
                <a:lnTo>
                  <a:pt x="901740" y="2145461"/>
                </a:lnTo>
                <a:cubicBezTo>
                  <a:pt x="901740" y="2125265"/>
                  <a:pt x="915850" y="2121728"/>
                  <a:pt x="954530" y="2108893"/>
                </a:cubicBezTo>
                <a:cubicBezTo>
                  <a:pt x="1140468" y="2094449"/>
                  <a:pt x="1244581" y="2085413"/>
                  <a:pt x="1355808" y="2084506"/>
                </a:cubicBezTo>
                <a:close/>
                <a:moveTo>
                  <a:pt x="1167754" y="1329034"/>
                </a:moveTo>
                <a:lnTo>
                  <a:pt x="1161129" y="1344053"/>
                </a:lnTo>
                <a:lnTo>
                  <a:pt x="1174380" y="1344053"/>
                </a:lnTo>
                <a:close/>
                <a:moveTo>
                  <a:pt x="0" y="15354"/>
                </a:moveTo>
                <a:lnTo>
                  <a:pt x="368840" y="15354"/>
                </a:lnTo>
                <a:lnTo>
                  <a:pt x="1247668" y="2007479"/>
                </a:lnTo>
                <a:lnTo>
                  <a:pt x="878829" y="2007479"/>
                </a:lnTo>
                <a:close/>
                <a:moveTo>
                  <a:pt x="496063" y="10236"/>
                </a:moveTo>
                <a:lnTo>
                  <a:pt x="864903" y="10236"/>
                </a:lnTo>
                <a:lnTo>
                  <a:pt x="1743731" y="2002361"/>
                </a:lnTo>
                <a:lnTo>
                  <a:pt x="1374892" y="2002361"/>
                </a:lnTo>
                <a:close/>
                <a:moveTo>
                  <a:pt x="2250122" y="0"/>
                </a:moveTo>
                <a:lnTo>
                  <a:pt x="2618961" y="0"/>
                </a:lnTo>
                <a:lnTo>
                  <a:pt x="1785754" y="1888712"/>
                </a:lnTo>
                <a:lnTo>
                  <a:pt x="1601334" y="1470670"/>
                </a:lnTo>
                <a:close/>
                <a:moveTo>
                  <a:pt x="1754059" y="0"/>
                </a:moveTo>
                <a:lnTo>
                  <a:pt x="2122898" y="0"/>
                </a:lnTo>
                <a:lnTo>
                  <a:pt x="1536593" y="1329035"/>
                </a:lnTo>
                <a:lnTo>
                  <a:pt x="1352174" y="91099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6" name="Donut 7">
            <a:extLst>
              <a:ext uri="{FF2B5EF4-FFF2-40B4-BE49-F238E27FC236}">
                <a16:creationId xmlns:a16="http://schemas.microsoft.com/office/drawing/2014/main" id="{112CEDF2-43DD-4AB1-8627-5337BBB790CA}"/>
              </a:ext>
            </a:extLst>
          </p:cNvPr>
          <p:cNvSpPr>
            <a:spLocks noChangeAspect="1"/>
          </p:cNvSpPr>
          <p:nvPr/>
        </p:nvSpPr>
        <p:spPr>
          <a:xfrm rot="2593293">
            <a:off x="1251095" y="2722826"/>
            <a:ext cx="164875" cy="248616"/>
          </a:xfrm>
          <a:custGeom>
            <a:avLst/>
            <a:gdLst/>
            <a:ahLst/>
            <a:cxnLst/>
            <a:rect l="l" t="t" r="r" b="b"/>
            <a:pathLst>
              <a:path w="2504418" h="3776427">
                <a:moveTo>
                  <a:pt x="1726528" y="3000917"/>
                </a:moveTo>
                <a:cubicBezTo>
                  <a:pt x="1664631" y="3063362"/>
                  <a:pt x="1626403" y="3149336"/>
                  <a:pt x="1626403" y="3244239"/>
                </a:cubicBezTo>
                <a:cubicBezTo>
                  <a:pt x="1626403" y="3435233"/>
                  <a:pt x="1781235" y="3590065"/>
                  <a:pt x="1972229" y="3590065"/>
                </a:cubicBezTo>
                <a:cubicBezTo>
                  <a:pt x="2163223" y="3590065"/>
                  <a:pt x="2318055" y="3435233"/>
                  <a:pt x="2318055" y="3244239"/>
                </a:cubicBezTo>
                <a:cubicBezTo>
                  <a:pt x="2318055" y="3107991"/>
                  <a:pt x="2239263" y="2990146"/>
                  <a:pt x="2124164" y="2934993"/>
                </a:cubicBezTo>
                <a:cubicBezTo>
                  <a:pt x="2075624" y="2913542"/>
                  <a:pt x="2020840" y="2910888"/>
                  <a:pt x="1968672" y="2898772"/>
                </a:cubicBezTo>
                <a:cubicBezTo>
                  <a:pt x="1873994" y="2899557"/>
                  <a:pt x="1788426" y="2938472"/>
                  <a:pt x="1726528" y="3000917"/>
                </a:cubicBezTo>
                <a:close/>
                <a:moveTo>
                  <a:pt x="301402" y="2987420"/>
                </a:moveTo>
                <a:cubicBezTo>
                  <a:pt x="230684" y="3050218"/>
                  <a:pt x="186363" y="3142053"/>
                  <a:pt x="186364" y="3244239"/>
                </a:cubicBezTo>
                <a:cubicBezTo>
                  <a:pt x="186364" y="3435233"/>
                  <a:pt x="341195" y="3590065"/>
                  <a:pt x="532190" y="3590065"/>
                </a:cubicBezTo>
                <a:cubicBezTo>
                  <a:pt x="723184" y="3590065"/>
                  <a:pt x="878016" y="3435233"/>
                  <a:pt x="878016" y="3244239"/>
                </a:cubicBezTo>
                <a:cubicBezTo>
                  <a:pt x="878016" y="3054433"/>
                  <a:pt x="725104" y="2900341"/>
                  <a:pt x="535746" y="2898772"/>
                </a:cubicBezTo>
                <a:cubicBezTo>
                  <a:pt x="483578" y="2910888"/>
                  <a:pt x="428794" y="2913542"/>
                  <a:pt x="380255" y="2934993"/>
                </a:cubicBezTo>
                <a:cubicBezTo>
                  <a:pt x="351480" y="2948781"/>
                  <a:pt x="324974" y="2966488"/>
                  <a:pt x="301402" y="2987420"/>
                </a:cubicBezTo>
                <a:close/>
                <a:moveTo>
                  <a:pt x="1162458" y="1779864"/>
                </a:moveTo>
                <a:cubicBezTo>
                  <a:pt x="1134729" y="1807593"/>
                  <a:pt x="1117578" y="1845901"/>
                  <a:pt x="1117578" y="1888214"/>
                </a:cubicBezTo>
                <a:cubicBezTo>
                  <a:pt x="1117578" y="1972841"/>
                  <a:pt x="1186181" y="2041444"/>
                  <a:pt x="1270808" y="2041444"/>
                </a:cubicBezTo>
                <a:cubicBezTo>
                  <a:pt x="1355435" y="2041444"/>
                  <a:pt x="1424038" y="1972841"/>
                  <a:pt x="1424038" y="1888214"/>
                </a:cubicBezTo>
                <a:cubicBezTo>
                  <a:pt x="1424038" y="1803587"/>
                  <a:pt x="1355435" y="1734984"/>
                  <a:pt x="1270808" y="1734984"/>
                </a:cubicBezTo>
                <a:cubicBezTo>
                  <a:pt x="1228495" y="1734984"/>
                  <a:pt x="1190187" y="1752135"/>
                  <a:pt x="1162458" y="1779864"/>
                </a:cubicBezTo>
                <a:close/>
                <a:moveTo>
                  <a:pt x="389438" y="50288"/>
                </a:moveTo>
                <a:cubicBezTo>
                  <a:pt x="411040" y="31466"/>
                  <a:pt x="433717" y="14610"/>
                  <a:pt x="456737" y="0"/>
                </a:cubicBezTo>
                <a:lnTo>
                  <a:pt x="1252209" y="1389799"/>
                </a:lnTo>
                <a:lnTo>
                  <a:pt x="2047682" y="0"/>
                </a:lnTo>
                <a:cubicBezTo>
                  <a:pt x="2139758" y="58441"/>
                  <a:pt x="2226365" y="152801"/>
                  <a:pt x="2260569" y="265324"/>
                </a:cubicBezTo>
                <a:cubicBezTo>
                  <a:pt x="2317473" y="532373"/>
                  <a:pt x="2254865" y="656186"/>
                  <a:pt x="2123408" y="863857"/>
                </a:cubicBezTo>
                <a:lnTo>
                  <a:pt x="1518878" y="1855706"/>
                </a:lnTo>
                <a:lnTo>
                  <a:pt x="2011273" y="2715987"/>
                </a:lnTo>
                <a:cubicBezTo>
                  <a:pt x="2287059" y="2733553"/>
                  <a:pt x="2504418" y="2963513"/>
                  <a:pt x="2504418" y="3244239"/>
                </a:cubicBezTo>
                <a:cubicBezTo>
                  <a:pt x="2504418" y="3538159"/>
                  <a:pt x="2266149" y="3776427"/>
                  <a:pt x="1972230" y="3776427"/>
                </a:cubicBezTo>
                <a:cubicBezTo>
                  <a:pt x="1678310" y="3776427"/>
                  <a:pt x="1440041" y="3538158"/>
                  <a:pt x="1440041" y="3244239"/>
                </a:cubicBezTo>
                <a:cubicBezTo>
                  <a:pt x="1440041" y="3020217"/>
                  <a:pt x="1578459" y="2828525"/>
                  <a:pt x="1774773" y="2750864"/>
                </a:cubicBezTo>
                <a:cubicBezTo>
                  <a:pt x="1635275" y="2600312"/>
                  <a:pt x="1582973" y="2528243"/>
                  <a:pt x="1362031" y="2473413"/>
                </a:cubicBezTo>
                <a:lnTo>
                  <a:pt x="1252209" y="2293228"/>
                </a:lnTo>
                <a:lnTo>
                  <a:pt x="1142387" y="2473412"/>
                </a:lnTo>
                <a:cubicBezTo>
                  <a:pt x="921446" y="2528243"/>
                  <a:pt x="869144" y="2600312"/>
                  <a:pt x="729646" y="2750864"/>
                </a:cubicBezTo>
                <a:cubicBezTo>
                  <a:pt x="925960" y="2828525"/>
                  <a:pt x="1064377" y="3020217"/>
                  <a:pt x="1064377" y="3244239"/>
                </a:cubicBezTo>
                <a:cubicBezTo>
                  <a:pt x="1064377" y="3538158"/>
                  <a:pt x="826108" y="3776427"/>
                  <a:pt x="532189" y="3776427"/>
                </a:cubicBezTo>
                <a:cubicBezTo>
                  <a:pt x="238269" y="3776427"/>
                  <a:pt x="0" y="3538158"/>
                  <a:pt x="0" y="3244239"/>
                </a:cubicBezTo>
                <a:cubicBezTo>
                  <a:pt x="0" y="2963512"/>
                  <a:pt x="217360" y="2733553"/>
                  <a:pt x="493146" y="2715987"/>
                </a:cubicBezTo>
                <a:lnTo>
                  <a:pt x="985541" y="1855706"/>
                </a:lnTo>
                <a:lnTo>
                  <a:pt x="381010" y="863857"/>
                </a:lnTo>
                <a:cubicBezTo>
                  <a:pt x="249554" y="656187"/>
                  <a:pt x="186946" y="532373"/>
                  <a:pt x="243849" y="265324"/>
                </a:cubicBezTo>
                <a:cubicBezTo>
                  <a:pt x="269502" y="180932"/>
                  <a:pt x="324632" y="106756"/>
                  <a:pt x="389438" y="5028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E7F2E61-FF66-410E-968E-1EA2AC2CA326}"/>
              </a:ext>
            </a:extLst>
          </p:cNvPr>
          <p:cNvGrpSpPr>
            <a:grpSpLocks noChangeAspect="1"/>
          </p:cNvGrpSpPr>
          <p:nvPr/>
        </p:nvGrpSpPr>
        <p:grpSpPr>
          <a:xfrm>
            <a:off x="771897" y="3603064"/>
            <a:ext cx="248616" cy="204130"/>
            <a:chOff x="2446370" y="1521596"/>
            <a:chExt cx="4023730" cy="3303732"/>
          </a:xfrm>
          <a:solidFill>
            <a:schemeClr val="accent3"/>
          </a:solidFill>
        </p:grpSpPr>
        <p:sp>
          <p:nvSpPr>
            <p:cNvPr id="88" name="Donut 117">
              <a:extLst>
                <a:ext uri="{FF2B5EF4-FFF2-40B4-BE49-F238E27FC236}">
                  <a16:creationId xmlns:a16="http://schemas.microsoft.com/office/drawing/2014/main" id="{39ADBE77-825C-4D49-9789-82D1270102F1}"/>
                </a:ext>
              </a:extLst>
            </p:cNvPr>
            <p:cNvSpPr/>
            <p:nvPr/>
          </p:nvSpPr>
          <p:spPr>
            <a:xfrm rot="2700000">
              <a:off x="4206245" y="1521596"/>
              <a:ext cx="2263856" cy="2263855"/>
            </a:xfrm>
            <a:prstGeom prst="donut">
              <a:avLst>
                <a:gd name="adj" fmla="val 13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89" name="Rounded Rectangle 118">
              <a:extLst>
                <a:ext uri="{FF2B5EF4-FFF2-40B4-BE49-F238E27FC236}">
                  <a16:creationId xmlns:a16="http://schemas.microsoft.com/office/drawing/2014/main" id="{CB88141C-0A56-4747-995D-27A93B868C88}"/>
                </a:ext>
              </a:extLst>
            </p:cNvPr>
            <p:cNvSpPr/>
            <p:nvPr/>
          </p:nvSpPr>
          <p:spPr>
            <a:xfrm rot="2700000">
              <a:off x="4043702" y="3353994"/>
              <a:ext cx="900000" cy="288000"/>
            </a:xfrm>
            <a:prstGeom prst="roundRect">
              <a:avLst>
                <a:gd name="adj" fmla="val 39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0" name="Round Same Side Corner Rectangle 119">
              <a:extLst>
                <a:ext uri="{FF2B5EF4-FFF2-40B4-BE49-F238E27FC236}">
                  <a16:creationId xmlns:a16="http://schemas.microsoft.com/office/drawing/2014/main" id="{B0D30BB5-05C6-422C-93FC-72EA4AA624E0}"/>
                </a:ext>
              </a:extLst>
            </p:cNvPr>
            <p:cNvSpPr/>
            <p:nvPr/>
          </p:nvSpPr>
          <p:spPr>
            <a:xfrm rot="13500000">
              <a:off x="3166370" y="3385328"/>
              <a:ext cx="720000" cy="216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91" name="Block Arc 90">
              <a:extLst>
                <a:ext uri="{FF2B5EF4-FFF2-40B4-BE49-F238E27FC236}">
                  <a16:creationId xmlns:a16="http://schemas.microsoft.com/office/drawing/2014/main" id="{BC59F4E7-E5FE-4013-9EF2-356720D8302F}"/>
                </a:ext>
              </a:extLst>
            </p:cNvPr>
            <p:cNvSpPr/>
            <p:nvPr/>
          </p:nvSpPr>
          <p:spPr>
            <a:xfrm rot="15300000">
              <a:off x="4700714" y="1933443"/>
              <a:ext cx="1440160" cy="1440160"/>
            </a:xfrm>
            <a:prstGeom prst="blockArc">
              <a:avLst>
                <a:gd name="adj1" fmla="val 12898678"/>
                <a:gd name="adj2" fmla="val 21131201"/>
                <a:gd name="adj3" fmla="val 711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92" name="Trapezoid 24">
            <a:extLst>
              <a:ext uri="{FF2B5EF4-FFF2-40B4-BE49-F238E27FC236}">
                <a16:creationId xmlns:a16="http://schemas.microsoft.com/office/drawing/2014/main" id="{E5BF0CDE-3788-417F-A09E-8F4E8D36D27D}"/>
              </a:ext>
            </a:extLst>
          </p:cNvPr>
          <p:cNvSpPr>
            <a:spLocks noChangeAspect="1"/>
          </p:cNvSpPr>
          <p:nvPr/>
        </p:nvSpPr>
        <p:spPr>
          <a:xfrm rot="8369018">
            <a:off x="764612" y="2944218"/>
            <a:ext cx="246270" cy="24861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5EF76C35-CDFB-44C7-9654-C91D5FC44A1E}"/>
              </a:ext>
            </a:extLst>
          </p:cNvPr>
          <p:cNvSpPr>
            <a:spLocks noChangeAspect="1"/>
          </p:cNvSpPr>
          <p:nvPr/>
        </p:nvSpPr>
        <p:spPr>
          <a:xfrm rot="18900000">
            <a:off x="1799940" y="2003627"/>
            <a:ext cx="248618" cy="159606"/>
          </a:xfrm>
          <a:custGeom>
            <a:avLst/>
            <a:gdLst/>
            <a:ahLst/>
            <a:cxnLst/>
            <a:rect l="l" t="t" r="r" b="b"/>
            <a:pathLst>
              <a:path w="4124304" h="2647702">
                <a:moveTo>
                  <a:pt x="1686761" y="960941"/>
                </a:moveTo>
                <a:cubicBezTo>
                  <a:pt x="1753842" y="1028021"/>
                  <a:pt x="1798471" y="1109050"/>
                  <a:pt x="1818618" y="1195219"/>
                </a:cubicBezTo>
                <a:lnTo>
                  <a:pt x="1357681" y="1195218"/>
                </a:lnTo>
                <a:cubicBezTo>
                  <a:pt x="1313297" y="1181285"/>
                  <a:pt x="1263467" y="1193011"/>
                  <a:pt x="1228239" y="1228239"/>
                </a:cubicBezTo>
                <a:cubicBezTo>
                  <a:pt x="1175433" y="1281044"/>
                  <a:pt x="1175433" y="1366658"/>
                  <a:pt x="1228239" y="1419463"/>
                </a:cubicBezTo>
                <a:cubicBezTo>
                  <a:pt x="1268711" y="1459935"/>
                  <a:pt x="1328455" y="1469389"/>
                  <a:pt x="1377667" y="1447218"/>
                </a:cubicBezTo>
                <a:lnTo>
                  <a:pt x="1820178" y="1447218"/>
                </a:lnTo>
                <a:cubicBezTo>
                  <a:pt x="1800316" y="1535281"/>
                  <a:pt x="1755235" y="1618288"/>
                  <a:pt x="1686761" y="1686762"/>
                </a:cubicBezTo>
                <a:cubicBezTo>
                  <a:pt x="1486331" y="1887192"/>
                  <a:pt x="1161370" y="1887192"/>
                  <a:pt x="960940" y="1686762"/>
                </a:cubicBezTo>
                <a:cubicBezTo>
                  <a:pt x="760510" y="1486332"/>
                  <a:pt x="760510" y="1161371"/>
                  <a:pt x="960940" y="960941"/>
                </a:cubicBezTo>
                <a:cubicBezTo>
                  <a:pt x="1161370" y="760511"/>
                  <a:pt x="1486331" y="760511"/>
                  <a:pt x="1686761" y="960941"/>
                </a:cubicBezTo>
                <a:close/>
                <a:moveTo>
                  <a:pt x="1990695" y="657007"/>
                </a:moveTo>
                <a:cubicBezTo>
                  <a:pt x="2141919" y="808231"/>
                  <a:pt x="2231048" y="998036"/>
                  <a:pt x="2254582" y="1195218"/>
                </a:cubicBezTo>
                <a:lnTo>
                  <a:pt x="2033623" y="1195218"/>
                </a:lnTo>
                <a:cubicBezTo>
                  <a:pt x="2009221" y="1055209"/>
                  <a:pt x="1942559" y="921354"/>
                  <a:pt x="1834453" y="813249"/>
                </a:cubicBezTo>
                <a:cubicBezTo>
                  <a:pt x="1552456" y="531251"/>
                  <a:pt x="1095246" y="531251"/>
                  <a:pt x="813248" y="813249"/>
                </a:cubicBezTo>
                <a:cubicBezTo>
                  <a:pt x="531251" y="1095246"/>
                  <a:pt x="531251" y="1552456"/>
                  <a:pt x="813248" y="1834454"/>
                </a:cubicBezTo>
                <a:cubicBezTo>
                  <a:pt x="1095246" y="2116452"/>
                  <a:pt x="1552456" y="2116452"/>
                  <a:pt x="1834453" y="1834454"/>
                </a:cubicBezTo>
                <a:cubicBezTo>
                  <a:pt x="1943898" y="1725009"/>
                  <a:pt x="2010867" y="1589173"/>
                  <a:pt x="2034128" y="1447218"/>
                </a:cubicBezTo>
                <a:lnTo>
                  <a:pt x="2255087" y="1447218"/>
                </a:lnTo>
                <a:cubicBezTo>
                  <a:pt x="2232632" y="1646282"/>
                  <a:pt x="2143266" y="1838124"/>
                  <a:pt x="1990695" y="1990695"/>
                </a:cubicBezTo>
                <a:cubicBezTo>
                  <a:pt x="1622407" y="2358984"/>
                  <a:pt x="1025295" y="2358984"/>
                  <a:pt x="657007" y="1990695"/>
                </a:cubicBezTo>
                <a:cubicBezTo>
                  <a:pt x="288719" y="1622407"/>
                  <a:pt x="288719" y="1025295"/>
                  <a:pt x="657007" y="657007"/>
                </a:cubicBezTo>
                <a:cubicBezTo>
                  <a:pt x="1025295" y="288719"/>
                  <a:pt x="1622407" y="288719"/>
                  <a:pt x="1990695" y="657007"/>
                </a:cubicBezTo>
                <a:close/>
                <a:moveTo>
                  <a:pt x="2331989" y="315713"/>
                </a:moveTo>
                <a:cubicBezTo>
                  <a:pt x="2577620" y="561344"/>
                  <a:pt x="2714888" y="874304"/>
                  <a:pt x="2743432" y="1195218"/>
                </a:cubicBezTo>
                <a:lnTo>
                  <a:pt x="2495534" y="1195219"/>
                </a:lnTo>
                <a:cubicBezTo>
                  <a:pt x="2468062" y="937544"/>
                  <a:pt x="2355257" y="687433"/>
                  <a:pt x="2157763" y="489939"/>
                </a:cubicBezTo>
                <a:cubicBezTo>
                  <a:pt x="1697206" y="29382"/>
                  <a:pt x="950496" y="29382"/>
                  <a:pt x="489939" y="489939"/>
                </a:cubicBezTo>
                <a:cubicBezTo>
                  <a:pt x="29381" y="950496"/>
                  <a:pt x="29381" y="1697206"/>
                  <a:pt x="489939" y="2157764"/>
                </a:cubicBezTo>
                <a:cubicBezTo>
                  <a:pt x="950496" y="2618321"/>
                  <a:pt x="1697206" y="2618321"/>
                  <a:pt x="2157763" y="2157764"/>
                </a:cubicBezTo>
                <a:cubicBezTo>
                  <a:pt x="2356608" y="1958919"/>
                  <a:pt x="2469602" y="1706733"/>
                  <a:pt x="2496294" y="1447218"/>
                </a:cubicBezTo>
                <a:lnTo>
                  <a:pt x="2743684" y="1447218"/>
                </a:lnTo>
                <a:cubicBezTo>
                  <a:pt x="2716382" y="1769985"/>
                  <a:pt x="2578960" y="2085019"/>
                  <a:pt x="2331989" y="2331990"/>
                </a:cubicBezTo>
                <a:cubicBezTo>
                  <a:pt x="1775210" y="2888769"/>
                  <a:pt x="872492" y="2888769"/>
                  <a:pt x="315712" y="2331990"/>
                </a:cubicBezTo>
                <a:cubicBezTo>
                  <a:pt x="-241067" y="1775210"/>
                  <a:pt x="-241067" y="872492"/>
                  <a:pt x="315712" y="315713"/>
                </a:cubicBezTo>
                <a:cubicBezTo>
                  <a:pt x="872492" y="-241067"/>
                  <a:pt x="1775210" y="-241067"/>
                  <a:pt x="2331989" y="315713"/>
                </a:cubicBezTo>
                <a:close/>
                <a:moveTo>
                  <a:pt x="2647702" y="0"/>
                </a:moveTo>
                <a:cubicBezTo>
                  <a:pt x="2980508" y="332806"/>
                  <a:pt x="3161825" y="759734"/>
                  <a:pt x="3189918" y="1195218"/>
                </a:cubicBezTo>
                <a:lnTo>
                  <a:pt x="2940090" y="1195219"/>
                </a:lnTo>
                <a:cubicBezTo>
                  <a:pt x="2911774" y="823816"/>
                  <a:pt x="2755074" y="460681"/>
                  <a:pt x="2471047" y="176655"/>
                </a:cubicBezTo>
                <a:cubicBezTo>
                  <a:pt x="1837468" y="-456924"/>
                  <a:pt x="810233" y="-456924"/>
                  <a:pt x="176654" y="176655"/>
                </a:cubicBezTo>
                <a:cubicBezTo>
                  <a:pt x="-456925" y="810234"/>
                  <a:pt x="-456925" y="1837469"/>
                  <a:pt x="176654" y="2471048"/>
                </a:cubicBezTo>
                <a:cubicBezTo>
                  <a:pt x="810233" y="3104627"/>
                  <a:pt x="1837468" y="3104627"/>
                  <a:pt x="2471047" y="2471048"/>
                </a:cubicBezTo>
                <a:cubicBezTo>
                  <a:pt x="2756414" y="2185682"/>
                  <a:pt x="2913250" y="1820457"/>
                  <a:pt x="2940341" y="1447218"/>
                </a:cubicBezTo>
                <a:lnTo>
                  <a:pt x="3190169" y="1447219"/>
                </a:lnTo>
                <a:cubicBezTo>
                  <a:pt x="3163284" y="1884525"/>
                  <a:pt x="2981849" y="2313555"/>
                  <a:pt x="2647702" y="2647702"/>
                </a:cubicBezTo>
                <a:cubicBezTo>
                  <a:pt x="1916559" y="3378845"/>
                  <a:pt x="731143" y="3378845"/>
                  <a:pt x="0" y="2647702"/>
                </a:cubicBezTo>
                <a:cubicBezTo>
                  <a:pt x="-731143" y="1916559"/>
                  <a:pt x="-731143" y="731143"/>
                  <a:pt x="0" y="0"/>
                </a:cubicBezTo>
                <a:cubicBezTo>
                  <a:pt x="731143" y="-731142"/>
                  <a:pt x="1916559" y="-731142"/>
                  <a:pt x="2647702" y="0"/>
                </a:cubicBezTo>
                <a:close/>
                <a:moveTo>
                  <a:pt x="4124304" y="1067606"/>
                </a:moveTo>
                <a:lnTo>
                  <a:pt x="3881988" y="1309922"/>
                </a:lnTo>
                <a:lnTo>
                  <a:pt x="4124304" y="1552238"/>
                </a:lnTo>
                <a:lnTo>
                  <a:pt x="3582443" y="1552238"/>
                </a:lnTo>
                <a:lnTo>
                  <a:pt x="3423422" y="1393218"/>
                </a:lnTo>
                <a:lnTo>
                  <a:pt x="1314873" y="1393218"/>
                </a:lnTo>
                <a:cubicBezTo>
                  <a:pt x="1275517" y="1350840"/>
                  <a:pt x="1278327" y="1311274"/>
                  <a:pt x="1314873" y="1249218"/>
                </a:cubicBezTo>
                <a:lnTo>
                  <a:pt x="3400831" y="1249218"/>
                </a:lnTo>
                <a:lnTo>
                  <a:pt x="3582443" y="106760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4" name="Round Same Side Corner Rectangle 7">
            <a:extLst>
              <a:ext uri="{FF2B5EF4-FFF2-40B4-BE49-F238E27FC236}">
                <a16:creationId xmlns:a16="http://schemas.microsoft.com/office/drawing/2014/main" id="{3C188E6D-7EDC-47B1-AFCB-F5359E3E9F12}"/>
              </a:ext>
            </a:extLst>
          </p:cNvPr>
          <p:cNvSpPr>
            <a:spLocks noChangeAspect="1"/>
          </p:cNvSpPr>
          <p:nvPr/>
        </p:nvSpPr>
        <p:spPr>
          <a:xfrm rot="10800000">
            <a:off x="999113" y="3414217"/>
            <a:ext cx="236483" cy="248616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5" name="Rectangle 1">
            <a:extLst>
              <a:ext uri="{FF2B5EF4-FFF2-40B4-BE49-F238E27FC236}">
                <a16:creationId xmlns:a16="http://schemas.microsoft.com/office/drawing/2014/main" id="{59C513E2-F7F3-4D94-AE65-DB8D03B303F4}"/>
              </a:ext>
            </a:extLst>
          </p:cNvPr>
          <p:cNvSpPr/>
          <p:nvPr/>
        </p:nvSpPr>
        <p:spPr>
          <a:xfrm>
            <a:off x="1621646" y="1799986"/>
            <a:ext cx="239474" cy="236421"/>
          </a:xfrm>
          <a:custGeom>
            <a:avLst/>
            <a:gdLst/>
            <a:ahLst/>
            <a:cxnLst/>
            <a:rect l="l" t="t" r="r" b="b"/>
            <a:pathLst>
              <a:path w="3960440" h="3909959">
                <a:moveTo>
                  <a:pt x="3295100" y="2837905"/>
                </a:moveTo>
                <a:lnTo>
                  <a:pt x="3295100" y="3909959"/>
                </a:lnTo>
                <a:lnTo>
                  <a:pt x="2850926" y="3593378"/>
                </a:lnTo>
                <a:lnTo>
                  <a:pt x="2406751" y="3909959"/>
                </a:lnTo>
                <a:lnTo>
                  <a:pt x="2406750" y="2867478"/>
                </a:lnTo>
                <a:cubicBezTo>
                  <a:pt x="2425156" y="2874741"/>
                  <a:pt x="2445217" y="2878300"/>
                  <a:pt x="2466110" y="2878300"/>
                </a:cubicBezTo>
                <a:lnTo>
                  <a:pt x="2602491" y="2878300"/>
                </a:lnTo>
                <a:lnTo>
                  <a:pt x="2698867" y="2974676"/>
                </a:lnTo>
                <a:cubicBezTo>
                  <a:pt x="2769162" y="3044972"/>
                  <a:pt x="2883135" y="3044972"/>
                  <a:pt x="2953431" y="2974676"/>
                </a:cubicBezTo>
                <a:lnTo>
                  <a:pt x="3049807" y="2878300"/>
                </a:lnTo>
                <a:lnTo>
                  <a:pt x="3186103" y="2878300"/>
                </a:lnTo>
                <a:cubicBezTo>
                  <a:pt x="3227882" y="2878300"/>
                  <a:pt x="3266337" y="2864066"/>
                  <a:pt x="3295100" y="2837905"/>
                </a:cubicBezTo>
                <a:close/>
                <a:moveTo>
                  <a:pt x="670210" y="2051110"/>
                </a:moveTo>
                <a:lnTo>
                  <a:pt x="1930210" y="2051110"/>
                </a:lnTo>
                <a:lnTo>
                  <a:pt x="1930210" y="2231110"/>
                </a:lnTo>
                <a:lnTo>
                  <a:pt x="670210" y="2231110"/>
                </a:lnTo>
                <a:close/>
                <a:moveTo>
                  <a:pt x="2814369" y="1865836"/>
                </a:moveTo>
                <a:cubicBezTo>
                  <a:pt x="2615546" y="1865836"/>
                  <a:pt x="2454370" y="2027012"/>
                  <a:pt x="2454370" y="2225835"/>
                </a:cubicBezTo>
                <a:cubicBezTo>
                  <a:pt x="2454369" y="2424659"/>
                  <a:pt x="2615546" y="2585836"/>
                  <a:pt x="2814370" y="2585835"/>
                </a:cubicBezTo>
                <a:cubicBezTo>
                  <a:pt x="3013193" y="2585835"/>
                  <a:pt x="3174369" y="2424659"/>
                  <a:pt x="3174369" y="2225836"/>
                </a:cubicBezTo>
                <a:cubicBezTo>
                  <a:pt x="3174370" y="2027012"/>
                  <a:pt x="3013193" y="1865835"/>
                  <a:pt x="2814369" y="1865836"/>
                </a:cubicBezTo>
                <a:close/>
                <a:moveTo>
                  <a:pt x="669337" y="1674311"/>
                </a:moveTo>
                <a:lnTo>
                  <a:pt x="1929337" y="1674311"/>
                </a:lnTo>
                <a:lnTo>
                  <a:pt x="1929337" y="1854311"/>
                </a:lnTo>
                <a:lnTo>
                  <a:pt x="669337" y="1854311"/>
                </a:lnTo>
                <a:close/>
                <a:moveTo>
                  <a:pt x="2814327" y="1536678"/>
                </a:moveTo>
                <a:cubicBezTo>
                  <a:pt x="2860394" y="1536678"/>
                  <a:pt x="2906461" y="1554252"/>
                  <a:pt x="2941609" y="1589400"/>
                </a:cubicBezTo>
                <a:lnTo>
                  <a:pt x="3037985" y="1685776"/>
                </a:lnTo>
                <a:lnTo>
                  <a:pt x="3174366" y="1685775"/>
                </a:lnTo>
                <a:cubicBezTo>
                  <a:pt x="3273778" y="1685776"/>
                  <a:pt x="3354369" y="1766367"/>
                  <a:pt x="3354370" y="1865780"/>
                </a:cubicBezTo>
                <a:lnTo>
                  <a:pt x="3354369" y="2002160"/>
                </a:lnTo>
                <a:lnTo>
                  <a:pt x="3450805" y="2098596"/>
                </a:lnTo>
                <a:cubicBezTo>
                  <a:pt x="3521101" y="2168892"/>
                  <a:pt x="3521101" y="2282865"/>
                  <a:pt x="3450805" y="2353160"/>
                </a:cubicBezTo>
                <a:lnTo>
                  <a:pt x="3354370" y="2449596"/>
                </a:lnTo>
                <a:lnTo>
                  <a:pt x="3354370" y="2585892"/>
                </a:lnTo>
                <a:cubicBezTo>
                  <a:pt x="3354369" y="2685305"/>
                  <a:pt x="3273778" y="2765896"/>
                  <a:pt x="3174366" y="2765896"/>
                </a:cubicBezTo>
                <a:lnTo>
                  <a:pt x="3038070" y="2765896"/>
                </a:lnTo>
                <a:lnTo>
                  <a:pt x="2941694" y="2862272"/>
                </a:lnTo>
                <a:cubicBezTo>
                  <a:pt x="2871399" y="2932567"/>
                  <a:pt x="2757426" y="2932567"/>
                  <a:pt x="2687130" y="2862272"/>
                </a:cubicBezTo>
                <a:lnTo>
                  <a:pt x="2590754" y="2765896"/>
                </a:lnTo>
                <a:lnTo>
                  <a:pt x="2454373" y="2765896"/>
                </a:lnTo>
                <a:cubicBezTo>
                  <a:pt x="2354961" y="2765896"/>
                  <a:pt x="2274370" y="2685305"/>
                  <a:pt x="2274369" y="2585892"/>
                </a:cubicBezTo>
                <a:lnTo>
                  <a:pt x="2274369" y="2449511"/>
                </a:lnTo>
                <a:lnTo>
                  <a:pt x="2177934" y="2353075"/>
                </a:lnTo>
                <a:cubicBezTo>
                  <a:pt x="2107638" y="2282780"/>
                  <a:pt x="2107638" y="2168807"/>
                  <a:pt x="2177934" y="2098511"/>
                </a:cubicBezTo>
                <a:lnTo>
                  <a:pt x="2274370" y="2002075"/>
                </a:lnTo>
                <a:lnTo>
                  <a:pt x="2274369" y="1865780"/>
                </a:lnTo>
                <a:cubicBezTo>
                  <a:pt x="2274370" y="1766367"/>
                  <a:pt x="2354961" y="1685776"/>
                  <a:pt x="2454374" y="1685775"/>
                </a:cubicBezTo>
                <a:lnTo>
                  <a:pt x="2590669" y="1685776"/>
                </a:lnTo>
                <a:lnTo>
                  <a:pt x="2687045" y="1589400"/>
                </a:lnTo>
                <a:cubicBezTo>
                  <a:pt x="2722193" y="1554252"/>
                  <a:pt x="2768261" y="1536678"/>
                  <a:pt x="2814327" y="1536678"/>
                </a:cubicBezTo>
                <a:close/>
                <a:moveTo>
                  <a:pt x="669337" y="1341911"/>
                </a:moveTo>
                <a:lnTo>
                  <a:pt x="3189337" y="1341911"/>
                </a:lnTo>
                <a:lnTo>
                  <a:pt x="3189337" y="1521911"/>
                </a:lnTo>
                <a:lnTo>
                  <a:pt x="669337" y="1521911"/>
                </a:lnTo>
                <a:close/>
                <a:moveTo>
                  <a:pt x="669337" y="1009511"/>
                </a:moveTo>
                <a:lnTo>
                  <a:pt x="3189337" y="1009511"/>
                </a:lnTo>
                <a:lnTo>
                  <a:pt x="3189337" y="1189511"/>
                </a:lnTo>
                <a:lnTo>
                  <a:pt x="669337" y="1189511"/>
                </a:lnTo>
                <a:close/>
                <a:moveTo>
                  <a:pt x="669337" y="677111"/>
                </a:moveTo>
                <a:lnTo>
                  <a:pt x="2109337" y="677111"/>
                </a:lnTo>
                <a:lnTo>
                  <a:pt x="2109337" y="857111"/>
                </a:lnTo>
                <a:lnTo>
                  <a:pt x="669337" y="857111"/>
                </a:lnTo>
                <a:close/>
                <a:moveTo>
                  <a:pt x="0" y="0"/>
                </a:moveTo>
                <a:lnTo>
                  <a:pt x="3960440" y="0"/>
                </a:lnTo>
                <a:lnTo>
                  <a:pt x="3960440" y="3096344"/>
                </a:lnTo>
                <a:lnTo>
                  <a:pt x="3344410" y="3096344"/>
                </a:lnTo>
                <a:lnTo>
                  <a:pt x="3344410" y="2779031"/>
                </a:lnTo>
                <a:cubicBezTo>
                  <a:pt x="3354240" y="2766166"/>
                  <a:pt x="3362022" y="2751735"/>
                  <a:pt x="3367569" y="2736172"/>
                </a:cubicBezTo>
                <a:lnTo>
                  <a:pt x="3600220" y="2736172"/>
                </a:lnTo>
                <a:lnTo>
                  <a:pt x="3600220" y="360172"/>
                </a:lnTo>
                <a:lnTo>
                  <a:pt x="360220" y="360172"/>
                </a:lnTo>
                <a:lnTo>
                  <a:pt x="360220" y="2736172"/>
                </a:lnTo>
                <a:lnTo>
                  <a:pt x="2227785" y="2736172"/>
                </a:lnTo>
                <a:cubicBezTo>
                  <a:pt x="2248644" y="2792911"/>
                  <a:pt x="2296020" y="2836452"/>
                  <a:pt x="2354889" y="2852679"/>
                </a:cubicBezTo>
                <a:lnTo>
                  <a:pt x="2354889" y="3096344"/>
                </a:lnTo>
                <a:lnTo>
                  <a:pt x="0" y="309634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" name="Rectangle 5">
            <a:extLst>
              <a:ext uri="{FF2B5EF4-FFF2-40B4-BE49-F238E27FC236}">
                <a16:creationId xmlns:a16="http://schemas.microsoft.com/office/drawing/2014/main" id="{88D401F6-E7C2-4600-B044-2D0A05A9AB13}"/>
              </a:ext>
            </a:extLst>
          </p:cNvPr>
          <p:cNvSpPr/>
          <p:nvPr/>
        </p:nvSpPr>
        <p:spPr>
          <a:xfrm>
            <a:off x="2733043" y="1748355"/>
            <a:ext cx="238526" cy="238667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7" name="Rectangle 13">
            <a:extLst>
              <a:ext uri="{FF2B5EF4-FFF2-40B4-BE49-F238E27FC236}">
                <a16:creationId xmlns:a16="http://schemas.microsoft.com/office/drawing/2014/main" id="{5643B7AF-43B9-40A9-BDD0-6154E4FD7F63}"/>
              </a:ext>
            </a:extLst>
          </p:cNvPr>
          <p:cNvSpPr>
            <a:spLocks noChangeAspect="1"/>
          </p:cNvSpPr>
          <p:nvPr/>
        </p:nvSpPr>
        <p:spPr>
          <a:xfrm rot="18900000">
            <a:off x="3556219" y="3069517"/>
            <a:ext cx="189539" cy="235434"/>
          </a:xfrm>
          <a:custGeom>
            <a:avLst/>
            <a:gdLst/>
            <a:ahLst/>
            <a:cxnLst/>
            <a:rect l="l" t="t" r="r" b="b"/>
            <a:pathLst>
              <a:path w="2968614" h="3687432">
                <a:moveTo>
                  <a:pt x="1293272" y="697934"/>
                </a:moveTo>
                <a:lnTo>
                  <a:pt x="1427525" y="1260285"/>
                </a:lnTo>
                <a:lnTo>
                  <a:pt x="1669402" y="1260285"/>
                </a:lnTo>
                <a:lnTo>
                  <a:pt x="1669402" y="1532194"/>
                </a:lnTo>
                <a:lnTo>
                  <a:pt x="1669401" y="1532194"/>
                </a:lnTo>
                <a:cubicBezTo>
                  <a:pt x="1669401" y="1708257"/>
                  <a:pt x="1669400" y="1884320"/>
                  <a:pt x="1669400" y="2060383"/>
                </a:cubicBezTo>
                <a:lnTo>
                  <a:pt x="1496378" y="1532194"/>
                </a:lnTo>
                <a:lnTo>
                  <a:pt x="1293271" y="1532194"/>
                </a:lnTo>
                <a:lnTo>
                  <a:pt x="1293271" y="1260285"/>
                </a:lnTo>
                <a:lnTo>
                  <a:pt x="1293271" y="1260285"/>
                </a:lnTo>
                <a:cubicBezTo>
                  <a:pt x="1293272" y="1072835"/>
                  <a:pt x="1293272" y="885384"/>
                  <a:pt x="1293272" y="697934"/>
                </a:cubicBezTo>
                <a:close/>
                <a:moveTo>
                  <a:pt x="714858" y="106984"/>
                </a:moveTo>
                <a:lnTo>
                  <a:pt x="729426" y="399001"/>
                </a:lnTo>
                <a:lnTo>
                  <a:pt x="14568" y="434664"/>
                </a:lnTo>
                <a:lnTo>
                  <a:pt x="0" y="142648"/>
                </a:lnTo>
                <a:close/>
                <a:moveTo>
                  <a:pt x="2883983" y="495700"/>
                </a:moveTo>
                <a:lnTo>
                  <a:pt x="2965773" y="2135120"/>
                </a:lnTo>
                <a:lnTo>
                  <a:pt x="2965774" y="2135120"/>
                </a:lnTo>
                <a:lnTo>
                  <a:pt x="2965774" y="2135136"/>
                </a:lnTo>
                <a:lnTo>
                  <a:pt x="2968614" y="2192084"/>
                </a:lnTo>
                <a:lnTo>
                  <a:pt x="2965836" y="2192223"/>
                </a:lnTo>
                <a:cubicBezTo>
                  <a:pt x="2978053" y="2984176"/>
                  <a:pt x="2381052" y="3647212"/>
                  <a:pt x="1609946" y="3685682"/>
                </a:cubicBezTo>
                <a:cubicBezTo>
                  <a:pt x="822447" y="3724970"/>
                  <a:pt x="150797" y="3098016"/>
                  <a:pt x="107153" y="2284149"/>
                </a:cubicBezTo>
                <a:lnTo>
                  <a:pt x="106839" y="2284164"/>
                </a:lnTo>
                <a:lnTo>
                  <a:pt x="24730" y="638345"/>
                </a:lnTo>
                <a:lnTo>
                  <a:pt x="739588" y="602681"/>
                </a:lnTo>
                <a:lnTo>
                  <a:pt x="821400" y="2242554"/>
                </a:lnTo>
                <a:cubicBezTo>
                  <a:pt x="842638" y="2664518"/>
                  <a:pt x="1179646" y="2990557"/>
                  <a:pt x="1574285" y="2970869"/>
                </a:cubicBezTo>
                <a:cubicBezTo>
                  <a:pt x="1968912" y="2951181"/>
                  <a:pt x="2271788" y="2593240"/>
                  <a:pt x="2250939" y="2171275"/>
                </a:cubicBezTo>
                <a:lnTo>
                  <a:pt x="2169125" y="531363"/>
                </a:lnTo>
                <a:close/>
                <a:moveTo>
                  <a:pt x="2859252" y="0"/>
                </a:moveTo>
                <a:lnTo>
                  <a:pt x="2874286" y="301359"/>
                </a:lnTo>
                <a:lnTo>
                  <a:pt x="2159429" y="337023"/>
                </a:lnTo>
                <a:lnTo>
                  <a:pt x="2144394" y="356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8" name="Trapezoid 10">
            <a:extLst>
              <a:ext uri="{FF2B5EF4-FFF2-40B4-BE49-F238E27FC236}">
                <a16:creationId xmlns:a16="http://schemas.microsoft.com/office/drawing/2014/main" id="{4EF1F4FF-C541-4E8D-A792-E437F47E2D8F}"/>
              </a:ext>
            </a:extLst>
          </p:cNvPr>
          <p:cNvSpPr/>
          <p:nvPr/>
        </p:nvSpPr>
        <p:spPr>
          <a:xfrm>
            <a:off x="3157218" y="4117766"/>
            <a:ext cx="236446" cy="236170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9" name="Rounded Rectangle 12">
            <a:extLst>
              <a:ext uri="{FF2B5EF4-FFF2-40B4-BE49-F238E27FC236}">
                <a16:creationId xmlns:a16="http://schemas.microsoft.com/office/drawing/2014/main" id="{33079D6F-336B-4ED2-8F98-66AB18C05FD2}"/>
              </a:ext>
            </a:extLst>
          </p:cNvPr>
          <p:cNvSpPr/>
          <p:nvPr/>
        </p:nvSpPr>
        <p:spPr>
          <a:xfrm>
            <a:off x="920368" y="2717905"/>
            <a:ext cx="200286" cy="238677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0" name="Rectangle 1">
            <a:extLst>
              <a:ext uri="{FF2B5EF4-FFF2-40B4-BE49-F238E27FC236}">
                <a16:creationId xmlns:a16="http://schemas.microsoft.com/office/drawing/2014/main" id="{E1C41104-5AF2-4C66-A505-1757744635FE}"/>
              </a:ext>
            </a:extLst>
          </p:cNvPr>
          <p:cNvSpPr/>
          <p:nvPr/>
        </p:nvSpPr>
        <p:spPr>
          <a:xfrm>
            <a:off x="1131691" y="2097730"/>
            <a:ext cx="242971" cy="237949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1" name="Chord 3">
            <a:extLst>
              <a:ext uri="{FF2B5EF4-FFF2-40B4-BE49-F238E27FC236}">
                <a16:creationId xmlns:a16="http://schemas.microsoft.com/office/drawing/2014/main" id="{3190F8A0-599D-44A2-A66C-8964AC3BC1BA}"/>
              </a:ext>
            </a:extLst>
          </p:cNvPr>
          <p:cNvSpPr/>
          <p:nvPr/>
        </p:nvSpPr>
        <p:spPr>
          <a:xfrm rot="5400000">
            <a:off x="2015309" y="2147756"/>
            <a:ext cx="241866" cy="156827"/>
          </a:xfrm>
          <a:custGeom>
            <a:avLst/>
            <a:gdLst/>
            <a:ahLst/>
            <a:cxnLst/>
            <a:rect l="l" t="t" r="r" b="b"/>
            <a:pathLst>
              <a:path w="3999999" h="2593618">
                <a:moveTo>
                  <a:pt x="3279918" y="2029859"/>
                </a:moveTo>
                <a:lnTo>
                  <a:pt x="3483715" y="2099665"/>
                </a:lnTo>
                <a:lnTo>
                  <a:pt x="3483715" y="490311"/>
                </a:lnTo>
                <a:lnTo>
                  <a:pt x="3279918" y="560117"/>
                </a:lnTo>
                <a:close/>
                <a:moveTo>
                  <a:pt x="2847870" y="1881871"/>
                </a:moveTo>
                <a:lnTo>
                  <a:pt x="3051666" y="1951677"/>
                </a:lnTo>
                <a:lnTo>
                  <a:pt x="3051666" y="638300"/>
                </a:lnTo>
                <a:lnTo>
                  <a:pt x="2847870" y="708105"/>
                </a:lnTo>
                <a:close/>
                <a:moveTo>
                  <a:pt x="2009947" y="529967"/>
                </a:moveTo>
                <a:cubicBezTo>
                  <a:pt x="2009947" y="430556"/>
                  <a:pt x="2090536" y="349967"/>
                  <a:pt x="2189947" y="349967"/>
                </a:cubicBezTo>
                <a:cubicBezTo>
                  <a:pt x="2289358" y="349967"/>
                  <a:pt x="2369947" y="430556"/>
                  <a:pt x="2369947" y="529967"/>
                </a:cubicBezTo>
                <a:cubicBezTo>
                  <a:pt x="2369947" y="629378"/>
                  <a:pt x="2289358" y="709967"/>
                  <a:pt x="2189947" y="709967"/>
                </a:cubicBezTo>
                <a:cubicBezTo>
                  <a:pt x="2090536" y="709967"/>
                  <a:pt x="2009947" y="629378"/>
                  <a:pt x="2009947" y="529967"/>
                </a:cubicBezTo>
                <a:close/>
                <a:moveTo>
                  <a:pt x="2009947" y="2011890"/>
                </a:moveTo>
                <a:cubicBezTo>
                  <a:pt x="2009947" y="1912479"/>
                  <a:pt x="2090536" y="1831890"/>
                  <a:pt x="2189947" y="1831890"/>
                </a:cubicBezTo>
                <a:cubicBezTo>
                  <a:pt x="2289358" y="1831890"/>
                  <a:pt x="2369947" y="1912479"/>
                  <a:pt x="2369947" y="2011890"/>
                </a:cubicBezTo>
                <a:cubicBezTo>
                  <a:pt x="2369947" y="2111301"/>
                  <a:pt x="2289358" y="2191890"/>
                  <a:pt x="2189947" y="2191890"/>
                </a:cubicBezTo>
                <a:cubicBezTo>
                  <a:pt x="2090536" y="2191890"/>
                  <a:pt x="2009947" y="2111301"/>
                  <a:pt x="2009947" y="2011890"/>
                </a:cubicBezTo>
                <a:close/>
                <a:moveTo>
                  <a:pt x="1033248" y="1043959"/>
                </a:moveTo>
                <a:cubicBezTo>
                  <a:pt x="1033248" y="1112826"/>
                  <a:pt x="1089075" y="1168653"/>
                  <a:pt x="1157942" y="1168653"/>
                </a:cubicBezTo>
                <a:lnTo>
                  <a:pt x="1427033" y="1168653"/>
                </a:lnTo>
                <a:cubicBezTo>
                  <a:pt x="1495900" y="1168653"/>
                  <a:pt x="1551727" y="1112826"/>
                  <a:pt x="1551727" y="1043959"/>
                </a:cubicBezTo>
                <a:lnTo>
                  <a:pt x="1551727" y="561796"/>
                </a:lnTo>
                <a:cubicBezTo>
                  <a:pt x="1551727" y="492929"/>
                  <a:pt x="1495900" y="437102"/>
                  <a:pt x="1427033" y="437102"/>
                </a:cubicBezTo>
                <a:lnTo>
                  <a:pt x="1157942" y="437102"/>
                </a:lnTo>
                <a:cubicBezTo>
                  <a:pt x="1089075" y="437102"/>
                  <a:pt x="1033248" y="492929"/>
                  <a:pt x="1033248" y="561796"/>
                </a:cubicBezTo>
                <a:close/>
                <a:moveTo>
                  <a:pt x="1033248" y="1997750"/>
                </a:moveTo>
                <a:cubicBezTo>
                  <a:pt x="1033248" y="2066617"/>
                  <a:pt x="1089075" y="2122444"/>
                  <a:pt x="1157942" y="2122444"/>
                </a:cubicBezTo>
                <a:lnTo>
                  <a:pt x="1427033" y="2122444"/>
                </a:lnTo>
                <a:cubicBezTo>
                  <a:pt x="1495900" y="2122444"/>
                  <a:pt x="1551727" y="2066617"/>
                  <a:pt x="1551727" y="1997750"/>
                </a:cubicBezTo>
                <a:lnTo>
                  <a:pt x="1551727" y="1515587"/>
                </a:lnTo>
                <a:cubicBezTo>
                  <a:pt x="1551727" y="1446720"/>
                  <a:pt x="1495900" y="1390893"/>
                  <a:pt x="1427033" y="1390893"/>
                </a:cubicBezTo>
                <a:lnTo>
                  <a:pt x="1157942" y="1390893"/>
                </a:lnTo>
                <a:cubicBezTo>
                  <a:pt x="1089075" y="1390893"/>
                  <a:pt x="1033248" y="1446720"/>
                  <a:pt x="1033248" y="1515587"/>
                </a:cubicBezTo>
                <a:close/>
                <a:moveTo>
                  <a:pt x="802798" y="2354227"/>
                </a:moveTo>
                <a:lnTo>
                  <a:pt x="802798" y="190929"/>
                </a:lnTo>
                <a:lnTo>
                  <a:pt x="1912338" y="190929"/>
                </a:lnTo>
                <a:lnTo>
                  <a:pt x="1912338" y="2350929"/>
                </a:lnTo>
                <a:lnTo>
                  <a:pt x="2467556" y="2350929"/>
                </a:lnTo>
                <a:lnTo>
                  <a:pt x="2467556" y="190929"/>
                </a:lnTo>
                <a:lnTo>
                  <a:pt x="2507018" y="190929"/>
                </a:lnTo>
                <a:cubicBezTo>
                  <a:pt x="2648558" y="190929"/>
                  <a:pt x="2769948" y="277201"/>
                  <a:pt x="2821382" y="400067"/>
                </a:cubicBezTo>
                <a:lnTo>
                  <a:pt x="3989366" y="0"/>
                </a:lnTo>
                <a:lnTo>
                  <a:pt x="3989366" y="317112"/>
                </a:lnTo>
                <a:lnTo>
                  <a:pt x="3711967" y="412129"/>
                </a:lnTo>
                <a:lnTo>
                  <a:pt x="3711967" y="2177848"/>
                </a:lnTo>
                <a:lnTo>
                  <a:pt x="3999999" y="2276507"/>
                </a:lnTo>
                <a:lnTo>
                  <a:pt x="3999999" y="2593618"/>
                </a:lnTo>
                <a:lnTo>
                  <a:pt x="2801056" y="2182947"/>
                </a:lnTo>
                <a:cubicBezTo>
                  <a:pt x="2743417" y="2285630"/>
                  <a:pt x="2633228" y="2354227"/>
                  <a:pt x="2507018" y="2354227"/>
                </a:cubicBezTo>
                <a:close/>
                <a:moveTo>
                  <a:pt x="215475" y="1738980"/>
                </a:moveTo>
                <a:lnTo>
                  <a:pt x="431499" y="1738980"/>
                </a:lnTo>
                <a:lnTo>
                  <a:pt x="431499" y="802876"/>
                </a:lnTo>
                <a:lnTo>
                  <a:pt x="215475" y="802876"/>
                </a:lnTo>
                <a:close/>
                <a:moveTo>
                  <a:pt x="35" y="1282390"/>
                </a:moveTo>
                <a:cubicBezTo>
                  <a:pt x="-694" y="1164677"/>
                  <a:pt x="9802" y="1046760"/>
                  <a:pt x="31552" y="933422"/>
                </a:cubicBezTo>
                <a:cubicBezTo>
                  <a:pt x="116579" y="490359"/>
                  <a:pt x="357918" y="190928"/>
                  <a:pt x="629999" y="190928"/>
                </a:cubicBezTo>
                <a:lnTo>
                  <a:pt x="662668" y="2349475"/>
                </a:lnTo>
                <a:cubicBezTo>
                  <a:pt x="383833" y="2374295"/>
                  <a:pt x="128731" y="2081530"/>
                  <a:pt x="35866" y="1630133"/>
                </a:cubicBezTo>
                <a:cubicBezTo>
                  <a:pt x="12718" y="1517612"/>
                  <a:pt x="764" y="1400103"/>
                  <a:pt x="35" y="128239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2" name="Rounded Rectangle 1">
            <a:extLst>
              <a:ext uri="{FF2B5EF4-FFF2-40B4-BE49-F238E27FC236}">
                <a16:creationId xmlns:a16="http://schemas.microsoft.com/office/drawing/2014/main" id="{B63DCDC2-6D68-46D0-BCC3-9A174ED360D6}"/>
              </a:ext>
            </a:extLst>
          </p:cNvPr>
          <p:cNvSpPr/>
          <p:nvPr/>
        </p:nvSpPr>
        <p:spPr>
          <a:xfrm>
            <a:off x="1626003" y="2251901"/>
            <a:ext cx="235119" cy="235983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3" name="Frame 1">
            <a:extLst>
              <a:ext uri="{FF2B5EF4-FFF2-40B4-BE49-F238E27FC236}">
                <a16:creationId xmlns:a16="http://schemas.microsoft.com/office/drawing/2014/main" id="{8C9DDF19-9501-45CC-A2FD-039CBFCE1E09}"/>
              </a:ext>
            </a:extLst>
          </p:cNvPr>
          <p:cNvSpPr/>
          <p:nvPr/>
        </p:nvSpPr>
        <p:spPr>
          <a:xfrm>
            <a:off x="1035292" y="4214024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04" name="Oval 7">
            <a:extLst>
              <a:ext uri="{FF2B5EF4-FFF2-40B4-BE49-F238E27FC236}">
                <a16:creationId xmlns:a16="http://schemas.microsoft.com/office/drawing/2014/main" id="{140A6D64-22F6-4274-8E92-C81285A38B1B}"/>
              </a:ext>
            </a:extLst>
          </p:cNvPr>
          <p:cNvSpPr/>
          <p:nvPr/>
        </p:nvSpPr>
        <p:spPr>
          <a:xfrm>
            <a:off x="3210738" y="2058589"/>
            <a:ext cx="182926" cy="24028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5" name="Rounded Rectangle 1">
            <a:extLst>
              <a:ext uri="{FF2B5EF4-FFF2-40B4-BE49-F238E27FC236}">
                <a16:creationId xmlns:a16="http://schemas.microsoft.com/office/drawing/2014/main" id="{FBED1972-D615-4BE2-8BA3-2D1A16BE619C}"/>
              </a:ext>
            </a:extLst>
          </p:cNvPr>
          <p:cNvSpPr>
            <a:spLocks noChangeAspect="1"/>
          </p:cNvSpPr>
          <p:nvPr/>
        </p:nvSpPr>
        <p:spPr>
          <a:xfrm>
            <a:off x="4490176" y="2712878"/>
            <a:ext cx="235903" cy="235434"/>
          </a:xfrm>
          <a:custGeom>
            <a:avLst/>
            <a:gdLst/>
            <a:ahLst/>
            <a:cxnLst/>
            <a:rect l="l" t="t" r="r" b="b"/>
            <a:pathLst>
              <a:path w="3946887" h="3939047">
                <a:moveTo>
                  <a:pt x="765977" y="3064022"/>
                </a:moveTo>
                <a:cubicBezTo>
                  <a:pt x="958863" y="3071779"/>
                  <a:pt x="1109901" y="3151746"/>
                  <a:pt x="1109901" y="3249107"/>
                </a:cubicBezTo>
                <a:cubicBezTo>
                  <a:pt x="1109901" y="3346468"/>
                  <a:pt x="958863" y="3426435"/>
                  <a:pt x="765977" y="3434193"/>
                </a:cubicBezTo>
                <a:close/>
                <a:moveTo>
                  <a:pt x="765977" y="2547318"/>
                </a:moveTo>
                <a:cubicBezTo>
                  <a:pt x="948057" y="2560455"/>
                  <a:pt x="1083688" y="2624394"/>
                  <a:pt x="1083688" y="2700781"/>
                </a:cubicBezTo>
                <a:cubicBezTo>
                  <a:pt x="1083688" y="2773409"/>
                  <a:pt x="961075" y="2834785"/>
                  <a:pt x="792450" y="2852143"/>
                </a:cubicBezTo>
                <a:lnTo>
                  <a:pt x="765977" y="2849480"/>
                </a:lnTo>
                <a:close/>
                <a:moveTo>
                  <a:pt x="587140" y="2354975"/>
                </a:moveTo>
                <a:cubicBezTo>
                  <a:pt x="567386" y="2354975"/>
                  <a:pt x="551372" y="2370989"/>
                  <a:pt x="551372" y="2390743"/>
                </a:cubicBezTo>
                <a:lnTo>
                  <a:pt x="551372" y="3615351"/>
                </a:lnTo>
                <a:cubicBezTo>
                  <a:pt x="551372" y="3635105"/>
                  <a:pt x="567386" y="3651119"/>
                  <a:pt x="587140" y="3651119"/>
                </a:cubicBezTo>
                <a:lnTo>
                  <a:pt x="730209" y="3651119"/>
                </a:lnTo>
                <a:cubicBezTo>
                  <a:pt x="730484" y="3651119"/>
                  <a:pt x="730758" y="3651116"/>
                  <a:pt x="731024" y="3650782"/>
                </a:cubicBezTo>
                <a:lnTo>
                  <a:pt x="731024" y="3651119"/>
                </a:lnTo>
                <a:cubicBezTo>
                  <a:pt x="1059118" y="3651119"/>
                  <a:pt x="1325090" y="3471132"/>
                  <a:pt x="1325090" y="3249107"/>
                </a:cubicBezTo>
                <a:cubicBezTo>
                  <a:pt x="1325090" y="3123031"/>
                  <a:pt x="1239327" y="3010509"/>
                  <a:pt x="1104336" y="2938568"/>
                </a:cubicBezTo>
                <a:cubicBezTo>
                  <a:pt x="1206410" y="2877282"/>
                  <a:pt x="1268790" y="2793272"/>
                  <a:pt x="1268790" y="2700781"/>
                </a:cubicBezTo>
                <a:cubicBezTo>
                  <a:pt x="1268790" y="2522535"/>
                  <a:pt x="1037112" y="2375788"/>
                  <a:pt x="739368" y="2358769"/>
                </a:cubicBezTo>
                <a:lnTo>
                  <a:pt x="730209" y="2354975"/>
                </a:lnTo>
                <a:close/>
                <a:moveTo>
                  <a:pt x="3054709" y="2342142"/>
                </a:moveTo>
                <a:cubicBezTo>
                  <a:pt x="2996915" y="2341915"/>
                  <a:pt x="2938323" y="2354512"/>
                  <a:pt x="2881391" y="2381065"/>
                </a:cubicBezTo>
                <a:cubicBezTo>
                  <a:pt x="2695596" y="2467721"/>
                  <a:pt x="2566335" y="2685988"/>
                  <a:pt x="2550788" y="2939311"/>
                </a:cubicBezTo>
                <a:cubicBezTo>
                  <a:pt x="2536401" y="3173738"/>
                  <a:pt x="2621911" y="3399792"/>
                  <a:pt x="2774223" y="3529981"/>
                </a:cubicBezTo>
                <a:cubicBezTo>
                  <a:pt x="2983215" y="3708617"/>
                  <a:pt x="3262581" y="3662373"/>
                  <a:pt x="3429565" y="3421501"/>
                </a:cubicBezTo>
                <a:lnTo>
                  <a:pt x="3299977" y="3272997"/>
                </a:lnTo>
                <a:cubicBezTo>
                  <a:pt x="3194437" y="3469070"/>
                  <a:pt x="3000760" y="3505824"/>
                  <a:pt x="2864358" y="3355666"/>
                </a:cubicBezTo>
                <a:cubicBezTo>
                  <a:pt x="2779650" y="3262415"/>
                  <a:pt x="2732995" y="3113000"/>
                  <a:pt x="2740355" y="2958543"/>
                </a:cubicBezTo>
                <a:cubicBezTo>
                  <a:pt x="2748625" y="2784989"/>
                  <a:pt x="2823614" y="2633282"/>
                  <a:pt x="2933868" y="2567053"/>
                </a:cubicBezTo>
                <a:cubicBezTo>
                  <a:pt x="3083885" y="2476938"/>
                  <a:pt x="3256243" y="2568598"/>
                  <a:pt x="3331338" y="2778426"/>
                </a:cubicBezTo>
                <a:lnTo>
                  <a:pt x="3486911" y="2659887"/>
                </a:lnTo>
                <a:cubicBezTo>
                  <a:pt x="3394283" y="2458928"/>
                  <a:pt x="3228089" y="2342825"/>
                  <a:pt x="3054709" y="2342142"/>
                </a:cubicBezTo>
                <a:close/>
                <a:moveTo>
                  <a:pt x="2386893" y="2067047"/>
                </a:moveTo>
                <a:lnTo>
                  <a:pt x="3634881" y="2067047"/>
                </a:lnTo>
                <a:cubicBezTo>
                  <a:pt x="3807197" y="2067047"/>
                  <a:pt x="3946887" y="2206737"/>
                  <a:pt x="3946887" y="2379053"/>
                </a:cubicBezTo>
                <a:lnTo>
                  <a:pt x="3946887" y="3627041"/>
                </a:lnTo>
                <a:cubicBezTo>
                  <a:pt x="3946887" y="3799357"/>
                  <a:pt x="3807197" y="3939047"/>
                  <a:pt x="3634881" y="3939047"/>
                </a:cubicBezTo>
                <a:lnTo>
                  <a:pt x="2386893" y="3939047"/>
                </a:lnTo>
                <a:cubicBezTo>
                  <a:pt x="2214577" y="3939047"/>
                  <a:pt x="2074887" y="3799357"/>
                  <a:pt x="2074887" y="3627041"/>
                </a:cubicBezTo>
                <a:lnTo>
                  <a:pt x="2074887" y="2379053"/>
                </a:lnTo>
                <a:cubicBezTo>
                  <a:pt x="2074887" y="2206737"/>
                  <a:pt x="2214577" y="2067047"/>
                  <a:pt x="2386893" y="2067047"/>
                </a:cubicBezTo>
                <a:close/>
                <a:moveTo>
                  <a:pt x="312006" y="2067047"/>
                </a:moveTo>
                <a:lnTo>
                  <a:pt x="1559994" y="2067047"/>
                </a:lnTo>
                <a:cubicBezTo>
                  <a:pt x="1732310" y="2067047"/>
                  <a:pt x="1872000" y="2206737"/>
                  <a:pt x="1872000" y="2379053"/>
                </a:cubicBezTo>
                <a:lnTo>
                  <a:pt x="1872000" y="3627041"/>
                </a:lnTo>
                <a:cubicBezTo>
                  <a:pt x="1872000" y="3799357"/>
                  <a:pt x="1732310" y="3939047"/>
                  <a:pt x="1559994" y="3939047"/>
                </a:cubicBezTo>
                <a:lnTo>
                  <a:pt x="312006" y="3939047"/>
                </a:lnTo>
                <a:cubicBezTo>
                  <a:pt x="139690" y="3939047"/>
                  <a:pt x="0" y="3799357"/>
                  <a:pt x="0" y="3627041"/>
                </a:cubicBezTo>
                <a:lnTo>
                  <a:pt x="0" y="2379053"/>
                </a:lnTo>
                <a:cubicBezTo>
                  <a:pt x="0" y="2206737"/>
                  <a:pt x="139690" y="2067047"/>
                  <a:pt x="312006" y="2067047"/>
                </a:cubicBezTo>
                <a:close/>
                <a:moveTo>
                  <a:pt x="1969011" y="695819"/>
                </a:moveTo>
                <a:lnTo>
                  <a:pt x="2066437" y="949620"/>
                </a:lnTo>
                <a:lnTo>
                  <a:pt x="1885833" y="949621"/>
                </a:lnTo>
                <a:close/>
                <a:moveTo>
                  <a:pt x="1966820" y="271442"/>
                </a:moveTo>
                <a:cubicBezTo>
                  <a:pt x="1952800" y="270971"/>
                  <a:pt x="1938455" y="273240"/>
                  <a:pt x="1924533" y="278585"/>
                </a:cubicBezTo>
                <a:cubicBezTo>
                  <a:pt x="1893526" y="290487"/>
                  <a:pt x="1871161" y="315130"/>
                  <a:pt x="1862446" y="344708"/>
                </a:cubicBezTo>
                <a:lnTo>
                  <a:pt x="1849015" y="368389"/>
                </a:lnTo>
                <a:lnTo>
                  <a:pt x="1511911" y="1396996"/>
                </a:lnTo>
                <a:cubicBezTo>
                  <a:pt x="1493532" y="1453075"/>
                  <a:pt x="1524094" y="1513434"/>
                  <a:pt x="1580173" y="1531813"/>
                </a:cubicBezTo>
                <a:lnTo>
                  <a:pt x="1582352" y="1532527"/>
                </a:lnTo>
                <a:cubicBezTo>
                  <a:pt x="1638431" y="1550906"/>
                  <a:pt x="1698790" y="1520344"/>
                  <a:pt x="1717169" y="1464265"/>
                </a:cubicBezTo>
                <a:lnTo>
                  <a:pt x="1815044" y="1165621"/>
                </a:lnTo>
                <a:lnTo>
                  <a:pt x="2145535" y="1165621"/>
                </a:lnTo>
                <a:lnTo>
                  <a:pt x="2149077" y="1164905"/>
                </a:lnTo>
                <a:lnTo>
                  <a:pt x="2249448" y="1426381"/>
                </a:lnTo>
                <a:cubicBezTo>
                  <a:pt x="2270823" y="1482067"/>
                  <a:pt x="2333293" y="1509880"/>
                  <a:pt x="2388978" y="1488505"/>
                </a:cubicBezTo>
                <a:cubicBezTo>
                  <a:pt x="2444663" y="1467129"/>
                  <a:pt x="2472476" y="1404659"/>
                  <a:pt x="2451101" y="1348974"/>
                </a:cubicBezTo>
                <a:lnTo>
                  <a:pt x="2064063" y="340707"/>
                </a:lnTo>
                <a:cubicBezTo>
                  <a:pt x="2048031" y="298943"/>
                  <a:pt x="2008885" y="272857"/>
                  <a:pt x="1966820" y="271442"/>
                </a:cubicBezTo>
                <a:close/>
                <a:moveTo>
                  <a:pt x="1356594" y="0"/>
                </a:moveTo>
                <a:lnTo>
                  <a:pt x="2604582" y="0"/>
                </a:lnTo>
                <a:cubicBezTo>
                  <a:pt x="2776898" y="0"/>
                  <a:pt x="2916588" y="139690"/>
                  <a:pt x="2916588" y="312006"/>
                </a:cubicBezTo>
                <a:lnTo>
                  <a:pt x="2916588" y="1559994"/>
                </a:lnTo>
                <a:cubicBezTo>
                  <a:pt x="2916588" y="1732310"/>
                  <a:pt x="2776898" y="1872000"/>
                  <a:pt x="2604582" y="1872000"/>
                </a:cubicBezTo>
                <a:lnTo>
                  <a:pt x="1356594" y="1872000"/>
                </a:lnTo>
                <a:cubicBezTo>
                  <a:pt x="1184278" y="1872000"/>
                  <a:pt x="1044588" y="1732310"/>
                  <a:pt x="1044588" y="1559994"/>
                </a:cubicBezTo>
                <a:lnTo>
                  <a:pt x="1044588" y="312006"/>
                </a:lnTo>
                <a:cubicBezTo>
                  <a:pt x="1044588" y="139690"/>
                  <a:pt x="1184278" y="0"/>
                  <a:pt x="13565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6B3AEDBB-6918-406A-83DB-368785DBFA3C}"/>
              </a:ext>
            </a:extLst>
          </p:cNvPr>
          <p:cNvGrpSpPr/>
          <p:nvPr/>
        </p:nvGrpSpPr>
        <p:grpSpPr>
          <a:xfrm>
            <a:off x="6867847" y="2557116"/>
            <a:ext cx="223853" cy="228651"/>
            <a:chOff x="2600940" y="1364722"/>
            <a:chExt cx="3925967" cy="4010110"/>
          </a:xfrm>
          <a:solidFill>
            <a:schemeClr val="accent2"/>
          </a:solidFill>
        </p:grpSpPr>
        <p:sp>
          <p:nvSpPr>
            <p:cNvPr id="107" name="Donut 1">
              <a:extLst>
                <a:ext uri="{FF2B5EF4-FFF2-40B4-BE49-F238E27FC236}">
                  <a16:creationId xmlns:a16="http://schemas.microsoft.com/office/drawing/2014/main" id="{9ED75BA1-20CD-4913-9A06-C9A517FAF590}"/>
                </a:ext>
              </a:extLst>
            </p:cNvPr>
            <p:cNvSpPr/>
            <p:nvPr/>
          </p:nvSpPr>
          <p:spPr>
            <a:xfrm>
              <a:off x="2600940" y="1468514"/>
              <a:ext cx="1778702" cy="3906318"/>
            </a:xfrm>
            <a:custGeom>
              <a:avLst/>
              <a:gdLst/>
              <a:ahLst/>
              <a:cxnLst/>
              <a:rect l="l" t="t" r="r" b="b"/>
              <a:pathLst>
                <a:path w="1778702" h="3906318">
                  <a:moveTo>
                    <a:pt x="864588" y="1587925"/>
                  </a:moveTo>
                  <a:lnTo>
                    <a:pt x="724641" y="2110216"/>
                  </a:lnTo>
                  <a:lnTo>
                    <a:pt x="826949" y="2110216"/>
                  </a:lnTo>
                  <a:lnTo>
                    <a:pt x="826949" y="1984216"/>
                  </a:lnTo>
                  <a:cubicBezTo>
                    <a:pt x="826949" y="1944451"/>
                    <a:pt x="859184" y="1912216"/>
                    <a:pt x="898949" y="1912216"/>
                  </a:cubicBezTo>
                  <a:cubicBezTo>
                    <a:pt x="938714" y="1912216"/>
                    <a:pt x="970949" y="1944451"/>
                    <a:pt x="970949" y="1984216"/>
                  </a:cubicBezTo>
                  <a:lnTo>
                    <a:pt x="970949" y="2110216"/>
                  </a:lnTo>
                  <a:lnTo>
                    <a:pt x="1049559" y="2110216"/>
                  </a:lnTo>
                  <a:lnTo>
                    <a:pt x="910861" y="1592590"/>
                  </a:lnTo>
                  <a:close/>
                  <a:moveTo>
                    <a:pt x="923096" y="1336867"/>
                  </a:moveTo>
                  <a:lnTo>
                    <a:pt x="892009" y="1336868"/>
                  </a:lnTo>
                  <a:cubicBezTo>
                    <a:pt x="880711" y="1336867"/>
                    <a:pt x="871552" y="1346027"/>
                    <a:pt x="871552" y="1357325"/>
                  </a:cubicBezTo>
                  <a:lnTo>
                    <a:pt x="871552" y="1496411"/>
                  </a:lnTo>
                  <a:cubicBezTo>
                    <a:pt x="871552" y="1507709"/>
                    <a:pt x="880712" y="1516868"/>
                    <a:pt x="892009" y="1516868"/>
                  </a:cubicBezTo>
                  <a:lnTo>
                    <a:pt x="923096" y="1516868"/>
                  </a:lnTo>
                  <a:cubicBezTo>
                    <a:pt x="934394" y="1516868"/>
                    <a:pt x="943552" y="1507709"/>
                    <a:pt x="943552" y="1496411"/>
                  </a:cubicBezTo>
                  <a:lnTo>
                    <a:pt x="943552" y="1357325"/>
                  </a:lnTo>
                  <a:cubicBezTo>
                    <a:pt x="943552" y="1346027"/>
                    <a:pt x="934393" y="1336867"/>
                    <a:pt x="923096" y="1336867"/>
                  </a:cubicBezTo>
                  <a:close/>
                  <a:moveTo>
                    <a:pt x="1192157" y="1264156"/>
                  </a:moveTo>
                  <a:lnTo>
                    <a:pt x="1162946" y="1274788"/>
                  </a:lnTo>
                  <a:cubicBezTo>
                    <a:pt x="1152330" y="1278652"/>
                    <a:pt x="1146855" y="1290392"/>
                    <a:pt x="1150719" y="1301008"/>
                  </a:cubicBezTo>
                  <a:lnTo>
                    <a:pt x="1198289" y="1431707"/>
                  </a:lnTo>
                  <a:cubicBezTo>
                    <a:pt x="1202153" y="1442323"/>
                    <a:pt x="1213893" y="1447797"/>
                    <a:pt x="1224510" y="1443934"/>
                  </a:cubicBezTo>
                  <a:lnTo>
                    <a:pt x="1253721" y="1433301"/>
                  </a:lnTo>
                  <a:cubicBezTo>
                    <a:pt x="1264337" y="1429437"/>
                    <a:pt x="1269812" y="1417697"/>
                    <a:pt x="1265947" y="1407081"/>
                  </a:cubicBezTo>
                  <a:lnTo>
                    <a:pt x="1218377" y="1276382"/>
                  </a:lnTo>
                  <a:cubicBezTo>
                    <a:pt x="1214513" y="1265766"/>
                    <a:pt x="1202774" y="1260292"/>
                    <a:pt x="1192157" y="1264156"/>
                  </a:cubicBezTo>
                  <a:close/>
                  <a:moveTo>
                    <a:pt x="672939" y="1256024"/>
                  </a:moveTo>
                  <a:cubicBezTo>
                    <a:pt x="662323" y="1252159"/>
                    <a:pt x="650584" y="1257634"/>
                    <a:pt x="646720" y="1268250"/>
                  </a:cubicBezTo>
                  <a:lnTo>
                    <a:pt x="599149" y="1398948"/>
                  </a:lnTo>
                  <a:cubicBezTo>
                    <a:pt x="595285" y="1409565"/>
                    <a:pt x="600759" y="1421304"/>
                    <a:pt x="611376" y="1425168"/>
                  </a:cubicBezTo>
                  <a:lnTo>
                    <a:pt x="640587" y="1435800"/>
                  </a:lnTo>
                  <a:cubicBezTo>
                    <a:pt x="651204" y="1439665"/>
                    <a:pt x="662943" y="1434190"/>
                    <a:pt x="666808" y="1423574"/>
                  </a:cubicBezTo>
                  <a:lnTo>
                    <a:pt x="714378" y="1292875"/>
                  </a:lnTo>
                  <a:cubicBezTo>
                    <a:pt x="718241" y="1282259"/>
                    <a:pt x="712767" y="1270520"/>
                    <a:pt x="702151" y="1266655"/>
                  </a:cubicBezTo>
                  <a:close/>
                  <a:moveTo>
                    <a:pt x="532625" y="1107329"/>
                  </a:moveTo>
                  <a:cubicBezTo>
                    <a:pt x="527568" y="1105974"/>
                    <a:pt x="521995" y="1106548"/>
                    <a:pt x="517102" y="1109372"/>
                  </a:cubicBezTo>
                  <a:lnTo>
                    <a:pt x="396650" y="1178915"/>
                  </a:lnTo>
                  <a:cubicBezTo>
                    <a:pt x="386866" y="1184564"/>
                    <a:pt x="383514" y="1197076"/>
                    <a:pt x="389163" y="1206860"/>
                  </a:cubicBezTo>
                  <a:lnTo>
                    <a:pt x="404706" y="1233781"/>
                  </a:lnTo>
                  <a:cubicBezTo>
                    <a:pt x="410355" y="1243566"/>
                    <a:pt x="422866" y="1246918"/>
                    <a:pt x="432650" y="1241269"/>
                  </a:cubicBezTo>
                  <a:lnTo>
                    <a:pt x="553102" y="1171726"/>
                  </a:lnTo>
                  <a:cubicBezTo>
                    <a:pt x="562887" y="1166077"/>
                    <a:pt x="566239" y="1153566"/>
                    <a:pt x="560590" y="1143781"/>
                  </a:cubicBezTo>
                  <a:lnTo>
                    <a:pt x="545047" y="1116860"/>
                  </a:lnTo>
                  <a:cubicBezTo>
                    <a:pt x="542223" y="1111968"/>
                    <a:pt x="537682" y="1108684"/>
                    <a:pt x="532625" y="1107329"/>
                  </a:cubicBezTo>
                  <a:close/>
                  <a:moveTo>
                    <a:pt x="1298883" y="1104409"/>
                  </a:moveTo>
                  <a:cubicBezTo>
                    <a:pt x="1293826" y="1105764"/>
                    <a:pt x="1289286" y="1109048"/>
                    <a:pt x="1286462" y="1113940"/>
                  </a:cubicBezTo>
                  <a:lnTo>
                    <a:pt x="1270919" y="1140861"/>
                  </a:lnTo>
                  <a:cubicBezTo>
                    <a:pt x="1265269" y="1150645"/>
                    <a:pt x="1268622" y="1163156"/>
                    <a:pt x="1278407" y="1168806"/>
                  </a:cubicBezTo>
                  <a:lnTo>
                    <a:pt x="1398859" y="1238349"/>
                  </a:lnTo>
                  <a:cubicBezTo>
                    <a:pt x="1408643" y="1243998"/>
                    <a:pt x="1421154" y="1240646"/>
                    <a:pt x="1426803" y="1230862"/>
                  </a:cubicBezTo>
                  <a:lnTo>
                    <a:pt x="1442346" y="1203940"/>
                  </a:lnTo>
                  <a:cubicBezTo>
                    <a:pt x="1447995" y="1194156"/>
                    <a:pt x="1444642" y="1181644"/>
                    <a:pt x="1434859" y="1175995"/>
                  </a:cubicBezTo>
                  <a:lnTo>
                    <a:pt x="1314407" y="1106452"/>
                  </a:lnTo>
                  <a:cubicBezTo>
                    <a:pt x="1309514" y="1103628"/>
                    <a:pt x="1303940" y="1103054"/>
                    <a:pt x="1298883" y="1104409"/>
                  </a:cubicBezTo>
                  <a:close/>
                  <a:moveTo>
                    <a:pt x="912290" y="764642"/>
                  </a:moveTo>
                  <a:cubicBezTo>
                    <a:pt x="1031597" y="764642"/>
                    <a:pt x="1128314" y="861359"/>
                    <a:pt x="1128314" y="980666"/>
                  </a:cubicBezTo>
                  <a:cubicBezTo>
                    <a:pt x="1128314" y="1099973"/>
                    <a:pt x="1031597" y="1196690"/>
                    <a:pt x="912290" y="1196690"/>
                  </a:cubicBezTo>
                  <a:cubicBezTo>
                    <a:pt x="792983" y="1196690"/>
                    <a:pt x="696266" y="1099973"/>
                    <a:pt x="696266" y="980666"/>
                  </a:cubicBezTo>
                  <a:cubicBezTo>
                    <a:pt x="696266" y="861359"/>
                    <a:pt x="792983" y="764642"/>
                    <a:pt x="912290" y="764642"/>
                  </a:cubicBezTo>
                  <a:close/>
                  <a:moveTo>
                    <a:pt x="912290" y="672441"/>
                  </a:moveTo>
                  <a:cubicBezTo>
                    <a:pt x="742062" y="672441"/>
                    <a:pt x="604065" y="810438"/>
                    <a:pt x="604065" y="980666"/>
                  </a:cubicBezTo>
                  <a:cubicBezTo>
                    <a:pt x="604065" y="1146433"/>
                    <a:pt x="734924" y="1281636"/>
                    <a:pt x="899020" y="1287553"/>
                  </a:cubicBezTo>
                  <a:cubicBezTo>
                    <a:pt x="904827" y="1288053"/>
                    <a:pt x="910472" y="1287196"/>
                    <a:pt x="916022" y="1285840"/>
                  </a:cubicBezTo>
                  <a:lnTo>
                    <a:pt x="919967" y="1288117"/>
                  </a:lnTo>
                  <a:cubicBezTo>
                    <a:pt x="1086657" y="1284714"/>
                    <a:pt x="1220515" y="1148322"/>
                    <a:pt x="1220515" y="980666"/>
                  </a:cubicBezTo>
                  <a:cubicBezTo>
                    <a:pt x="1220515" y="810438"/>
                    <a:pt x="1082518" y="672441"/>
                    <a:pt x="912290" y="672441"/>
                  </a:cubicBezTo>
                  <a:close/>
                  <a:moveTo>
                    <a:pt x="905153" y="0"/>
                  </a:moveTo>
                  <a:lnTo>
                    <a:pt x="919427" y="0"/>
                  </a:lnTo>
                  <a:cubicBezTo>
                    <a:pt x="1034792" y="0"/>
                    <a:pt x="1128314" y="93522"/>
                    <a:pt x="1128314" y="208887"/>
                  </a:cubicBezTo>
                  <a:lnTo>
                    <a:pt x="1128314" y="409800"/>
                  </a:lnTo>
                  <a:cubicBezTo>
                    <a:pt x="1360062" y="495553"/>
                    <a:pt x="1524358" y="718923"/>
                    <a:pt x="1524358" y="980666"/>
                  </a:cubicBezTo>
                  <a:cubicBezTo>
                    <a:pt x="1524358" y="1195022"/>
                    <a:pt x="1414167" y="1383641"/>
                    <a:pt x="1246914" y="1492322"/>
                  </a:cubicBezTo>
                  <a:lnTo>
                    <a:pt x="1412479" y="2110216"/>
                  </a:lnTo>
                  <a:lnTo>
                    <a:pt x="1560290" y="2110216"/>
                  </a:lnTo>
                  <a:cubicBezTo>
                    <a:pt x="1600055" y="2110216"/>
                    <a:pt x="1632290" y="2142451"/>
                    <a:pt x="1632290" y="2182216"/>
                  </a:cubicBezTo>
                  <a:cubicBezTo>
                    <a:pt x="1632290" y="2221981"/>
                    <a:pt x="1600055" y="2254216"/>
                    <a:pt x="1560290" y="2254216"/>
                  </a:cubicBezTo>
                  <a:lnTo>
                    <a:pt x="1451063" y="2254216"/>
                  </a:lnTo>
                  <a:lnTo>
                    <a:pt x="1778702" y="3476979"/>
                  </a:lnTo>
                  <a:lnTo>
                    <a:pt x="1530823" y="3906318"/>
                  </a:lnTo>
                  <a:lnTo>
                    <a:pt x="1088143" y="2254216"/>
                  </a:lnTo>
                  <a:lnTo>
                    <a:pt x="970949" y="2254216"/>
                  </a:lnTo>
                  <a:lnTo>
                    <a:pt x="970949" y="2380216"/>
                  </a:lnTo>
                  <a:cubicBezTo>
                    <a:pt x="970949" y="2419981"/>
                    <a:pt x="938714" y="2452216"/>
                    <a:pt x="898949" y="2452216"/>
                  </a:cubicBezTo>
                  <a:cubicBezTo>
                    <a:pt x="859184" y="2452216"/>
                    <a:pt x="826949" y="2419981"/>
                    <a:pt x="826949" y="2380216"/>
                  </a:cubicBezTo>
                  <a:lnTo>
                    <a:pt x="826949" y="2254216"/>
                  </a:lnTo>
                  <a:lnTo>
                    <a:pt x="686056" y="2254216"/>
                  </a:lnTo>
                  <a:lnTo>
                    <a:pt x="243376" y="3906318"/>
                  </a:lnTo>
                  <a:lnTo>
                    <a:pt x="0" y="3484777"/>
                  </a:lnTo>
                  <a:lnTo>
                    <a:pt x="329728" y="2254216"/>
                  </a:lnTo>
                  <a:lnTo>
                    <a:pt x="264290" y="2254216"/>
                  </a:lnTo>
                  <a:cubicBezTo>
                    <a:pt x="224525" y="2254216"/>
                    <a:pt x="192290" y="2221981"/>
                    <a:pt x="192290" y="2182216"/>
                  </a:cubicBezTo>
                  <a:cubicBezTo>
                    <a:pt x="192290" y="2142451"/>
                    <a:pt x="224525" y="2110216"/>
                    <a:pt x="264290" y="2110216"/>
                  </a:cubicBezTo>
                  <a:lnTo>
                    <a:pt x="368313" y="2110216"/>
                  </a:lnTo>
                  <a:lnTo>
                    <a:pt x="539978" y="1469552"/>
                  </a:lnTo>
                  <a:lnTo>
                    <a:pt x="544387" y="1467006"/>
                  </a:lnTo>
                  <a:cubicBezTo>
                    <a:pt x="395505" y="1357069"/>
                    <a:pt x="300222" y="1179995"/>
                    <a:pt x="300222" y="980666"/>
                  </a:cubicBezTo>
                  <a:cubicBezTo>
                    <a:pt x="300222" y="718923"/>
                    <a:pt x="464518" y="495553"/>
                    <a:pt x="696266" y="409800"/>
                  </a:cubicBezTo>
                  <a:lnTo>
                    <a:pt x="696266" y="208887"/>
                  </a:lnTo>
                  <a:cubicBezTo>
                    <a:pt x="696266" y="93522"/>
                    <a:pt x="789788" y="0"/>
                    <a:pt x="90515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08" name="Rectangle 4">
              <a:extLst>
                <a:ext uri="{FF2B5EF4-FFF2-40B4-BE49-F238E27FC236}">
                  <a16:creationId xmlns:a16="http://schemas.microsoft.com/office/drawing/2014/main" id="{496D70CB-DBE9-4024-96E3-CFFF41B37FFC}"/>
                </a:ext>
              </a:extLst>
            </p:cNvPr>
            <p:cNvSpPr/>
            <p:nvPr/>
          </p:nvSpPr>
          <p:spPr>
            <a:xfrm rot="20700000">
              <a:off x="4527766" y="1364722"/>
              <a:ext cx="1999141" cy="3816424"/>
            </a:xfrm>
            <a:custGeom>
              <a:avLst/>
              <a:gdLst/>
              <a:ahLst/>
              <a:cxnLst/>
              <a:rect l="l" t="t" r="r" b="b"/>
              <a:pathLst>
                <a:path w="1999141" h="3816424">
                  <a:moveTo>
                    <a:pt x="444116" y="3513946"/>
                  </a:moveTo>
                  <a:lnTo>
                    <a:pt x="253648" y="3515763"/>
                  </a:lnTo>
                  <a:lnTo>
                    <a:pt x="111407" y="3515763"/>
                  </a:lnTo>
                  <a:cubicBezTo>
                    <a:pt x="99100" y="3515763"/>
                    <a:pt x="89123" y="3525740"/>
                    <a:pt x="89123" y="3538047"/>
                  </a:cubicBezTo>
                  <a:lnTo>
                    <a:pt x="89123" y="3565479"/>
                  </a:lnTo>
                  <a:cubicBezTo>
                    <a:pt x="89123" y="3577786"/>
                    <a:pt x="99100" y="3587763"/>
                    <a:pt x="111407" y="3587763"/>
                  </a:cubicBezTo>
                  <a:lnTo>
                    <a:pt x="426839" y="3587763"/>
                  </a:lnTo>
                  <a:cubicBezTo>
                    <a:pt x="439146" y="3587763"/>
                    <a:pt x="449123" y="3577786"/>
                    <a:pt x="449123" y="3565479"/>
                  </a:cubicBezTo>
                  <a:lnTo>
                    <a:pt x="449123" y="3538047"/>
                  </a:lnTo>
                  <a:lnTo>
                    <a:pt x="445294" y="3528803"/>
                  </a:lnTo>
                  <a:lnTo>
                    <a:pt x="444258" y="3528878"/>
                  </a:lnTo>
                  <a:close/>
                  <a:moveTo>
                    <a:pt x="318839" y="3239993"/>
                  </a:moveTo>
                  <a:lnTo>
                    <a:pt x="111407" y="3239993"/>
                  </a:lnTo>
                  <a:cubicBezTo>
                    <a:pt x="99100" y="3239993"/>
                    <a:pt x="89123" y="3249970"/>
                    <a:pt x="89123" y="3262277"/>
                  </a:cubicBezTo>
                  <a:lnTo>
                    <a:pt x="89123" y="3289709"/>
                  </a:lnTo>
                  <a:cubicBezTo>
                    <a:pt x="89123" y="3302016"/>
                    <a:pt x="99100" y="3311993"/>
                    <a:pt x="111407" y="3311993"/>
                  </a:cubicBezTo>
                  <a:lnTo>
                    <a:pt x="318839" y="3311993"/>
                  </a:lnTo>
                  <a:cubicBezTo>
                    <a:pt x="331146" y="3311993"/>
                    <a:pt x="341123" y="3302016"/>
                    <a:pt x="341123" y="3289709"/>
                  </a:cubicBezTo>
                  <a:lnTo>
                    <a:pt x="341123" y="3262277"/>
                  </a:lnTo>
                  <a:cubicBezTo>
                    <a:pt x="341123" y="3249970"/>
                    <a:pt x="331146" y="3239993"/>
                    <a:pt x="318839" y="3239993"/>
                  </a:cubicBezTo>
                  <a:close/>
                  <a:moveTo>
                    <a:pt x="318839" y="2964221"/>
                  </a:moveTo>
                  <a:lnTo>
                    <a:pt x="111407" y="2964221"/>
                  </a:lnTo>
                  <a:cubicBezTo>
                    <a:pt x="99100" y="2964221"/>
                    <a:pt x="89123" y="2974198"/>
                    <a:pt x="89123" y="2986505"/>
                  </a:cubicBezTo>
                  <a:lnTo>
                    <a:pt x="89123" y="3013937"/>
                  </a:lnTo>
                  <a:cubicBezTo>
                    <a:pt x="89123" y="3026244"/>
                    <a:pt x="99100" y="3036221"/>
                    <a:pt x="111407" y="3036221"/>
                  </a:cubicBezTo>
                  <a:lnTo>
                    <a:pt x="318839" y="3036221"/>
                  </a:lnTo>
                  <a:cubicBezTo>
                    <a:pt x="331146" y="3036221"/>
                    <a:pt x="341123" y="3026244"/>
                    <a:pt x="341123" y="3013937"/>
                  </a:cubicBezTo>
                  <a:lnTo>
                    <a:pt x="341123" y="2986505"/>
                  </a:lnTo>
                  <a:cubicBezTo>
                    <a:pt x="341123" y="2974198"/>
                    <a:pt x="331146" y="2964221"/>
                    <a:pt x="318839" y="2964221"/>
                  </a:cubicBezTo>
                  <a:close/>
                  <a:moveTo>
                    <a:pt x="769803" y="3028177"/>
                  </a:moveTo>
                  <a:lnTo>
                    <a:pt x="742371" y="3028177"/>
                  </a:lnTo>
                  <a:cubicBezTo>
                    <a:pt x="730064" y="3028177"/>
                    <a:pt x="720087" y="3038154"/>
                    <a:pt x="720087" y="3050461"/>
                  </a:cubicBezTo>
                  <a:lnTo>
                    <a:pt x="720087" y="3365893"/>
                  </a:lnTo>
                  <a:cubicBezTo>
                    <a:pt x="720087" y="3378200"/>
                    <a:pt x="730064" y="3388177"/>
                    <a:pt x="742371" y="3388177"/>
                  </a:cubicBezTo>
                  <a:lnTo>
                    <a:pt x="769803" y="3388177"/>
                  </a:lnTo>
                  <a:cubicBezTo>
                    <a:pt x="782110" y="3388177"/>
                    <a:pt x="792087" y="3378200"/>
                    <a:pt x="792087" y="3365893"/>
                  </a:cubicBezTo>
                  <a:lnTo>
                    <a:pt x="792087" y="3050461"/>
                  </a:lnTo>
                  <a:cubicBezTo>
                    <a:pt x="792087" y="3038154"/>
                    <a:pt x="782110" y="3028177"/>
                    <a:pt x="769803" y="3028177"/>
                  </a:cubicBezTo>
                  <a:close/>
                  <a:moveTo>
                    <a:pt x="1152270" y="2917087"/>
                  </a:moveTo>
                  <a:cubicBezTo>
                    <a:pt x="1146196" y="2915460"/>
                    <a:pt x="1139501" y="2916149"/>
                    <a:pt x="1133625" y="2919542"/>
                  </a:cubicBezTo>
                  <a:lnTo>
                    <a:pt x="1107431" y="2934665"/>
                  </a:lnTo>
                  <a:cubicBezTo>
                    <a:pt x="1095679" y="2941450"/>
                    <a:pt x="1091653" y="2956477"/>
                    <a:pt x="1098438" y="2968229"/>
                  </a:cubicBezTo>
                  <a:lnTo>
                    <a:pt x="1199867" y="3143910"/>
                  </a:lnTo>
                  <a:cubicBezTo>
                    <a:pt x="1206652" y="3155662"/>
                    <a:pt x="1221679" y="3159688"/>
                    <a:pt x="1233431" y="3152903"/>
                  </a:cubicBezTo>
                  <a:lnTo>
                    <a:pt x="1259625" y="3137780"/>
                  </a:lnTo>
                  <a:cubicBezTo>
                    <a:pt x="1265501" y="3134388"/>
                    <a:pt x="1269446" y="3128935"/>
                    <a:pt x="1271073" y="3122861"/>
                  </a:cubicBezTo>
                  <a:cubicBezTo>
                    <a:pt x="1272701" y="3116787"/>
                    <a:pt x="1272011" y="3110092"/>
                    <a:pt x="1268619" y="3104216"/>
                  </a:cubicBezTo>
                  <a:lnTo>
                    <a:pt x="1167190" y="2928535"/>
                  </a:lnTo>
                  <a:cubicBezTo>
                    <a:pt x="1163798" y="2922659"/>
                    <a:pt x="1158344" y="2918714"/>
                    <a:pt x="1152270" y="2917087"/>
                  </a:cubicBezTo>
                  <a:close/>
                  <a:moveTo>
                    <a:pt x="318839" y="2688449"/>
                  </a:moveTo>
                  <a:lnTo>
                    <a:pt x="111407" y="2688449"/>
                  </a:lnTo>
                  <a:cubicBezTo>
                    <a:pt x="99100" y="2688449"/>
                    <a:pt x="89123" y="2698426"/>
                    <a:pt x="89123" y="2710733"/>
                  </a:cubicBezTo>
                  <a:lnTo>
                    <a:pt x="89123" y="2738165"/>
                  </a:lnTo>
                  <a:cubicBezTo>
                    <a:pt x="89123" y="2750472"/>
                    <a:pt x="99100" y="2760449"/>
                    <a:pt x="111407" y="2760449"/>
                  </a:cubicBezTo>
                  <a:lnTo>
                    <a:pt x="318839" y="2760449"/>
                  </a:lnTo>
                  <a:cubicBezTo>
                    <a:pt x="331146" y="2760449"/>
                    <a:pt x="341123" y="2750472"/>
                    <a:pt x="341123" y="2738165"/>
                  </a:cubicBezTo>
                  <a:lnTo>
                    <a:pt x="341123" y="2710733"/>
                  </a:lnTo>
                  <a:cubicBezTo>
                    <a:pt x="341123" y="2698426"/>
                    <a:pt x="331146" y="2688449"/>
                    <a:pt x="318839" y="2688449"/>
                  </a:cubicBezTo>
                  <a:close/>
                  <a:moveTo>
                    <a:pt x="426839" y="2412677"/>
                  </a:moveTo>
                  <a:lnTo>
                    <a:pt x="111407" y="2412677"/>
                  </a:lnTo>
                  <a:cubicBezTo>
                    <a:pt x="99100" y="2412677"/>
                    <a:pt x="89123" y="2422654"/>
                    <a:pt x="89123" y="2434961"/>
                  </a:cubicBezTo>
                  <a:lnTo>
                    <a:pt x="89123" y="2462393"/>
                  </a:lnTo>
                  <a:cubicBezTo>
                    <a:pt x="89123" y="2474700"/>
                    <a:pt x="99100" y="2484677"/>
                    <a:pt x="111407" y="2484677"/>
                  </a:cubicBezTo>
                  <a:lnTo>
                    <a:pt x="426839" y="2484677"/>
                  </a:lnTo>
                  <a:cubicBezTo>
                    <a:pt x="439146" y="2484677"/>
                    <a:pt x="449123" y="2474700"/>
                    <a:pt x="449123" y="2462393"/>
                  </a:cubicBezTo>
                  <a:lnTo>
                    <a:pt x="449123" y="2434961"/>
                  </a:lnTo>
                  <a:cubicBezTo>
                    <a:pt x="449123" y="2422654"/>
                    <a:pt x="439146" y="2412677"/>
                    <a:pt x="426839" y="2412677"/>
                  </a:cubicBezTo>
                  <a:close/>
                  <a:moveTo>
                    <a:pt x="1422930" y="2676173"/>
                  </a:moveTo>
                  <a:cubicBezTo>
                    <a:pt x="1412381" y="2669834"/>
                    <a:pt x="1398691" y="2673248"/>
                    <a:pt x="1392352" y="2683797"/>
                  </a:cubicBezTo>
                  <a:lnTo>
                    <a:pt x="1378224" y="2707311"/>
                  </a:lnTo>
                  <a:cubicBezTo>
                    <a:pt x="1371885" y="2717860"/>
                    <a:pt x="1375299" y="2731550"/>
                    <a:pt x="1385848" y="2737889"/>
                  </a:cubicBezTo>
                  <a:lnTo>
                    <a:pt x="1563652" y="2844724"/>
                  </a:lnTo>
                  <a:cubicBezTo>
                    <a:pt x="1574201" y="2851063"/>
                    <a:pt x="1587891" y="2847649"/>
                    <a:pt x="1594230" y="2837100"/>
                  </a:cubicBezTo>
                  <a:lnTo>
                    <a:pt x="1608358" y="2813586"/>
                  </a:lnTo>
                  <a:cubicBezTo>
                    <a:pt x="1611528" y="2808312"/>
                    <a:pt x="1612259" y="2802252"/>
                    <a:pt x="1610879" y="2796718"/>
                  </a:cubicBezTo>
                  <a:cubicBezTo>
                    <a:pt x="1609500" y="2791185"/>
                    <a:pt x="1606009" y="2786178"/>
                    <a:pt x="1600734" y="2783008"/>
                  </a:cubicBezTo>
                  <a:close/>
                  <a:moveTo>
                    <a:pt x="318839" y="2136905"/>
                  </a:moveTo>
                  <a:lnTo>
                    <a:pt x="111407" y="2136905"/>
                  </a:lnTo>
                  <a:cubicBezTo>
                    <a:pt x="99100" y="2136905"/>
                    <a:pt x="89123" y="2146882"/>
                    <a:pt x="89123" y="2159189"/>
                  </a:cubicBezTo>
                  <a:lnTo>
                    <a:pt x="89123" y="2186621"/>
                  </a:lnTo>
                  <a:cubicBezTo>
                    <a:pt x="89123" y="2198928"/>
                    <a:pt x="99100" y="2208905"/>
                    <a:pt x="111407" y="2208905"/>
                  </a:cubicBezTo>
                  <a:lnTo>
                    <a:pt x="318839" y="2208905"/>
                  </a:lnTo>
                  <a:cubicBezTo>
                    <a:pt x="331146" y="2208905"/>
                    <a:pt x="341123" y="2198928"/>
                    <a:pt x="341123" y="2186621"/>
                  </a:cubicBezTo>
                  <a:lnTo>
                    <a:pt x="341123" y="2159189"/>
                  </a:lnTo>
                  <a:cubicBezTo>
                    <a:pt x="341123" y="2146882"/>
                    <a:pt x="331146" y="2136905"/>
                    <a:pt x="318839" y="2136905"/>
                  </a:cubicBezTo>
                  <a:close/>
                  <a:moveTo>
                    <a:pt x="1629741" y="2302452"/>
                  </a:moveTo>
                  <a:cubicBezTo>
                    <a:pt x="1618176" y="2298243"/>
                    <a:pt x="1605388" y="2304206"/>
                    <a:pt x="1601179" y="2315770"/>
                  </a:cubicBezTo>
                  <a:lnTo>
                    <a:pt x="1591797" y="2341548"/>
                  </a:lnTo>
                  <a:cubicBezTo>
                    <a:pt x="1587587" y="2353113"/>
                    <a:pt x="1593550" y="2365901"/>
                    <a:pt x="1605115" y="2370110"/>
                  </a:cubicBezTo>
                  <a:lnTo>
                    <a:pt x="1800038" y="2441056"/>
                  </a:lnTo>
                  <a:cubicBezTo>
                    <a:pt x="1811602" y="2445265"/>
                    <a:pt x="1824390" y="2439302"/>
                    <a:pt x="1828599" y="2427737"/>
                  </a:cubicBezTo>
                  <a:lnTo>
                    <a:pt x="1837982" y="2401960"/>
                  </a:lnTo>
                  <a:cubicBezTo>
                    <a:pt x="1842191" y="2390395"/>
                    <a:pt x="1836228" y="2377607"/>
                    <a:pt x="1824663" y="2373398"/>
                  </a:cubicBezTo>
                  <a:close/>
                  <a:moveTo>
                    <a:pt x="318839" y="1861133"/>
                  </a:moveTo>
                  <a:lnTo>
                    <a:pt x="111407" y="1861133"/>
                  </a:lnTo>
                  <a:cubicBezTo>
                    <a:pt x="99100" y="1861133"/>
                    <a:pt x="89123" y="1871110"/>
                    <a:pt x="89123" y="1883417"/>
                  </a:cubicBezTo>
                  <a:lnTo>
                    <a:pt x="89123" y="1910849"/>
                  </a:lnTo>
                  <a:cubicBezTo>
                    <a:pt x="89123" y="1923156"/>
                    <a:pt x="99100" y="1933133"/>
                    <a:pt x="111407" y="1933133"/>
                  </a:cubicBezTo>
                  <a:lnTo>
                    <a:pt x="318839" y="1933133"/>
                  </a:lnTo>
                  <a:cubicBezTo>
                    <a:pt x="331146" y="1933133"/>
                    <a:pt x="341123" y="1923156"/>
                    <a:pt x="341123" y="1910849"/>
                  </a:cubicBezTo>
                  <a:lnTo>
                    <a:pt x="341123" y="1883417"/>
                  </a:lnTo>
                  <a:cubicBezTo>
                    <a:pt x="341123" y="1871110"/>
                    <a:pt x="331146" y="1861133"/>
                    <a:pt x="318839" y="1861133"/>
                  </a:cubicBezTo>
                  <a:close/>
                  <a:moveTo>
                    <a:pt x="318839" y="1585361"/>
                  </a:moveTo>
                  <a:lnTo>
                    <a:pt x="111407" y="1585361"/>
                  </a:lnTo>
                  <a:cubicBezTo>
                    <a:pt x="99100" y="1585361"/>
                    <a:pt x="89123" y="1595338"/>
                    <a:pt x="89123" y="1607645"/>
                  </a:cubicBezTo>
                  <a:lnTo>
                    <a:pt x="89123" y="1635077"/>
                  </a:lnTo>
                  <a:cubicBezTo>
                    <a:pt x="89123" y="1647384"/>
                    <a:pt x="99100" y="1657361"/>
                    <a:pt x="111407" y="1657361"/>
                  </a:cubicBezTo>
                  <a:lnTo>
                    <a:pt x="318839" y="1657361"/>
                  </a:lnTo>
                  <a:cubicBezTo>
                    <a:pt x="331146" y="1657361"/>
                    <a:pt x="341123" y="1647384"/>
                    <a:pt x="341123" y="1635077"/>
                  </a:cubicBezTo>
                  <a:lnTo>
                    <a:pt x="341123" y="1607645"/>
                  </a:lnTo>
                  <a:cubicBezTo>
                    <a:pt x="341123" y="1595338"/>
                    <a:pt x="331146" y="1585361"/>
                    <a:pt x="318839" y="1585361"/>
                  </a:cubicBezTo>
                  <a:close/>
                  <a:moveTo>
                    <a:pt x="1906290" y="1872213"/>
                  </a:moveTo>
                  <a:lnTo>
                    <a:pt x="1590858" y="1872213"/>
                  </a:lnTo>
                  <a:cubicBezTo>
                    <a:pt x="1578551" y="1872213"/>
                    <a:pt x="1568574" y="1882190"/>
                    <a:pt x="1568574" y="1894497"/>
                  </a:cubicBezTo>
                  <a:lnTo>
                    <a:pt x="1568574" y="1921929"/>
                  </a:lnTo>
                  <a:cubicBezTo>
                    <a:pt x="1568574" y="1934236"/>
                    <a:pt x="1578551" y="1944213"/>
                    <a:pt x="1590858" y="1944213"/>
                  </a:cubicBezTo>
                  <a:lnTo>
                    <a:pt x="1906290" y="1944213"/>
                  </a:lnTo>
                  <a:cubicBezTo>
                    <a:pt x="1918597" y="1944213"/>
                    <a:pt x="1928574" y="1934236"/>
                    <a:pt x="1928574" y="1921929"/>
                  </a:cubicBezTo>
                  <a:lnTo>
                    <a:pt x="1928574" y="1894497"/>
                  </a:lnTo>
                  <a:cubicBezTo>
                    <a:pt x="1928574" y="1882190"/>
                    <a:pt x="1918597" y="1872213"/>
                    <a:pt x="1906290" y="1872213"/>
                  </a:cubicBezTo>
                  <a:close/>
                  <a:moveTo>
                    <a:pt x="426839" y="1309589"/>
                  </a:moveTo>
                  <a:lnTo>
                    <a:pt x="111407" y="1309589"/>
                  </a:lnTo>
                  <a:cubicBezTo>
                    <a:pt x="99100" y="1309589"/>
                    <a:pt x="89123" y="1319566"/>
                    <a:pt x="89123" y="1331873"/>
                  </a:cubicBezTo>
                  <a:lnTo>
                    <a:pt x="89123" y="1359305"/>
                  </a:lnTo>
                  <a:cubicBezTo>
                    <a:pt x="89123" y="1371612"/>
                    <a:pt x="99100" y="1381589"/>
                    <a:pt x="111407" y="1381589"/>
                  </a:cubicBezTo>
                  <a:lnTo>
                    <a:pt x="426839" y="1381589"/>
                  </a:lnTo>
                  <a:cubicBezTo>
                    <a:pt x="439146" y="1381589"/>
                    <a:pt x="449123" y="1371612"/>
                    <a:pt x="449123" y="1359305"/>
                  </a:cubicBezTo>
                  <a:lnTo>
                    <a:pt x="449123" y="1331873"/>
                  </a:lnTo>
                  <a:cubicBezTo>
                    <a:pt x="449123" y="1319566"/>
                    <a:pt x="439146" y="1309589"/>
                    <a:pt x="426839" y="1309589"/>
                  </a:cubicBezTo>
                  <a:close/>
                  <a:moveTo>
                    <a:pt x="318839" y="1033817"/>
                  </a:moveTo>
                  <a:lnTo>
                    <a:pt x="111407" y="1033817"/>
                  </a:lnTo>
                  <a:cubicBezTo>
                    <a:pt x="99100" y="1033817"/>
                    <a:pt x="89123" y="1043794"/>
                    <a:pt x="89123" y="1056101"/>
                  </a:cubicBezTo>
                  <a:lnTo>
                    <a:pt x="89123" y="1083533"/>
                  </a:lnTo>
                  <a:cubicBezTo>
                    <a:pt x="89123" y="1095840"/>
                    <a:pt x="99100" y="1105817"/>
                    <a:pt x="111407" y="1105817"/>
                  </a:cubicBezTo>
                  <a:lnTo>
                    <a:pt x="318839" y="1105817"/>
                  </a:lnTo>
                  <a:cubicBezTo>
                    <a:pt x="331146" y="1105817"/>
                    <a:pt x="341123" y="1095840"/>
                    <a:pt x="341123" y="1083533"/>
                  </a:cubicBezTo>
                  <a:lnTo>
                    <a:pt x="341123" y="1056101"/>
                  </a:lnTo>
                  <a:cubicBezTo>
                    <a:pt x="341123" y="1043794"/>
                    <a:pt x="331146" y="1033817"/>
                    <a:pt x="318839" y="1033817"/>
                  </a:cubicBezTo>
                  <a:close/>
                  <a:moveTo>
                    <a:pt x="1801476" y="1389955"/>
                  </a:moveTo>
                  <a:cubicBezTo>
                    <a:pt x="1796307" y="1387545"/>
                    <a:pt x="1790219" y="1387106"/>
                    <a:pt x="1784437" y="1389211"/>
                  </a:cubicBezTo>
                  <a:lnTo>
                    <a:pt x="1589514" y="1460157"/>
                  </a:lnTo>
                  <a:cubicBezTo>
                    <a:pt x="1577949" y="1464366"/>
                    <a:pt x="1571987" y="1477154"/>
                    <a:pt x="1576196" y="1488718"/>
                  </a:cubicBezTo>
                  <a:lnTo>
                    <a:pt x="1585578" y="1514496"/>
                  </a:lnTo>
                  <a:cubicBezTo>
                    <a:pt x="1589787" y="1526061"/>
                    <a:pt x="1602575" y="1532024"/>
                    <a:pt x="1614140" y="1527815"/>
                  </a:cubicBezTo>
                  <a:lnTo>
                    <a:pt x="1809062" y="1456869"/>
                  </a:lnTo>
                  <a:cubicBezTo>
                    <a:pt x="1820627" y="1452660"/>
                    <a:pt x="1826590" y="1439872"/>
                    <a:pt x="1822381" y="1428307"/>
                  </a:cubicBezTo>
                  <a:lnTo>
                    <a:pt x="1812998" y="1402529"/>
                  </a:lnTo>
                  <a:cubicBezTo>
                    <a:pt x="1810894" y="1396747"/>
                    <a:pt x="1806644" y="1392365"/>
                    <a:pt x="1801476" y="1389955"/>
                  </a:cubicBezTo>
                  <a:close/>
                  <a:moveTo>
                    <a:pt x="648072" y="984572"/>
                  </a:moveTo>
                  <a:lnTo>
                    <a:pt x="648072" y="2864964"/>
                  </a:lnTo>
                  <a:cubicBezTo>
                    <a:pt x="1074622" y="2740061"/>
                    <a:pt x="1381089" y="2358590"/>
                    <a:pt x="1374920" y="1912226"/>
                  </a:cubicBezTo>
                  <a:cubicBezTo>
                    <a:pt x="1368877" y="1474953"/>
                    <a:pt x="1064591" y="1107355"/>
                    <a:pt x="648072" y="984572"/>
                  </a:cubicBezTo>
                  <a:close/>
                  <a:moveTo>
                    <a:pt x="318839" y="758045"/>
                  </a:moveTo>
                  <a:lnTo>
                    <a:pt x="111407" y="758045"/>
                  </a:lnTo>
                  <a:cubicBezTo>
                    <a:pt x="99100" y="758045"/>
                    <a:pt x="89123" y="768022"/>
                    <a:pt x="89123" y="780329"/>
                  </a:cubicBezTo>
                  <a:lnTo>
                    <a:pt x="89123" y="807761"/>
                  </a:lnTo>
                  <a:cubicBezTo>
                    <a:pt x="89123" y="820068"/>
                    <a:pt x="99100" y="830045"/>
                    <a:pt x="111407" y="830045"/>
                  </a:cubicBezTo>
                  <a:lnTo>
                    <a:pt x="318839" y="830045"/>
                  </a:lnTo>
                  <a:cubicBezTo>
                    <a:pt x="331146" y="830045"/>
                    <a:pt x="341123" y="820068"/>
                    <a:pt x="341123" y="807761"/>
                  </a:cubicBezTo>
                  <a:lnTo>
                    <a:pt x="341123" y="780329"/>
                  </a:lnTo>
                  <a:cubicBezTo>
                    <a:pt x="341123" y="768022"/>
                    <a:pt x="331146" y="758045"/>
                    <a:pt x="318839" y="758045"/>
                  </a:cubicBezTo>
                  <a:close/>
                  <a:moveTo>
                    <a:pt x="1576271" y="971726"/>
                  </a:moveTo>
                  <a:cubicBezTo>
                    <a:pt x="1570599" y="971130"/>
                    <a:pt x="1564699" y="972697"/>
                    <a:pt x="1559917" y="976570"/>
                  </a:cubicBezTo>
                  <a:lnTo>
                    <a:pt x="1398712" y="1107111"/>
                  </a:lnTo>
                  <a:cubicBezTo>
                    <a:pt x="1389148" y="1114856"/>
                    <a:pt x="1387673" y="1128888"/>
                    <a:pt x="1395418" y="1138453"/>
                  </a:cubicBezTo>
                  <a:lnTo>
                    <a:pt x="1412682" y="1159771"/>
                  </a:lnTo>
                  <a:cubicBezTo>
                    <a:pt x="1420427" y="1169336"/>
                    <a:pt x="1434459" y="1170811"/>
                    <a:pt x="1444023" y="1163065"/>
                  </a:cubicBezTo>
                  <a:lnTo>
                    <a:pt x="1605228" y="1032524"/>
                  </a:lnTo>
                  <a:cubicBezTo>
                    <a:pt x="1610010" y="1028652"/>
                    <a:pt x="1612770" y="1023207"/>
                    <a:pt x="1613366" y="1017536"/>
                  </a:cubicBezTo>
                  <a:cubicBezTo>
                    <a:pt x="1613962" y="1011864"/>
                    <a:pt x="1612395" y="1005965"/>
                    <a:pt x="1608522" y="1001183"/>
                  </a:cubicBezTo>
                  <a:lnTo>
                    <a:pt x="1591259" y="979864"/>
                  </a:lnTo>
                  <a:cubicBezTo>
                    <a:pt x="1587386" y="975082"/>
                    <a:pt x="1581942" y="972322"/>
                    <a:pt x="1576271" y="971726"/>
                  </a:cubicBezTo>
                  <a:close/>
                  <a:moveTo>
                    <a:pt x="318839" y="482273"/>
                  </a:moveTo>
                  <a:lnTo>
                    <a:pt x="111407" y="482273"/>
                  </a:lnTo>
                  <a:cubicBezTo>
                    <a:pt x="99100" y="482273"/>
                    <a:pt x="89123" y="492250"/>
                    <a:pt x="89123" y="504557"/>
                  </a:cubicBezTo>
                  <a:lnTo>
                    <a:pt x="89123" y="531989"/>
                  </a:lnTo>
                  <a:cubicBezTo>
                    <a:pt x="89123" y="544296"/>
                    <a:pt x="99100" y="554273"/>
                    <a:pt x="111407" y="554273"/>
                  </a:cubicBezTo>
                  <a:lnTo>
                    <a:pt x="318839" y="554273"/>
                  </a:lnTo>
                  <a:cubicBezTo>
                    <a:pt x="331146" y="554273"/>
                    <a:pt x="341123" y="544296"/>
                    <a:pt x="341123" y="531989"/>
                  </a:cubicBezTo>
                  <a:lnTo>
                    <a:pt x="341123" y="504557"/>
                  </a:lnTo>
                  <a:cubicBezTo>
                    <a:pt x="341123" y="492250"/>
                    <a:pt x="331146" y="482273"/>
                    <a:pt x="318839" y="482273"/>
                  </a:cubicBezTo>
                  <a:close/>
                  <a:moveTo>
                    <a:pt x="1246428" y="683579"/>
                  </a:moveTo>
                  <a:cubicBezTo>
                    <a:pt x="1240747" y="684076"/>
                    <a:pt x="1235256" y="686741"/>
                    <a:pt x="1231300" y="691454"/>
                  </a:cubicBezTo>
                  <a:lnTo>
                    <a:pt x="1097965" y="850357"/>
                  </a:lnTo>
                  <a:cubicBezTo>
                    <a:pt x="1090054" y="859784"/>
                    <a:pt x="1091284" y="873840"/>
                    <a:pt x="1100712" y="881751"/>
                  </a:cubicBezTo>
                  <a:lnTo>
                    <a:pt x="1121726" y="899384"/>
                  </a:lnTo>
                  <a:cubicBezTo>
                    <a:pt x="1131154" y="907295"/>
                    <a:pt x="1145209" y="906065"/>
                    <a:pt x="1153120" y="896637"/>
                  </a:cubicBezTo>
                  <a:lnTo>
                    <a:pt x="1286455" y="737735"/>
                  </a:lnTo>
                  <a:cubicBezTo>
                    <a:pt x="1290410" y="733021"/>
                    <a:pt x="1292081" y="727150"/>
                    <a:pt x="1291584" y="721469"/>
                  </a:cubicBezTo>
                  <a:cubicBezTo>
                    <a:pt x="1291087" y="715788"/>
                    <a:pt x="1288422" y="710296"/>
                    <a:pt x="1283708" y="706341"/>
                  </a:cubicBezTo>
                  <a:lnTo>
                    <a:pt x="1262694" y="688708"/>
                  </a:lnTo>
                  <a:cubicBezTo>
                    <a:pt x="1257980" y="684752"/>
                    <a:pt x="1252109" y="683082"/>
                    <a:pt x="1246428" y="683579"/>
                  </a:cubicBezTo>
                  <a:close/>
                  <a:moveTo>
                    <a:pt x="769804" y="490047"/>
                  </a:moveTo>
                  <a:lnTo>
                    <a:pt x="742372" y="490047"/>
                  </a:lnTo>
                  <a:cubicBezTo>
                    <a:pt x="730065" y="490047"/>
                    <a:pt x="720088" y="500024"/>
                    <a:pt x="720088" y="512331"/>
                  </a:cubicBezTo>
                  <a:lnTo>
                    <a:pt x="720088" y="827763"/>
                  </a:lnTo>
                  <a:cubicBezTo>
                    <a:pt x="720088" y="840070"/>
                    <a:pt x="730065" y="850047"/>
                    <a:pt x="742372" y="850047"/>
                  </a:cubicBezTo>
                  <a:lnTo>
                    <a:pt x="769804" y="850047"/>
                  </a:lnTo>
                  <a:cubicBezTo>
                    <a:pt x="782111" y="850047"/>
                    <a:pt x="792088" y="840070"/>
                    <a:pt x="792088" y="827763"/>
                  </a:cubicBezTo>
                  <a:lnTo>
                    <a:pt x="792088" y="512331"/>
                  </a:lnTo>
                  <a:cubicBezTo>
                    <a:pt x="792088" y="500024"/>
                    <a:pt x="782111" y="490047"/>
                    <a:pt x="769804" y="490047"/>
                  </a:cubicBezTo>
                  <a:close/>
                  <a:moveTo>
                    <a:pt x="426839" y="206501"/>
                  </a:moveTo>
                  <a:lnTo>
                    <a:pt x="111407" y="206501"/>
                  </a:lnTo>
                  <a:cubicBezTo>
                    <a:pt x="99100" y="206501"/>
                    <a:pt x="89123" y="216478"/>
                    <a:pt x="89123" y="228785"/>
                  </a:cubicBezTo>
                  <a:lnTo>
                    <a:pt x="89123" y="256217"/>
                  </a:lnTo>
                  <a:cubicBezTo>
                    <a:pt x="89123" y="268524"/>
                    <a:pt x="99100" y="278501"/>
                    <a:pt x="111407" y="278501"/>
                  </a:cubicBezTo>
                  <a:lnTo>
                    <a:pt x="426839" y="278501"/>
                  </a:lnTo>
                  <a:cubicBezTo>
                    <a:pt x="439146" y="278501"/>
                    <a:pt x="449123" y="268524"/>
                    <a:pt x="449123" y="256217"/>
                  </a:cubicBezTo>
                  <a:lnTo>
                    <a:pt x="449123" y="228785"/>
                  </a:lnTo>
                  <a:cubicBezTo>
                    <a:pt x="449123" y="216478"/>
                    <a:pt x="439146" y="206501"/>
                    <a:pt x="426839" y="206501"/>
                  </a:cubicBezTo>
                  <a:close/>
                  <a:moveTo>
                    <a:pt x="648072" y="0"/>
                  </a:moveTo>
                  <a:lnTo>
                    <a:pt x="648072" y="344973"/>
                  </a:lnTo>
                  <a:cubicBezTo>
                    <a:pt x="1409499" y="481795"/>
                    <a:pt x="1988619" y="1125496"/>
                    <a:pt x="1999000" y="1904381"/>
                  </a:cubicBezTo>
                  <a:cubicBezTo>
                    <a:pt x="2009572" y="2697665"/>
                    <a:pt x="1426686" y="3365444"/>
                    <a:pt x="648072" y="3504501"/>
                  </a:cubicBezTo>
                  <a:lnTo>
                    <a:pt x="648072" y="3816424"/>
                  </a:lnTo>
                  <a:lnTo>
                    <a:pt x="0" y="38164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09" name="Rounded Rectangle 3">
            <a:extLst>
              <a:ext uri="{FF2B5EF4-FFF2-40B4-BE49-F238E27FC236}">
                <a16:creationId xmlns:a16="http://schemas.microsoft.com/office/drawing/2014/main" id="{869B4749-C2B7-43C2-88A9-53D0755E2C1D}"/>
              </a:ext>
            </a:extLst>
          </p:cNvPr>
          <p:cNvSpPr/>
          <p:nvPr/>
        </p:nvSpPr>
        <p:spPr>
          <a:xfrm rot="5400000">
            <a:off x="6301765" y="2094478"/>
            <a:ext cx="290826" cy="292426"/>
          </a:xfrm>
          <a:custGeom>
            <a:avLst/>
            <a:gdLst/>
            <a:ahLst/>
            <a:cxnLst/>
            <a:rect l="l" t="t" r="r" b="b"/>
            <a:pathLst>
              <a:path w="3938762" h="3960440">
                <a:moveTo>
                  <a:pt x="529047" y="3595100"/>
                </a:moveTo>
                <a:lnTo>
                  <a:pt x="529047" y="365340"/>
                </a:lnTo>
                <a:lnTo>
                  <a:pt x="2494573" y="365340"/>
                </a:lnTo>
                <a:lnTo>
                  <a:pt x="2494573" y="540060"/>
                </a:lnTo>
                <a:lnTo>
                  <a:pt x="2415879" y="540060"/>
                </a:lnTo>
                <a:cubicBezTo>
                  <a:pt x="2342570" y="540060"/>
                  <a:pt x="2283142" y="609409"/>
                  <a:pt x="2283142" y="694956"/>
                </a:cubicBezTo>
                <a:lnTo>
                  <a:pt x="2283142" y="1321268"/>
                </a:lnTo>
                <a:cubicBezTo>
                  <a:pt x="2283142" y="1406815"/>
                  <a:pt x="2342570" y="1476164"/>
                  <a:pt x="2415879" y="1476164"/>
                </a:cubicBezTo>
                <a:lnTo>
                  <a:pt x="2494573" y="1476164"/>
                </a:lnTo>
                <a:lnTo>
                  <a:pt x="2494573" y="3595100"/>
                </a:lnTo>
                <a:close/>
                <a:moveTo>
                  <a:pt x="431946" y="3708412"/>
                </a:moveTo>
                <a:lnTo>
                  <a:pt x="2591675" y="3708412"/>
                </a:lnTo>
                <a:lnTo>
                  <a:pt x="2591675" y="1476164"/>
                </a:lnTo>
                <a:lnTo>
                  <a:pt x="2591675" y="540060"/>
                </a:lnTo>
                <a:lnTo>
                  <a:pt x="2591675" y="252028"/>
                </a:lnTo>
                <a:lnTo>
                  <a:pt x="431946" y="252028"/>
                </a:lnTo>
                <a:close/>
                <a:moveTo>
                  <a:pt x="308533" y="3852428"/>
                </a:moveTo>
                <a:lnTo>
                  <a:pt x="308533" y="108012"/>
                </a:lnTo>
                <a:lnTo>
                  <a:pt x="2591675" y="108012"/>
                </a:lnTo>
                <a:lnTo>
                  <a:pt x="2591675" y="144016"/>
                </a:lnTo>
                <a:cubicBezTo>
                  <a:pt x="2591675" y="64478"/>
                  <a:pt x="2646929" y="0"/>
                  <a:pt x="2715088" y="0"/>
                </a:cubicBezTo>
                <a:cubicBezTo>
                  <a:pt x="2783248" y="0"/>
                  <a:pt x="2838501" y="64478"/>
                  <a:pt x="2838501" y="144016"/>
                </a:cubicBezTo>
                <a:lnTo>
                  <a:pt x="2838501" y="1216555"/>
                </a:lnTo>
                <a:lnTo>
                  <a:pt x="3701994" y="718017"/>
                </a:lnTo>
                <a:cubicBezTo>
                  <a:pt x="3761848" y="683460"/>
                  <a:pt x="3838382" y="703968"/>
                  <a:pt x="3872939" y="763821"/>
                </a:cubicBezTo>
                <a:lnTo>
                  <a:pt x="3890301" y="793894"/>
                </a:lnTo>
                <a:cubicBezTo>
                  <a:pt x="3924858" y="853748"/>
                  <a:pt x="3904350" y="930282"/>
                  <a:pt x="3844497" y="964838"/>
                </a:cubicBezTo>
                <a:lnTo>
                  <a:pt x="2838501" y="1545650"/>
                </a:lnTo>
                <a:lnTo>
                  <a:pt x="2838501" y="1836539"/>
                </a:lnTo>
                <a:lnTo>
                  <a:pt x="3813622" y="1836539"/>
                </a:lnTo>
                <a:cubicBezTo>
                  <a:pt x="3882735" y="1836539"/>
                  <a:pt x="3938762" y="1892566"/>
                  <a:pt x="3938762" y="1961679"/>
                </a:cubicBezTo>
                <a:lnTo>
                  <a:pt x="3938762" y="1996404"/>
                </a:lnTo>
                <a:cubicBezTo>
                  <a:pt x="3938762" y="2065517"/>
                  <a:pt x="3882735" y="2121544"/>
                  <a:pt x="3813622" y="2121544"/>
                </a:cubicBezTo>
                <a:lnTo>
                  <a:pt x="2838501" y="2121544"/>
                </a:lnTo>
                <a:lnTo>
                  <a:pt x="2838501" y="2471522"/>
                </a:lnTo>
                <a:lnTo>
                  <a:pt x="3844498" y="3052334"/>
                </a:lnTo>
                <a:cubicBezTo>
                  <a:pt x="3904351" y="3086891"/>
                  <a:pt x="3924859" y="3163425"/>
                  <a:pt x="3890302" y="3223279"/>
                </a:cubicBezTo>
                <a:lnTo>
                  <a:pt x="3872940" y="3253351"/>
                </a:lnTo>
                <a:cubicBezTo>
                  <a:pt x="3838383" y="3313205"/>
                  <a:pt x="3761849" y="3333712"/>
                  <a:pt x="3701995" y="3299156"/>
                </a:cubicBezTo>
                <a:lnTo>
                  <a:pt x="2838501" y="2800617"/>
                </a:lnTo>
                <a:lnTo>
                  <a:pt x="2838501" y="3816424"/>
                </a:lnTo>
                <a:cubicBezTo>
                  <a:pt x="2838501" y="3895962"/>
                  <a:pt x="2783248" y="3960440"/>
                  <a:pt x="2715088" y="3960440"/>
                </a:cubicBezTo>
                <a:cubicBezTo>
                  <a:pt x="2646929" y="3960440"/>
                  <a:pt x="2591675" y="3895962"/>
                  <a:pt x="2591675" y="3816424"/>
                </a:cubicBezTo>
                <a:lnTo>
                  <a:pt x="2591675" y="3852428"/>
                </a:lnTo>
                <a:close/>
                <a:moveTo>
                  <a:pt x="0" y="3816424"/>
                </a:moveTo>
                <a:lnTo>
                  <a:pt x="0" y="144016"/>
                </a:lnTo>
                <a:cubicBezTo>
                  <a:pt x="0" y="64478"/>
                  <a:pt x="55254" y="0"/>
                  <a:pt x="123413" y="0"/>
                </a:cubicBezTo>
                <a:cubicBezTo>
                  <a:pt x="191572" y="0"/>
                  <a:pt x="246826" y="64478"/>
                  <a:pt x="246826" y="144016"/>
                </a:cubicBezTo>
                <a:lnTo>
                  <a:pt x="246826" y="3816424"/>
                </a:lnTo>
                <a:cubicBezTo>
                  <a:pt x="246826" y="3895962"/>
                  <a:pt x="191572" y="3960440"/>
                  <a:pt x="123413" y="3960440"/>
                </a:cubicBezTo>
                <a:cubicBezTo>
                  <a:pt x="55254" y="3960440"/>
                  <a:pt x="0" y="3895962"/>
                  <a:pt x="0" y="38164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0" name="Rounded Rectangle 13">
            <a:extLst>
              <a:ext uri="{FF2B5EF4-FFF2-40B4-BE49-F238E27FC236}">
                <a16:creationId xmlns:a16="http://schemas.microsoft.com/office/drawing/2014/main" id="{7D367339-F010-4C04-B1EA-5997726F3DDE}"/>
              </a:ext>
            </a:extLst>
          </p:cNvPr>
          <p:cNvSpPr/>
          <p:nvPr/>
        </p:nvSpPr>
        <p:spPr>
          <a:xfrm>
            <a:off x="6800124" y="2295614"/>
            <a:ext cx="220893" cy="220978"/>
          </a:xfrm>
          <a:custGeom>
            <a:avLst/>
            <a:gdLst/>
            <a:ahLst/>
            <a:cxnLst/>
            <a:rect l="l" t="t" r="r" b="b"/>
            <a:pathLst>
              <a:path w="3965124" h="3966649">
                <a:moveTo>
                  <a:pt x="1424086" y="2781035"/>
                </a:moveTo>
                <a:cubicBezTo>
                  <a:pt x="1410882" y="2781035"/>
                  <a:pt x="1400178" y="2791739"/>
                  <a:pt x="1400178" y="2804943"/>
                </a:cubicBezTo>
                <a:lnTo>
                  <a:pt x="1400178" y="2865127"/>
                </a:lnTo>
                <a:cubicBezTo>
                  <a:pt x="1400178" y="2878331"/>
                  <a:pt x="1410882" y="2889035"/>
                  <a:pt x="1424086" y="2889035"/>
                </a:cubicBezTo>
                <a:lnTo>
                  <a:pt x="2367388" y="2889035"/>
                </a:lnTo>
                <a:lnTo>
                  <a:pt x="2313388" y="3141035"/>
                </a:lnTo>
                <a:lnTo>
                  <a:pt x="2529388" y="3141035"/>
                </a:lnTo>
                <a:lnTo>
                  <a:pt x="2475388" y="2889035"/>
                </a:lnTo>
                <a:lnTo>
                  <a:pt x="2528270" y="2889035"/>
                </a:lnTo>
                <a:cubicBezTo>
                  <a:pt x="2541474" y="2889035"/>
                  <a:pt x="2552178" y="2878331"/>
                  <a:pt x="2552178" y="2865127"/>
                </a:cubicBezTo>
                <a:lnTo>
                  <a:pt x="2552178" y="2804943"/>
                </a:lnTo>
                <a:cubicBezTo>
                  <a:pt x="2552178" y="2791739"/>
                  <a:pt x="2541474" y="2781035"/>
                  <a:pt x="2528270" y="2781035"/>
                </a:cubicBezTo>
                <a:close/>
                <a:moveTo>
                  <a:pt x="1415025" y="2642959"/>
                </a:moveTo>
                <a:lnTo>
                  <a:pt x="2538189" y="2642959"/>
                </a:lnTo>
                <a:cubicBezTo>
                  <a:pt x="2644599" y="2642959"/>
                  <a:pt x="2730861" y="2729221"/>
                  <a:pt x="2730861" y="2835631"/>
                </a:cubicBezTo>
                <a:lnTo>
                  <a:pt x="2730861" y="3350287"/>
                </a:lnTo>
                <a:cubicBezTo>
                  <a:pt x="2730861" y="3456697"/>
                  <a:pt x="2644599" y="3542959"/>
                  <a:pt x="2538189" y="3542959"/>
                </a:cubicBezTo>
                <a:lnTo>
                  <a:pt x="1415025" y="3542959"/>
                </a:lnTo>
                <a:cubicBezTo>
                  <a:pt x="1308615" y="3542959"/>
                  <a:pt x="1222353" y="3456697"/>
                  <a:pt x="1222353" y="3350287"/>
                </a:cubicBezTo>
                <a:lnTo>
                  <a:pt x="1222353" y="2835631"/>
                </a:lnTo>
                <a:cubicBezTo>
                  <a:pt x="1222353" y="2729221"/>
                  <a:pt x="1308615" y="2642959"/>
                  <a:pt x="1415025" y="2642959"/>
                </a:cubicBezTo>
                <a:close/>
                <a:moveTo>
                  <a:pt x="1343314" y="2552899"/>
                </a:moveTo>
                <a:cubicBezTo>
                  <a:pt x="1215608" y="2552899"/>
                  <a:pt x="1112082" y="2656425"/>
                  <a:pt x="1112082" y="2784131"/>
                </a:cubicBezTo>
                <a:lnTo>
                  <a:pt x="1112082" y="3401787"/>
                </a:lnTo>
                <a:cubicBezTo>
                  <a:pt x="1112082" y="3529493"/>
                  <a:pt x="1215608" y="3633019"/>
                  <a:pt x="1343314" y="3633019"/>
                </a:cubicBezTo>
                <a:lnTo>
                  <a:pt x="2609900" y="3633019"/>
                </a:lnTo>
                <a:cubicBezTo>
                  <a:pt x="2737606" y="3633019"/>
                  <a:pt x="2841132" y="3529493"/>
                  <a:pt x="2841132" y="3401787"/>
                </a:cubicBezTo>
                <a:lnTo>
                  <a:pt x="2841132" y="2784131"/>
                </a:lnTo>
                <a:cubicBezTo>
                  <a:pt x="2841132" y="2656425"/>
                  <a:pt x="2737606" y="2552899"/>
                  <a:pt x="2609900" y="2552899"/>
                </a:cubicBezTo>
                <a:close/>
                <a:moveTo>
                  <a:pt x="1984595" y="686451"/>
                </a:moveTo>
                <a:cubicBezTo>
                  <a:pt x="1848913" y="685428"/>
                  <a:pt x="1712956" y="709123"/>
                  <a:pt x="1586955" y="757612"/>
                </a:cubicBezTo>
                <a:cubicBezTo>
                  <a:pt x="1263834" y="881959"/>
                  <a:pt x="1057375" y="1148967"/>
                  <a:pt x="1057375" y="1442503"/>
                </a:cubicBezTo>
                <a:lnTo>
                  <a:pt x="1223713" y="1442503"/>
                </a:lnTo>
                <a:cubicBezTo>
                  <a:pt x="1223713" y="1209614"/>
                  <a:pt x="1398582" y="998535"/>
                  <a:pt x="1670021" y="903779"/>
                </a:cubicBezTo>
                <a:cubicBezTo>
                  <a:pt x="1869153" y="834264"/>
                  <a:pt x="2096964" y="835849"/>
                  <a:pt x="2294490" y="908124"/>
                </a:cubicBezTo>
                <a:cubicBezTo>
                  <a:pt x="2565800" y="1007396"/>
                  <a:pt x="2736196" y="1223292"/>
                  <a:pt x="2728387" y="1457883"/>
                </a:cubicBezTo>
                <a:lnTo>
                  <a:pt x="2894698" y="1461284"/>
                </a:lnTo>
                <a:cubicBezTo>
                  <a:pt x="2903613" y="1166055"/>
                  <a:pt x="2702828" y="893577"/>
                  <a:pt x="2380583" y="763594"/>
                </a:cubicBezTo>
                <a:cubicBezTo>
                  <a:pt x="2255683" y="713214"/>
                  <a:pt x="2120276" y="687474"/>
                  <a:pt x="1984595" y="686451"/>
                </a:cubicBezTo>
                <a:close/>
                <a:moveTo>
                  <a:pt x="748864" y="316816"/>
                </a:moveTo>
                <a:cubicBezTo>
                  <a:pt x="573867" y="277903"/>
                  <a:pt x="393078" y="608035"/>
                  <a:pt x="328345" y="1277425"/>
                </a:cubicBezTo>
                <a:cubicBezTo>
                  <a:pt x="308960" y="1477879"/>
                  <a:pt x="303156" y="1690619"/>
                  <a:pt x="311366" y="1899761"/>
                </a:cubicBezTo>
                <a:cubicBezTo>
                  <a:pt x="329717" y="2367235"/>
                  <a:pt x="412386" y="2739503"/>
                  <a:pt x="523071" y="2943388"/>
                </a:cubicBezTo>
                <a:cubicBezTo>
                  <a:pt x="514506" y="2204238"/>
                  <a:pt x="650367" y="1380009"/>
                  <a:pt x="893183" y="992065"/>
                </a:cubicBezTo>
                <a:cubicBezTo>
                  <a:pt x="928296" y="918035"/>
                  <a:pt x="972282" y="847850"/>
                  <a:pt x="1028251" y="785770"/>
                </a:cubicBezTo>
                <a:cubicBezTo>
                  <a:pt x="955273" y="494095"/>
                  <a:pt x="853096" y="339994"/>
                  <a:pt x="748864" y="316816"/>
                </a:cubicBezTo>
                <a:close/>
                <a:moveTo>
                  <a:pt x="3249110" y="307742"/>
                </a:moveTo>
                <a:cubicBezTo>
                  <a:pt x="3238158" y="307299"/>
                  <a:pt x="3227198" y="308289"/>
                  <a:pt x="3216260" y="310721"/>
                </a:cubicBezTo>
                <a:cubicBezTo>
                  <a:pt x="3111522" y="334011"/>
                  <a:pt x="3008859" y="489499"/>
                  <a:pt x="2935834" y="783936"/>
                </a:cubicBezTo>
                <a:cubicBezTo>
                  <a:pt x="3013497" y="864219"/>
                  <a:pt x="3074741" y="956758"/>
                  <a:pt x="3111090" y="1057964"/>
                </a:cubicBezTo>
                <a:cubicBezTo>
                  <a:pt x="3264072" y="1359827"/>
                  <a:pt x="3419956" y="2216590"/>
                  <a:pt x="3428851" y="2960060"/>
                </a:cubicBezTo>
                <a:cubicBezTo>
                  <a:pt x="3546237" y="2762107"/>
                  <a:pt x="3634696" y="2379249"/>
                  <a:pt x="3653758" y="1893666"/>
                </a:cubicBezTo>
                <a:cubicBezTo>
                  <a:pt x="3661968" y="1684524"/>
                  <a:pt x="3656164" y="1471784"/>
                  <a:pt x="3636779" y="1271330"/>
                </a:cubicBezTo>
                <a:cubicBezTo>
                  <a:pt x="3576092" y="643777"/>
                  <a:pt x="3413403" y="314399"/>
                  <a:pt x="3249110" y="307742"/>
                </a:cubicBezTo>
                <a:close/>
                <a:moveTo>
                  <a:pt x="1972521" y="166012"/>
                </a:moveTo>
                <a:cubicBezTo>
                  <a:pt x="1793741" y="167589"/>
                  <a:pt x="1642194" y="282090"/>
                  <a:pt x="1586880" y="441984"/>
                </a:cubicBezTo>
                <a:cubicBezTo>
                  <a:pt x="1879371" y="396485"/>
                  <a:pt x="2118186" y="390779"/>
                  <a:pt x="2369681" y="455607"/>
                </a:cubicBezTo>
                <a:cubicBezTo>
                  <a:pt x="2317851" y="285956"/>
                  <a:pt x="2158901" y="164368"/>
                  <a:pt x="1972521" y="166012"/>
                </a:cubicBezTo>
                <a:close/>
                <a:moveTo>
                  <a:pt x="1971058" y="38"/>
                </a:moveTo>
                <a:cubicBezTo>
                  <a:pt x="2272286" y="-2618"/>
                  <a:pt x="2522340" y="224629"/>
                  <a:pt x="2550790" y="518915"/>
                </a:cubicBezTo>
                <a:cubicBezTo>
                  <a:pt x="2601806" y="540783"/>
                  <a:pt x="2652165" y="566478"/>
                  <a:pt x="2700232" y="596447"/>
                </a:cubicBezTo>
                <a:cubicBezTo>
                  <a:pt x="3031809" y="-333533"/>
                  <a:pt x="3671579" y="-153955"/>
                  <a:pt x="3896642" y="981323"/>
                </a:cubicBezTo>
                <a:cubicBezTo>
                  <a:pt x="3961367" y="1307811"/>
                  <a:pt x="3980866" y="1674536"/>
                  <a:pt x="3952346" y="2028935"/>
                </a:cubicBezTo>
                <a:cubicBezTo>
                  <a:pt x="3897716" y="2707776"/>
                  <a:pt x="3682190" y="3209285"/>
                  <a:pt x="3420430" y="3365926"/>
                </a:cubicBezTo>
                <a:cubicBezTo>
                  <a:pt x="3419462" y="3390971"/>
                  <a:pt x="3417429" y="3415630"/>
                  <a:pt x="3415153" y="3439927"/>
                </a:cubicBezTo>
                <a:cubicBezTo>
                  <a:pt x="3349316" y="3791807"/>
                  <a:pt x="3159573" y="3966649"/>
                  <a:pt x="2880394" y="3966649"/>
                </a:cubicBezTo>
                <a:lnTo>
                  <a:pt x="1083079" y="3966649"/>
                </a:lnTo>
                <a:cubicBezTo>
                  <a:pt x="803900" y="3966649"/>
                  <a:pt x="599527" y="3738450"/>
                  <a:pt x="548321" y="3439927"/>
                </a:cubicBezTo>
                <a:lnTo>
                  <a:pt x="543282" y="3371180"/>
                </a:lnTo>
                <a:cubicBezTo>
                  <a:pt x="282161" y="3213580"/>
                  <a:pt x="67310" y="2712653"/>
                  <a:pt x="12778" y="2035030"/>
                </a:cubicBezTo>
                <a:cubicBezTo>
                  <a:pt x="-15742" y="1680631"/>
                  <a:pt x="3757" y="1313906"/>
                  <a:pt x="68482" y="987418"/>
                </a:cubicBezTo>
                <a:cubicBezTo>
                  <a:pt x="291713" y="-138620"/>
                  <a:pt x="922929" y="-324452"/>
                  <a:pt x="1257103" y="579942"/>
                </a:cubicBezTo>
                <a:cubicBezTo>
                  <a:pt x="1301771" y="548833"/>
                  <a:pt x="1350937" y="522322"/>
                  <a:pt x="1403563" y="499160"/>
                </a:cubicBezTo>
                <a:cubicBezTo>
                  <a:pt x="1440713" y="218741"/>
                  <a:pt x="1680131" y="2603"/>
                  <a:pt x="1971058" y="3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1" name="Isosceles Triangle 3">
            <a:extLst>
              <a:ext uri="{FF2B5EF4-FFF2-40B4-BE49-F238E27FC236}">
                <a16:creationId xmlns:a16="http://schemas.microsoft.com/office/drawing/2014/main" id="{D5C94FC9-C8D8-46C2-8632-2918F16F3629}"/>
              </a:ext>
            </a:extLst>
          </p:cNvPr>
          <p:cNvSpPr/>
          <p:nvPr/>
        </p:nvSpPr>
        <p:spPr>
          <a:xfrm rot="13520917">
            <a:off x="6908705" y="3393966"/>
            <a:ext cx="180357" cy="369829"/>
          </a:xfrm>
          <a:custGeom>
            <a:avLst/>
            <a:gdLst/>
            <a:ahLst/>
            <a:cxnLst/>
            <a:rect l="l" t="t" r="r" b="b"/>
            <a:pathLst>
              <a:path w="2442658" h="4218547">
                <a:moveTo>
                  <a:pt x="1323089" y="1518625"/>
                </a:moveTo>
                <a:lnTo>
                  <a:pt x="1394815" y="1512350"/>
                </a:lnTo>
                <a:lnTo>
                  <a:pt x="1236885" y="533308"/>
                </a:lnTo>
                <a:close/>
                <a:moveTo>
                  <a:pt x="1486502" y="1586460"/>
                </a:moveTo>
                <a:lnTo>
                  <a:pt x="956151" y="1586460"/>
                </a:lnTo>
                <a:lnTo>
                  <a:pt x="1221327" y="0"/>
                </a:lnTo>
                <a:close/>
                <a:moveTo>
                  <a:pt x="1560676" y="4002523"/>
                </a:moveTo>
                <a:lnTo>
                  <a:pt x="2048049" y="2183622"/>
                </a:lnTo>
                <a:cubicBezTo>
                  <a:pt x="1997263" y="2212910"/>
                  <a:pt x="1940784" y="2237324"/>
                  <a:pt x="1879452" y="2256460"/>
                </a:cubicBezTo>
                <a:lnTo>
                  <a:pt x="1411596" y="4002523"/>
                </a:lnTo>
                <a:close/>
                <a:moveTo>
                  <a:pt x="1760013" y="4218547"/>
                </a:moveTo>
                <a:lnTo>
                  <a:pt x="682641" y="4218547"/>
                </a:lnTo>
                <a:cubicBezTo>
                  <a:pt x="622988" y="4218547"/>
                  <a:pt x="574629" y="4170188"/>
                  <a:pt x="574629" y="4110535"/>
                </a:cubicBezTo>
                <a:cubicBezTo>
                  <a:pt x="574629" y="4050882"/>
                  <a:pt x="622988" y="4002523"/>
                  <a:pt x="682641" y="4002523"/>
                </a:cubicBezTo>
                <a:lnTo>
                  <a:pt x="735813" y="4002523"/>
                </a:lnTo>
                <a:lnTo>
                  <a:pt x="173011" y="2030629"/>
                </a:lnTo>
                <a:cubicBezTo>
                  <a:pt x="47222" y="1916311"/>
                  <a:pt x="-15047" y="1778956"/>
                  <a:pt x="3094" y="1636424"/>
                </a:cubicBezTo>
                <a:lnTo>
                  <a:pt x="60460" y="1636281"/>
                </a:lnTo>
                <a:lnTo>
                  <a:pt x="60089" y="1634980"/>
                </a:lnTo>
                <a:lnTo>
                  <a:pt x="581652" y="1634980"/>
                </a:lnTo>
                <a:cubicBezTo>
                  <a:pt x="1200680" y="1633435"/>
                  <a:pt x="1819708" y="1631890"/>
                  <a:pt x="2438736" y="1630345"/>
                </a:cubicBezTo>
                <a:cubicBezTo>
                  <a:pt x="2459481" y="1775029"/>
                  <a:pt x="2397184" y="1914742"/>
                  <a:pt x="2269554" y="2030936"/>
                </a:cubicBezTo>
                <a:lnTo>
                  <a:pt x="1706841" y="4002523"/>
                </a:lnTo>
                <a:lnTo>
                  <a:pt x="1760013" y="4002523"/>
                </a:lnTo>
                <a:cubicBezTo>
                  <a:pt x="1819666" y="4002523"/>
                  <a:pt x="1868025" y="4050882"/>
                  <a:pt x="1868025" y="4110535"/>
                </a:cubicBezTo>
                <a:cubicBezTo>
                  <a:pt x="1868025" y="4170188"/>
                  <a:pt x="1819666" y="4218547"/>
                  <a:pt x="1760013" y="42185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2" name="Rounded Rectangle 1">
            <a:extLst>
              <a:ext uri="{FF2B5EF4-FFF2-40B4-BE49-F238E27FC236}">
                <a16:creationId xmlns:a16="http://schemas.microsoft.com/office/drawing/2014/main" id="{267EDE24-AD6E-4CF0-8CB0-3CF06699BF14}"/>
              </a:ext>
            </a:extLst>
          </p:cNvPr>
          <p:cNvSpPr/>
          <p:nvPr/>
        </p:nvSpPr>
        <p:spPr>
          <a:xfrm>
            <a:off x="6752139" y="3952300"/>
            <a:ext cx="217125" cy="217125"/>
          </a:xfrm>
          <a:custGeom>
            <a:avLst/>
            <a:gdLst/>
            <a:ahLst/>
            <a:cxnLst/>
            <a:rect l="l" t="t" r="r" b="b"/>
            <a:pathLst>
              <a:path w="3888432" h="3888432">
                <a:moveTo>
                  <a:pt x="2959265" y="3140417"/>
                </a:moveTo>
                <a:cubicBezTo>
                  <a:pt x="2880371" y="3140417"/>
                  <a:pt x="2816414" y="3204374"/>
                  <a:pt x="2816414" y="3283268"/>
                </a:cubicBezTo>
                <a:cubicBezTo>
                  <a:pt x="2816414" y="3362162"/>
                  <a:pt x="2880371" y="3426119"/>
                  <a:pt x="2959265" y="3426119"/>
                </a:cubicBezTo>
                <a:cubicBezTo>
                  <a:pt x="3038159" y="3426119"/>
                  <a:pt x="3102116" y="3362162"/>
                  <a:pt x="3102116" y="3283268"/>
                </a:cubicBezTo>
                <a:cubicBezTo>
                  <a:pt x="3102116" y="3204374"/>
                  <a:pt x="3038159" y="3140417"/>
                  <a:pt x="2959265" y="3140417"/>
                </a:cubicBezTo>
                <a:close/>
                <a:moveTo>
                  <a:pt x="2512916" y="2819124"/>
                </a:moveTo>
                <a:lnTo>
                  <a:pt x="2512916" y="3022941"/>
                </a:lnTo>
                <a:lnTo>
                  <a:pt x="3405613" y="3022941"/>
                </a:lnTo>
                <a:lnTo>
                  <a:pt x="3405613" y="2819124"/>
                </a:lnTo>
                <a:close/>
                <a:moveTo>
                  <a:pt x="741072" y="2504407"/>
                </a:moveTo>
                <a:lnTo>
                  <a:pt x="539050" y="2706429"/>
                </a:lnTo>
                <a:lnTo>
                  <a:pt x="753654" y="2921033"/>
                </a:lnTo>
                <a:lnTo>
                  <a:pt x="539050" y="3135636"/>
                </a:lnTo>
                <a:lnTo>
                  <a:pt x="741072" y="3337658"/>
                </a:lnTo>
                <a:lnTo>
                  <a:pt x="955676" y="3123054"/>
                </a:lnTo>
                <a:lnTo>
                  <a:pt x="1170279" y="3337658"/>
                </a:lnTo>
                <a:lnTo>
                  <a:pt x="1372301" y="3135636"/>
                </a:lnTo>
                <a:lnTo>
                  <a:pt x="1157697" y="2921033"/>
                </a:lnTo>
                <a:lnTo>
                  <a:pt x="1372301" y="2706429"/>
                </a:lnTo>
                <a:lnTo>
                  <a:pt x="1170279" y="2504407"/>
                </a:lnTo>
                <a:lnTo>
                  <a:pt x="955676" y="2719011"/>
                </a:lnTo>
                <a:close/>
                <a:moveTo>
                  <a:pt x="2959265" y="2415946"/>
                </a:moveTo>
                <a:cubicBezTo>
                  <a:pt x="2880371" y="2415946"/>
                  <a:pt x="2816414" y="2479903"/>
                  <a:pt x="2816414" y="2558797"/>
                </a:cubicBezTo>
                <a:cubicBezTo>
                  <a:pt x="2816414" y="2637691"/>
                  <a:pt x="2880371" y="2701648"/>
                  <a:pt x="2959265" y="2701648"/>
                </a:cubicBezTo>
                <a:cubicBezTo>
                  <a:pt x="3038159" y="2701648"/>
                  <a:pt x="3102116" y="2637691"/>
                  <a:pt x="3102116" y="2558797"/>
                </a:cubicBezTo>
                <a:cubicBezTo>
                  <a:pt x="3102116" y="2479903"/>
                  <a:pt x="3038159" y="2415946"/>
                  <a:pt x="2959265" y="2415946"/>
                </a:cubicBezTo>
                <a:close/>
                <a:moveTo>
                  <a:pt x="2536364" y="828590"/>
                </a:moveTo>
                <a:lnTo>
                  <a:pt x="2536364" y="1114291"/>
                </a:lnTo>
                <a:lnTo>
                  <a:pt x="3429061" y="1114291"/>
                </a:lnTo>
                <a:lnTo>
                  <a:pt x="3429061" y="828590"/>
                </a:lnTo>
                <a:close/>
                <a:moveTo>
                  <a:pt x="896557" y="525092"/>
                </a:moveTo>
                <a:lnTo>
                  <a:pt x="896557" y="828590"/>
                </a:lnTo>
                <a:lnTo>
                  <a:pt x="593059" y="828590"/>
                </a:lnTo>
                <a:lnTo>
                  <a:pt x="593059" y="1114291"/>
                </a:lnTo>
                <a:lnTo>
                  <a:pt x="896557" y="1114291"/>
                </a:lnTo>
                <a:lnTo>
                  <a:pt x="896557" y="1417789"/>
                </a:lnTo>
                <a:lnTo>
                  <a:pt x="1182258" y="1417789"/>
                </a:lnTo>
                <a:lnTo>
                  <a:pt x="1182258" y="1114291"/>
                </a:lnTo>
                <a:lnTo>
                  <a:pt x="1485756" y="1114291"/>
                </a:lnTo>
                <a:lnTo>
                  <a:pt x="1485756" y="828590"/>
                </a:lnTo>
                <a:lnTo>
                  <a:pt x="1182258" y="828590"/>
                </a:lnTo>
                <a:lnTo>
                  <a:pt x="1182258" y="525092"/>
                </a:lnTo>
                <a:close/>
                <a:moveTo>
                  <a:pt x="648085" y="0"/>
                </a:moveTo>
                <a:lnTo>
                  <a:pt x="3240347" y="0"/>
                </a:lnTo>
                <a:cubicBezTo>
                  <a:pt x="3598274" y="0"/>
                  <a:pt x="3888432" y="290158"/>
                  <a:pt x="3888432" y="648085"/>
                </a:cubicBezTo>
                <a:lnTo>
                  <a:pt x="3888432" y="3240347"/>
                </a:lnTo>
                <a:cubicBezTo>
                  <a:pt x="3888432" y="3598274"/>
                  <a:pt x="3598274" y="3888432"/>
                  <a:pt x="3240347" y="3888432"/>
                </a:cubicBezTo>
                <a:lnTo>
                  <a:pt x="648085" y="3888432"/>
                </a:lnTo>
                <a:cubicBezTo>
                  <a:pt x="290158" y="3888432"/>
                  <a:pt x="0" y="3598274"/>
                  <a:pt x="0" y="3240347"/>
                </a:cubicBezTo>
                <a:lnTo>
                  <a:pt x="0" y="648085"/>
                </a:lnTo>
                <a:cubicBezTo>
                  <a:pt x="0" y="290158"/>
                  <a:pt x="290158" y="0"/>
                  <a:pt x="6480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3" name="Rounded Rectangle 4">
            <a:extLst>
              <a:ext uri="{FF2B5EF4-FFF2-40B4-BE49-F238E27FC236}">
                <a16:creationId xmlns:a16="http://schemas.microsoft.com/office/drawing/2014/main" id="{0D817A50-912E-47C8-8720-7AC41C192BC4}"/>
              </a:ext>
            </a:extLst>
          </p:cNvPr>
          <p:cNvSpPr>
            <a:spLocks noChangeAspect="1"/>
          </p:cNvSpPr>
          <p:nvPr/>
        </p:nvSpPr>
        <p:spPr>
          <a:xfrm>
            <a:off x="6831089" y="3728761"/>
            <a:ext cx="248616" cy="171771"/>
          </a:xfrm>
          <a:custGeom>
            <a:avLst/>
            <a:gdLst/>
            <a:ahLst/>
            <a:cxnLst/>
            <a:rect l="l" t="t" r="r" b="b"/>
            <a:pathLst>
              <a:path w="3960440" h="2736304">
                <a:moveTo>
                  <a:pt x="1952971" y="965171"/>
                </a:moveTo>
                <a:cubicBezTo>
                  <a:pt x="1730411" y="965171"/>
                  <a:pt x="1549990" y="1145592"/>
                  <a:pt x="1549990" y="1368152"/>
                </a:cubicBezTo>
                <a:cubicBezTo>
                  <a:pt x="1549990" y="1590712"/>
                  <a:pt x="1730411" y="1771133"/>
                  <a:pt x="1952971" y="1771133"/>
                </a:cubicBezTo>
                <a:cubicBezTo>
                  <a:pt x="2175531" y="1771133"/>
                  <a:pt x="2355952" y="1590712"/>
                  <a:pt x="2355952" y="1368152"/>
                </a:cubicBezTo>
                <a:cubicBezTo>
                  <a:pt x="2355952" y="1145592"/>
                  <a:pt x="2175531" y="965171"/>
                  <a:pt x="1952971" y="965171"/>
                </a:cubicBezTo>
                <a:close/>
                <a:moveTo>
                  <a:pt x="1952971" y="888971"/>
                </a:moveTo>
                <a:cubicBezTo>
                  <a:pt x="2217615" y="888971"/>
                  <a:pt x="2432152" y="1103508"/>
                  <a:pt x="2432152" y="1368152"/>
                </a:cubicBezTo>
                <a:cubicBezTo>
                  <a:pt x="2432152" y="1632796"/>
                  <a:pt x="2217615" y="1847333"/>
                  <a:pt x="1952971" y="1847333"/>
                </a:cubicBezTo>
                <a:cubicBezTo>
                  <a:pt x="1688327" y="1847333"/>
                  <a:pt x="1473790" y="1632796"/>
                  <a:pt x="1473790" y="1368152"/>
                </a:cubicBezTo>
                <a:cubicBezTo>
                  <a:pt x="1473790" y="1103508"/>
                  <a:pt x="1688327" y="888971"/>
                  <a:pt x="1952971" y="888971"/>
                </a:cubicBezTo>
                <a:close/>
                <a:moveTo>
                  <a:pt x="1952971" y="740060"/>
                </a:moveTo>
                <a:cubicBezTo>
                  <a:pt x="1606085" y="740060"/>
                  <a:pt x="1324879" y="1021266"/>
                  <a:pt x="1324879" y="1368152"/>
                </a:cubicBezTo>
                <a:cubicBezTo>
                  <a:pt x="1324879" y="1715038"/>
                  <a:pt x="1606085" y="1996244"/>
                  <a:pt x="1952971" y="1996244"/>
                </a:cubicBezTo>
                <a:cubicBezTo>
                  <a:pt x="2299857" y="1996244"/>
                  <a:pt x="2581063" y="1715038"/>
                  <a:pt x="2581063" y="1368152"/>
                </a:cubicBezTo>
                <a:cubicBezTo>
                  <a:pt x="2581063" y="1021266"/>
                  <a:pt x="2299857" y="740060"/>
                  <a:pt x="1952971" y="740060"/>
                </a:cubicBezTo>
                <a:close/>
                <a:moveTo>
                  <a:pt x="3018717" y="540058"/>
                </a:moveTo>
                <a:cubicBezTo>
                  <a:pt x="2918466" y="540058"/>
                  <a:pt x="2837197" y="660212"/>
                  <a:pt x="2837197" y="808430"/>
                </a:cubicBezTo>
                <a:cubicBezTo>
                  <a:pt x="2837197" y="927322"/>
                  <a:pt x="2889488" y="1028158"/>
                  <a:pt x="2962453" y="1062317"/>
                </a:cubicBezTo>
                <a:cubicBezTo>
                  <a:pt x="2953431" y="1460301"/>
                  <a:pt x="2903925" y="2006960"/>
                  <a:pt x="2927019" y="2196241"/>
                </a:cubicBezTo>
                <a:cubicBezTo>
                  <a:pt x="2951404" y="2396118"/>
                  <a:pt x="3086028" y="2396118"/>
                  <a:pt x="3110414" y="2196241"/>
                </a:cubicBezTo>
                <a:cubicBezTo>
                  <a:pt x="3133507" y="2006960"/>
                  <a:pt x="3084001" y="1460302"/>
                  <a:pt x="3074979" y="1062318"/>
                </a:cubicBezTo>
                <a:cubicBezTo>
                  <a:pt x="3147945" y="1028160"/>
                  <a:pt x="3200237" y="927324"/>
                  <a:pt x="3200237" y="808430"/>
                </a:cubicBezTo>
                <a:cubicBezTo>
                  <a:pt x="3200237" y="660212"/>
                  <a:pt x="3118968" y="540058"/>
                  <a:pt x="3018717" y="540058"/>
                </a:cubicBezTo>
                <a:close/>
                <a:moveTo>
                  <a:pt x="893383" y="540058"/>
                </a:moveTo>
                <a:cubicBezTo>
                  <a:pt x="848610" y="578858"/>
                  <a:pt x="850517" y="833796"/>
                  <a:pt x="848980" y="1014174"/>
                </a:cubicBezTo>
                <a:cubicBezTo>
                  <a:pt x="826909" y="990377"/>
                  <a:pt x="811384" y="947543"/>
                  <a:pt x="808032" y="886955"/>
                </a:cubicBezTo>
                <a:cubicBezTo>
                  <a:pt x="803063" y="797147"/>
                  <a:pt x="795339" y="798852"/>
                  <a:pt x="796393" y="743744"/>
                </a:cubicBezTo>
                <a:cubicBezTo>
                  <a:pt x="788646" y="642605"/>
                  <a:pt x="792103" y="600565"/>
                  <a:pt x="755225" y="551705"/>
                </a:cubicBezTo>
                <a:cubicBezTo>
                  <a:pt x="719759" y="589251"/>
                  <a:pt x="720068" y="649300"/>
                  <a:pt x="718055" y="723537"/>
                </a:cubicBezTo>
                <a:cubicBezTo>
                  <a:pt x="723009" y="825915"/>
                  <a:pt x="718536" y="916498"/>
                  <a:pt x="743149" y="997129"/>
                </a:cubicBezTo>
                <a:cubicBezTo>
                  <a:pt x="766489" y="1073588"/>
                  <a:pt x="800815" y="1121454"/>
                  <a:pt x="839652" y="1142897"/>
                </a:cubicBezTo>
                <a:cubicBezTo>
                  <a:pt x="829577" y="1519880"/>
                  <a:pt x="785845" y="2020126"/>
                  <a:pt x="807029" y="2196241"/>
                </a:cubicBezTo>
                <a:cubicBezTo>
                  <a:pt x="829977" y="2387028"/>
                  <a:pt x="956668" y="2387028"/>
                  <a:pt x="979616" y="2196241"/>
                </a:cubicBezTo>
                <a:cubicBezTo>
                  <a:pt x="1000689" y="2021040"/>
                  <a:pt x="957519" y="1525066"/>
                  <a:pt x="947138" y="1148779"/>
                </a:cubicBezTo>
                <a:cubicBezTo>
                  <a:pt x="996481" y="1125245"/>
                  <a:pt x="1036297" y="1063745"/>
                  <a:pt x="1047756" y="977247"/>
                </a:cubicBezTo>
                <a:cubicBezTo>
                  <a:pt x="1060118" y="883936"/>
                  <a:pt x="1072460" y="803888"/>
                  <a:pt x="1067701" y="712698"/>
                </a:cubicBezTo>
                <a:cubicBezTo>
                  <a:pt x="1065876" y="643881"/>
                  <a:pt x="1073018" y="611432"/>
                  <a:pt x="1028617" y="549434"/>
                </a:cubicBezTo>
                <a:cubicBezTo>
                  <a:pt x="988768" y="603858"/>
                  <a:pt x="1002702" y="669645"/>
                  <a:pt x="989743" y="737707"/>
                </a:cubicBezTo>
                <a:cubicBezTo>
                  <a:pt x="990983" y="789847"/>
                  <a:pt x="989080" y="842351"/>
                  <a:pt x="984169" y="891483"/>
                </a:cubicBezTo>
                <a:cubicBezTo>
                  <a:pt x="979413" y="956682"/>
                  <a:pt x="960588" y="1000632"/>
                  <a:pt x="935484" y="1021944"/>
                </a:cubicBezTo>
                <a:cubicBezTo>
                  <a:pt x="933958" y="838222"/>
                  <a:pt x="942083" y="583277"/>
                  <a:pt x="893383" y="540058"/>
                </a:cubicBezTo>
                <a:close/>
                <a:moveTo>
                  <a:pt x="773444" y="284898"/>
                </a:moveTo>
                <a:lnTo>
                  <a:pt x="3186996" y="284898"/>
                </a:lnTo>
                <a:cubicBezTo>
                  <a:pt x="3386422" y="284898"/>
                  <a:pt x="3548088" y="446564"/>
                  <a:pt x="3548088" y="645990"/>
                </a:cubicBezTo>
                <a:lnTo>
                  <a:pt x="3548088" y="2090314"/>
                </a:lnTo>
                <a:cubicBezTo>
                  <a:pt x="3548088" y="2289740"/>
                  <a:pt x="3386422" y="2451406"/>
                  <a:pt x="3186996" y="2451406"/>
                </a:cubicBezTo>
                <a:lnTo>
                  <a:pt x="773444" y="2451406"/>
                </a:lnTo>
                <a:cubicBezTo>
                  <a:pt x="574018" y="2451406"/>
                  <a:pt x="412352" y="2289740"/>
                  <a:pt x="412352" y="2090314"/>
                </a:cubicBezTo>
                <a:lnTo>
                  <a:pt x="412352" y="645990"/>
                </a:lnTo>
                <a:cubicBezTo>
                  <a:pt x="412352" y="446564"/>
                  <a:pt x="574018" y="284898"/>
                  <a:pt x="773444" y="284898"/>
                </a:cubicBezTo>
                <a:close/>
                <a:moveTo>
                  <a:pt x="671921" y="193767"/>
                </a:moveTo>
                <a:cubicBezTo>
                  <a:pt x="455719" y="193767"/>
                  <a:pt x="280452" y="369034"/>
                  <a:pt x="280452" y="585236"/>
                </a:cubicBezTo>
                <a:lnTo>
                  <a:pt x="280452" y="2151068"/>
                </a:lnTo>
                <a:cubicBezTo>
                  <a:pt x="280452" y="2367270"/>
                  <a:pt x="455719" y="2542537"/>
                  <a:pt x="671921" y="2542537"/>
                </a:cubicBezTo>
                <a:lnTo>
                  <a:pt x="3288519" y="2542537"/>
                </a:lnTo>
                <a:cubicBezTo>
                  <a:pt x="3504721" y="2542537"/>
                  <a:pt x="3679988" y="2367270"/>
                  <a:pt x="3679988" y="2151068"/>
                </a:cubicBezTo>
                <a:lnTo>
                  <a:pt x="3679988" y="585236"/>
                </a:lnTo>
                <a:cubicBezTo>
                  <a:pt x="3679988" y="369034"/>
                  <a:pt x="3504721" y="193767"/>
                  <a:pt x="3288519" y="193767"/>
                </a:cubicBezTo>
                <a:close/>
                <a:moveTo>
                  <a:pt x="456060" y="0"/>
                </a:moveTo>
                <a:lnTo>
                  <a:pt x="3504380" y="0"/>
                </a:lnTo>
                <a:cubicBezTo>
                  <a:pt x="3756255" y="0"/>
                  <a:pt x="3960440" y="204185"/>
                  <a:pt x="3960440" y="456060"/>
                </a:cubicBezTo>
                <a:lnTo>
                  <a:pt x="3960440" y="2280244"/>
                </a:lnTo>
                <a:cubicBezTo>
                  <a:pt x="3960440" y="2532119"/>
                  <a:pt x="3756255" y="2736304"/>
                  <a:pt x="3504380" y="2736304"/>
                </a:cubicBezTo>
                <a:lnTo>
                  <a:pt x="456060" y="2736304"/>
                </a:lnTo>
                <a:cubicBezTo>
                  <a:pt x="204185" y="2736304"/>
                  <a:pt x="0" y="2532119"/>
                  <a:pt x="0" y="2280244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4" name="Rounded Rectangle 1">
            <a:extLst>
              <a:ext uri="{FF2B5EF4-FFF2-40B4-BE49-F238E27FC236}">
                <a16:creationId xmlns:a16="http://schemas.microsoft.com/office/drawing/2014/main" id="{7BA7A854-BFDF-4B2F-A8EA-B3A48F383B59}"/>
              </a:ext>
            </a:extLst>
          </p:cNvPr>
          <p:cNvSpPr>
            <a:spLocks noChangeAspect="1"/>
          </p:cNvSpPr>
          <p:nvPr/>
        </p:nvSpPr>
        <p:spPr>
          <a:xfrm>
            <a:off x="6494121" y="2410841"/>
            <a:ext cx="248616" cy="248626"/>
          </a:xfrm>
          <a:custGeom>
            <a:avLst/>
            <a:gdLst/>
            <a:ahLst/>
            <a:cxnLst/>
            <a:rect l="l" t="t" r="r" b="b"/>
            <a:pathLst>
              <a:path w="3946957" h="3947095">
                <a:moveTo>
                  <a:pt x="455702" y="3587095"/>
                </a:moveTo>
                <a:lnTo>
                  <a:pt x="1175702" y="3587095"/>
                </a:lnTo>
                <a:lnTo>
                  <a:pt x="1175702" y="3799441"/>
                </a:lnTo>
                <a:cubicBezTo>
                  <a:pt x="1175702" y="3880988"/>
                  <a:pt x="1109595" y="3947095"/>
                  <a:pt x="1028048" y="3947095"/>
                </a:cubicBezTo>
                <a:lnTo>
                  <a:pt x="603356" y="3947095"/>
                </a:lnTo>
                <a:cubicBezTo>
                  <a:pt x="521809" y="3947095"/>
                  <a:pt x="455702" y="3880988"/>
                  <a:pt x="455702" y="3799441"/>
                </a:cubicBezTo>
                <a:close/>
                <a:moveTo>
                  <a:pt x="2751999" y="3587094"/>
                </a:moveTo>
                <a:lnTo>
                  <a:pt x="3471999" y="3587094"/>
                </a:lnTo>
                <a:lnTo>
                  <a:pt x="3471999" y="3799440"/>
                </a:lnTo>
                <a:cubicBezTo>
                  <a:pt x="3471999" y="3880987"/>
                  <a:pt x="3405892" y="3947094"/>
                  <a:pt x="3324345" y="3947094"/>
                </a:cubicBezTo>
                <a:lnTo>
                  <a:pt x="2899653" y="3947094"/>
                </a:lnTo>
                <a:cubicBezTo>
                  <a:pt x="2818106" y="3947094"/>
                  <a:pt x="2751999" y="3880987"/>
                  <a:pt x="2751999" y="3799440"/>
                </a:cubicBezTo>
                <a:close/>
                <a:moveTo>
                  <a:pt x="1383221" y="3134113"/>
                </a:moveTo>
                <a:cubicBezTo>
                  <a:pt x="1353398" y="3134113"/>
                  <a:pt x="1329221" y="3158290"/>
                  <a:pt x="1329221" y="3188113"/>
                </a:cubicBezTo>
                <a:cubicBezTo>
                  <a:pt x="1329221" y="3217936"/>
                  <a:pt x="1353398" y="3242113"/>
                  <a:pt x="1383221" y="3242113"/>
                </a:cubicBezTo>
                <a:lnTo>
                  <a:pt x="2535221" y="3242113"/>
                </a:lnTo>
                <a:cubicBezTo>
                  <a:pt x="2565044" y="3242113"/>
                  <a:pt x="2589221" y="3217936"/>
                  <a:pt x="2589221" y="3188113"/>
                </a:cubicBezTo>
                <a:cubicBezTo>
                  <a:pt x="2589221" y="3158290"/>
                  <a:pt x="2565044" y="3134113"/>
                  <a:pt x="2535221" y="3134113"/>
                </a:cubicBezTo>
                <a:close/>
                <a:moveTo>
                  <a:pt x="1383221" y="2844258"/>
                </a:moveTo>
                <a:cubicBezTo>
                  <a:pt x="1353398" y="2844258"/>
                  <a:pt x="1329221" y="2868435"/>
                  <a:pt x="1329221" y="2898258"/>
                </a:cubicBezTo>
                <a:cubicBezTo>
                  <a:pt x="1329221" y="2928081"/>
                  <a:pt x="1353398" y="2952258"/>
                  <a:pt x="1383221" y="2952258"/>
                </a:cubicBezTo>
                <a:lnTo>
                  <a:pt x="2535221" y="2952258"/>
                </a:lnTo>
                <a:cubicBezTo>
                  <a:pt x="2565044" y="2952258"/>
                  <a:pt x="2589221" y="2928081"/>
                  <a:pt x="2589221" y="2898258"/>
                </a:cubicBezTo>
                <a:cubicBezTo>
                  <a:pt x="2589221" y="2868435"/>
                  <a:pt x="2565044" y="2844258"/>
                  <a:pt x="2535221" y="2844258"/>
                </a:cubicBezTo>
                <a:close/>
                <a:moveTo>
                  <a:pt x="1383221" y="2554402"/>
                </a:moveTo>
                <a:cubicBezTo>
                  <a:pt x="1353398" y="2554402"/>
                  <a:pt x="1329221" y="2578579"/>
                  <a:pt x="1329221" y="2608402"/>
                </a:cubicBezTo>
                <a:cubicBezTo>
                  <a:pt x="1329221" y="2638225"/>
                  <a:pt x="1353398" y="2662402"/>
                  <a:pt x="1383221" y="2662402"/>
                </a:cubicBezTo>
                <a:lnTo>
                  <a:pt x="2535221" y="2662402"/>
                </a:lnTo>
                <a:cubicBezTo>
                  <a:pt x="2565044" y="2662402"/>
                  <a:pt x="2589221" y="2638225"/>
                  <a:pt x="2589221" y="2608402"/>
                </a:cubicBezTo>
                <a:cubicBezTo>
                  <a:pt x="2589221" y="2578579"/>
                  <a:pt x="2565044" y="2554402"/>
                  <a:pt x="2535221" y="2554402"/>
                </a:cubicBezTo>
                <a:close/>
                <a:moveTo>
                  <a:pt x="3111999" y="2270017"/>
                </a:moveTo>
                <a:cubicBezTo>
                  <a:pt x="2985747" y="2270017"/>
                  <a:pt x="2883399" y="2372365"/>
                  <a:pt x="2883399" y="2498617"/>
                </a:cubicBezTo>
                <a:cubicBezTo>
                  <a:pt x="2883399" y="2624869"/>
                  <a:pt x="2985747" y="2727217"/>
                  <a:pt x="3111999" y="2727217"/>
                </a:cubicBezTo>
                <a:cubicBezTo>
                  <a:pt x="3238251" y="2727217"/>
                  <a:pt x="3340599" y="2624869"/>
                  <a:pt x="3340599" y="2498617"/>
                </a:cubicBezTo>
                <a:cubicBezTo>
                  <a:pt x="3340599" y="2372365"/>
                  <a:pt x="3238251" y="2270017"/>
                  <a:pt x="3111999" y="2270017"/>
                </a:cubicBezTo>
                <a:close/>
                <a:moveTo>
                  <a:pt x="760887" y="2270017"/>
                </a:moveTo>
                <a:cubicBezTo>
                  <a:pt x="634635" y="2270017"/>
                  <a:pt x="532287" y="2372365"/>
                  <a:pt x="532287" y="2498617"/>
                </a:cubicBezTo>
                <a:cubicBezTo>
                  <a:pt x="532287" y="2624869"/>
                  <a:pt x="634635" y="2727217"/>
                  <a:pt x="760887" y="2727217"/>
                </a:cubicBezTo>
                <a:cubicBezTo>
                  <a:pt x="887139" y="2727217"/>
                  <a:pt x="989487" y="2624869"/>
                  <a:pt x="989487" y="2498617"/>
                </a:cubicBezTo>
                <a:cubicBezTo>
                  <a:pt x="989487" y="2372365"/>
                  <a:pt x="887139" y="2270017"/>
                  <a:pt x="760887" y="2270017"/>
                </a:cubicBezTo>
                <a:close/>
                <a:moveTo>
                  <a:pt x="1383221" y="1927984"/>
                </a:moveTo>
                <a:cubicBezTo>
                  <a:pt x="1353398" y="1927984"/>
                  <a:pt x="1329221" y="1952161"/>
                  <a:pt x="1329221" y="1981984"/>
                </a:cubicBezTo>
                <a:cubicBezTo>
                  <a:pt x="1329221" y="2011807"/>
                  <a:pt x="1353398" y="2035984"/>
                  <a:pt x="1383221" y="2035984"/>
                </a:cubicBezTo>
                <a:lnTo>
                  <a:pt x="2535221" y="2035984"/>
                </a:lnTo>
                <a:cubicBezTo>
                  <a:pt x="2565044" y="2035984"/>
                  <a:pt x="2589221" y="2011807"/>
                  <a:pt x="2589221" y="1981984"/>
                </a:cubicBezTo>
                <a:cubicBezTo>
                  <a:pt x="2589221" y="1952161"/>
                  <a:pt x="2565044" y="1927984"/>
                  <a:pt x="2535221" y="1927984"/>
                </a:cubicBezTo>
                <a:close/>
                <a:moveTo>
                  <a:pt x="79811" y="1444781"/>
                </a:moveTo>
                <a:lnTo>
                  <a:pt x="208221" y="1444781"/>
                </a:lnTo>
                <a:cubicBezTo>
                  <a:pt x="252299" y="1444781"/>
                  <a:pt x="288032" y="1480514"/>
                  <a:pt x="288032" y="1524592"/>
                </a:cubicBezTo>
                <a:lnTo>
                  <a:pt x="288032" y="1934995"/>
                </a:lnTo>
                <a:cubicBezTo>
                  <a:pt x="288032" y="1979073"/>
                  <a:pt x="252299" y="2014806"/>
                  <a:pt x="208221" y="2014806"/>
                </a:cubicBezTo>
                <a:lnTo>
                  <a:pt x="170279" y="2014806"/>
                </a:lnTo>
                <a:lnTo>
                  <a:pt x="170279" y="2106351"/>
                </a:lnTo>
                <a:cubicBezTo>
                  <a:pt x="170279" y="2141902"/>
                  <a:pt x="192068" y="2172363"/>
                  <a:pt x="223082" y="2184962"/>
                </a:cubicBezTo>
                <a:cubicBezTo>
                  <a:pt x="266016" y="2120430"/>
                  <a:pt x="339425" y="2077971"/>
                  <a:pt x="422750" y="2077971"/>
                </a:cubicBezTo>
                <a:lnTo>
                  <a:pt x="978767" y="2077971"/>
                </a:lnTo>
                <a:lnTo>
                  <a:pt x="978767" y="1921965"/>
                </a:lnTo>
                <a:cubicBezTo>
                  <a:pt x="978767" y="1796037"/>
                  <a:pt x="1080852" y="1693952"/>
                  <a:pt x="1206780" y="1693952"/>
                </a:cubicBezTo>
                <a:lnTo>
                  <a:pt x="2730974" y="1693952"/>
                </a:lnTo>
                <a:cubicBezTo>
                  <a:pt x="2856902" y="1693952"/>
                  <a:pt x="2958987" y="1796037"/>
                  <a:pt x="2958987" y="1921965"/>
                </a:cubicBezTo>
                <a:lnTo>
                  <a:pt x="2958987" y="2077971"/>
                </a:lnTo>
                <a:lnTo>
                  <a:pt x="3515005" y="2077971"/>
                </a:lnTo>
                <a:cubicBezTo>
                  <a:pt x="3599011" y="2077971"/>
                  <a:pt x="3672938" y="2121126"/>
                  <a:pt x="3715583" y="2186636"/>
                </a:cubicBezTo>
                <a:cubicBezTo>
                  <a:pt x="3751084" y="2177432"/>
                  <a:pt x="3776678" y="2144881"/>
                  <a:pt x="3776678" y="2106351"/>
                </a:cubicBezTo>
                <a:lnTo>
                  <a:pt x="3776678" y="2014806"/>
                </a:lnTo>
                <a:lnTo>
                  <a:pt x="3738736" y="2014806"/>
                </a:lnTo>
                <a:cubicBezTo>
                  <a:pt x="3694658" y="2014806"/>
                  <a:pt x="3658925" y="1979073"/>
                  <a:pt x="3658925" y="1934995"/>
                </a:cubicBezTo>
                <a:lnTo>
                  <a:pt x="3658925" y="1524592"/>
                </a:lnTo>
                <a:cubicBezTo>
                  <a:pt x="3658925" y="1480514"/>
                  <a:pt x="3694658" y="1444781"/>
                  <a:pt x="3738736" y="1444781"/>
                </a:cubicBezTo>
                <a:lnTo>
                  <a:pt x="3867146" y="1444781"/>
                </a:lnTo>
                <a:cubicBezTo>
                  <a:pt x="3911224" y="1444781"/>
                  <a:pt x="3946957" y="1480514"/>
                  <a:pt x="3946957" y="1524592"/>
                </a:cubicBezTo>
                <a:lnTo>
                  <a:pt x="3946957" y="1934995"/>
                </a:lnTo>
                <a:lnTo>
                  <a:pt x="3942009" y="1959504"/>
                </a:lnTo>
                <a:lnTo>
                  <a:pt x="3946957" y="1964452"/>
                </a:lnTo>
                <a:lnTo>
                  <a:pt x="3941010" y="1964452"/>
                </a:lnTo>
                <a:cubicBezTo>
                  <a:pt x="3932395" y="1986875"/>
                  <a:pt x="3913715" y="2004223"/>
                  <a:pt x="3890197" y="2010152"/>
                </a:cubicBezTo>
                <a:lnTo>
                  <a:pt x="3890197" y="2106351"/>
                </a:lnTo>
                <a:cubicBezTo>
                  <a:pt x="3890197" y="2194633"/>
                  <a:pt x="3832612" y="2269465"/>
                  <a:pt x="3752660" y="2294428"/>
                </a:cubicBezTo>
                <a:cubicBezTo>
                  <a:pt x="3754645" y="2302103"/>
                  <a:pt x="3755036" y="2310007"/>
                  <a:pt x="3755036" y="2318002"/>
                </a:cubicBezTo>
                <a:lnTo>
                  <a:pt x="3755036" y="3278100"/>
                </a:lnTo>
                <a:cubicBezTo>
                  <a:pt x="3755036" y="3410665"/>
                  <a:pt x="3647570" y="3518131"/>
                  <a:pt x="3515005" y="3518131"/>
                </a:cubicBezTo>
                <a:lnTo>
                  <a:pt x="422750" y="3518131"/>
                </a:lnTo>
                <a:cubicBezTo>
                  <a:pt x="290185" y="3518131"/>
                  <a:pt x="182719" y="3410665"/>
                  <a:pt x="182719" y="3278100"/>
                </a:cubicBezTo>
                <a:lnTo>
                  <a:pt x="182719" y="2318002"/>
                </a:lnTo>
                <a:lnTo>
                  <a:pt x="185375" y="2291659"/>
                </a:lnTo>
                <a:cubicBezTo>
                  <a:pt x="110118" y="2263849"/>
                  <a:pt x="56760" y="2191331"/>
                  <a:pt x="56760" y="2106351"/>
                </a:cubicBezTo>
                <a:lnTo>
                  <a:pt x="56760" y="2010152"/>
                </a:lnTo>
                <a:cubicBezTo>
                  <a:pt x="33242" y="2004223"/>
                  <a:pt x="14562" y="1986875"/>
                  <a:pt x="5947" y="1964452"/>
                </a:cubicBezTo>
                <a:lnTo>
                  <a:pt x="0" y="1964452"/>
                </a:lnTo>
                <a:lnTo>
                  <a:pt x="4948" y="1959504"/>
                </a:lnTo>
                <a:cubicBezTo>
                  <a:pt x="1383" y="1952016"/>
                  <a:pt x="0" y="1943667"/>
                  <a:pt x="0" y="1934995"/>
                </a:cubicBezTo>
                <a:lnTo>
                  <a:pt x="0" y="1524592"/>
                </a:lnTo>
                <a:cubicBezTo>
                  <a:pt x="0" y="1480514"/>
                  <a:pt x="35733" y="1444781"/>
                  <a:pt x="79811" y="1444781"/>
                </a:cubicBezTo>
                <a:close/>
                <a:moveTo>
                  <a:pt x="1304450" y="757849"/>
                </a:moveTo>
                <a:cubicBezTo>
                  <a:pt x="1096789" y="757849"/>
                  <a:pt x="928447" y="897418"/>
                  <a:pt x="928447" y="1069585"/>
                </a:cubicBezTo>
                <a:lnTo>
                  <a:pt x="928447" y="1419679"/>
                </a:lnTo>
                <a:lnTo>
                  <a:pt x="1966088" y="1419679"/>
                </a:lnTo>
                <a:lnTo>
                  <a:pt x="1978806" y="1419679"/>
                </a:lnTo>
                <a:lnTo>
                  <a:pt x="3016447" y="1419679"/>
                </a:lnTo>
                <a:lnTo>
                  <a:pt x="3016447" y="1069585"/>
                </a:lnTo>
                <a:cubicBezTo>
                  <a:pt x="3016447" y="897418"/>
                  <a:pt x="2848105" y="757849"/>
                  <a:pt x="2640444" y="757849"/>
                </a:cubicBezTo>
                <a:lnTo>
                  <a:pt x="1978806" y="757849"/>
                </a:lnTo>
                <a:lnTo>
                  <a:pt x="1966088" y="757849"/>
                </a:lnTo>
                <a:close/>
                <a:moveTo>
                  <a:pt x="1579270" y="213351"/>
                </a:moveTo>
                <a:cubicBezTo>
                  <a:pt x="1478656" y="213351"/>
                  <a:pt x="1397073" y="269766"/>
                  <a:pt x="1397073" y="339365"/>
                </a:cubicBezTo>
                <a:cubicBezTo>
                  <a:pt x="1397073" y="408964"/>
                  <a:pt x="1478656" y="465379"/>
                  <a:pt x="1579270" y="465379"/>
                </a:cubicBezTo>
                <a:lnTo>
                  <a:pt x="2347382" y="465379"/>
                </a:lnTo>
                <a:cubicBezTo>
                  <a:pt x="2447997" y="465379"/>
                  <a:pt x="2529579" y="408964"/>
                  <a:pt x="2529579" y="339365"/>
                </a:cubicBezTo>
                <a:cubicBezTo>
                  <a:pt x="2529579" y="269766"/>
                  <a:pt x="2447997" y="213351"/>
                  <a:pt x="2347382" y="213351"/>
                </a:cubicBezTo>
                <a:close/>
                <a:moveTo>
                  <a:pt x="2858274" y="182004"/>
                </a:moveTo>
                <a:cubicBezTo>
                  <a:pt x="2780022" y="182004"/>
                  <a:pt x="2716586" y="245440"/>
                  <a:pt x="2716586" y="323692"/>
                </a:cubicBezTo>
                <a:cubicBezTo>
                  <a:pt x="2716586" y="401944"/>
                  <a:pt x="2780022" y="465380"/>
                  <a:pt x="2858274" y="465380"/>
                </a:cubicBezTo>
                <a:cubicBezTo>
                  <a:pt x="2936526" y="465380"/>
                  <a:pt x="2999962" y="401944"/>
                  <a:pt x="2999962" y="323692"/>
                </a:cubicBezTo>
                <a:cubicBezTo>
                  <a:pt x="2999962" y="245440"/>
                  <a:pt x="2936526" y="182004"/>
                  <a:pt x="2858274" y="182004"/>
                </a:cubicBezTo>
                <a:close/>
                <a:moveTo>
                  <a:pt x="1053417" y="182004"/>
                </a:moveTo>
                <a:cubicBezTo>
                  <a:pt x="975165" y="182004"/>
                  <a:pt x="911729" y="245440"/>
                  <a:pt x="911729" y="323692"/>
                </a:cubicBezTo>
                <a:cubicBezTo>
                  <a:pt x="911729" y="401944"/>
                  <a:pt x="975165" y="465380"/>
                  <a:pt x="1053417" y="465380"/>
                </a:cubicBezTo>
                <a:cubicBezTo>
                  <a:pt x="1131669" y="465380"/>
                  <a:pt x="1195105" y="401944"/>
                  <a:pt x="1195105" y="323692"/>
                </a:cubicBezTo>
                <a:cubicBezTo>
                  <a:pt x="1195105" y="245440"/>
                  <a:pt x="1131669" y="182004"/>
                  <a:pt x="1053417" y="182004"/>
                </a:cubicBezTo>
                <a:close/>
                <a:moveTo>
                  <a:pt x="1184466" y="0"/>
                </a:moveTo>
                <a:lnTo>
                  <a:pt x="2753503" y="0"/>
                </a:lnTo>
                <a:cubicBezTo>
                  <a:pt x="3339728" y="0"/>
                  <a:pt x="3391691" y="517411"/>
                  <a:pt x="3403875" y="957007"/>
                </a:cubicBezTo>
                <a:cubicBezTo>
                  <a:pt x="3416058" y="1396603"/>
                  <a:pt x="3403874" y="1600312"/>
                  <a:pt x="3403874" y="1921965"/>
                </a:cubicBezTo>
                <a:lnTo>
                  <a:pt x="3115434" y="1921965"/>
                </a:lnTo>
                <a:lnTo>
                  <a:pt x="3115434" y="1849958"/>
                </a:lnTo>
                <a:cubicBezTo>
                  <a:pt x="3115434" y="1704145"/>
                  <a:pt x="2985410" y="1585941"/>
                  <a:pt x="2825015" y="1585941"/>
                </a:cubicBezTo>
                <a:lnTo>
                  <a:pt x="1112952" y="1585941"/>
                </a:lnTo>
                <a:cubicBezTo>
                  <a:pt x="952558" y="1585941"/>
                  <a:pt x="822534" y="1704145"/>
                  <a:pt x="822534" y="1849958"/>
                </a:cubicBezTo>
                <a:lnTo>
                  <a:pt x="822534" y="1921965"/>
                </a:lnTo>
                <a:lnTo>
                  <a:pt x="534094" y="1921965"/>
                </a:lnTo>
                <a:cubicBezTo>
                  <a:pt x="534094" y="1600312"/>
                  <a:pt x="516600" y="1505841"/>
                  <a:pt x="534094" y="957007"/>
                </a:cubicBezTo>
                <a:cubicBezTo>
                  <a:pt x="551587" y="408173"/>
                  <a:pt x="598240" y="0"/>
                  <a:pt x="11844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5" name="Rounded Rectangle 2">
            <a:extLst>
              <a:ext uri="{FF2B5EF4-FFF2-40B4-BE49-F238E27FC236}">
                <a16:creationId xmlns:a16="http://schemas.microsoft.com/office/drawing/2014/main" id="{4E092730-4256-4A38-9586-CA0F28D8A854}"/>
              </a:ext>
            </a:extLst>
          </p:cNvPr>
          <p:cNvSpPr>
            <a:spLocks noChangeAspect="1"/>
          </p:cNvSpPr>
          <p:nvPr/>
        </p:nvSpPr>
        <p:spPr>
          <a:xfrm>
            <a:off x="6837062" y="2830594"/>
            <a:ext cx="161821" cy="248616"/>
          </a:xfrm>
          <a:custGeom>
            <a:avLst/>
            <a:gdLst/>
            <a:ahLst/>
            <a:cxnLst/>
            <a:rect l="l" t="t" r="r" b="b"/>
            <a:pathLst>
              <a:path w="2618961" h="4023704">
                <a:moveTo>
                  <a:pt x="1289133" y="2782456"/>
                </a:moveTo>
                <a:lnTo>
                  <a:pt x="1310767" y="2788252"/>
                </a:lnTo>
                <a:lnTo>
                  <a:pt x="1310767" y="2784968"/>
                </a:lnTo>
                <a:lnTo>
                  <a:pt x="1534949" y="2784968"/>
                </a:lnTo>
                <a:lnTo>
                  <a:pt x="1534948" y="3649063"/>
                </a:lnTo>
                <a:lnTo>
                  <a:pt x="1310766" y="3649064"/>
                </a:lnTo>
                <a:lnTo>
                  <a:pt x="1310767" y="3084916"/>
                </a:lnTo>
                <a:cubicBezTo>
                  <a:pt x="1240597" y="3137489"/>
                  <a:pt x="1154722" y="3168931"/>
                  <a:pt x="1062714" y="3173050"/>
                </a:cubicBezTo>
                <a:lnTo>
                  <a:pt x="1053696" y="2971627"/>
                </a:lnTo>
                <a:cubicBezTo>
                  <a:pt x="1165025" y="2966643"/>
                  <a:pt x="1260290" y="2890098"/>
                  <a:pt x="1289133" y="2782456"/>
                </a:cubicBezTo>
                <a:close/>
                <a:moveTo>
                  <a:pt x="1377155" y="2541868"/>
                </a:moveTo>
                <a:cubicBezTo>
                  <a:pt x="1016101" y="2541868"/>
                  <a:pt x="723411" y="2834559"/>
                  <a:pt x="723410" y="3195613"/>
                </a:cubicBezTo>
                <a:cubicBezTo>
                  <a:pt x="723410" y="3556665"/>
                  <a:pt x="1016101" y="3849357"/>
                  <a:pt x="1377155" y="3849356"/>
                </a:cubicBezTo>
                <a:cubicBezTo>
                  <a:pt x="1738207" y="3849356"/>
                  <a:pt x="2030899" y="3556665"/>
                  <a:pt x="2030898" y="3195613"/>
                </a:cubicBezTo>
                <a:cubicBezTo>
                  <a:pt x="2030899" y="2834559"/>
                  <a:pt x="1738207" y="2541869"/>
                  <a:pt x="1377155" y="2541868"/>
                </a:cubicBezTo>
                <a:close/>
                <a:moveTo>
                  <a:pt x="1377154" y="2367520"/>
                </a:moveTo>
                <a:cubicBezTo>
                  <a:pt x="1834497" y="2367520"/>
                  <a:pt x="2205246" y="2738268"/>
                  <a:pt x="2205246" y="3195611"/>
                </a:cubicBezTo>
                <a:cubicBezTo>
                  <a:pt x="2205247" y="3652955"/>
                  <a:pt x="1834497" y="4023704"/>
                  <a:pt x="1377154" y="4023704"/>
                </a:cubicBezTo>
                <a:cubicBezTo>
                  <a:pt x="919812" y="4023704"/>
                  <a:pt x="549062" y="3652955"/>
                  <a:pt x="549063" y="3195611"/>
                </a:cubicBezTo>
                <a:cubicBezTo>
                  <a:pt x="549062" y="2738268"/>
                  <a:pt x="919812" y="2367520"/>
                  <a:pt x="1377154" y="2367520"/>
                </a:cubicBezTo>
                <a:close/>
                <a:moveTo>
                  <a:pt x="1355808" y="2084506"/>
                </a:moveTo>
                <a:cubicBezTo>
                  <a:pt x="1467036" y="2083599"/>
                  <a:pt x="1585378" y="2090821"/>
                  <a:pt x="1799777" y="2108893"/>
                </a:cubicBezTo>
                <a:cubicBezTo>
                  <a:pt x="1847983" y="2117450"/>
                  <a:pt x="1852567" y="2125265"/>
                  <a:pt x="1852567" y="2145461"/>
                </a:cubicBezTo>
                <a:lnTo>
                  <a:pt x="1852567" y="2291727"/>
                </a:lnTo>
                <a:cubicBezTo>
                  <a:pt x="1852567" y="2311923"/>
                  <a:pt x="1828933" y="2328295"/>
                  <a:pt x="1799777" y="2328295"/>
                </a:cubicBezTo>
                <a:cubicBezTo>
                  <a:pt x="1385211" y="2265864"/>
                  <a:pt x="1354867" y="2279007"/>
                  <a:pt x="954530" y="2328295"/>
                </a:cubicBezTo>
                <a:cubicBezTo>
                  <a:pt x="925375" y="2328295"/>
                  <a:pt x="901740" y="2311923"/>
                  <a:pt x="901740" y="2291727"/>
                </a:cubicBezTo>
                <a:lnTo>
                  <a:pt x="901740" y="2145461"/>
                </a:lnTo>
                <a:cubicBezTo>
                  <a:pt x="901740" y="2125265"/>
                  <a:pt x="915850" y="2121728"/>
                  <a:pt x="954530" y="2108893"/>
                </a:cubicBezTo>
                <a:cubicBezTo>
                  <a:pt x="1140468" y="2094449"/>
                  <a:pt x="1244581" y="2085413"/>
                  <a:pt x="1355808" y="2084506"/>
                </a:cubicBezTo>
                <a:close/>
                <a:moveTo>
                  <a:pt x="1167754" y="1329034"/>
                </a:moveTo>
                <a:lnTo>
                  <a:pt x="1161129" y="1344053"/>
                </a:lnTo>
                <a:lnTo>
                  <a:pt x="1174380" y="1344053"/>
                </a:lnTo>
                <a:close/>
                <a:moveTo>
                  <a:pt x="0" y="15354"/>
                </a:moveTo>
                <a:lnTo>
                  <a:pt x="368840" y="15354"/>
                </a:lnTo>
                <a:lnTo>
                  <a:pt x="1247668" y="2007479"/>
                </a:lnTo>
                <a:lnTo>
                  <a:pt x="878829" y="2007479"/>
                </a:lnTo>
                <a:close/>
                <a:moveTo>
                  <a:pt x="496063" y="10236"/>
                </a:moveTo>
                <a:lnTo>
                  <a:pt x="864903" y="10236"/>
                </a:lnTo>
                <a:lnTo>
                  <a:pt x="1743731" y="2002361"/>
                </a:lnTo>
                <a:lnTo>
                  <a:pt x="1374892" y="2002361"/>
                </a:lnTo>
                <a:close/>
                <a:moveTo>
                  <a:pt x="2250122" y="0"/>
                </a:moveTo>
                <a:lnTo>
                  <a:pt x="2618961" y="0"/>
                </a:lnTo>
                <a:lnTo>
                  <a:pt x="1785754" y="1888712"/>
                </a:lnTo>
                <a:lnTo>
                  <a:pt x="1601334" y="1470670"/>
                </a:lnTo>
                <a:close/>
                <a:moveTo>
                  <a:pt x="1754059" y="0"/>
                </a:moveTo>
                <a:lnTo>
                  <a:pt x="2122898" y="0"/>
                </a:lnTo>
                <a:lnTo>
                  <a:pt x="1536593" y="1329035"/>
                </a:lnTo>
                <a:lnTo>
                  <a:pt x="1352174" y="91099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6" name="Rectangle 13">
            <a:extLst>
              <a:ext uri="{FF2B5EF4-FFF2-40B4-BE49-F238E27FC236}">
                <a16:creationId xmlns:a16="http://schemas.microsoft.com/office/drawing/2014/main" id="{8E7BB7F9-EE3C-4D57-B3F4-B4A996D09466}"/>
              </a:ext>
            </a:extLst>
          </p:cNvPr>
          <p:cNvSpPr>
            <a:spLocks noChangeAspect="1"/>
          </p:cNvSpPr>
          <p:nvPr/>
        </p:nvSpPr>
        <p:spPr>
          <a:xfrm rot="18900000">
            <a:off x="6996753" y="3137377"/>
            <a:ext cx="189539" cy="235434"/>
          </a:xfrm>
          <a:custGeom>
            <a:avLst/>
            <a:gdLst/>
            <a:ahLst/>
            <a:cxnLst/>
            <a:rect l="l" t="t" r="r" b="b"/>
            <a:pathLst>
              <a:path w="2968614" h="3687432">
                <a:moveTo>
                  <a:pt x="1293272" y="697934"/>
                </a:moveTo>
                <a:lnTo>
                  <a:pt x="1427525" y="1260285"/>
                </a:lnTo>
                <a:lnTo>
                  <a:pt x="1669402" y="1260285"/>
                </a:lnTo>
                <a:lnTo>
                  <a:pt x="1669402" y="1532194"/>
                </a:lnTo>
                <a:lnTo>
                  <a:pt x="1669401" y="1532194"/>
                </a:lnTo>
                <a:cubicBezTo>
                  <a:pt x="1669401" y="1708257"/>
                  <a:pt x="1669400" y="1884320"/>
                  <a:pt x="1669400" y="2060383"/>
                </a:cubicBezTo>
                <a:lnTo>
                  <a:pt x="1496378" y="1532194"/>
                </a:lnTo>
                <a:lnTo>
                  <a:pt x="1293271" y="1532194"/>
                </a:lnTo>
                <a:lnTo>
                  <a:pt x="1293271" y="1260285"/>
                </a:lnTo>
                <a:lnTo>
                  <a:pt x="1293271" y="1260285"/>
                </a:lnTo>
                <a:cubicBezTo>
                  <a:pt x="1293272" y="1072835"/>
                  <a:pt x="1293272" y="885384"/>
                  <a:pt x="1293272" y="697934"/>
                </a:cubicBezTo>
                <a:close/>
                <a:moveTo>
                  <a:pt x="714858" y="106984"/>
                </a:moveTo>
                <a:lnTo>
                  <a:pt x="729426" y="399001"/>
                </a:lnTo>
                <a:lnTo>
                  <a:pt x="14568" y="434664"/>
                </a:lnTo>
                <a:lnTo>
                  <a:pt x="0" y="142648"/>
                </a:lnTo>
                <a:close/>
                <a:moveTo>
                  <a:pt x="2883983" y="495700"/>
                </a:moveTo>
                <a:lnTo>
                  <a:pt x="2965773" y="2135120"/>
                </a:lnTo>
                <a:lnTo>
                  <a:pt x="2965774" y="2135120"/>
                </a:lnTo>
                <a:lnTo>
                  <a:pt x="2965774" y="2135136"/>
                </a:lnTo>
                <a:lnTo>
                  <a:pt x="2968614" y="2192084"/>
                </a:lnTo>
                <a:lnTo>
                  <a:pt x="2965836" y="2192223"/>
                </a:lnTo>
                <a:cubicBezTo>
                  <a:pt x="2978053" y="2984176"/>
                  <a:pt x="2381052" y="3647212"/>
                  <a:pt x="1609946" y="3685682"/>
                </a:cubicBezTo>
                <a:cubicBezTo>
                  <a:pt x="822447" y="3724970"/>
                  <a:pt x="150797" y="3098016"/>
                  <a:pt x="107153" y="2284149"/>
                </a:cubicBezTo>
                <a:lnTo>
                  <a:pt x="106839" y="2284164"/>
                </a:lnTo>
                <a:lnTo>
                  <a:pt x="24730" y="638345"/>
                </a:lnTo>
                <a:lnTo>
                  <a:pt x="739588" y="602681"/>
                </a:lnTo>
                <a:lnTo>
                  <a:pt x="821400" y="2242554"/>
                </a:lnTo>
                <a:cubicBezTo>
                  <a:pt x="842638" y="2664518"/>
                  <a:pt x="1179646" y="2990557"/>
                  <a:pt x="1574285" y="2970869"/>
                </a:cubicBezTo>
                <a:cubicBezTo>
                  <a:pt x="1968912" y="2951181"/>
                  <a:pt x="2271788" y="2593240"/>
                  <a:pt x="2250939" y="2171275"/>
                </a:cubicBezTo>
                <a:lnTo>
                  <a:pt x="2169125" y="531363"/>
                </a:lnTo>
                <a:close/>
                <a:moveTo>
                  <a:pt x="2859252" y="0"/>
                </a:moveTo>
                <a:lnTo>
                  <a:pt x="2874286" y="301359"/>
                </a:lnTo>
                <a:lnTo>
                  <a:pt x="2159429" y="337023"/>
                </a:lnTo>
                <a:lnTo>
                  <a:pt x="2144394" y="356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7" name="Trapezoid 10">
            <a:extLst>
              <a:ext uri="{FF2B5EF4-FFF2-40B4-BE49-F238E27FC236}">
                <a16:creationId xmlns:a16="http://schemas.microsoft.com/office/drawing/2014/main" id="{BA9A8F83-1636-431B-967D-67E7D5286903}"/>
              </a:ext>
            </a:extLst>
          </p:cNvPr>
          <p:cNvSpPr/>
          <p:nvPr/>
        </p:nvSpPr>
        <p:spPr>
          <a:xfrm>
            <a:off x="6567511" y="4235850"/>
            <a:ext cx="236446" cy="236170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8" name="Oval 7">
            <a:extLst>
              <a:ext uri="{FF2B5EF4-FFF2-40B4-BE49-F238E27FC236}">
                <a16:creationId xmlns:a16="http://schemas.microsoft.com/office/drawing/2014/main" id="{2D5D4D5A-8704-4B43-A056-524D80238CB0}"/>
              </a:ext>
            </a:extLst>
          </p:cNvPr>
          <p:cNvSpPr/>
          <p:nvPr/>
        </p:nvSpPr>
        <p:spPr>
          <a:xfrm>
            <a:off x="6651272" y="2126448"/>
            <a:ext cx="182926" cy="24028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4725F15-5AB2-410B-B473-4E84F8581352}"/>
              </a:ext>
            </a:extLst>
          </p:cNvPr>
          <p:cNvGrpSpPr/>
          <p:nvPr/>
        </p:nvGrpSpPr>
        <p:grpSpPr>
          <a:xfrm>
            <a:off x="10235461" y="2586875"/>
            <a:ext cx="223853" cy="228651"/>
            <a:chOff x="2600940" y="1364722"/>
            <a:chExt cx="3925967" cy="4010110"/>
          </a:xfrm>
          <a:solidFill>
            <a:schemeClr val="accent2"/>
          </a:solidFill>
        </p:grpSpPr>
        <p:sp>
          <p:nvSpPr>
            <p:cNvPr id="120" name="Donut 1">
              <a:extLst>
                <a:ext uri="{FF2B5EF4-FFF2-40B4-BE49-F238E27FC236}">
                  <a16:creationId xmlns:a16="http://schemas.microsoft.com/office/drawing/2014/main" id="{169420A1-7185-42F0-8386-B387BE4E0FD6}"/>
                </a:ext>
              </a:extLst>
            </p:cNvPr>
            <p:cNvSpPr/>
            <p:nvPr/>
          </p:nvSpPr>
          <p:spPr>
            <a:xfrm>
              <a:off x="2600940" y="1468514"/>
              <a:ext cx="1778702" cy="3906318"/>
            </a:xfrm>
            <a:custGeom>
              <a:avLst/>
              <a:gdLst/>
              <a:ahLst/>
              <a:cxnLst/>
              <a:rect l="l" t="t" r="r" b="b"/>
              <a:pathLst>
                <a:path w="1778702" h="3906318">
                  <a:moveTo>
                    <a:pt x="864588" y="1587925"/>
                  </a:moveTo>
                  <a:lnTo>
                    <a:pt x="724641" y="2110216"/>
                  </a:lnTo>
                  <a:lnTo>
                    <a:pt x="826949" y="2110216"/>
                  </a:lnTo>
                  <a:lnTo>
                    <a:pt x="826949" y="1984216"/>
                  </a:lnTo>
                  <a:cubicBezTo>
                    <a:pt x="826949" y="1944451"/>
                    <a:pt x="859184" y="1912216"/>
                    <a:pt x="898949" y="1912216"/>
                  </a:cubicBezTo>
                  <a:cubicBezTo>
                    <a:pt x="938714" y="1912216"/>
                    <a:pt x="970949" y="1944451"/>
                    <a:pt x="970949" y="1984216"/>
                  </a:cubicBezTo>
                  <a:lnTo>
                    <a:pt x="970949" y="2110216"/>
                  </a:lnTo>
                  <a:lnTo>
                    <a:pt x="1049559" y="2110216"/>
                  </a:lnTo>
                  <a:lnTo>
                    <a:pt x="910861" y="1592590"/>
                  </a:lnTo>
                  <a:close/>
                  <a:moveTo>
                    <a:pt x="923096" y="1336867"/>
                  </a:moveTo>
                  <a:lnTo>
                    <a:pt x="892009" y="1336868"/>
                  </a:lnTo>
                  <a:cubicBezTo>
                    <a:pt x="880711" y="1336867"/>
                    <a:pt x="871552" y="1346027"/>
                    <a:pt x="871552" y="1357325"/>
                  </a:cubicBezTo>
                  <a:lnTo>
                    <a:pt x="871552" y="1496411"/>
                  </a:lnTo>
                  <a:cubicBezTo>
                    <a:pt x="871552" y="1507709"/>
                    <a:pt x="880712" y="1516868"/>
                    <a:pt x="892009" y="1516868"/>
                  </a:cubicBezTo>
                  <a:lnTo>
                    <a:pt x="923096" y="1516868"/>
                  </a:lnTo>
                  <a:cubicBezTo>
                    <a:pt x="934394" y="1516868"/>
                    <a:pt x="943552" y="1507709"/>
                    <a:pt x="943552" y="1496411"/>
                  </a:cubicBezTo>
                  <a:lnTo>
                    <a:pt x="943552" y="1357325"/>
                  </a:lnTo>
                  <a:cubicBezTo>
                    <a:pt x="943552" y="1346027"/>
                    <a:pt x="934393" y="1336867"/>
                    <a:pt x="923096" y="1336867"/>
                  </a:cubicBezTo>
                  <a:close/>
                  <a:moveTo>
                    <a:pt x="1192157" y="1264156"/>
                  </a:moveTo>
                  <a:lnTo>
                    <a:pt x="1162946" y="1274788"/>
                  </a:lnTo>
                  <a:cubicBezTo>
                    <a:pt x="1152330" y="1278652"/>
                    <a:pt x="1146855" y="1290392"/>
                    <a:pt x="1150719" y="1301008"/>
                  </a:cubicBezTo>
                  <a:lnTo>
                    <a:pt x="1198289" y="1431707"/>
                  </a:lnTo>
                  <a:cubicBezTo>
                    <a:pt x="1202153" y="1442323"/>
                    <a:pt x="1213893" y="1447797"/>
                    <a:pt x="1224510" y="1443934"/>
                  </a:cubicBezTo>
                  <a:lnTo>
                    <a:pt x="1253721" y="1433301"/>
                  </a:lnTo>
                  <a:cubicBezTo>
                    <a:pt x="1264337" y="1429437"/>
                    <a:pt x="1269812" y="1417697"/>
                    <a:pt x="1265947" y="1407081"/>
                  </a:cubicBezTo>
                  <a:lnTo>
                    <a:pt x="1218377" y="1276382"/>
                  </a:lnTo>
                  <a:cubicBezTo>
                    <a:pt x="1214513" y="1265766"/>
                    <a:pt x="1202774" y="1260292"/>
                    <a:pt x="1192157" y="1264156"/>
                  </a:cubicBezTo>
                  <a:close/>
                  <a:moveTo>
                    <a:pt x="672939" y="1256024"/>
                  </a:moveTo>
                  <a:cubicBezTo>
                    <a:pt x="662323" y="1252159"/>
                    <a:pt x="650584" y="1257634"/>
                    <a:pt x="646720" y="1268250"/>
                  </a:cubicBezTo>
                  <a:lnTo>
                    <a:pt x="599149" y="1398948"/>
                  </a:lnTo>
                  <a:cubicBezTo>
                    <a:pt x="595285" y="1409565"/>
                    <a:pt x="600759" y="1421304"/>
                    <a:pt x="611376" y="1425168"/>
                  </a:cubicBezTo>
                  <a:lnTo>
                    <a:pt x="640587" y="1435800"/>
                  </a:lnTo>
                  <a:cubicBezTo>
                    <a:pt x="651204" y="1439665"/>
                    <a:pt x="662943" y="1434190"/>
                    <a:pt x="666808" y="1423574"/>
                  </a:cubicBezTo>
                  <a:lnTo>
                    <a:pt x="714378" y="1292875"/>
                  </a:lnTo>
                  <a:cubicBezTo>
                    <a:pt x="718241" y="1282259"/>
                    <a:pt x="712767" y="1270520"/>
                    <a:pt x="702151" y="1266655"/>
                  </a:cubicBezTo>
                  <a:close/>
                  <a:moveTo>
                    <a:pt x="532625" y="1107329"/>
                  </a:moveTo>
                  <a:cubicBezTo>
                    <a:pt x="527568" y="1105974"/>
                    <a:pt x="521995" y="1106548"/>
                    <a:pt x="517102" y="1109372"/>
                  </a:cubicBezTo>
                  <a:lnTo>
                    <a:pt x="396650" y="1178915"/>
                  </a:lnTo>
                  <a:cubicBezTo>
                    <a:pt x="386866" y="1184564"/>
                    <a:pt x="383514" y="1197076"/>
                    <a:pt x="389163" y="1206860"/>
                  </a:cubicBezTo>
                  <a:lnTo>
                    <a:pt x="404706" y="1233781"/>
                  </a:lnTo>
                  <a:cubicBezTo>
                    <a:pt x="410355" y="1243566"/>
                    <a:pt x="422866" y="1246918"/>
                    <a:pt x="432650" y="1241269"/>
                  </a:cubicBezTo>
                  <a:lnTo>
                    <a:pt x="553102" y="1171726"/>
                  </a:lnTo>
                  <a:cubicBezTo>
                    <a:pt x="562887" y="1166077"/>
                    <a:pt x="566239" y="1153566"/>
                    <a:pt x="560590" y="1143781"/>
                  </a:cubicBezTo>
                  <a:lnTo>
                    <a:pt x="545047" y="1116860"/>
                  </a:lnTo>
                  <a:cubicBezTo>
                    <a:pt x="542223" y="1111968"/>
                    <a:pt x="537682" y="1108684"/>
                    <a:pt x="532625" y="1107329"/>
                  </a:cubicBezTo>
                  <a:close/>
                  <a:moveTo>
                    <a:pt x="1298883" y="1104409"/>
                  </a:moveTo>
                  <a:cubicBezTo>
                    <a:pt x="1293826" y="1105764"/>
                    <a:pt x="1289286" y="1109048"/>
                    <a:pt x="1286462" y="1113940"/>
                  </a:cubicBezTo>
                  <a:lnTo>
                    <a:pt x="1270919" y="1140861"/>
                  </a:lnTo>
                  <a:cubicBezTo>
                    <a:pt x="1265269" y="1150645"/>
                    <a:pt x="1268622" y="1163156"/>
                    <a:pt x="1278407" y="1168806"/>
                  </a:cubicBezTo>
                  <a:lnTo>
                    <a:pt x="1398859" y="1238349"/>
                  </a:lnTo>
                  <a:cubicBezTo>
                    <a:pt x="1408643" y="1243998"/>
                    <a:pt x="1421154" y="1240646"/>
                    <a:pt x="1426803" y="1230862"/>
                  </a:cubicBezTo>
                  <a:lnTo>
                    <a:pt x="1442346" y="1203940"/>
                  </a:lnTo>
                  <a:cubicBezTo>
                    <a:pt x="1447995" y="1194156"/>
                    <a:pt x="1444642" y="1181644"/>
                    <a:pt x="1434859" y="1175995"/>
                  </a:cubicBezTo>
                  <a:lnTo>
                    <a:pt x="1314407" y="1106452"/>
                  </a:lnTo>
                  <a:cubicBezTo>
                    <a:pt x="1309514" y="1103628"/>
                    <a:pt x="1303940" y="1103054"/>
                    <a:pt x="1298883" y="1104409"/>
                  </a:cubicBezTo>
                  <a:close/>
                  <a:moveTo>
                    <a:pt x="912290" y="764642"/>
                  </a:moveTo>
                  <a:cubicBezTo>
                    <a:pt x="1031597" y="764642"/>
                    <a:pt x="1128314" y="861359"/>
                    <a:pt x="1128314" y="980666"/>
                  </a:cubicBezTo>
                  <a:cubicBezTo>
                    <a:pt x="1128314" y="1099973"/>
                    <a:pt x="1031597" y="1196690"/>
                    <a:pt x="912290" y="1196690"/>
                  </a:cubicBezTo>
                  <a:cubicBezTo>
                    <a:pt x="792983" y="1196690"/>
                    <a:pt x="696266" y="1099973"/>
                    <a:pt x="696266" y="980666"/>
                  </a:cubicBezTo>
                  <a:cubicBezTo>
                    <a:pt x="696266" y="861359"/>
                    <a:pt x="792983" y="764642"/>
                    <a:pt x="912290" y="764642"/>
                  </a:cubicBezTo>
                  <a:close/>
                  <a:moveTo>
                    <a:pt x="912290" y="672441"/>
                  </a:moveTo>
                  <a:cubicBezTo>
                    <a:pt x="742062" y="672441"/>
                    <a:pt x="604065" y="810438"/>
                    <a:pt x="604065" y="980666"/>
                  </a:cubicBezTo>
                  <a:cubicBezTo>
                    <a:pt x="604065" y="1146433"/>
                    <a:pt x="734924" y="1281636"/>
                    <a:pt x="899020" y="1287553"/>
                  </a:cubicBezTo>
                  <a:cubicBezTo>
                    <a:pt x="904827" y="1288053"/>
                    <a:pt x="910472" y="1287196"/>
                    <a:pt x="916022" y="1285840"/>
                  </a:cubicBezTo>
                  <a:lnTo>
                    <a:pt x="919967" y="1288117"/>
                  </a:lnTo>
                  <a:cubicBezTo>
                    <a:pt x="1086657" y="1284714"/>
                    <a:pt x="1220515" y="1148322"/>
                    <a:pt x="1220515" y="980666"/>
                  </a:cubicBezTo>
                  <a:cubicBezTo>
                    <a:pt x="1220515" y="810438"/>
                    <a:pt x="1082518" y="672441"/>
                    <a:pt x="912290" y="672441"/>
                  </a:cubicBezTo>
                  <a:close/>
                  <a:moveTo>
                    <a:pt x="905153" y="0"/>
                  </a:moveTo>
                  <a:lnTo>
                    <a:pt x="919427" y="0"/>
                  </a:lnTo>
                  <a:cubicBezTo>
                    <a:pt x="1034792" y="0"/>
                    <a:pt x="1128314" y="93522"/>
                    <a:pt x="1128314" y="208887"/>
                  </a:cubicBezTo>
                  <a:lnTo>
                    <a:pt x="1128314" y="409800"/>
                  </a:lnTo>
                  <a:cubicBezTo>
                    <a:pt x="1360062" y="495553"/>
                    <a:pt x="1524358" y="718923"/>
                    <a:pt x="1524358" y="980666"/>
                  </a:cubicBezTo>
                  <a:cubicBezTo>
                    <a:pt x="1524358" y="1195022"/>
                    <a:pt x="1414167" y="1383641"/>
                    <a:pt x="1246914" y="1492322"/>
                  </a:cubicBezTo>
                  <a:lnTo>
                    <a:pt x="1412479" y="2110216"/>
                  </a:lnTo>
                  <a:lnTo>
                    <a:pt x="1560290" y="2110216"/>
                  </a:lnTo>
                  <a:cubicBezTo>
                    <a:pt x="1600055" y="2110216"/>
                    <a:pt x="1632290" y="2142451"/>
                    <a:pt x="1632290" y="2182216"/>
                  </a:cubicBezTo>
                  <a:cubicBezTo>
                    <a:pt x="1632290" y="2221981"/>
                    <a:pt x="1600055" y="2254216"/>
                    <a:pt x="1560290" y="2254216"/>
                  </a:cubicBezTo>
                  <a:lnTo>
                    <a:pt x="1451063" y="2254216"/>
                  </a:lnTo>
                  <a:lnTo>
                    <a:pt x="1778702" y="3476979"/>
                  </a:lnTo>
                  <a:lnTo>
                    <a:pt x="1530823" y="3906318"/>
                  </a:lnTo>
                  <a:lnTo>
                    <a:pt x="1088143" y="2254216"/>
                  </a:lnTo>
                  <a:lnTo>
                    <a:pt x="970949" y="2254216"/>
                  </a:lnTo>
                  <a:lnTo>
                    <a:pt x="970949" y="2380216"/>
                  </a:lnTo>
                  <a:cubicBezTo>
                    <a:pt x="970949" y="2419981"/>
                    <a:pt x="938714" y="2452216"/>
                    <a:pt x="898949" y="2452216"/>
                  </a:cubicBezTo>
                  <a:cubicBezTo>
                    <a:pt x="859184" y="2452216"/>
                    <a:pt x="826949" y="2419981"/>
                    <a:pt x="826949" y="2380216"/>
                  </a:cubicBezTo>
                  <a:lnTo>
                    <a:pt x="826949" y="2254216"/>
                  </a:lnTo>
                  <a:lnTo>
                    <a:pt x="686056" y="2254216"/>
                  </a:lnTo>
                  <a:lnTo>
                    <a:pt x="243376" y="3906318"/>
                  </a:lnTo>
                  <a:lnTo>
                    <a:pt x="0" y="3484777"/>
                  </a:lnTo>
                  <a:lnTo>
                    <a:pt x="329728" y="2254216"/>
                  </a:lnTo>
                  <a:lnTo>
                    <a:pt x="264290" y="2254216"/>
                  </a:lnTo>
                  <a:cubicBezTo>
                    <a:pt x="224525" y="2254216"/>
                    <a:pt x="192290" y="2221981"/>
                    <a:pt x="192290" y="2182216"/>
                  </a:cubicBezTo>
                  <a:cubicBezTo>
                    <a:pt x="192290" y="2142451"/>
                    <a:pt x="224525" y="2110216"/>
                    <a:pt x="264290" y="2110216"/>
                  </a:cubicBezTo>
                  <a:lnTo>
                    <a:pt x="368313" y="2110216"/>
                  </a:lnTo>
                  <a:lnTo>
                    <a:pt x="539978" y="1469552"/>
                  </a:lnTo>
                  <a:lnTo>
                    <a:pt x="544387" y="1467006"/>
                  </a:lnTo>
                  <a:cubicBezTo>
                    <a:pt x="395505" y="1357069"/>
                    <a:pt x="300222" y="1179995"/>
                    <a:pt x="300222" y="980666"/>
                  </a:cubicBezTo>
                  <a:cubicBezTo>
                    <a:pt x="300222" y="718923"/>
                    <a:pt x="464518" y="495553"/>
                    <a:pt x="696266" y="409800"/>
                  </a:cubicBezTo>
                  <a:lnTo>
                    <a:pt x="696266" y="208887"/>
                  </a:lnTo>
                  <a:cubicBezTo>
                    <a:pt x="696266" y="93522"/>
                    <a:pt x="789788" y="0"/>
                    <a:pt x="90515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121" name="Rectangle 4">
              <a:extLst>
                <a:ext uri="{FF2B5EF4-FFF2-40B4-BE49-F238E27FC236}">
                  <a16:creationId xmlns:a16="http://schemas.microsoft.com/office/drawing/2014/main" id="{21076D53-F151-440F-BFC3-C3B97ECB1281}"/>
                </a:ext>
              </a:extLst>
            </p:cNvPr>
            <p:cNvSpPr/>
            <p:nvPr/>
          </p:nvSpPr>
          <p:spPr>
            <a:xfrm rot="20700000">
              <a:off x="4527766" y="1364722"/>
              <a:ext cx="1999141" cy="3816424"/>
            </a:xfrm>
            <a:custGeom>
              <a:avLst/>
              <a:gdLst/>
              <a:ahLst/>
              <a:cxnLst/>
              <a:rect l="l" t="t" r="r" b="b"/>
              <a:pathLst>
                <a:path w="1999141" h="3816424">
                  <a:moveTo>
                    <a:pt x="444116" y="3513946"/>
                  </a:moveTo>
                  <a:lnTo>
                    <a:pt x="253648" y="3515763"/>
                  </a:lnTo>
                  <a:lnTo>
                    <a:pt x="111407" y="3515763"/>
                  </a:lnTo>
                  <a:cubicBezTo>
                    <a:pt x="99100" y="3515763"/>
                    <a:pt x="89123" y="3525740"/>
                    <a:pt x="89123" y="3538047"/>
                  </a:cubicBezTo>
                  <a:lnTo>
                    <a:pt x="89123" y="3565479"/>
                  </a:lnTo>
                  <a:cubicBezTo>
                    <a:pt x="89123" y="3577786"/>
                    <a:pt x="99100" y="3587763"/>
                    <a:pt x="111407" y="3587763"/>
                  </a:cubicBezTo>
                  <a:lnTo>
                    <a:pt x="426839" y="3587763"/>
                  </a:lnTo>
                  <a:cubicBezTo>
                    <a:pt x="439146" y="3587763"/>
                    <a:pt x="449123" y="3577786"/>
                    <a:pt x="449123" y="3565479"/>
                  </a:cubicBezTo>
                  <a:lnTo>
                    <a:pt x="449123" y="3538047"/>
                  </a:lnTo>
                  <a:lnTo>
                    <a:pt x="445294" y="3528803"/>
                  </a:lnTo>
                  <a:lnTo>
                    <a:pt x="444258" y="3528878"/>
                  </a:lnTo>
                  <a:close/>
                  <a:moveTo>
                    <a:pt x="318839" y="3239993"/>
                  </a:moveTo>
                  <a:lnTo>
                    <a:pt x="111407" y="3239993"/>
                  </a:lnTo>
                  <a:cubicBezTo>
                    <a:pt x="99100" y="3239993"/>
                    <a:pt x="89123" y="3249970"/>
                    <a:pt x="89123" y="3262277"/>
                  </a:cubicBezTo>
                  <a:lnTo>
                    <a:pt x="89123" y="3289709"/>
                  </a:lnTo>
                  <a:cubicBezTo>
                    <a:pt x="89123" y="3302016"/>
                    <a:pt x="99100" y="3311993"/>
                    <a:pt x="111407" y="3311993"/>
                  </a:cubicBezTo>
                  <a:lnTo>
                    <a:pt x="318839" y="3311993"/>
                  </a:lnTo>
                  <a:cubicBezTo>
                    <a:pt x="331146" y="3311993"/>
                    <a:pt x="341123" y="3302016"/>
                    <a:pt x="341123" y="3289709"/>
                  </a:cubicBezTo>
                  <a:lnTo>
                    <a:pt x="341123" y="3262277"/>
                  </a:lnTo>
                  <a:cubicBezTo>
                    <a:pt x="341123" y="3249970"/>
                    <a:pt x="331146" y="3239993"/>
                    <a:pt x="318839" y="3239993"/>
                  </a:cubicBezTo>
                  <a:close/>
                  <a:moveTo>
                    <a:pt x="318839" y="2964221"/>
                  </a:moveTo>
                  <a:lnTo>
                    <a:pt x="111407" y="2964221"/>
                  </a:lnTo>
                  <a:cubicBezTo>
                    <a:pt x="99100" y="2964221"/>
                    <a:pt x="89123" y="2974198"/>
                    <a:pt x="89123" y="2986505"/>
                  </a:cubicBezTo>
                  <a:lnTo>
                    <a:pt x="89123" y="3013937"/>
                  </a:lnTo>
                  <a:cubicBezTo>
                    <a:pt x="89123" y="3026244"/>
                    <a:pt x="99100" y="3036221"/>
                    <a:pt x="111407" y="3036221"/>
                  </a:cubicBezTo>
                  <a:lnTo>
                    <a:pt x="318839" y="3036221"/>
                  </a:lnTo>
                  <a:cubicBezTo>
                    <a:pt x="331146" y="3036221"/>
                    <a:pt x="341123" y="3026244"/>
                    <a:pt x="341123" y="3013937"/>
                  </a:cubicBezTo>
                  <a:lnTo>
                    <a:pt x="341123" y="2986505"/>
                  </a:lnTo>
                  <a:cubicBezTo>
                    <a:pt x="341123" y="2974198"/>
                    <a:pt x="331146" y="2964221"/>
                    <a:pt x="318839" y="2964221"/>
                  </a:cubicBezTo>
                  <a:close/>
                  <a:moveTo>
                    <a:pt x="769803" y="3028177"/>
                  </a:moveTo>
                  <a:lnTo>
                    <a:pt x="742371" y="3028177"/>
                  </a:lnTo>
                  <a:cubicBezTo>
                    <a:pt x="730064" y="3028177"/>
                    <a:pt x="720087" y="3038154"/>
                    <a:pt x="720087" y="3050461"/>
                  </a:cubicBezTo>
                  <a:lnTo>
                    <a:pt x="720087" y="3365893"/>
                  </a:lnTo>
                  <a:cubicBezTo>
                    <a:pt x="720087" y="3378200"/>
                    <a:pt x="730064" y="3388177"/>
                    <a:pt x="742371" y="3388177"/>
                  </a:cubicBezTo>
                  <a:lnTo>
                    <a:pt x="769803" y="3388177"/>
                  </a:lnTo>
                  <a:cubicBezTo>
                    <a:pt x="782110" y="3388177"/>
                    <a:pt x="792087" y="3378200"/>
                    <a:pt x="792087" y="3365893"/>
                  </a:cubicBezTo>
                  <a:lnTo>
                    <a:pt x="792087" y="3050461"/>
                  </a:lnTo>
                  <a:cubicBezTo>
                    <a:pt x="792087" y="3038154"/>
                    <a:pt x="782110" y="3028177"/>
                    <a:pt x="769803" y="3028177"/>
                  </a:cubicBezTo>
                  <a:close/>
                  <a:moveTo>
                    <a:pt x="1152270" y="2917087"/>
                  </a:moveTo>
                  <a:cubicBezTo>
                    <a:pt x="1146196" y="2915460"/>
                    <a:pt x="1139501" y="2916149"/>
                    <a:pt x="1133625" y="2919542"/>
                  </a:cubicBezTo>
                  <a:lnTo>
                    <a:pt x="1107431" y="2934665"/>
                  </a:lnTo>
                  <a:cubicBezTo>
                    <a:pt x="1095679" y="2941450"/>
                    <a:pt x="1091653" y="2956477"/>
                    <a:pt x="1098438" y="2968229"/>
                  </a:cubicBezTo>
                  <a:lnTo>
                    <a:pt x="1199867" y="3143910"/>
                  </a:lnTo>
                  <a:cubicBezTo>
                    <a:pt x="1206652" y="3155662"/>
                    <a:pt x="1221679" y="3159688"/>
                    <a:pt x="1233431" y="3152903"/>
                  </a:cubicBezTo>
                  <a:lnTo>
                    <a:pt x="1259625" y="3137780"/>
                  </a:lnTo>
                  <a:cubicBezTo>
                    <a:pt x="1265501" y="3134388"/>
                    <a:pt x="1269446" y="3128935"/>
                    <a:pt x="1271073" y="3122861"/>
                  </a:cubicBezTo>
                  <a:cubicBezTo>
                    <a:pt x="1272701" y="3116787"/>
                    <a:pt x="1272011" y="3110092"/>
                    <a:pt x="1268619" y="3104216"/>
                  </a:cubicBezTo>
                  <a:lnTo>
                    <a:pt x="1167190" y="2928535"/>
                  </a:lnTo>
                  <a:cubicBezTo>
                    <a:pt x="1163798" y="2922659"/>
                    <a:pt x="1158344" y="2918714"/>
                    <a:pt x="1152270" y="2917087"/>
                  </a:cubicBezTo>
                  <a:close/>
                  <a:moveTo>
                    <a:pt x="318839" y="2688449"/>
                  </a:moveTo>
                  <a:lnTo>
                    <a:pt x="111407" y="2688449"/>
                  </a:lnTo>
                  <a:cubicBezTo>
                    <a:pt x="99100" y="2688449"/>
                    <a:pt x="89123" y="2698426"/>
                    <a:pt x="89123" y="2710733"/>
                  </a:cubicBezTo>
                  <a:lnTo>
                    <a:pt x="89123" y="2738165"/>
                  </a:lnTo>
                  <a:cubicBezTo>
                    <a:pt x="89123" y="2750472"/>
                    <a:pt x="99100" y="2760449"/>
                    <a:pt x="111407" y="2760449"/>
                  </a:cubicBezTo>
                  <a:lnTo>
                    <a:pt x="318839" y="2760449"/>
                  </a:lnTo>
                  <a:cubicBezTo>
                    <a:pt x="331146" y="2760449"/>
                    <a:pt x="341123" y="2750472"/>
                    <a:pt x="341123" y="2738165"/>
                  </a:cubicBezTo>
                  <a:lnTo>
                    <a:pt x="341123" y="2710733"/>
                  </a:lnTo>
                  <a:cubicBezTo>
                    <a:pt x="341123" y="2698426"/>
                    <a:pt x="331146" y="2688449"/>
                    <a:pt x="318839" y="2688449"/>
                  </a:cubicBezTo>
                  <a:close/>
                  <a:moveTo>
                    <a:pt x="426839" y="2412677"/>
                  </a:moveTo>
                  <a:lnTo>
                    <a:pt x="111407" y="2412677"/>
                  </a:lnTo>
                  <a:cubicBezTo>
                    <a:pt x="99100" y="2412677"/>
                    <a:pt x="89123" y="2422654"/>
                    <a:pt x="89123" y="2434961"/>
                  </a:cubicBezTo>
                  <a:lnTo>
                    <a:pt x="89123" y="2462393"/>
                  </a:lnTo>
                  <a:cubicBezTo>
                    <a:pt x="89123" y="2474700"/>
                    <a:pt x="99100" y="2484677"/>
                    <a:pt x="111407" y="2484677"/>
                  </a:cubicBezTo>
                  <a:lnTo>
                    <a:pt x="426839" y="2484677"/>
                  </a:lnTo>
                  <a:cubicBezTo>
                    <a:pt x="439146" y="2484677"/>
                    <a:pt x="449123" y="2474700"/>
                    <a:pt x="449123" y="2462393"/>
                  </a:cubicBezTo>
                  <a:lnTo>
                    <a:pt x="449123" y="2434961"/>
                  </a:lnTo>
                  <a:cubicBezTo>
                    <a:pt x="449123" y="2422654"/>
                    <a:pt x="439146" y="2412677"/>
                    <a:pt x="426839" y="2412677"/>
                  </a:cubicBezTo>
                  <a:close/>
                  <a:moveTo>
                    <a:pt x="1422930" y="2676173"/>
                  </a:moveTo>
                  <a:cubicBezTo>
                    <a:pt x="1412381" y="2669834"/>
                    <a:pt x="1398691" y="2673248"/>
                    <a:pt x="1392352" y="2683797"/>
                  </a:cubicBezTo>
                  <a:lnTo>
                    <a:pt x="1378224" y="2707311"/>
                  </a:lnTo>
                  <a:cubicBezTo>
                    <a:pt x="1371885" y="2717860"/>
                    <a:pt x="1375299" y="2731550"/>
                    <a:pt x="1385848" y="2737889"/>
                  </a:cubicBezTo>
                  <a:lnTo>
                    <a:pt x="1563652" y="2844724"/>
                  </a:lnTo>
                  <a:cubicBezTo>
                    <a:pt x="1574201" y="2851063"/>
                    <a:pt x="1587891" y="2847649"/>
                    <a:pt x="1594230" y="2837100"/>
                  </a:cubicBezTo>
                  <a:lnTo>
                    <a:pt x="1608358" y="2813586"/>
                  </a:lnTo>
                  <a:cubicBezTo>
                    <a:pt x="1611528" y="2808312"/>
                    <a:pt x="1612259" y="2802252"/>
                    <a:pt x="1610879" y="2796718"/>
                  </a:cubicBezTo>
                  <a:cubicBezTo>
                    <a:pt x="1609500" y="2791185"/>
                    <a:pt x="1606009" y="2786178"/>
                    <a:pt x="1600734" y="2783008"/>
                  </a:cubicBezTo>
                  <a:close/>
                  <a:moveTo>
                    <a:pt x="318839" y="2136905"/>
                  </a:moveTo>
                  <a:lnTo>
                    <a:pt x="111407" y="2136905"/>
                  </a:lnTo>
                  <a:cubicBezTo>
                    <a:pt x="99100" y="2136905"/>
                    <a:pt x="89123" y="2146882"/>
                    <a:pt x="89123" y="2159189"/>
                  </a:cubicBezTo>
                  <a:lnTo>
                    <a:pt x="89123" y="2186621"/>
                  </a:lnTo>
                  <a:cubicBezTo>
                    <a:pt x="89123" y="2198928"/>
                    <a:pt x="99100" y="2208905"/>
                    <a:pt x="111407" y="2208905"/>
                  </a:cubicBezTo>
                  <a:lnTo>
                    <a:pt x="318839" y="2208905"/>
                  </a:lnTo>
                  <a:cubicBezTo>
                    <a:pt x="331146" y="2208905"/>
                    <a:pt x="341123" y="2198928"/>
                    <a:pt x="341123" y="2186621"/>
                  </a:cubicBezTo>
                  <a:lnTo>
                    <a:pt x="341123" y="2159189"/>
                  </a:lnTo>
                  <a:cubicBezTo>
                    <a:pt x="341123" y="2146882"/>
                    <a:pt x="331146" y="2136905"/>
                    <a:pt x="318839" y="2136905"/>
                  </a:cubicBezTo>
                  <a:close/>
                  <a:moveTo>
                    <a:pt x="1629741" y="2302452"/>
                  </a:moveTo>
                  <a:cubicBezTo>
                    <a:pt x="1618176" y="2298243"/>
                    <a:pt x="1605388" y="2304206"/>
                    <a:pt x="1601179" y="2315770"/>
                  </a:cubicBezTo>
                  <a:lnTo>
                    <a:pt x="1591797" y="2341548"/>
                  </a:lnTo>
                  <a:cubicBezTo>
                    <a:pt x="1587587" y="2353113"/>
                    <a:pt x="1593550" y="2365901"/>
                    <a:pt x="1605115" y="2370110"/>
                  </a:cubicBezTo>
                  <a:lnTo>
                    <a:pt x="1800038" y="2441056"/>
                  </a:lnTo>
                  <a:cubicBezTo>
                    <a:pt x="1811602" y="2445265"/>
                    <a:pt x="1824390" y="2439302"/>
                    <a:pt x="1828599" y="2427737"/>
                  </a:cubicBezTo>
                  <a:lnTo>
                    <a:pt x="1837982" y="2401960"/>
                  </a:lnTo>
                  <a:cubicBezTo>
                    <a:pt x="1842191" y="2390395"/>
                    <a:pt x="1836228" y="2377607"/>
                    <a:pt x="1824663" y="2373398"/>
                  </a:cubicBezTo>
                  <a:close/>
                  <a:moveTo>
                    <a:pt x="318839" y="1861133"/>
                  </a:moveTo>
                  <a:lnTo>
                    <a:pt x="111407" y="1861133"/>
                  </a:lnTo>
                  <a:cubicBezTo>
                    <a:pt x="99100" y="1861133"/>
                    <a:pt x="89123" y="1871110"/>
                    <a:pt x="89123" y="1883417"/>
                  </a:cubicBezTo>
                  <a:lnTo>
                    <a:pt x="89123" y="1910849"/>
                  </a:lnTo>
                  <a:cubicBezTo>
                    <a:pt x="89123" y="1923156"/>
                    <a:pt x="99100" y="1933133"/>
                    <a:pt x="111407" y="1933133"/>
                  </a:cubicBezTo>
                  <a:lnTo>
                    <a:pt x="318839" y="1933133"/>
                  </a:lnTo>
                  <a:cubicBezTo>
                    <a:pt x="331146" y="1933133"/>
                    <a:pt x="341123" y="1923156"/>
                    <a:pt x="341123" y="1910849"/>
                  </a:cubicBezTo>
                  <a:lnTo>
                    <a:pt x="341123" y="1883417"/>
                  </a:lnTo>
                  <a:cubicBezTo>
                    <a:pt x="341123" y="1871110"/>
                    <a:pt x="331146" y="1861133"/>
                    <a:pt x="318839" y="1861133"/>
                  </a:cubicBezTo>
                  <a:close/>
                  <a:moveTo>
                    <a:pt x="318839" y="1585361"/>
                  </a:moveTo>
                  <a:lnTo>
                    <a:pt x="111407" y="1585361"/>
                  </a:lnTo>
                  <a:cubicBezTo>
                    <a:pt x="99100" y="1585361"/>
                    <a:pt x="89123" y="1595338"/>
                    <a:pt x="89123" y="1607645"/>
                  </a:cubicBezTo>
                  <a:lnTo>
                    <a:pt x="89123" y="1635077"/>
                  </a:lnTo>
                  <a:cubicBezTo>
                    <a:pt x="89123" y="1647384"/>
                    <a:pt x="99100" y="1657361"/>
                    <a:pt x="111407" y="1657361"/>
                  </a:cubicBezTo>
                  <a:lnTo>
                    <a:pt x="318839" y="1657361"/>
                  </a:lnTo>
                  <a:cubicBezTo>
                    <a:pt x="331146" y="1657361"/>
                    <a:pt x="341123" y="1647384"/>
                    <a:pt x="341123" y="1635077"/>
                  </a:cubicBezTo>
                  <a:lnTo>
                    <a:pt x="341123" y="1607645"/>
                  </a:lnTo>
                  <a:cubicBezTo>
                    <a:pt x="341123" y="1595338"/>
                    <a:pt x="331146" y="1585361"/>
                    <a:pt x="318839" y="1585361"/>
                  </a:cubicBezTo>
                  <a:close/>
                  <a:moveTo>
                    <a:pt x="1906290" y="1872213"/>
                  </a:moveTo>
                  <a:lnTo>
                    <a:pt x="1590858" y="1872213"/>
                  </a:lnTo>
                  <a:cubicBezTo>
                    <a:pt x="1578551" y="1872213"/>
                    <a:pt x="1568574" y="1882190"/>
                    <a:pt x="1568574" y="1894497"/>
                  </a:cubicBezTo>
                  <a:lnTo>
                    <a:pt x="1568574" y="1921929"/>
                  </a:lnTo>
                  <a:cubicBezTo>
                    <a:pt x="1568574" y="1934236"/>
                    <a:pt x="1578551" y="1944213"/>
                    <a:pt x="1590858" y="1944213"/>
                  </a:cubicBezTo>
                  <a:lnTo>
                    <a:pt x="1906290" y="1944213"/>
                  </a:lnTo>
                  <a:cubicBezTo>
                    <a:pt x="1918597" y="1944213"/>
                    <a:pt x="1928574" y="1934236"/>
                    <a:pt x="1928574" y="1921929"/>
                  </a:cubicBezTo>
                  <a:lnTo>
                    <a:pt x="1928574" y="1894497"/>
                  </a:lnTo>
                  <a:cubicBezTo>
                    <a:pt x="1928574" y="1882190"/>
                    <a:pt x="1918597" y="1872213"/>
                    <a:pt x="1906290" y="1872213"/>
                  </a:cubicBezTo>
                  <a:close/>
                  <a:moveTo>
                    <a:pt x="426839" y="1309589"/>
                  </a:moveTo>
                  <a:lnTo>
                    <a:pt x="111407" y="1309589"/>
                  </a:lnTo>
                  <a:cubicBezTo>
                    <a:pt x="99100" y="1309589"/>
                    <a:pt x="89123" y="1319566"/>
                    <a:pt x="89123" y="1331873"/>
                  </a:cubicBezTo>
                  <a:lnTo>
                    <a:pt x="89123" y="1359305"/>
                  </a:lnTo>
                  <a:cubicBezTo>
                    <a:pt x="89123" y="1371612"/>
                    <a:pt x="99100" y="1381589"/>
                    <a:pt x="111407" y="1381589"/>
                  </a:cubicBezTo>
                  <a:lnTo>
                    <a:pt x="426839" y="1381589"/>
                  </a:lnTo>
                  <a:cubicBezTo>
                    <a:pt x="439146" y="1381589"/>
                    <a:pt x="449123" y="1371612"/>
                    <a:pt x="449123" y="1359305"/>
                  </a:cubicBezTo>
                  <a:lnTo>
                    <a:pt x="449123" y="1331873"/>
                  </a:lnTo>
                  <a:cubicBezTo>
                    <a:pt x="449123" y="1319566"/>
                    <a:pt x="439146" y="1309589"/>
                    <a:pt x="426839" y="1309589"/>
                  </a:cubicBezTo>
                  <a:close/>
                  <a:moveTo>
                    <a:pt x="318839" y="1033817"/>
                  </a:moveTo>
                  <a:lnTo>
                    <a:pt x="111407" y="1033817"/>
                  </a:lnTo>
                  <a:cubicBezTo>
                    <a:pt x="99100" y="1033817"/>
                    <a:pt x="89123" y="1043794"/>
                    <a:pt x="89123" y="1056101"/>
                  </a:cubicBezTo>
                  <a:lnTo>
                    <a:pt x="89123" y="1083533"/>
                  </a:lnTo>
                  <a:cubicBezTo>
                    <a:pt x="89123" y="1095840"/>
                    <a:pt x="99100" y="1105817"/>
                    <a:pt x="111407" y="1105817"/>
                  </a:cubicBezTo>
                  <a:lnTo>
                    <a:pt x="318839" y="1105817"/>
                  </a:lnTo>
                  <a:cubicBezTo>
                    <a:pt x="331146" y="1105817"/>
                    <a:pt x="341123" y="1095840"/>
                    <a:pt x="341123" y="1083533"/>
                  </a:cubicBezTo>
                  <a:lnTo>
                    <a:pt x="341123" y="1056101"/>
                  </a:lnTo>
                  <a:cubicBezTo>
                    <a:pt x="341123" y="1043794"/>
                    <a:pt x="331146" y="1033817"/>
                    <a:pt x="318839" y="1033817"/>
                  </a:cubicBezTo>
                  <a:close/>
                  <a:moveTo>
                    <a:pt x="1801476" y="1389955"/>
                  </a:moveTo>
                  <a:cubicBezTo>
                    <a:pt x="1796307" y="1387545"/>
                    <a:pt x="1790219" y="1387106"/>
                    <a:pt x="1784437" y="1389211"/>
                  </a:cubicBezTo>
                  <a:lnTo>
                    <a:pt x="1589514" y="1460157"/>
                  </a:lnTo>
                  <a:cubicBezTo>
                    <a:pt x="1577949" y="1464366"/>
                    <a:pt x="1571987" y="1477154"/>
                    <a:pt x="1576196" y="1488718"/>
                  </a:cubicBezTo>
                  <a:lnTo>
                    <a:pt x="1585578" y="1514496"/>
                  </a:lnTo>
                  <a:cubicBezTo>
                    <a:pt x="1589787" y="1526061"/>
                    <a:pt x="1602575" y="1532024"/>
                    <a:pt x="1614140" y="1527815"/>
                  </a:cubicBezTo>
                  <a:lnTo>
                    <a:pt x="1809062" y="1456869"/>
                  </a:lnTo>
                  <a:cubicBezTo>
                    <a:pt x="1820627" y="1452660"/>
                    <a:pt x="1826590" y="1439872"/>
                    <a:pt x="1822381" y="1428307"/>
                  </a:cubicBezTo>
                  <a:lnTo>
                    <a:pt x="1812998" y="1402529"/>
                  </a:lnTo>
                  <a:cubicBezTo>
                    <a:pt x="1810894" y="1396747"/>
                    <a:pt x="1806644" y="1392365"/>
                    <a:pt x="1801476" y="1389955"/>
                  </a:cubicBezTo>
                  <a:close/>
                  <a:moveTo>
                    <a:pt x="648072" y="984572"/>
                  </a:moveTo>
                  <a:lnTo>
                    <a:pt x="648072" y="2864964"/>
                  </a:lnTo>
                  <a:cubicBezTo>
                    <a:pt x="1074622" y="2740061"/>
                    <a:pt x="1381089" y="2358590"/>
                    <a:pt x="1374920" y="1912226"/>
                  </a:cubicBezTo>
                  <a:cubicBezTo>
                    <a:pt x="1368877" y="1474953"/>
                    <a:pt x="1064591" y="1107355"/>
                    <a:pt x="648072" y="984572"/>
                  </a:cubicBezTo>
                  <a:close/>
                  <a:moveTo>
                    <a:pt x="318839" y="758045"/>
                  </a:moveTo>
                  <a:lnTo>
                    <a:pt x="111407" y="758045"/>
                  </a:lnTo>
                  <a:cubicBezTo>
                    <a:pt x="99100" y="758045"/>
                    <a:pt x="89123" y="768022"/>
                    <a:pt x="89123" y="780329"/>
                  </a:cubicBezTo>
                  <a:lnTo>
                    <a:pt x="89123" y="807761"/>
                  </a:lnTo>
                  <a:cubicBezTo>
                    <a:pt x="89123" y="820068"/>
                    <a:pt x="99100" y="830045"/>
                    <a:pt x="111407" y="830045"/>
                  </a:cubicBezTo>
                  <a:lnTo>
                    <a:pt x="318839" y="830045"/>
                  </a:lnTo>
                  <a:cubicBezTo>
                    <a:pt x="331146" y="830045"/>
                    <a:pt x="341123" y="820068"/>
                    <a:pt x="341123" y="807761"/>
                  </a:cubicBezTo>
                  <a:lnTo>
                    <a:pt x="341123" y="780329"/>
                  </a:lnTo>
                  <a:cubicBezTo>
                    <a:pt x="341123" y="768022"/>
                    <a:pt x="331146" y="758045"/>
                    <a:pt x="318839" y="758045"/>
                  </a:cubicBezTo>
                  <a:close/>
                  <a:moveTo>
                    <a:pt x="1576271" y="971726"/>
                  </a:moveTo>
                  <a:cubicBezTo>
                    <a:pt x="1570599" y="971130"/>
                    <a:pt x="1564699" y="972697"/>
                    <a:pt x="1559917" y="976570"/>
                  </a:cubicBezTo>
                  <a:lnTo>
                    <a:pt x="1398712" y="1107111"/>
                  </a:lnTo>
                  <a:cubicBezTo>
                    <a:pt x="1389148" y="1114856"/>
                    <a:pt x="1387673" y="1128888"/>
                    <a:pt x="1395418" y="1138453"/>
                  </a:cubicBezTo>
                  <a:lnTo>
                    <a:pt x="1412682" y="1159771"/>
                  </a:lnTo>
                  <a:cubicBezTo>
                    <a:pt x="1420427" y="1169336"/>
                    <a:pt x="1434459" y="1170811"/>
                    <a:pt x="1444023" y="1163065"/>
                  </a:cubicBezTo>
                  <a:lnTo>
                    <a:pt x="1605228" y="1032524"/>
                  </a:lnTo>
                  <a:cubicBezTo>
                    <a:pt x="1610010" y="1028652"/>
                    <a:pt x="1612770" y="1023207"/>
                    <a:pt x="1613366" y="1017536"/>
                  </a:cubicBezTo>
                  <a:cubicBezTo>
                    <a:pt x="1613962" y="1011864"/>
                    <a:pt x="1612395" y="1005965"/>
                    <a:pt x="1608522" y="1001183"/>
                  </a:cubicBezTo>
                  <a:lnTo>
                    <a:pt x="1591259" y="979864"/>
                  </a:lnTo>
                  <a:cubicBezTo>
                    <a:pt x="1587386" y="975082"/>
                    <a:pt x="1581942" y="972322"/>
                    <a:pt x="1576271" y="971726"/>
                  </a:cubicBezTo>
                  <a:close/>
                  <a:moveTo>
                    <a:pt x="318839" y="482273"/>
                  </a:moveTo>
                  <a:lnTo>
                    <a:pt x="111407" y="482273"/>
                  </a:lnTo>
                  <a:cubicBezTo>
                    <a:pt x="99100" y="482273"/>
                    <a:pt x="89123" y="492250"/>
                    <a:pt x="89123" y="504557"/>
                  </a:cubicBezTo>
                  <a:lnTo>
                    <a:pt x="89123" y="531989"/>
                  </a:lnTo>
                  <a:cubicBezTo>
                    <a:pt x="89123" y="544296"/>
                    <a:pt x="99100" y="554273"/>
                    <a:pt x="111407" y="554273"/>
                  </a:cubicBezTo>
                  <a:lnTo>
                    <a:pt x="318839" y="554273"/>
                  </a:lnTo>
                  <a:cubicBezTo>
                    <a:pt x="331146" y="554273"/>
                    <a:pt x="341123" y="544296"/>
                    <a:pt x="341123" y="531989"/>
                  </a:cubicBezTo>
                  <a:lnTo>
                    <a:pt x="341123" y="504557"/>
                  </a:lnTo>
                  <a:cubicBezTo>
                    <a:pt x="341123" y="492250"/>
                    <a:pt x="331146" y="482273"/>
                    <a:pt x="318839" y="482273"/>
                  </a:cubicBezTo>
                  <a:close/>
                  <a:moveTo>
                    <a:pt x="1246428" y="683579"/>
                  </a:moveTo>
                  <a:cubicBezTo>
                    <a:pt x="1240747" y="684076"/>
                    <a:pt x="1235256" y="686741"/>
                    <a:pt x="1231300" y="691454"/>
                  </a:cubicBezTo>
                  <a:lnTo>
                    <a:pt x="1097965" y="850357"/>
                  </a:lnTo>
                  <a:cubicBezTo>
                    <a:pt x="1090054" y="859784"/>
                    <a:pt x="1091284" y="873840"/>
                    <a:pt x="1100712" y="881751"/>
                  </a:cubicBezTo>
                  <a:lnTo>
                    <a:pt x="1121726" y="899384"/>
                  </a:lnTo>
                  <a:cubicBezTo>
                    <a:pt x="1131154" y="907295"/>
                    <a:pt x="1145209" y="906065"/>
                    <a:pt x="1153120" y="896637"/>
                  </a:cubicBezTo>
                  <a:lnTo>
                    <a:pt x="1286455" y="737735"/>
                  </a:lnTo>
                  <a:cubicBezTo>
                    <a:pt x="1290410" y="733021"/>
                    <a:pt x="1292081" y="727150"/>
                    <a:pt x="1291584" y="721469"/>
                  </a:cubicBezTo>
                  <a:cubicBezTo>
                    <a:pt x="1291087" y="715788"/>
                    <a:pt x="1288422" y="710296"/>
                    <a:pt x="1283708" y="706341"/>
                  </a:cubicBezTo>
                  <a:lnTo>
                    <a:pt x="1262694" y="688708"/>
                  </a:lnTo>
                  <a:cubicBezTo>
                    <a:pt x="1257980" y="684752"/>
                    <a:pt x="1252109" y="683082"/>
                    <a:pt x="1246428" y="683579"/>
                  </a:cubicBezTo>
                  <a:close/>
                  <a:moveTo>
                    <a:pt x="769804" y="490047"/>
                  </a:moveTo>
                  <a:lnTo>
                    <a:pt x="742372" y="490047"/>
                  </a:lnTo>
                  <a:cubicBezTo>
                    <a:pt x="730065" y="490047"/>
                    <a:pt x="720088" y="500024"/>
                    <a:pt x="720088" y="512331"/>
                  </a:cubicBezTo>
                  <a:lnTo>
                    <a:pt x="720088" y="827763"/>
                  </a:lnTo>
                  <a:cubicBezTo>
                    <a:pt x="720088" y="840070"/>
                    <a:pt x="730065" y="850047"/>
                    <a:pt x="742372" y="850047"/>
                  </a:cubicBezTo>
                  <a:lnTo>
                    <a:pt x="769804" y="850047"/>
                  </a:lnTo>
                  <a:cubicBezTo>
                    <a:pt x="782111" y="850047"/>
                    <a:pt x="792088" y="840070"/>
                    <a:pt x="792088" y="827763"/>
                  </a:cubicBezTo>
                  <a:lnTo>
                    <a:pt x="792088" y="512331"/>
                  </a:lnTo>
                  <a:cubicBezTo>
                    <a:pt x="792088" y="500024"/>
                    <a:pt x="782111" y="490047"/>
                    <a:pt x="769804" y="490047"/>
                  </a:cubicBezTo>
                  <a:close/>
                  <a:moveTo>
                    <a:pt x="426839" y="206501"/>
                  </a:moveTo>
                  <a:lnTo>
                    <a:pt x="111407" y="206501"/>
                  </a:lnTo>
                  <a:cubicBezTo>
                    <a:pt x="99100" y="206501"/>
                    <a:pt x="89123" y="216478"/>
                    <a:pt x="89123" y="228785"/>
                  </a:cubicBezTo>
                  <a:lnTo>
                    <a:pt x="89123" y="256217"/>
                  </a:lnTo>
                  <a:cubicBezTo>
                    <a:pt x="89123" y="268524"/>
                    <a:pt x="99100" y="278501"/>
                    <a:pt x="111407" y="278501"/>
                  </a:cubicBezTo>
                  <a:lnTo>
                    <a:pt x="426839" y="278501"/>
                  </a:lnTo>
                  <a:cubicBezTo>
                    <a:pt x="439146" y="278501"/>
                    <a:pt x="449123" y="268524"/>
                    <a:pt x="449123" y="256217"/>
                  </a:cubicBezTo>
                  <a:lnTo>
                    <a:pt x="449123" y="228785"/>
                  </a:lnTo>
                  <a:cubicBezTo>
                    <a:pt x="449123" y="216478"/>
                    <a:pt x="439146" y="206501"/>
                    <a:pt x="426839" y="206501"/>
                  </a:cubicBezTo>
                  <a:close/>
                  <a:moveTo>
                    <a:pt x="648072" y="0"/>
                  </a:moveTo>
                  <a:lnTo>
                    <a:pt x="648072" y="344973"/>
                  </a:lnTo>
                  <a:cubicBezTo>
                    <a:pt x="1409499" y="481795"/>
                    <a:pt x="1988619" y="1125496"/>
                    <a:pt x="1999000" y="1904381"/>
                  </a:cubicBezTo>
                  <a:cubicBezTo>
                    <a:pt x="2009572" y="2697665"/>
                    <a:pt x="1426686" y="3365444"/>
                    <a:pt x="648072" y="3504501"/>
                  </a:cubicBezTo>
                  <a:lnTo>
                    <a:pt x="648072" y="3816424"/>
                  </a:lnTo>
                  <a:lnTo>
                    <a:pt x="0" y="38164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22" name="Rounded Rectangle 3">
            <a:extLst>
              <a:ext uri="{FF2B5EF4-FFF2-40B4-BE49-F238E27FC236}">
                <a16:creationId xmlns:a16="http://schemas.microsoft.com/office/drawing/2014/main" id="{8FC5BE46-61B9-40EB-AB55-34753E95ED01}"/>
              </a:ext>
            </a:extLst>
          </p:cNvPr>
          <p:cNvSpPr/>
          <p:nvPr/>
        </p:nvSpPr>
        <p:spPr>
          <a:xfrm rot="5400000">
            <a:off x="9661258" y="2153092"/>
            <a:ext cx="290826" cy="292426"/>
          </a:xfrm>
          <a:custGeom>
            <a:avLst/>
            <a:gdLst/>
            <a:ahLst/>
            <a:cxnLst/>
            <a:rect l="l" t="t" r="r" b="b"/>
            <a:pathLst>
              <a:path w="3938762" h="3960440">
                <a:moveTo>
                  <a:pt x="529047" y="3595100"/>
                </a:moveTo>
                <a:lnTo>
                  <a:pt x="529047" y="365340"/>
                </a:lnTo>
                <a:lnTo>
                  <a:pt x="2494573" y="365340"/>
                </a:lnTo>
                <a:lnTo>
                  <a:pt x="2494573" y="540060"/>
                </a:lnTo>
                <a:lnTo>
                  <a:pt x="2415879" y="540060"/>
                </a:lnTo>
                <a:cubicBezTo>
                  <a:pt x="2342570" y="540060"/>
                  <a:pt x="2283142" y="609409"/>
                  <a:pt x="2283142" y="694956"/>
                </a:cubicBezTo>
                <a:lnTo>
                  <a:pt x="2283142" y="1321268"/>
                </a:lnTo>
                <a:cubicBezTo>
                  <a:pt x="2283142" y="1406815"/>
                  <a:pt x="2342570" y="1476164"/>
                  <a:pt x="2415879" y="1476164"/>
                </a:cubicBezTo>
                <a:lnTo>
                  <a:pt x="2494573" y="1476164"/>
                </a:lnTo>
                <a:lnTo>
                  <a:pt x="2494573" y="3595100"/>
                </a:lnTo>
                <a:close/>
                <a:moveTo>
                  <a:pt x="431946" y="3708412"/>
                </a:moveTo>
                <a:lnTo>
                  <a:pt x="2591675" y="3708412"/>
                </a:lnTo>
                <a:lnTo>
                  <a:pt x="2591675" y="1476164"/>
                </a:lnTo>
                <a:lnTo>
                  <a:pt x="2591675" y="540060"/>
                </a:lnTo>
                <a:lnTo>
                  <a:pt x="2591675" y="252028"/>
                </a:lnTo>
                <a:lnTo>
                  <a:pt x="431946" y="252028"/>
                </a:lnTo>
                <a:close/>
                <a:moveTo>
                  <a:pt x="308533" y="3852428"/>
                </a:moveTo>
                <a:lnTo>
                  <a:pt x="308533" y="108012"/>
                </a:lnTo>
                <a:lnTo>
                  <a:pt x="2591675" y="108012"/>
                </a:lnTo>
                <a:lnTo>
                  <a:pt x="2591675" y="144016"/>
                </a:lnTo>
                <a:cubicBezTo>
                  <a:pt x="2591675" y="64478"/>
                  <a:pt x="2646929" y="0"/>
                  <a:pt x="2715088" y="0"/>
                </a:cubicBezTo>
                <a:cubicBezTo>
                  <a:pt x="2783248" y="0"/>
                  <a:pt x="2838501" y="64478"/>
                  <a:pt x="2838501" y="144016"/>
                </a:cubicBezTo>
                <a:lnTo>
                  <a:pt x="2838501" y="1216555"/>
                </a:lnTo>
                <a:lnTo>
                  <a:pt x="3701994" y="718017"/>
                </a:lnTo>
                <a:cubicBezTo>
                  <a:pt x="3761848" y="683460"/>
                  <a:pt x="3838382" y="703968"/>
                  <a:pt x="3872939" y="763821"/>
                </a:cubicBezTo>
                <a:lnTo>
                  <a:pt x="3890301" y="793894"/>
                </a:lnTo>
                <a:cubicBezTo>
                  <a:pt x="3924858" y="853748"/>
                  <a:pt x="3904350" y="930282"/>
                  <a:pt x="3844497" y="964838"/>
                </a:cubicBezTo>
                <a:lnTo>
                  <a:pt x="2838501" y="1545650"/>
                </a:lnTo>
                <a:lnTo>
                  <a:pt x="2838501" y="1836539"/>
                </a:lnTo>
                <a:lnTo>
                  <a:pt x="3813622" y="1836539"/>
                </a:lnTo>
                <a:cubicBezTo>
                  <a:pt x="3882735" y="1836539"/>
                  <a:pt x="3938762" y="1892566"/>
                  <a:pt x="3938762" y="1961679"/>
                </a:cubicBezTo>
                <a:lnTo>
                  <a:pt x="3938762" y="1996404"/>
                </a:lnTo>
                <a:cubicBezTo>
                  <a:pt x="3938762" y="2065517"/>
                  <a:pt x="3882735" y="2121544"/>
                  <a:pt x="3813622" y="2121544"/>
                </a:cubicBezTo>
                <a:lnTo>
                  <a:pt x="2838501" y="2121544"/>
                </a:lnTo>
                <a:lnTo>
                  <a:pt x="2838501" y="2471522"/>
                </a:lnTo>
                <a:lnTo>
                  <a:pt x="3844498" y="3052334"/>
                </a:lnTo>
                <a:cubicBezTo>
                  <a:pt x="3904351" y="3086891"/>
                  <a:pt x="3924859" y="3163425"/>
                  <a:pt x="3890302" y="3223279"/>
                </a:cubicBezTo>
                <a:lnTo>
                  <a:pt x="3872940" y="3253351"/>
                </a:lnTo>
                <a:cubicBezTo>
                  <a:pt x="3838383" y="3313205"/>
                  <a:pt x="3761849" y="3333712"/>
                  <a:pt x="3701995" y="3299156"/>
                </a:cubicBezTo>
                <a:lnTo>
                  <a:pt x="2838501" y="2800617"/>
                </a:lnTo>
                <a:lnTo>
                  <a:pt x="2838501" y="3816424"/>
                </a:lnTo>
                <a:cubicBezTo>
                  <a:pt x="2838501" y="3895962"/>
                  <a:pt x="2783248" y="3960440"/>
                  <a:pt x="2715088" y="3960440"/>
                </a:cubicBezTo>
                <a:cubicBezTo>
                  <a:pt x="2646929" y="3960440"/>
                  <a:pt x="2591675" y="3895962"/>
                  <a:pt x="2591675" y="3816424"/>
                </a:cubicBezTo>
                <a:lnTo>
                  <a:pt x="2591675" y="3852428"/>
                </a:lnTo>
                <a:close/>
                <a:moveTo>
                  <a:pt x="0" y="3816424"/>
                </a:moveTo>
                <a:lnTo>
                  <a:pt x="0" y="144016"/>
                </a:lnTo>
                <a:cubicBezTo>
                  <a:pt x="0" y="64478"/>
                  <a:pt x="55254" y="0"/>
                  <a:pt x="123413" y="0"/>
                </a:cubicBezTo>
                <a:cubicBezTo>
                  <a:pt x="191572" y="0"/>
                  <a:pt x="246826" y="64478"/>
                  <a:pt x="246826" y="144016"/>
                </a:cubicBezTo>
                <a:lnTo>
                  <a:pt x="246826" y="3816424"/>
                </a:lnTo>
                <a:cubicBezTo>
                  <a:pt x="246826" y="3895962"/>
                  <a:pt x="191572" y="3960440"/>
                  <a:pt x="123413" y="3960440"/>
                </a:cubicBezTo>
                <a:cubicBezTo>
                  <a:pt x="55254" y="3960440"/>
                  <a:pt x="0" y="3895962"/>
                  <a:pt x="0" y="38164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23" name="Rounded Rectangle 13">
            <a:extLst>
              <a:ext uri="{FF2B5EF4-FFF2-40B4-BE49-F238E27FC236}">
                <a16:creationId xmlns:a16="http://schemas.microsoft.com/office/drawing/2014/main" id="{C53D0A6E-9CDA-4EFC-BC9C-472FB217B00E}"/>
              </a:ext>
            </a:extLst>
          </p:cNvPr>
          <p:cNvSpPr/>
          <p:nvPr/>
        </p:nvSpPr>
        <p:spPr>
          <a:xfrm>
            <a:off x="10167738" y="2325374"/>
            <a:ext cx="220893" cy="220978"/>
          </a:xfrm>
          <a:custGeom>
            <a:avLst/>
            <a:gdLst/>
            <a:ahLst/>
            <a:cxnLst/>
            <a:rect l="l" t="t" r="r" b="b"/>
            <a:pathLst>
              <a:path w="3965124" h="3966649">
                <a:moveTo>
                  <a:pt x="1424086" y="2781035"/>
                </a:moveTo>
                <a:cubicBezTo>
                  <a:pt x="1410882" y="2781035"/>
                  <a:pt x="1400178" y="2791739"/>
                  <a:pt x="1400178" y="2804943"/>
                </a:cubicBezTo>
                <a:lnTo>
                  <a:pt x="1400178" y="2865127"/>
                </a:lnTo>
                <a:cubicBezTo>
                  <a:pt x="1400178" y="2878331"/>
                  <a:pt x="1410882" y="2889035"/>
                  <a:pt x="1424086" y="2889035"/>
                </a:cubicBezTo>
                <a:lnTo>
                  <a:pt x="2367388" y="2889035"/>
                </a:lnTo>
                <a:lnTo>
                  <a:pt x="2313388" y="3141035"/>
                </a:lnTo>
                <a:lnTo>
                  <a:pt x="2529388" y="3141035"/>
                </a:lnTo>
                <a:lnTo>
                  <a:pt x="2475388" y="2889035"/>
                </a:lnTo>
                <a:lnTo>
                  <a:pt x="2528270" y="2889035"/>
                </a:lnTo>
                <a:cubicBezTo>
                  <a:pt x="2541474" y="2889035"/>
                  <a:pt x="2552178" y="2878331"/>
                  <a:pt x="2552178" y="2865127"/>
                </a:cubicBezTo>
                <a:lnTo>
                  <a:pt x="2552178" y="2804943"/>
                </a:lnTo>
                <a:cubicBezTo>
                  <a:pt x="2552178" y="2791739"/>
                  <a:pt x="2541474" y="2781035"/>
                  <a:pt x="2528270" y="2781035"/>
                </a:cubicBezTo>
                <a:close/>
                <a:moveTo>
                  <a:pt x="1415025" y="2642959"/>
                </a:moveTo>
                <a:lnTo>
                  <a:pt x="2538189" y="2642959"/>
                </a:lnTo>
                <a:cubicBezTo>
                  <a:pt x="2644599" y="2642959"/>
                  <a:pt x="2730861" y="2729221"/>
                  <a:pt x="2730861" y="2835631"/>
                </a:cubicBezTo>
                <a:lnTo>
                  <a:pt x="2730861" y="3350287"/>
                </a:lnTo>
                <a:cubicBezTo>
                  <a:pt x="2730861" y="3456697"/>
                  <a:pt x="2644599" y="3542959"/>
                  <a:pt x="2538189" y="3542959"/>
                </a:cubicBezTo>
                <a:lnTo>
                  <a:pt x="1415025" y="3542959"/>
                </a:lnTo>
                <a:cubicBezTo>
                  <a:pt x="1308615" y="3542959"/>
                  <a:pt x="1222353" y="3456697"/>
                  <a:pt x="1222353" y="3350287"/>
                </a:cubicBezTo>
                <a:lnTo>
                  <a:pt x="1222353" y="2835631"/>
                </a:lnTo>
                <a:cubicBezTo>
                  <a:pt x="1222353" y="2729221"/>
                  <a:pt x="1308615" y="2642959"/>
                  <a:pt x="1415025" y="2642959"/>
                </a:cubicBezTo>
                <a:close/>
                <a:moveTo>
                  <a:pt x="1343314" y="2552899"/>
                </a:moveTo>
                <a:cubicBezTo>
                  <a:pt x="1215608" y="2552899"/>
                  <a:pt x="1112082" y="2656425"/>
                  <a:pt x="1112082" y="2784131"/>
                </a:cubicBezTo>
                <a:lnTo>
                  <a:pt x="1112082" y="3401787"/>
                </a:lnTo>
                <a:cubicBezTo>
                  <a:pt x="1112082" y="3529493"/>
                  <a:pt x="1215608" y="3633019"/>
                  <a:pt x="1343314" y="3633019"/>
                </a:cubicBezTo>
                <a:lnTo>
                  <a:pt x="2609900" y="3633019"/>
                </a:lnTo>
                <a:cubicBezTo>
                  <a:pt x="2737606" y="3633019"/>
                  <a:pt x="2841132" y="3529493"/>
                  <a:pt x="2841132" y="3401787"/>
                </a:cubicBezTo>
                <a:lnTo>
                  <a:pt x="2841132" y="2784131"/>
                </a:lnTo>
                <a:cubicBezTo>
                  <a:pt x="2841132" y="2656425"/>
                  <a:pt x="2737606" y="2552899"/>
                  <a:pt x="2609900" y="2552899"/>
                </a:cubicBezTo>
                <a:close/>
                <a:moveTo>
                  <a:pt x="1984595" y="686451"/>
                </a:moveTo>
                <a:cubicBezTo>
                  <a:pt x="1848913" y="685428"/>
                  <a:pt x="1712956" y="709123"/>
                  <a:pt x="1586955" y="757612"/>
                </a:cubicBezTo>
                <a:cubicBezTo>
                  <a:pt x="1263834" y="881959"/>
                  <a:pt x="1057375" y="1148967"/>
                  <a:pt x="1057375" y="1442503"/>
                </a:cubicBezTo>
                <a:lnTo>
                  <a:pt x="1223713" y="1442503"/>
                </a:lnTo>
                <a:cubicBezTo>
                  <a:pt x="1223713" y="1209614"/>
                  <a:pt x="1398582" y="998535"/>
                  <a:pt x="1670021" y="903779"/>
                </a:cubicBezTo>
                <a:cubicBezTo>
                  <a:pt x="1869153" y="834264"/>
                  <a:pt x="2096964" y="835849"/>
                  <a:pt x="2294490" y="908124"/>
                </a:cubicBezTo>
                <a:cubicBezTo>
                  <a:pt x="2565800" y="1007396"/>
                  <a:pt x="2736196" y="1223292"/>
                  <a:pt x="2728387" y="1457883"/>
                </a:cubicBezTo>
                <a:lnTo>
                  <a:pt x="2894698" y="1461284"/>
                </a:lnTo>
                <a:cubicBezTo>
                  <a:pt x="2903613" y="1166055"/>
                  <a:pt x="2702828" y="893577"/>
                  <a:pt x="2380583" y="763594"/>
                </a:cubicBezTo>
                <a:cubicBezTo>
                  <a:pt x="2255683" y="713214"/>
                  <a:pt x="2120276" y="687474"/>
                  <a:pt x="1984595" y="686451"/>
                </a:cubicBezTo>
                <a:close/>
                <a:moveTo>
                  <a:pt x="748864" y="316816"/>
                </a:moveTo>
                <a:cubicBezTo>
                  <a:pt x="573867" y="277903"/>
                  <a:pt x="393078" y="608035"/>
                  <a:pt x="328345" y="1277425"/>
                </a:cubicBezTo>
                <a:cubicBezTo>
                  <a:pt x="308960" y="1477879"/>
                  <a:pt x="303156" y="1690619"/>
                  <a:pt x="311366" y="1899761"/>
                </a:cubicBezTo>
                <a:cubicBezTo>
                  <a:pt x="329717" y="2367235"/>
                  <a:pt x="412386" y="2739503"/>
                  <a:pt x="523071" y="2943388"/>
                </a:cubicBezTo>
                <a:cubicBezTo>
                  <a:pt x="514506" y="2204238"/>
                  <a:pt x="650367" y="1380009"/>
                  <a:pt x="893183" y="992065"/>
                </a:cubicBezTo>
                <a:cubicBezTo>
                  <a:pt x="928296" y="918035"/>
                  <a:pt x="972282" y="847850"/>
                  <a:pt x="1028251" y="785770"/>
                </a:cubicBezTo>
                <a:cubicBezTo>
                  <a:pt x="955273" y="494095"/>
                  <a:pt x="853096" y="339994"/>
                  <a:pt x="748864" y="316816"/>
                </a:cubicBezTo>
                <a:close/>
                <a:moveTo>
                  <a:pt x="3249110" y="307742"/>
                </a:moveTo>
                <a:cubicBezTo>
                  <a:pt x="3238158" y="307299"/>
                  <a:pt x="3227198" y="308289"/>
                  <a:pt x="3216260" y="310721"/>
                </a:cubicBezTo>
                <a:cubicBezTo>
                  <a:pt x="3111522" y="334011"/>
                  <a:pt x="3008859" y="489499"/>
                  <a:pt x="2935834" y="783936"/>
                </a:cubicBezTo>
                <a:cubicBezTo>
                  <a:pt x="3013497" y="864219"/>
                  <a:pt x="3074741" y="956758"/>
                  <a:pt x="3111090" y="1057964"/>
                </a:cubicBezTo>
                <a:cubicBezTo>
                  <a:pt x="3264072" y="1359827"/>
                  <a:pt x="3419956" y="2216590"/>
                  <a:pt x="3428851" y="2960060"/>
                </a:cubicBezTo>
                <a:cubicBezTo>
                  <a:pt x="3546237" y="2762107"/>
                  <a:pt x="3634696" y="2379249"/>
                  <a:pt x="3653758" y="1893666"/>
                </a:cubicBezTo>
                <a:cubicBezTo>
                  <a:pt x="3661968" y="1684524"/>
                  <a:pt x="3656164" y="1471784"/>
                  <a:pt x="3636779" y="1271330"/>
                </a:cubicBezTo>
                <a:cubicBezTo>
                  <a:pt x="3576092" y="643777"/>
                  <a:pt x="3413403" y="314399"/>
                  <a:pt x="3249110" y="307742"/>
                </a:cubicBezTo>
                <a:close/>
                <a:moveTo>
                  <a:pt x="1972521" y="166012"/>
                </a:moveTo>
                <a:cubicBezTo>
                  <a:pt x="1793741" y="167589"/>
                  <a:pt x="1642194" y="282090"/>
                  <a:pt x="1586880" y="441984"/>
                </a:cubicBezTo>
                <a:cubicBezTo>
                  <a:pt x="1879371" y="396485"/>
                  <a:pt x="2118186" y="390779"/>
                  <a:pt x="2369681" y="455607"/>
                </a:cubicBezTo>
                <a:cubicBezTo>
                  <a:pt x="2317851" y="285956"/>
                  <a:pt x="2158901" y="164368"/>
                  <a:pt x="1972521" y="166012"/>
                </a:cubicBezTo>
                <a:close/>
                <a:moveTo>
                  <a:pt x="1971058" y="38"/>
                </a:moveTo>
                <a:cubicBezTo>
                  <a:pt x="2272286" y="-2618"/>
                  <a:pt x="2522340" y="224629"/>
                  <a:pt x="2550790" y="518915"/>
                </a:cubicBezTo>
                <a:cubicBezTo>
                  <a:pt x="2601806" y="540783"/>
                  <a:pt x="2652165" y="566478"/>
                  <a:pt x="2700232" y="596447"/>
                </a:cubicBezTo>
                <a:cubicBezTo>
                  <a:pt x="3031809" y="-333533"/>
                  <a:pt x="3671579" y="-153955"/>
                  <a:pt x="3896642" y="981323"/>
                </a:cubicBezTo>
                <a:cubicBezTo>
                  <a:pt x="3961367" y="1307811"/>
                  <a:pt x="3980866" y="1674536"/>
                  <a:pt x="3952346" y="2028935"/>
                </a:cubicBezTo>
                <a:cubicBezTo>
                  <a:pt x="3897716" y="2707776"/>
                  <a:pt x="3682190" y="3209285"/>
                  <a:pt x="3420430" y="3365926"/>
                </a:cubicBezTo>
                <a:cubicBezTo>
                  <a:pt x="3419462" y="3390971"/>
                  <a:pt x="3417429" y="3415630"/>
                  <a:pt x="3415153" y="3439927"/>
                </a:cubicBezTo>
                <a:cubicBezTo>
                  <a:pt x="3349316" y="3791807"/>
                  <a:pt x="3159573" y="3966649"/>
                  <a:pt x="2880394" y="3966649"/>
                </a:cubicBezTo>
                <a:lnTo>
                  <a:pt x="1083079" y="3966649"/>
                </a:lnTo>
                <a:cubicBezTo>
                  <a:pt x="803900" y="3966649"/>
                  <a:pt x="599527" y="3738450"/>
                  <a:pt x="548321" y="3439927"/>
                </a:cubicBezTo>
                <a:lnTo>
                  <a:pt x="543282" y="3371180"/>
                </a:lnTo>
                <a:cubicBezTo>
                  <a:pt x="282161" y="3213580"/>
                  <a:pt x="67310" y="2712653"/>
                  <a:pt x="12778" y="2035030"/>
                </a:cubicBezTo>
                <a:cubicBezTo>
                  <a:pt x="-15742" y="1680631"/>
                  <a:pt x="3757" y="1313906"/>
                  <a:pt x="68482" y="987418"/>
                </a:cubicBezTo>
                <a:cubicBezTo>
                  <a:pt x="291713" y="-138620"/>
                  <a:pt x="922929" y="-324452"/>
                  <a:pt x="1257103" y="579942"/>
                </a:cubicBezTo>
                <a:cubicBezTo>
                  <a:pt x="1301771" y="548833"/>
                  <a:pt x="1350937" y="522322"/>
                  <a:pt x="1403563" y="499160"/>
                </a:cubicBezTo>
                <a:cubicBezTo>
                  <a:pt x="1440713" y="218741"/>
                  <a:pt x="1680131" y="2603"/>
                  <a:pt x="1971058" y="3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9D51915-FA4F-4FEB-B0F6-8A13FCFD4EB8}"/>
              </a:ext>
            </a:extLst>
          </p:cNvPr>
          <p:cNvGrpSpPr/>
          <p:nvPr/>
        </p:nvGrpSpPr>
        <p:grpSpPr>
          <a:xfrm>
            <a:off x="10388628" y="2887041"/>
            <a:ext cx="232418" cy="232077"/>
            <a:chOff x="2611714" y="1452659"/>
            <a:chExt cx="3963104" cy="3957283"/>
          </a:xfrm>
          <a:solidFill>
            <a:schemeClr val="accent4"/>
          </a:solidFill>
        </p:grpSpPr>
        <p:sp>
          <p:nvSpPr>
            <p:cNvPr id="125" name="Round Same Side Corner Rectangle 4">
              <a:extLst>
                <a:ext uri="{FF2B5EF4-FFF2-40B4-BE49-F238E27FC236}">
                  <a16:creationId xmlns:a16="http://schemas.microsoft.com/office/drawing/2014/main" id="{F5C7B285-C7BA-4B0D-A69B-74030A6CE2C9}"/>
                </a:ext>
              </a:extLst>
            </p:cNvPr>
            <p:cNvSpPr/>
            <p:nvPr/>
          </p:nvSpPr>
          <p:spPr>
            <a:xfrm rot="5400000">
              <a:off x="3996576" y="67797"/>
              <a:ext cx="1193379" cy="3963104"/>
            </a:xfrm>
            <a:custGeom>
              <a:avLst/>
              <a:gdLst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4005634 h 4005634"/>
                <a:gd name="connsiteX7" fmla="*/ 0 w 792088"/>
                <a:gd name="connsiteY7" fmla="*/ 259607 h 4005634"/>
                <a:gd name="connsiteX8" fmla="*/ 259607 w 792088"/>
                <a:gd name="connsiteY8" fmla="*/ 0 h 4005634"/>
                <a:gd name="connsiteX0" fmla="*/ 270239 w 802720"/>
                <a:gd name="connsiteY0" fmla="*/ 0 h 4005634"/>
                <a:gd name="connsiteX1" fmla="*/ 543113 w 802720"/>
                <a:gd name="connsiteY1" fmla="*/ 0 h 4005634"/>
                <a:gd name="connsiteX2" fmla="*/ 802720 w 802720"/>
                <a:gd name="connsiteY2" fmla="*/ 259607 h 4005634"/>
                <a:gd name="connsiteX3" fmla="*/ 802720 w 802720"/>
                <a:gd name="connsiteY3" fmla="*/ 4005634 h 4005634"/>
                <a:gd name="connsiteX4" fmla="*/ 802720 w 802720"/>
                <a:gd name="connsiteY4" fmla="*/ 4005634 h 4005634"/>
                <a:gd name="connsiteX5" fmla="*/ 10632 w 802720"/>
                <a:gd name="connsiteY5" fmla="*/ 4005634 h 4005634"/>
                <a:gd name="connsiteX6" fmla="*/ 0 w 802720"/>
                <a:gd name="connsiteY6" fmla="*/ 3590965 h 4005634"/>
                <a:gd name="connsiteX7" fmla="*/ 10632 w 802720"/>
                <a:gd name="connsiteY7" fmla="*/ 259607 h 4005634"/>
                <a:gd name="connsiteX8" fmla="*/ 270239 w 802720"/>
                <a:gd name="connsiteY8" fmla="*/ 0 h 4005634"/>
                <a:gd name="connsiteX0" fmla="*/ 280872 w 813353"/>
                <a:gd name="connsiteY0" fmla="*/ 0 h 4005634"/>
                <a:gd name="connsiteX1" fmla="*/ 553746 w 813353"/>
                <a:gd name="connsiteY1" fmla="*/ 0 h 4005634"/>
                <a:gd name="connsiteX2" fmla="*/ 813353 w 813353"/>
                <a:gd name="connsiteY2" fmla="*/ 259607 h 4005634"/>
                <a:gd name="connsiteX3" fmla="*/ 813353 w 813353"/>
                <a:gd name="connsiteY3" fmla="*/ 4005634 h 4005634"/>
                <a:gd name="connsiteX4" fmla="*/ 813353 w 813353"/>
                <a:gd name="connsiteY4" fmla="*/ 4005634 h 4005634"/>
                <a:gd name="connsiteX5" fmla="*/ 21265 w 813353"/>
                <a:gd name="connsiteY5" fmla="*/ 4005634 h 4005634"/>
                <a:gd name="connsiteX6" fmla="*/ 0 w 813353"/>
                <a:gd name="connsiteY6" fmla="*/ 3590965 h 4005634"/>
                <a:gd name="connsiteX7" fmla="*/ 21265 w 813353"/>
                <a:gd name="connsiteY7" fmla="*/ 259607 h 4005634"/>
                <a:gd name="connsiteX8" fmla="*/ 280872 w 813353"/>
                <a:gd name="connsiteY8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88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90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16266"/>
                <a:gd name="connsiteX1" fmla="*/ 532481 w 1004739"/>
                <a:gd name="connsiteY1" fmla="*/ 0 h 4016266"/>
                <a:gd name="connsiteX2" fmla="*/ 792088 w 1004739"/>
                <a:gd name="connsiteY2" fmla="*/ 259607 h 4016266"/>
                <a:gd name="connsiteX3" fmla="*/ 802725 w 1004739"/>
                <a:gd name="connsiteY3" fmla="*/ 4016266 h 4016266"/>
                <a:gd name="connsiteX4" fmla="*/ 1004739 w 1004739"/>
                <a:gd name="connsiteY4" fmla="*/ 3941839 h 4016266"/>
                <a:gd name="connsiteX5" fmla="*/ 10633 w 1004739"/>
                <a:gd name="connsiteY5" fmla="*/ 3101867 h 4016266"/>
                <a:gd name="connsiteX6" fmla="*/ 0 w 1004739"/>
                <a:gd name="connsiteY6" fmla="*/ 259607 h 4016266"/>
                <a:gd name="connsiteX7" fmla="*/ 259607 w 1004739"/>
                <a:gd name="connsiteY7" fmla="*/ 0 h 4016266"/>
                <a:gd name="connsiteX0" fmla="*/ 259607 w 1040242"/>
                <a:gd name="connsiteY0" fmla="*/ 0 h 3941839"/>
                <a:gd name="connsiteX1" fmla="*/ 532481 w 1040242"/>
                <a:gd name="connsiteY1" fmla="*/ 0 h 3941839"/>
                <a:gd name="connsiteX2" fmla="*/ 792088 w 1040242"/>
                <a:gd name="connsiteY2" fmla="*/ 259607 h 3941839"/>
                <a:gd name="connsiteX3" fmla="*/ 1004739 w 1040242"/>
                <a:gd name="connsiteY3" fmla="*/ 3941839 h 3941839"/>
                <a:gd name="connsiteX4" fmla="*/ 10633 w 1040242"/>
                <a:gd name="connsiteY4" fmla="*/ 3101867 h 3941839"/>
                <a:gd name="connsiteX5" fmla="*/ 0 w 1040242"/>
                <a:gd name="connsiteY5" fmla="*/ 259607 h 3941839"/>
                <a:gd name="connsiteX6" fmla="*/ 259607 w 1040242"/>
                <a:gd name="connsiteY6" fmla="*/ 0 h 3941839"/>
                <a:gd name="connsiteX0" fmla="*/ 259607 w 1384020"/>
                <a:gd name="connsiteY0" fmla="*/ 0 h 3984369"/>
                <a:gd name="connsiteX1" fmla="*/ 532481 w 1384020"/>
                <a:gd name="connsiteY1" fmla="*/ 0 h 3984369"/>
                <a:gd name="connsiteX2" fmla="*/ 792088 w 1384020"/>
                <a:gd name="connsiteY2" fmla="*/ 259607 h 3984369"/>
                <a:gd name="connsiteX3" fmla="*/ 1366248 w 1384020"/>
                <a:gd name="connsiteY3" fmla="*/ 3984369 h 3984369"/>
                <a:gd name="connsiteX4" fmla="*/ 10633 w 1384020"/>
                <a:gd name="connsiteY4" fmla="*/ 3101867 h 3984369"/>
                <a:gd name="connsiteX5" fmla="*/ 0 w 1384020"/>
                <a:gd name="connsiteY5" fmla="*/ 259607 h 3984369"/>
                <a:gd name="connsiteX6" fmla="*/ 259607 w 1384020"/>
                <a:gd name="connsiteY6" fmla="*/ 0 h 3984369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48583"/>
                <a:gd name="connsiteY0" fmla="*/ 0 h 3963104"/>
                <a:gd name="connsiteX1" fmla="*/ 532481 w 1148583"/>
                <a:gd name="connsiteY1" fmla="*/ 0 h 3963104"/>
                <a:gd name="connsiteX2" fmla="*/ 792088 w 1148583"/>
                <a:gd name="connsiteY2" fmla="*/ 259607 h 3963104"/>
                <a:gd name="connsiteX3" fmla="*/ 1121701 w 1148583"/>
                <a:gd name="connsiteY3" fmla="*/ 3963104 h 3963104"/>
                <a:gd name="connsiteX4" fmla="*/ 10633 w 1148583"/>
                <a:gd name="connsiteY4" fmla="*/ 3101867 h 3963104"/>
                <a:gd name="connsiteX5" fmla="*/ 0 w 1148583"/>
                <a:gd name="connsiteY5" fmla="*/ 259607 h 3963104"/>
                <a:gd name="connsiteX6" fmla="*/ 259607 w 1148583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210113"/>
                <a:gd name="connsiteY0" fmla="*/ 0 h 3963640"/>
                <a:gd name="connsiteX1" fmla="*/ 564605 w 1210113"/>
                <a:gd name="connsiteY1" fmla="*/ 0 h 3963640"/>
                <a:gd name="connsiteX2" fmla="*/ 824212 w 1210113"/>
                <a:gd name="connsiteY2" fmla="*/ 259607 h 3963640"/>
                <a:gd name="connsiteX3" fmla="*/ 1153825 w 1210113"/>
                <a:gd name="connsiteY3" fmla="*/ 3963104 h 3963640"/>
                <a:gd name="connsiteX4" fmla="*/ 228 w 1210113"/>
                <a:gd name="connsiteY4" fmla="*/ 2867951 h 3963640"/>
                <a:gd name="connsiteX5" fmla="*/ 32124 w 1210113"/>
                <a:gd name="connsiteY5" fmla="*/ 259607 h 3963640"/>
                <a:gd name="connsiteX6" fmla="*/ 291731 w 1210113"/>
                <a:gd name="connsiteY6" fmla="*/ 0 h 3963640"/>
                <a:gd name="connsiteX0" fmla="*/ 291731 w 1202597"/>
                <a:gd name="connsiteY0" fmla="*/ 0 h 3963104"/>
                <a:gd name="connsiteX1" fmla="*/ 564605 w 1202597"/>
                <a:gd name="connsiteY1" fmla="*/ 0 h 3963104"/>
                <a:gd name="connsiteX2" fmla="*/ 824212 w 1202597"/>
                <a:gd name="connsiteY2" fmla="*/ 259607 h 3963104"/>
                <a:gd name="connsiteX3" fmla="*/ 865240 w 1202597"/>
                <a:gd name="connsiteY3" fmla="*/ 2853423 h 3963104"/>
                <a:gd name="connsiteX4" fmla="*/ 1153825 w 1202597"/>
                <a:gd name="connsiteY4" fmla="*/ 3963104 h 3963104"/>
                <a:gd name="connsiteX5" fmla="*/ 228 w 1202597"/>
                <a:gd name="connsiteY5" fmla="*/ 2867951 h 3963104"/>
                <a:gd name="connsiteX6" fmla="*/ 32124 w 1202597"/>
                <a:gd name="connsiteY6" fmla="*/ 259607 h 3963104"/>
                <a:gd name="connsiteX7" fmla="*/ 291731 w 1202597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100"/>
                <a:gd name="connsiteY0" fmla="*/ 0 h 3963104"/>
                <a:gd name="connsiteX1" fmla="*/ 564605 w 1195100"/>
                <a:gd name="connsiteY1" fmla="*/ 0 h 3963104"/>
                <a:gd name="connsiteX2" fmla="*/ 824212 w 1195100"/>
                <a:gd name="connsiteY2" fmla="*/ 259607 h 3963104"/>
                <a:gd name="connsiteX3" fmla="*/ 833342 w 1195100"/>
                <a:gd name="connsiteY3" fmla="*/ 2864055 h 3963104"/>
                <a:gd name="connsiteX4" fmla="*/ 1153825 w 1195100"/>
                <a:gd name="connsiteY4" fmla="*/ 3963104 h 3963104"/>
                <a:gd name="connsiteX5" fmla="*/ 228 w 1195100"/>
                <a:gd name="connsiteY5" fmla="*/ 2867951 h 3963104"/>
                <a:gd name="connsiteX6" fmla="*/ 32124 w 1195100"/>
                <a:gd name="connsiteY6" fmla="*/ 259607 h 3963104"/>
                <a:gd name="connsiteX7" fmla="*/ 291731 w 1195100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777"/>
                <a:gd name="connsiteY0" fmla="*/ 0 h 3963104"/>
                <a:gd name="connsiteX1" fmla="*/ 564605 w 1195777"/>
                <a:gd name="connsiteY1" fmla="*/ 0 h 3963104"/>
                <a:gd name="connsiteX2" fmla="*/ 824212 w 1195777"/>
                <a:gd name="connsiteY2" fmla="*/ 259607 h 3963104"/>
                <a:gd name="connsiteX3" fmla="*/ 843975 w 1195777"/>
                <a:gd name="connsiteY3" fmla="*/ 2832157 h 3963104"/>
                <a:gd name="connsiteX4" fmla="*/ 1153825 w 1195777"/>
                <a:gd name="connsiteY4" fmla="*/ 3963104 h 3963104"/>
                <a:gd name="connsiteX5" fmla="*/ 228 w 1195777"/>
                <a:gd name="connsiteY5" fmla="*/ 2867951 h 3963104"/>
                <a:gd name="connsiteX6" fmla="*/ 32124 w 1195777"/>
                <a:gd name="connsiteY6" fmla="*/ 259607 h 3963104"/>
                <a:gd name="connsiteX7" fmla="*/ 291731 w 1195777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3379" h="3963104">
                  <a:moveTo>
                    <a:pt x="291731" y="0"/>
                  </a:moveTo>
                  <a:lnTo>
                    <a:pt x="564605" y="0"/>
                  </a:lnTo>
                  <a:cubicBezTo>
                    <a:pt x="707982" y="0"/>
                    <a:pt x="824212" y="116230"/>
                    <a:pt x="824212" y="259607"/>
                  </a:cubicBezTo>
                  <a:cubicBezTo>
                    <a:pt x="812311" y="1450613"/>
                    <a:pt x="789639" y="1742312"/>
                    <a:pt x="804710" y="2820937"/>
                  </a:cubicBezTo>
                  <a:cubicBezTo>
                    <a:pt x="785221" y="3416922"/>
                    <a:pt x="1344067" y="3958911"/>
                    <a:pt x="1153825" y="3963104"/>
                  </a:cubicBezTo>
                  <a:cubicBezTo>
                    <a:pt x="691323" y="3853235"/>
                    <a:pt x="5536" y="3498816"/>
                    <a:pt x="228" y="2867951"/>
                  </a:cubicBezTo>
                  <a:cubicBezTo>
                    <a:pt x="-3316" y="1920531"/>
                    <a:pt x="35668" y="1207027"/>
                    <a:pt x="32124" y="259607"/>
                  </a:cubicBezTo>
                  <a:cubicBezTo>
                    <a:pt x="32124" y="116230"/>
                    <a:pt x="148354" y="0"/>
                    <a:pt x="29173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26" name="Round Same Side Corner Rectangle 6">
              <a:extLst>
                <a:ext uri="{FF2B5EF4-FFF2-40B4-BE49-F238E27FC236}">
                  <a16:creationId xmlns:a16="http://schemas.microsoft.com/office/drawing/2014/main" id="{6C45EF23-ED2E-4759-826D-FC94B423B6E8}"/>
                </a:ext>
              </a:extLst>
            </p:cNvPr>
            <p:cNvSpPr/>
            <p:nvPr/>
          </p:nvSpPr>
          <p:spPr>
            <a:xfrm rot="10800000">
              <a:off x="3313887" y="2197644"/>
              <a:ext cx="970080" cy="3202984"/>
            </a:xfrm>
            <a:custGeom>
              <a:avLst/>
              <a:gdLst>
                <a:gd name="connsiteX0" fmla="*/ 387196 w 792088"/>
                <a:gd name="connsiteY0" fmla="*/ 0 h 2736304"/>
                <a:gd name="connsiteX1" fmla="*/ 404892 w 792088"/>
                <a:gd name="connsiteY1" fmla="*/ 0 h 2736304"/>
                <a:gd name="connsiteX2" fmla="*/ 792088 w 792088"/>
                <a:gd name="connsiteY2" fmla="*/ 387196 h 2736304"/>
                <a:gd name="connsiteX3" fmla="*/ 792088 w 792088"/>
                <a:gd name="connsiteY3" fmla="*/ 2736304 h 2736304"/>
                <a:gd name="connsiteX4" fmla="*/ 792088 w 792088"/>
                <a:gd name="connsiteY4" fmla="*/ 2736304 h 2736304"/>
                <a:gd name="connsiteX5" fmla="*/ 0 w 792088"/>
                <a:gd name="connsiteY5" fmla="*/ 2736304 h 2736304"/>
                <a:gd name="connsiteX6" fmla="*/ 0 w 792088"/>
                <a:gd name="connsiteY6" fmla="*/ 2736304 h 2736304"/>
                <a:gd name="connsiteX7" fmla="*/ 0 w 792088"/>
                <a:gd name="connsiteY7" fmla="*/ 387196 h 2736304"/>
                <a:gd name="connsiteX8" fmla="*/ 387196 w 792088"/>
                <a:gd name="connsiteY8" fmla="*/ 0 h 273630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898729"/>
                <a:gd name="connsiteY0" fmla="*/ 0 h 3236034"/>
                <a:gd name="connsiteX1" fmla="*/ 755766 w 898729"/>
                <a:gd name="connsiteY1" fmla="*/ 202018 h 3236034"/>
                <a:gd name="connsiteX2" fmla="*/ 792088 w 898729"/>
                <a:gd name="connsiteY2" fmla="*/ 886926 h 3236034"/>
                <a:gd name="connsiteX3" fmla="*/ 792088 w 898729"/>
                <a:gd name="connsiteY3" fmla="*/ 3236034 h 3236034"/>
                <a:gd name="connsiteX4" fmla="*/ 792088 w 898729"/>
                <a:gd name="connsiteY4" fmla="*/ 3236034 h 3236034"/>
                <a:gd name="connsiteX5" fmla="*/ 0 w 898729"/>
                <a:gd name="connsiteY5" fmla="*/ 3236034 h 3236034"/>
                <a:gd name="connsiteX6" fmla="*/ 0 w 898729"/>
                <a:gd name="connsiteY6" fmla="*/ 3236034 h 3236034"/>
                <a:gd name="connsiteX7" fmla="*/ 0 w 898729"/>
                <a:gd name="connsiteY7" fmla="*/ 886926 h 3236034"/>
                <a:gd name="connsiteX8" fmla="*/ 397829 w 898729"/>
                <a:gd name="connsiteY8" fmla="*/ 0 h 3236034"/>
                <a:gd name="connsiteX0" fmla="*/ 397829 w 901981"/>
                <a:gd name="connsiteY0" fmla="*/ 0 h 3236034"/>
                <a:gd name="connsiteX1" fmla="*/ 755766 w 901981"/>
                <a:gd name="connsiteY1" fmla="*/ 202018 h 3236034"/>
                <a:gd name="connsiteX2" fmla="*/ 802721 w 901981"/>
                <a:gd name="connsiteY2" fmla="*/ 1099577 h 3236034"/>
                <a:gd name="connsiteX3" fmla="*/ 792088 w 901981"/>
                <a:gd name="connsiteY3" fmla="*/ 3236034 h 3236034"/>
                <a:gd name="connsiteX4" fmla="*/ 792088 w 901981"/>
                <a:gd name="connsiteY4" fmla="*/ 3236034 h 3236034"/>
                <a:gd name="connsiteX5" fmla="*/ 0 w 901981"/>
                <a:gd name="connsiteY5" fmla="*/ 3236034 h 3236034"/>
                <a:gd name="connsiteX6" fmla="*/ 0 w 901981"/>
                <a:gd name="connsiteY6" fmla="*/ 3236034 h 3236034"/>
                <a:gd name="connsiteX7" fmla="*/ 0 w 901981"/>
                <a:gd name="connsiteY7" fmla="*/ 886926 h 3236034"/>
                <a:gd name="connsiteX8" fmla="*/ 397829 w 901981"/>
                <a:gd name="connsiteY8" fmla="*/ 0 h 3236034"/>
                <a:gd name="connsiteX0" fmla="*/ 397829 w 951558"/>
                <a:gd name="connsiteY0" fmla="*/ 0 h 3236034"/>
                <a:gd name="connsiteX1" fmla="*/ 755766 w 951558"/>
                <a:gd name="connsiteY1" fmla="*/ 202018 h 3236034"/>
                <a:gd name="connsiteX2" fmla="*/ 802721 w 951558"/>
                <a:gd name="connsiteY2" fmla="*/ 1099577 h 3236034"/>
                <a:gd name="connsiteX3" fmla="*/ 792088 w 951558"/>
                <a:gd name="connsiteY3" fmla="*/ 3236034 h 3236034"/>
                <a:gd name="connsiteX4" fmla="*/ 792088 w 951558"/>
                <a:gd name="connsiteY4" fmla="*/ 3236034 h 3236034"/>
                <a:gd name="connsiteX5" fmla="*/ 0 w 951558"/>
                <a:gd name="connsiteY5" fmla="*/ 3236034 h 3236034"/>
                <a:gd name="connsiteX6" fmla="*/ 0 w 951558"/>
                <a:gd name="connsiteY6" fmla="*/ 3236034 h 3236034"/>
                <a:gd name="connsiteX7" fmla="*/ 0 w 951558"/>
                <a:gd name="connsiteY7" fmla="*/ 886926 h 3236034"/>
                <a:gd name="connsiteX8" fmla="*/ 397829 w 951558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802721"/>
                <a:gd name="connsiteY0" fmla="*/ 0 h 3236034"/>
                <a:gd name="connsiteX1" fmla="*/ 802721 w 802721"/>
                <a:gd name="connsiteY1" fmla="*/ 1099577 h 3236034"/>
                <a:gd name="connsiteX2" fmla="*/ 792088 w 802721"/>
                <a:gd name="connsiteY2" fmla="*/ 3236034 h 3236034"/>
                <a:gd name="connsiteX3" fmla="*/ 792088 w 802721"/>
                <a:gd name="connsiteY3" fmla="*/ 3236034 h 3236034"/>
                <a:gd name="connsiteX4" fmla="*/ 0 w 802721"/>
                <a:gd name="connsiteY4" fmla="*/ 3236034 h 3236034"/>
                <a:gd name="connsiteX5" fmla="*/ 0 w 802721"/>
                <a:gd name="connsiteY5" fmla="*/ 3236034 h 3236034"/>
                <a:gd name="connsiteX6" fmla="*/ 0 w 802721"/>
                <a:gd name="connsiteY6" fmla="*/ 886926 h 3236034"/>
                <a:gd name="connsiteX7" fmla="*/ 397829 w 802721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117407"/>
                <a:gd name="connsiteY0" fmla="*/ 0 h 3236034"/>
                <a:gd name="connsiteX1" fmla="*/ 802721 w 1117407"/>
                <a:gd name="connsiteY1" fmla="*/ 1099577 h 3236034"/>
                <a:gd name="connsiteX2" fmla="*/ 792088 w 1117407"/>
                <a:gd name="connsiteY2" fmla="*/ 3236034 h 3236034"/>
                <a:gd name="connsiteX3" fmla="*/ 792088 w 1117407"/>
                <a:gd name="connsiteY3" fmla="*/ 3236034 h 3236034"/>
                <a:gd name="connsiteX4" fmla="*/ 0 w 1117407"/>
                <a:gd name="connsiteY4" fmla="*/ 3236034 h 3236034"/>
                <a:gd name="connsiteX5" fmla="*/ 0 w 1117407"/>
                <a:gd name="connsiteY5" fmla="*/ 3236034 h 3236034"/>
                <a:gd name="connsiteX6" fmla="*/ 0 w 1117407"/>
                <a:gd name="connsiteY6" fmla="*/ 886926 h 3236034"/>
                <a:gd name="connsiteX7" fmla="*/ 397829 w 1117407"/>
                <a:gd name="connsiteY7" fmla="*/ 0 h 3236034"/>
                <a:gd name="connsiteX0" fmla="*/ 397829 w 1125562"/>
                <a:gd name="connsiteY0" fmla="*/ 0 h 3236034"/>
                <a:gd name="connsiteX1" fmla="*/ 813354 w 1125562"/>
                <a:gd name="connsiteY1" fmla="*/ 1344126 h 3236034"/>
                <a:gd name="connsiteX2" fmla="*/ 792088 w 1125562"/>
                <a:gd name="connsiteY2" fmla="*/ 3236034 h 3236034"/>
                <a:gd name="connsiteX3" fmla="*/ 792088 w 1125562"/>
                <a:gd name="connsiteY3" fmla="*/ 3236034 h 3236034"/>
                <a:gd name="connsiteX4" fmla="*/ 0 w 1125562"/>
                <a:gd name="connsiteY4" fmla="*/ 3236034 h 3236034"/>
                <a:gd name="connsiteX5" fmla="*/ 0 w 1125562"/>
                <a:gd name="connsiteY5" fmla="*/ 3236034 h 3236034"/>
                <a:gd name="connsiteX6" fmla="*/ 0 w 1125562"/>
                <a:gd name="connsiteY6" fmla="*/ 886926 h 3236034"/>
                <a:gd name="connsiteX7" fmla="*/ 397829 w 1125562"/>
                <a:gd name="connsiteY7" fmla="*/ 0 h 3236034"/>
                <a:gd name="connsiteX0" fmla="*/ 397829 w 1109289"/>
                <a:gd name="connsiteY0" fmla="*/ 0 h 3236034"/>
                <a:gd name="connsiteX1" fmla="*/ 792089 w 1109289"/>
                <a:gd name="connsiteY1" fmla="*/ 1312228 h 3236034"/>
                <a:gd name="connsiteX2" fmla="*/ 792088 w 1109289"/>
                <a:gd name="connsiteY2" fmla="*/ 3236034 h 3236034"/>
                <a:gd name="connsiteX3" fmla="*/ 792088 w 1109289"/>
                <a:gd name="connsiteY3" fmla="*/ 3236034 h 3236034"/>
                <a:gd name="connsiteX4" fmla="*/ 0 w 1109289"/>
                <a:gd name="connsiteY4" fmla="*/ 3236034 h 3236034"/>
                <a:gd name="connsiteX5" fmla="*/ 0 w 1109289"/>
                <a:gd name="connsiteY5" fmla="*/ 3236034 h 3236034"/>
                <a:gd name="connsiteX6" fmla="*/ 0 w 1109289"/>
                <a:gd name="connsiteY6" fmla="*/ 886926 h 3236034"/>
                <a:gd name="connsiteX7" fmla="*/ 397829 w 1109289"/>
                <a:gd name="connsiteY7" fmla="*/ 0 h 3236034"/>
                <a:gd name="connsiteX0" fmla="*/ 397829 w 1076274"/>
                <a:gd name="connsiteY0" fmla="*/ 0 h 3236034"/>
                <a:gd name="connsiteX1" fmla="*/ 792089 w 1076274"/>
                <a:gd name="connsiteY1" fmla="*/ 1312228 h 3236034"/>
                <a:gd name="connsiteX2" fmla="*/ 792088 w 1076274"/>
                <a:gd name="connsiteY2" fmla="*/ 3236034 h 3236034"/>
                <a:gd name="connsiteX3" fmla="*/ 792088 w 1076274"/>
                <a:gd name="connsiteY3" fmla="*/ 3236034 h 3236034"/>
                <a:gd name="connsiteX4" fmla="*/ 0 w 1076274"/>
                <a:gd name="connsiteY4" fmla="*/ 3236034 h 3236034"/>
                <a:gd name="connsiteX5" fmla="*/ 0 w 1076274"/>
                <a:gd name="connsiteY5" fmla="*/ 3236034 h 3236034"/>
                <a:gd name="connsiteX6" fmla="*/ 0 w 1076274"/>
                <a:gd name="connsiteY6" fmla="*/ 886926 h 3236034"/>
                <a:gd name="connsiteX7" fmla="*/ 397829 w 1076274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84929"/>
                <a:gd name="connsiteY0" fmla="*/ 0 h 3236034"/>
                <a:gd name="connsiteX1" fmla="*/ 930312 w 1184929"/>
                <a:gd name="connsiteY1" fmla="*/ 1142108 h 3236034"/>
                <a:gd name="connsiteX2" fmla="*/ 792088 w 1184929"/>
                <a:gd name="connsiteY2" fmla="*/ 3236034 h 3236034"/>
                <a:gd name="connsiteX3" fmla="*/ 792088 w 1184929"/>
                <a:gd name="connsiteY3" fmla="*/ 3236034 h 3236034"/>
                <a:gd name="connsiteX4" fmla="*/ 0 w 1184929"/>
                <a:gd name="connsiteY4" fmla="*/ 3236034 h 3236034"/>
                <a:gd name="connsiteX5" fmla="*/ 0 w 1184929"/>
                <a:gd name="connsiteY5" fmla="*/ 3236034 h 3236034"/>
                <a:gd name="connsiteX6" fmla="*/ 0 w 1184929"/>
                <a:gd name="connsiteY6" fmla="*/ 886926 h 3236034"/>
                <a:gd name="connsiteX7" fmla="*/ 397829 w 1184929"/>
                <a:gd name="connsiteY7" fmla="*/ 0 h 3236034"/>
                <a:gd name="connsiteX0" fmla="*/ 397829 w 1111112"/>
                <a:gd name="connsiteY0" fmla="*/ 0 h 3236034"/>
                <a:gd name="connsiteX1" fmla="*/ 930312 w 1111112"/>
                <a:gd name="connsiteY1" fmla="*/ 1142108 h 3236034"/>
                <a:gd name="connsiteX2" fmla="*/ 792088 w 1111112"/>
                <a:gd name="connsiteY2" fmla="*/ 3236034 h 3236034"/>
                <a:gd name="connsiteX3" fmla="*/ 792088 w 1111112"/>
                <a:gd name="connsiteY3" fmla="*/ 3236034 h 3236034"/>
                <a:gd name="connsiteX4" fmla="*/ 0 w 1111112"/>
                <a:gd name="connsiteY4" fmla="*/ 3236034 h 3236034"/>
                <a:gd name="connsiteX5" fmla="*/ 0 w 1111112"/>
                <a:gd name="connsiteY5" fmla="*/ 3236034 h 3236034"/>
                <a:gd name="connsiteX6" fmla="*/ 0 w 1111112"/>
                <a:gd name="connsiteY6" fmla="*/ 886926 h 3236034"/>
                <a:gd name="connsiteX7" fmla="*/ 397829 w 1111112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1550"/>
                <a:gd name="connsiteY0" fmla="*/ 0 h 3236034"/>
                <a:gd name="connsiteX1" fmla="*/ 930312 w 1151550"/>
                <a:gd name="connsiteY1" fmla="*/ 1142108 h 3236034"/>
                <a:gd name="connsiteX2" fmla="*/ 792088 w 1151550"/>
                <a:gd name="connsiteY2" fmla="*/ 3236034 h 3236034"/>
                <a:gd name="connsiteX3" fmla="*/ 792088 w 1151550"/>
                <a:gd name="connsiteY3" fmla="*/ 3236034 h 3236034"/>
                <a:gd name="connsiteX4" fmla="*/ 0 w 1151550"/>
                <a:gd name="connsiteY4" fmla="*/ 3236034 h 3236034"/>
                <a:gd name="connsiteX5" fmla="*/ 0 w 1151550"/>
                <a:gd name="connsiteY5" fmla="*/ 3236034 h 3236034"/>
                <a:gd name="connsiteX6" fmla="*/ 0 w 1151550"/>
                <a:gd name="connsiteY6" fmla="*/ 886926 h 3236034"/>
                <a:gd name="connsiteX7" fmla="*/ 397829 w 1151550"/>
                <a:gd name="connsiteY7" fmla="*/ 0 h 3236034"/>
                <a:gd name="connsiteX0" fmla="*/ 397829 w 1081399"/>
                <a:gd name="connsiteY0" fmla="*/ 0 h 3236034"/>
                <a:gd name="connsiteX1" fmla="*/ 834842 w 1081399"/>
                <a:gd name="connsiteY1" fmla="*/ 1099578 h 3236034"/>
                <a:gd name="connsiteX2" fmla="*/ 792088 w 1081399"/>
                <a:gd name="connsiteY2" fmla="*/ 3236034 h 3236034"/>
                <a:gd name="connsiteX3" fmla="*/ 792088 w 1081399"/>
                <a:gd name="connsiteY3" fmla="*/ 3236034 h 3236034"/>
                <a:gd name="connsiteX4" fmla="*/ 0 w 1081399"/>
                <a:gd name="connsiteY4" fmla="*/ 3236034 h 3236034"/>
                <a:gd name="connsiteX5" fmla="*/ 0 w 1081399"/>
                <a:gd name="connsiteY5" fmla="*/ 3236034 h 3236034"/>
                <a:gd name="connsiteX6" fmla="*/ 0 w 1081399"/>
                <a:gd name="connsiteY6" fmla="*/ 886926 h 3236034"/>
                <a:gd name="connsiteX7" fmla="*/ 397829 w 1081399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43356"/>
                <a:gd name="connsiteY0" fmla="*/ 0 h 3236034"/>
                <a:gd name="connsiteX1" fmla="*/ 780289 w 1043356"/>
                <a:gd name="connsiteY1" fmla="*/ 1216537 h 3236034"/>
                <a:gd name="connsiteX2" fmla="*/ 792088 w 1043356"/>
                <a:gd name="connsiteY2" fmla="*/ 3236034 h 3236034"/>
                <a:gd name="connsiteX3" fmla="*/ 792088 w 1043356"/>
                <a:gd name="connsiteY3" fmla="*/ 3236034 h 3236034"/>
                <a:gd name="connsiteX4" fmla="*/ 0 w 1043356"/>
                <a:gd name="connsiteY4" fmla="*/ 3236034 h 3236034"/>
                <a:gd name="connsiteX5" fmla="*/ 0 w 1043356"/>
                <a:gd name="connsiteY5" fmla="*/ 3236034 h 3236034"/>
                <a:gd name="connsiteX6" fmla="*/ 0 w 1043356"/>
                <a:gd name="connsiteY6" fmla="*/ 886926 h 3236034"/>
                <a:gd name="connsiteX7" fmla="*/ 397829 w 1043356"/>
                <a:gd name="connsiteY7" fmla="*/ 0 h 3236034"/>
                <a:gd name="connsiteX0" fmla="*/ 397829 w 971742"/>
                <a:gd name="connsiteY0" fmla="*/ 0 h 3236034"/>
                <a:gd name="connsiteX1" fmla="*/ 780289 w 971742"/>
                <a:gd name="connsiteY1" fmla="*/ 1216537 h 3236034"/>
                <a:gd name="connsiteX2" fmla="*/ 792088 w 971742"/>
                <a:gd name="connsiteY2" fmla="*/ 3236034 h 3236034"/>
                <a:gd name="connsiteX3" fmla="*/ 792088 w 971742"/>
                <a:gd name="connsiteY3" fmla="*/ 3236034 h 3236034"/>
                <a:gd name="connsiteX4" fmla="*/ 0 w 971742"/>
                <a:gd name="connsiteY4" fmla="*/ 3236034 h 3236034"/>
                <a:gd name="connsiteX5" fmla="*/ 0 w 971742"/>
                <a:gd name="connsiteY5" fmla="*/ 3236034 h 3236034"/>
                <a:gd name="connsiteX6" fmla="*/ 0 w 971742"/>
                <a:gd name="connsiteY6" fmla="*/ 886926 h 3236034"/>
                <a:gd name="connsiteX7" fmla="*/ 397829 w 971742"/>
                <a:gd name="connsiteY7" fmla="*/ 0 h 3236034"/>
                <a:gd name="connsiteX0" fmla="*/ 397829 w 1007471"/>
                <a:gd name="connsiteY0" fmla="*/ 0 h 3236034"/>
                <a:gd name="connsiteX1" fmla="*/ 780289 w 1007471"/>
                <a:gd name="connsiteY1" fmla="*/ 1216537 h 3236034"/>
                <a:gd name="connsiteX2" fmla="*/ 792088 w 1007471"/>
                <a:gd name="connsiteY2" fmla="*/ 3236034 h 3236034"/>
                <a:gd name="connsiteX3" fmla="*/ 792088 w 1007471"/>
                <a:gd name="connsiteY3" fmla="*/ 3236034 h 3236034"/>
                <a:gd name="connsiteX4" fmla="*/ 0 w 1007471"/>
                <a:gd name="connsiteY4" fmla="*/ 3236034 h 3236034"/>
                <a:gd name="connsiteX5" fmla="*/ 0 w 1007471"/>
                <a:gd name="connsiteY5" fmla="*/ 3236034 h 3236034"/>
                <a:gd name="connsiteX6" fmla="*/ 0 w 1007471"/>
                <a:gd name="connsiteY6" fmla="*/ 886926 h 3236034"/>
                <a:gd name="connsiteX7" fmla="*/ 397829 w 1007471"/>
                <a:gd name="connsiteY7" fmla="*/ 0 h 3236034"/>
                <a:gd name="connsiteX0" fmla="*/ 397829 w 983631"/>
                <a:gd name="connsiteY0" fmla="*/ 0 h 3236034"/>
                <a:gd name="connsiteX1" fmla="*/ 780289 w 983631"/>
                <a:gd name="connsiteY1" fmla="*/ 1216537 h 3236034"/>
                <a:gd name="connsiteX2" fmla="*/ 792088 w 983631"/>
                <a:gd name="connsiteY2" fmla="*/ 3236034 h 3236034"/>
                <a:gd name="connsiteX3" fmla="*/ 792088 w 983631"/>
                <a:gd name="connsiteY3" fmla="*/ 3236034 h 3236034"/>
                <a:gd name="connsiteX4" fmla="*/ 0 w 983631"/>
                <a:gd name="connsiteY4" fmla="*/ 3236034 h 3236034"/>
                <a:gd name="connsiteX5" fmla="*/ 0 w 983631"/>
                <a:gd name="connsiteY5" fmla="*/ 3236034 h 3236034"/>
                <a:gd name="connsiteX6" fmla="*/ 0 w 983631"/>
                <a:gd name="connsiteY6" fmla="*/ 886926 h 3236034"/>
                <a:gd name="connsiteX7" fmla="*/ 397829 w 983631"/>
                <a:gd name="connsiteY7" fmla="*/ 0 h 3236034"/>
                <a:gd name="connsiteX0" fmla="*/ 397829 w 983630"/>
                <a:gd name="connsiteY0" fmla="*/ 9390 h 3245424"/>
                <a:gd name="connsiteX1" fmla="*/ 780289 w 983630"/>
                <a:gd name="connsiteY1" fmla="*/ 1225927 h 3245424"/>
                <a:gd name="connsiteX2" fmla="*/ 792088 w 983630"/>
                <a:gd name="connsiteY2" fmla="*/ 3245424 h 3245424"/>
                <a:gd name="connsiteX3" fmla="*/ 792088 w 983630"/>
                <a:gd name="connsiteY3" fmla="*/ 3245424 h 3245424"/>
                <a:gd name="connsiteX4" fmla="*/ 0 w 983630"/>
                <a:gd name="connsiteY4" fmla="*/ 3245424 h 3245424"/>
                <a:gd name="connsiteX5" fmla="*/ 0 w 983630"/>
                <a:gd name="connsiteY5" fmla="*/ 3245424 h 3245424"/>
                <a:gd name="connsiteX6" fmla="*/ 0 w 983630"/>
                <a:gd name="connsiteY6" fmla="*/ 896316 h 3245424"/>
                <a:gd name="connsiteX7" fmla="*/ 397829 w 983630"/>
                <a:gd name="connsiteY7" fmla="*/ 9390 h 3245424"/>
                <a:gd name="connsiteX0" fmla="*/ 397829 w 974605"/>
                <a:gd name="connsiteY0" fmla="*/ 6357 h 3242391"/>
                <a:gd name="connsiteX1" fmla="*/ 766650 w 974605"/>
                <a:gd name="connsiteY1" fmla="*/ 1552503 h 3242391"/>
                <a:gd name="connsiteX2" fmla="*/ 792088 w 974605"/>
                <a:gd name="connsiteY2" fmla="*/ 3242391 h 3242391"/>
                <a:gd name="connsiteX3" fmla="*/ 792088 w 974605"/>
                <a:gd name="connsiteY3" fmla="*/ 3242391 h 3242391"/>
                <a:gd name="connsiteX4" fmla="*/ 0 w 974605"/>
                <a:gd name="connsiteY4" fmla="*/ 3242391 h 3242391"/>
                <a:gd name="connsiteX5" fmla="*/ 0 w 974605"/>
                <a:gd name="connsiteY5" fmla="*/ 3242391 h 3242391"/>
                <a:gd name="connsiteX6" fmla="*/ 0 w 974605"/>
                <a:gd name="connsiteY6" fmla="*/ 893283 h 3242391"/>
                <a:gd name="connsiteX7" fmla="*/ 397829 w 974605"/>
                <a:gd name="connsiteY7" fmla="*/ 6357 h 3242391"/>
                <a:gd name="connsiteX0" fmla="*/ 397829 w 964009"/>
                <a:gd name="connsiteY0" fmla="*/ 7874 h 3243908"/>
                <a:gd name="connsiteX1" fmla="*/ 766650 w 964009"/>
                <a:gd name="connsiteY1" fmla="*/ 1554020 h 3243908"/>
                <a:gd name="connsiteX2" fmla="*/ 792088 w 964009"/>
                <a:gd name="connsiteY2" fmla="*/ 3243908 h 3243908"/>
                <a:gd name="connsiteX3" fmla="*/ 792088 w 964009"/>
                <a:gd name="connsiteY3" fmla="*/ 3243908 h 3243908"/>
                <a:gd name="connsiteX4" fmla="*/ 0 w 964009"/>
                <a:gd name="connsiteY4" fmla="*/ 3243908 h 3243908"/>
                <a:gd name="connsiteX5" fmla="*/ 0 w 964009"/>
                <a:gd name="connsiteY5" fmla="*/ 3243908 h 3243908"/>
                <a:gd name="connsiteX6" fmla="*/ 0 w 964009"/>
                <a:gd name="connsiteY6" fmla="*/ 894800 h 3243908"/>
                <a:gd name="connsiteX7" fmla="*/ 397829 w 964009"/>
                <a:gd name="connsiteY7" fmla="*/ 7874 h 3243908"/>
                <a:gd name="connsiteX0" fmla="*/ 397829 w 1103655"/>
                <a:gd name="connsiteY0" fmla="*/ 5470 h 3241504"/>
                <a:gd name="connsiteX1" fmla="*/ 1096679 w 1103655"/>
                <a:gd name="connsiteY1" fmla="*/ 590921 h 3241504"/>
                <a:gd name="connsiteX2" fmla="*/ 766650 w 1103655"/>
                <a:gd name="connsiteY2" fmla="*/ 1551616 h 3241504"/>
                <a:gd name="connsiteX3" fmla="*/ 792088 w 1103655"/>
                <a:gd name="connsiteY3" fmla="*/ 3241504 h 3241504"/>
                <a:gd name="connsiteX4" fmla="*/ 792088 w 1103655"/>
                <a:gd name="connsiteY4" fmla="*/ 3241504 h 3241504"/>
                <a:gd name="connsiteX5" fmla="*/ 0 w 1103655"/>
                <a:gd name="connsiteY5" fmla="*/ 3241504 h 3241504"/>
                <a:gd name="connsiteX6" fmla="*/ 0 w 1103655"/>
                <a:gd name="connsiteY6" fmla="*/ 3241504 h 3241504"/>
                <a:gd name="connsiteX7" fmla="*/ 0 w 1103655"/>
                <a:gd name="connsiteY7" fmla="*/ 892396 h 3241504"/>
                <a:gd name="connsiteX8" fmla="*/ 397829 w 1103655"/>
                <a:gd name="connsiteY8" fmla="*/ 5470 h 3241504"/>
                <a:gd name="connsiteX0" fmla="*/ 397829 w 1103454"/>
                <a:gd name="connsiteY0" fmla="*/ 5470 h 3241504"/>
                <a:gd name="connsiteX1" fmla="*/ 1096679 w 1103454"/>
                <a:gd name="connsiteY1" fmla="*/ 590921 h 3241504"/>
                <a:gd name="connsiteX2" fmla="*/ 754433 w 1103454"/>
                <a:gd name="connsiteY2" fmla="*/ 1523041 h 3241504"/>
                <a:gd name="connsiteX3" fmla="*/ 792088 w 1103454"/>
                <a:gd name="connsiteY3" fmla="*/ 3241504 h 3241504"/>
                <a:gd name="connsiteX4" fmla="*/ 792088 w 1103454"/>
                <a:gd name="connsiteY4" fmla="*/ 3241504 h 3241504"/>
                <a:gd name="connsiteX5" fmla="*/ 0 w 1103454"/>
                <a:gd name="connsiteY5" fmla="*/ 3241504 h 3241504"/>
                <a:gd name="connsiteX6" fmla="*/ 0 w 1103454"/>
                <a:gd name="connsiteY6" fmla="*/ 3241504 h 3241504"/>
                <a:gd name="connsiteX7" fmla="*/ 0 w 1103454"/>
                <a:gd name="connsiteY7" fmla="*/ 892396 h 3241504"/>
                <a:gd name="connsiteX8" fmla="*/ 397829 w 1103454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2304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0399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93682"/>
                <a:gd name="connsiteY0" fmla="*/ 5721 h 3241755"/>
                <a:gd name="connsiteX1" fmla="*/ 1188312 w 1193682"/>
                <a:gd name="connsiteY1" fmla="*/ 572122 h 3241755"/>
                <a:gd name="connsiteX2" fmla="*/ 754433 w 1193682"/>
                <a:gd name="connsiteY2" fmla="*/ 1504242 h 3241755"/>
                <a:gd name="connsiteX3" fmla="*/ 792088 w 1193682"/>
                <a:gd name="connsiteY3" fmla="*/ 3241755 h 3241755"/>
                <a:gd name="connsiteX4" fmla="*/ 792088 w 1193682"/>
                <a:gd name="connsiteY4" fmla="*/ 3241755 h 3241755"/>
                <a:gd name="connsiteX5" fmla="*/ 0 w 1193682"/>
                <a:gd name="connsiteY5" fmla="*/ 3241755 h 3241755"/>
                <a:gd name="connsiteX6" fmla="*/ 0 w 1193682"/>
                <a:gd name="connsiteY6" fmla="*/ 3241755 h 3241755"/>
                <a:gd name="connsiteX7" fmla="*/ 0 w 1193682"/>
                <a:gd name="connsiteY7" fmla="*/ 892647 h 3241755"/>
                <a:gd name="connsiteX8" fmla="*/ 397829 w 1193682"/>
                <a:gd name="connsiteY8" fmla="*/ 5721 h 3241755"/>
                <a:gd name="connsiteX0" fmla="*/ 397829 w 1188313"/>
                <a:gd name="connsiteY0" fmla="*/ 5721 h 3241755"/>
                <a:gd name="connsiteX1" fmla="*/ 1188312 w 1188313"/>
                <a:gd name="connsiteY1" fmla="*/ 572122 h 3241755"/>
                <a:gd name="connsiteX2" fmla="*/ 754433 w 1188313"/>
                <a:gd name="connsiteY2" fmla="*/ 1504242 h 3241755"/>
                <a:gd name="connsiteX3" fmla="*/ 792088 w 1188313"/>
                <a:gd name="connsiteY3" fmla="*/ 3241755 h 3241755"/>
                <a:gd name="connsiteX4" fmla="*/ 792088 w 1188313"/>
                <a:gd name="connsiteY4" fmla="*/ 3241755 h 3241755"/>
                <a:gd name="connsiteX5" fmla="*/ 0 w 1188313"/>
                <a:gd name="connsiteY5" fmla="*/ 3241755 h 3241755"/>
                <a:gd name="connsiteX6" fmla="*/ 0 w 1188313"/>
                <a:gd name="connsiteY6" fmla="*/ 3241755 h 3241755"/>
                <a:gd name="connsiteX7" fmla="*/ 0 w 1188313"/>
                <a:gd name="connsiteY7" fmla="*/ 892647 h 3241755"/>
                <a:gd name="connsiteX8" fmla="*/ 397829 w 1188313"/>
                <a:gd name="connsiteY8" fmla="*/ 5721 h 3241755"/>
                <a:gd name="connsiteX0" fmla="*/ 397829 w 1200430"/>
                <a:gd name="connsiteY0" fmla="*/ 6518 h 3242552"/>
                <a:gd name="connsiteX1" fmla="*/ 1188312 w 1200430"/>
                <a:gd name="connsiteY1" fmla="*/ 572919 h 3242552"/>
                <a:gd name="connsiteX2" fmla="*/ 754433 w 1200430"/>
                <a:gd name="connsiteY2" fmla="*/ 1505039 h 3242552"/>
                <a:gd name="connsiteX3" fmla="*/ 792088 w 1200430"/>
                <a:gd name="connsiteY3" fmla="*/ 3242552 h 3242552"/>
                <a:gd name="connsiteX4" fmla="*/ 792088 w 1200430"/>
                <a:gd name="connsiteY4" fmla="*/ 3242552 h 3242552"/>
                <a:gd name="connsiteX5" fmla="*/ 0 w 1200430"/>
                <a:gd name="connsiteY5" fmla="*/ 3242552 h 3242552"/>
                <a:gd name="connsiteX6" fmla="*/ 0 w 1200430"/>
                <a:gd name="connsiteY6" fmla="*/ 3242552 h 3242552"/>
                <a:gd name="connsiteX7" fmla="*/ 0 w 1200430"/>
                <a:gd name="connsiteY7" fmla="*/ 893444 h 3242552"/>
                <a:gd name="connsiteX8" fmla="*/ 397829 w 1200430"/>
                <a:gd name="connsiteY8" fmla="*/ 6518 h 3242552"/>
                <a:gd name="connsiteX0" fmla="*/ 367285 w 1200000"/>
                <a:gd name="connsiteY0" fmla="*/ 7711 h 3186595"/>
                <a:gd name="connsiteX1" fmla="*/ 1188312 w 1200000"/>
                <a:gd name="connsiteY1" fmla="*/ 516962 h 3186595"/>
                <a:gd name="connsiteX2" fmla="*/ 754433 w 1200000"/>
                <a:gd name="connsiteY2" fmla="*/ 1449082 h 3186595"/>
                <a:gd name="connsiteX3" fmla="*/ 792088 w 1200000"/>
                <a:gd name="connsiteY3" fmla="*/ 3186595 h 3186595"/>
                <a:gd name="connsiteX4" fmla="*/ 792088 w 1200000"/>
                <a:gd name="connsiteY4" fmla="*/ 3186595 h 3186595"/>
                <a:gd name="connsiteX5" fmla="*/ 0 w 1200000"/>
                <a:gd name="connsiteY5" fmla="*/ 3186595 h 3186595"/>
                <a:gd name="connsiteX6" fmla="*/ 0 w 1200000"/>
                <a:gd name="connsiteY6" fmla="*/ 3186595 h 3186595"/>
                <a:gd name="connsiteX7" fmla="*/ 0 w 1200000"/>
                <a:gd name="connsiteY7" fmla="*/ 837487 h 3186595"/>
                <a:gd name="connsiteX8" fmla="*/ 367285 w 1200000"/>
                <a:gd name="connsiteY8" fmla="*/ 7711 h 3186595"/>
                <a:gd name="connsiteX0" fmla="*/ 367285 w 1200505"/>
                <a:gd name="connsiteY0" fmla="*/ 1566 h 3180450"/>
                <a:gd name="connsiteX1" fmla="*/ 1188312 w 1200505"/>
                <a:gd name="connsiteY1" fmla="*/ 510817 h 3180450"/>
                <a:gd name="connsiteX2" fmla="*/ 754433 w 1200505"/>
                <a:gd name="connsiteY2" fmla="*/ 1442937 h 3180450"/>
                <a:gd name="connsiteX3" fmla="*/ 792088 w 1200505"/>
                <a:gd name="connsiteY3" fmla="*/ 3180450 h 3180450"/>
                <a:gd name="connsiteX4" fmla="*/ 792088 w 1200505"/>
                <a:gd name="connsiteY4" fmla="*/ 3180450 h 3180450"/>
                <a:gd name="connsiteX5" fmla="*/ 0 w 1200505"/>
                <a:gd name="connsiteY5" fmla="*/ 3180450 h 3180450"/>
                <a:gd name="connsiteX6" fmla="*/ 0 w 1200505"/>
                <a:gd name="connsiteY6" fmla="*/ 3180450 h 3180450"/>
                <a:gd name="connsiteX7" fmla="*/ 0 w 1200505"/>
                <a:gd name="connsiteY7" fmla="*/ 831342 h 3180450"/>
                <a:gd name="connsiteX8" fmla="*/ 367285 w 1200505"/>
                <a:gd name="connsiteY8" fmla="*/ 1566 h 3180450"/>
                <a:gd name="connsiteX0" fmla="*/ 367858 w 1201078"/>
                <a:gd name="connsiteY0" fmla="*/ 1566 h 3180450"/>
                <a:gd name="connsiteX1" fmla="*/ 1188885 w 1201078"/>
                <a:gd name="connsiteY1" fmla="*/ 510817 h 3180450"/>
                <a:gd name="connsiteX2" fmla="*/ 755006 w 1201078"/>
                <a:gd name="connsiteY2" fmla="*/ 1442937 h 3180450"/>
                <a:gd name="connsiteX3" fmla="*/ 792661 w 1201078"/>
                <a:gd name="connsiteY3" fmla="*/ 3180450 h 3180450"/>
                <a:gd name="connsiteX4" fmla="*/ 792661 w 1201078"/>
                <a:gd name="connsiteY4" fmla="*/ 3180450 h 3180450"/>
                <a:gd name="connsiteX5" fmla="*/ 573 w 1201078"/>
                <a:gd name="connsiteY5" fmla="*/ 3180450 h 3180450"/>
                <a:gd name="connsiteX6" fmla="*/ 573 w 1201078"/>
                <a:gd name="connsiteY6" fmla="*/ 3180450 h 3180450"/>
                <a:gd name="connsiteX7" fmla="*/ 573 w 1201078"/>
                <a:gd name="connsiteY7" fmla="*/ 831342 h 3180450"/>
                <a:gd name="connsiteX8" fmla="*/ 367858 w 1201078"/>
                <a:gd name="connsiteY8" fmla="*/ 1566 h 3180450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0085"/>
                <a:gd name="connsiteY0" fmla="*/ 1764 h 3180648"/>
                <a:gd name="connsiteX1" fmla="*/ 1237757 w 1240085"/>
                <a:gd name="connsiteY1" fmla="*/ 520540 h 3180648"/>
                <a:gd name="connsiteX2" fmla="*/ 755007 w 1240085"/>
                <a:gd name="connsiteY2" fmla="*/ 1443135 h 3180648"/>
                <a:gd name="connsiteX3" fmla="*/ 792662 w 1240085"/>
                <a:gd name="connsiteY3" fmla="*/ 3180648 h 3180648"/>
                <a:gd name="connsiteX4" fmla="*/ 792662 w 1240085"/>
                <a:gd name="connsiteY4" fmla="*/ 3180648 h 3180648"/>
                <a:gd name="connsiteX5" fmla="*/ 574 w 1240085"/>
                <a:gd name="connsiteY5" fmla="*/ 3180648 h 3180648"/>
                <a:gd name="connsiteX6" fmla="*/ 574 w 1240085"/>
                <a:gd name="connsiteY6" fmla="*/ 3180648 h 3180648"/>
                <a:gd name="connsiteX7" fmla="*/ 574 w 1240085"/>
                <a:gd name="connsiteY7" fmla="*/ 831540 h 3180648"/>
                <a:gd name="connsiteX8" fmla="*/ 367859 w 1240085"/>
                <a:gd name="connsiteY8" fmla="*/ 1764 h 3180648"/>
                <a:gd name="connsiteX0" fmla="*/ 367859 w 1240086"/>
                <a:gd name="connsiteY0" fmla="*/ 1764 h 3180648"/>
                <a:gd name="connsiteX1" fmla="*/ 1237757 w 1240086"/>
                <a:gd name="connsiteY1" fmla="*/ 520540 h 3180648"/>
                <a:gd name="connsiteX2" fmla="*/ 755007 w 1240086"/>
                <a:gd name="connsiteY2" fmla="*/ 1443135 h 3180648"/>
                <a:gd name="connsiteX3" fmla="*/ 792662 w 1240086"/>
                <a:gd name="connsiteY3" fmla="*/ 3180648 h 3180648"/>
                <a:gd name="connsiteX4" fmla="*/ 792662 w 1240086"/>
                <a:gd name="connsiteY4" fmla="*/ 3180648 h 3180648"/>
                <a:gd name="connsiteX5" fmla="*/ 574 w 1240086"/>
                <a:gd name="connsiteY5" fmla="*/ 3180648 h 3180648"/>
                <a:gd name="connsiteX6" fmla="*/ 574 w 1240086"/>
                <a:gd name="connsiteY6" fmla="*/ 3180648 h 3180648"/>
                <a:gd name="connsiteX7" fmla="*/ 574 w 1240086"/>
                <a:gd name="connsiteY7" fmla="*/ 831540 h 3180648"/>
                <a:gd name="connsiteX8" fmla="*/ 367859 w 1240086"/>
                <a:gd name="connsiteY8" fmla="*/ 1764 h 3180648"/>
                <a:gd name="connsiteX0" fmla="*/ 373394 w 1239532"/>
                <a:gd name="connsiteY0" fmla="*/ 1562 h 3209021"/>
                <a:gd name="connsiteX1" fmla="*/ 1237184 w 1239532"/>
                <a:gd name="connsiteY1" fmla="*/ 548913 h 3209021"/>
                <a:gd name="connsiteX2" fmla="*/ 754434 w 1239532"/>
                <a:gd name="connsiteY2" fmla="*/ 1471508 h 3209021"/>
                <a:gd name="connsiteX3" fmla="*/ 792089 w 1239532"/>
                <a:gd name="connsiteY3" fmla="*/ 3209021 h 3209021"/>
                <a:gd name="connsiteX4" fmla="*/ 792089 w 1239532"/>
                <a:gd name="connsiteY4" fmla="*/ 3209021 h 3209021"/>
                <a:gd name="connsiteX5" fmla="*/ 1 w 1239532"/>
                <a:gd name="connsiteY5" fmla="*/ 3209021 h 3209021"/>
                <a:gd name="connsiteX6" fmla="*/ 1 w 1239532"/>
                <a:gd name="connsiteY6" fmla="*/ 3209021 h 3209021"/>
                <a:gd name="connsiteX7" fmla="*/ 1 w 1239532"/>
                <a:gd name="connsiteY7" fmla="*/ 859913 h 3209021"/>
                <a:gd name="connsiteX8" fmla="*/ 373394 w 1239532"/>
                <a:gd name="connsiteY8" fmla="*/ 1562 h 3209021"/>
                <a:gd name="connsiteX0" fmla="*/ 373393 w 1239758"/>
                <a:gd name="connsiteY0" fmla="*/ 0 h 3207459"/>
                <a:gd name="connsiteX1" fmla="*/ 1237183 w 1239758"/>
                <a:gd name="connsiteY1" fmla="*/ 547351 h 3207459"/>
                <a:gd name="connsiteX2" fmla="*/ 754433 w 1239758"/>
                <a:gd name="connsiteY2" fmla="*/ 1469946 h 3207459"/>
                <a:gd name="connsiteX3" fmla="*/ 792088 w 1239758"/>
                <a:gd name="connsiteY3" fmla="*/ 3207459 h 3207459"/>
                <a:gd name="connsiteX4" fmla="*/ 792088 w 1239758"/>
                <a:gd name="connsiteY4" fmla="*/ 3207459 h 3207459"/>
                <a:gd name="connsiteX5" fmla="*/ 0 w 1239758"/>
                <a:gd name="connsiteY5" fmla="*/ 3207459 h 3207459"/>
                <a:gd name="connsiteX6" fmla="*/ 0 w 1239758"/>
                <a:gd name="connsiteY6" fmla="*/ 3207459 h 3207459"/>
                <a:gd name="connsiteX7" fmla="*/ 0 w 1239758"/>
                <a:gd name="connsiteY7" fmla="*/ 858351 h 3207459"/>
                <a:gd name="connsiteX8" fmla="*/ 373393 w 1239758"/>
                <a:gd name="connsiteY8" fmla="*/ 0 h 3207459"/>
                <a:gd name="connsiteX0" fmla="*/ 380199 w 1246564"/>
                <a:gd name="connsiteY0" fmla="*/ 0 h 3207459"/>
                <a:gd name="connsiteX1" fmla="*/ 1243989 w 1246564"/>
                <a:gd name="connsiteY1" fmla="*/ 547351 h 3207459"/>
                <a:gd name="connsiteX2" fmla="*/ 761239 w 1246564"/>
                <a:gd name="connsiteY2" fmla="*/ 1469946 h 3207459"/>
                <a:gd name="connsiteX3" fmla="*/ 798894 w 1246564"/>
                <a:gd name="connsiteY3" fmla="*/ 3207459 h 3207459"/>
                <a:gd name="connsiteX4" fmla="*/ 798894 w 1246564"/>
                <a:gd name="connsiteY4" fmla="*/ 3207459 h 3207459"/>
                <a:gd name="connsiteX5" fmla="*/ 6806 w 1246564"/>
                <a:gd name="connsiteY5" fmla="*/ 3207459 h 3207459"/>
                <a:gd name="connsiteX6" fmla="*/ 6806 w 1246564"/>
                <a:gd name="connsiteY6" fmla="*/ 3207459 h 3207459"/>
                <a:gd name="connsiteX7" fmla="*/ 6806 w 1246564"/>
                <a:gd name="connsiteY7" fmla="*/ 858351 h 3207459"/>
                <a:gd name="connsiteX8" fmla="*/ 380199 w 1246564"/>
                <a:gd name="connsiteY8" fmla="*/ 0 h 3207459"/>
                <a:gd name="connsiteX0" fmla="*/ 380199 w 1246610"/>
                <a:gd name="connsiteY0" fmla="*/ 233 h 3207692"/>
                <a:gd name="connsiteX1" fmla="*/ 1243989 w 1246610"/>
                <a:gd name="connsiteY1" fmla="*/ 547584 h 3207692"/>
                <a:gd name="connsiteX2" fmla="*/ 761239 w 1246610"/>
                <a:gd name="connsiteY2" fmla="*/ 1470179 h 3207692"/>
                <a:gd name="connsiteX3" fmla="*/ 798894 w 1246610"/>
                <a:gd name="connsiteY3" fmla="*/ 3207692 h 3207692"/>
                <a:gd name="connsiteX4" fmla="*/ 798894 w 1246610"/>
                <a:gd name="connsiteY4" fmla="*/ 3207692 h 3207692"/>
                <a:gd name="connsiteX5" fmla="*/ 6806 w 1246610"/>
                <a:gd name="connsiteY5" fmla="*/ 3207692 h 3207692"/>
                <a:gd name="connsiteX6" fmla="*/ 6806 w 1246610"/>
                <a:gd name="connsiteY6" fmla="*/ 3207692 h 3207692"/>
                <a:gd name="connsiteX7" fmla="*/ 6806 w 1246610"/>
                <a:gd name="connsiteY7" fmla="*/ 858584 h 3207692"/>
                <a:gd name="connsiteX8" fmla="*/ 380199 w 1246610"/>
                <a:gd name="connsiteY8" fmla="*/ 233 h 3207692"/>
                <a:gd name="connsiteX0" fmla="*/ 380199 w 1301393"/>
                <a:gd name="connsiteY0" fmla="*/ 233 h 3207692"/>
                <a:gd name="connsiteX1" fmla="*/ 1298970 w 1301393"/>
                <a:gd name="connsiteY1" fmla="*/ 547584 h 3207692"/>
                <a:gd name="connsiteX2" fmla="*/ 761239 w 1301393"/>
                <a:gd name="connsiteY2" fmla="*/ 1470179 h 3207692"/>
                <a:gd name="connsiteX3" fmla="*/ 798894 w 1301393"/>
                <a:gd name="connsiteY3" fmla="*/ 3207692 h 3207692"/>
                <a:gd name="connsiteX4" fmla="*/ 798894 w 1301393"/>
                <a:gd name="connsiteY4" fmla="*/ 3207692 h 3207692"/>
                <a:gd name="connsiteX5" fmla="*/ 6806 w 1301393"/>
                <a:gd name="connsiteY5" fmla="*/ 3207692 h 3207692"/>
                <a:gd name="connsiteX6" fmla="*/ 6806 w 1301393"/>
                <a:gd name="connsiteY6" fmla="*/ 3207692 h 3207692"/>
                <a:gd name="connsiteX7" fmla="*/ 6806 w 1301393"/>
                <a:gd name="connsiteY7" fmla="*/ 858584 h 3207692"/>
                <a:gd name="connsiteX8" fmla="*/ 380199 w 1301393"/>
                <a:gd name="connsiteY8" fmla="*/ 233 h 3207692"/>
                <a:gd name="connsiteX0" fmla="*/ 380199 w 1301394"/>
                <a:gd name="connsiteY0" fmla="*/ 233 h 3207692"/>
                <a:gd name="connsiteX1" fmla="*/ 1298970 w 1301394"/>
                <a:gd name="connsiteY1" fmla="*/ 547584 h 3207692"/>
                <a:gd name="connsiteX2" fmla="*/ 761239 w 1301394"/>
                <a:gd name="connsiteY2" fmla="*/ 1470179 h 3207692"/>
                <a:gd name="connsiteX3" fmla="*/ 798894 w 1301394"/>
                <a:gd name="connsiteY3" fmla="*/ 3207692 h 3207692"/>
                <a:gd name="connsiteX4" fmla="*/ 798894 w 1301394"/>
                <a:gd name="connsiteY4" fmla="*/ 3207692 h 3207692"/>
                <a:gd name="connsiteX5" fmla="*/ 6806 w 1301394"/>
                <a:gd name="connsiteY5" fmla="*/ 3207692 h 3207692"/>
                <a:gd name="connsiteX6" fmla="*/ 6806 w 1301394"/>
                <a:gd name="connsiteY6" fmla="*/ 3207692 h 3207692"/>
                <a:gd name="connsiteX7" fmla="*/ 6806 w 1301394"/>
                <a:gd name="connsiteY7" fmla="*/ 858584 h 3207692"/>
                <a:gd name="connsiteX8" fmla="*/ 380199 w 1301394"/>
                <a:gd name="connsiteY8" fmla="*/ 233 h 3207692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658146 w 1319958"/>
                <a:gd name="connsiteY0" fmla="*/ 211 h 3207670"/>
                <a:gd name="connsiteX1" fmla="*/ 1292164 w 1319958"/>
                <a:gd name="connsiteY1" fmla="*/ 547562 h 3207670"/>
                <a:gd name="connsiteX2" fmla="*/ 754433 w 1319958"/>
                <a:gd name="connsiteY2" fmla="*/ 1470157 h 3207670"/>
                <a:gd name="connsiteX3" fmla="*/ 792088 w 1319958"/>
                <a:gd name="connsiteY3" fmla="*/ 3207670 h 3207670"/>
                <a:gd name="connsiteX4" fmla="*/ 792088 w 1319958"/>
                <a:gd name="connsiteY4" fmla="*/ 3207670 h 3207670"/>
                <a:gd name="connsiteX5" fmla="*/ 0 w 1319958"/>
                <a:gd name="connsiteY5" fmla="*/ 3207670 h 3207670"/>
                <a:gd name="connsiteX6" fmla="*/ 0 w 1319958"/>
                <a:gd name="connsiteY6" fmla="*/ 3207670 h 3207670"/>
                <a:gd name="connsiteX7" fmla="*/ 0 w 1319958"/>
                <a:gd name="connsiteY7" fmla="*/ 858562 h 3207670"/>
                <a:gd name="connsiteX8" fmla="*/ 658146 w 1319958"/>
                <a:gd name="connsiteY8" fmla="*/ 211 h 3207670"/>
                <a:gd name="connsiteX0" fmla="*/ 786963 w 1326878"/>
                <a:gd name="connsiteY0" fmla="*/ 205 h 3212949"/>
                <a:gd name="connsiteX1" fmla="*/ 1292164 w 1326878"/>
                <a:gd name="connsiteY1" fmla="*/ 552841 h 3212949"/>
                <a:gd name="connsiteX2" fmla="*/ 754433 w 1326878"/>
                <a:gd name="connsiteY2" fmla="*/ 1475436 h 3212949"/>
                <a:gd name="connsiteX3" fmla="*/ 792088 w 1326878"/>
                <a:gd name="connsiteY3" fmla="*/ 3212949 h 3212949"/>
                <a:gd name="connsiteX4" fmla="*/ 792088 w 1326878"/>
                <a:gd name="connsiteY4" fmla="*/ 3212949 h 3212949"/>
                <a:gd name="connsiteX5" fmla="*/ 0 w 1326878"/>
                <a:gd name="connsiteY5" fmla="*/ 3212949 h 3212949"/>
                <a:gd name="connsiteX6" fmla="*/ 0 w 1326878"/>
                <a:gd name="connsiteY6" fmla="*/ 3212949 h 3212949"/>
                <a:gd name="connsiteX7" fmla="*/ 0 w 1326878"/>
                <a:gd name="connsiteY7" fmla="*/ 863841 h 3212949"/>
                <a:gd name="connsiteX8" fmla="*/ 786963 w 1326878"/>
                <a:gd name="connsiteY8" fmla="*/ 205 h 3212949"/>
                <a:gd name="connsiteX0" fmla="*/ 786963 w 1279105"/>
                <a:gd name="connsiteY0" fmla="*/ 234 h 3212978"/>
                <a:gd name="connsiteX1" fmla="*/ 1240608 w 1279105"/>
                <a:gd name="connsiteY1" fmla="*/ 522725 h 3212978"/>
                <a:gd name="connsiteX2" fmla="*/ 754433 w 1279105"/>
                <a:gd name="connsiteY2" fmla="*/ 1475465 h 3212978"/>
                <a:gd name="connsiteX3" fmla="*/ 792088 w 1279105"/>
                <a:gd name="connsiteY3" fmla="*/ 3212978 h 3212978"/>
                <a:gd name="connsiteX4" fmla="*/ 792088 w 1279105"/>
                <a:gd name="connsiteY4" fmla="*/ 3212978 h 3212978"/>
                <a:gd name="connsiteX5" fmla="*/ 0 w 1279105"/>
                <a:gd name="connsiteY5" fmla="*/ 3212978 h 3212978"/>
                <a:gd name="connsiteX6" fmla="*/ 0 w 1279105"/>
                <a:gd name="connsiteY6" fmla="*/ 3212978 h 3212978"/>
                <a:gd name="connsiteX7" fmla="*/ 0 w 1279105"/>
                <a:gd name="connsiteY7" fmla="*/ 863870 h 3212978"/>
                <a:gd name="connsiteX8" fmla="*/ 786963 w 1279105"/>
                <a:gd name="connsiteY8" fmla="*/ 234 h 3212978"/>
                <a:gd name="connsiteX0" fmla="*/ 786963 w 1232192"/>
                <a:gd name="connsiteY0" fmla="*/ 272 h 3213016"/>
                <a:gd name="connsiteX1" fmla="*/ 1189052 w 1232192"/>
                <a:gd name="connsiteY1" fmla="*/ 492618 h 3213016"/>
                <a:gd name="connsiteX2" fmla="*/ 754433 w 1232192"/>
                <a:gd name="connsiteY2" fmla="*/ 1475503 h 3213016"/>
                <a:gd name="connsiteX3" fmla="*/ 792088 w 1232192"/>
                <a:gd name="connsiteY3" fmla="*/ 3213016 h 3213016"/>
                <a:gd name="connsiteX4" fmla="*/ 792088 w 1232192"/>
                <a:gd name="connsiteY4" fmla="*/ 3213016 h 3213016"/>
                <a:gd name="connsiteX5" fmla="*/ 0 w 1232192"/>
                <a:gd name="connsiteY5" fmla="*/ 3213016 h 3213016"/>
                <a:gd name="connsiteX6" fmla="*/ 0 w 1232192"/>
                <a:gd name="connsiteY6" fmla="*/ 3213016 h 3213016"/>
                <a:gd name="connsiteX7" fmla="*/ 0 w 1232192"/>
                <a:gd name="connsiteY7" fmla="*/ 863908 h 3213016"/>
                <a:gd name="connsiteX8" fmla="*/ 786963 w 1232192"/>
                <a:gd name="connsiteY8" fmla="*/ 272 h 3213016"/>
                <a:gd name="connsiteX0" fmla="*/ 883632 w 1244333"/>
                <a:gd name="connsiteY0" fmla="*/ 288 h 3202984"/>
                <a:gd name="connsiteX1" fmla="*/ 1189052 w 1244333"/>
                <a:gd name="connsiteY1" fmla="*/ 482586 h 3202984"/>
                <a:gd name="connsiteX2" fmla="*/ 754433 w 1244333"/>
                <a:gd name="connsiteY2" fmla="*/ 1465471 h 3202984"/>
                <a:gd name="connsiteX3" fmla="*/ 792088 w 1244333"/>
                <a:gd name="connsiteY3" fmla="*/ 3202984 h 3202984"/>
                <a:gd name="connsiteX4" fmla="*/ 792088 w 1244333"/>
                <a:gd name="connsiteY4" fmla="*/ 3202984 h 3202984"/>
                <a:gd name="connsiteX5" fmla="*/ 0 w 1244333"/>
                <a:gd name="connsiteY5" fmla="*/ 3202984 h 3202984"/>
                <a:gd name="connsiteX6" fmla="*/ 0 w 1244333"/>
                <a:gd name="connsiteY6" fmla="*/ 3202984 h 3202984"/>
                <a:gd name="connsiteX7" fmla="*/ 0 w 1244333"/>
                <a:gd name="connsiteY7" fmla="*/ 853876 h 3202984"/>
                <a:gd name="connsiteX8" fmla="*/ 883632 w 1244333"/>
                <a:gd name="connsiteY8" fmla="*/ 288 h 320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4333" h="3202984">
                  <a:moveTo>
                    <a:pt x="883632" y="288"/>
                  </a:moveTo>
                  <a:cubicBezTo>
                    <a:pt x="1159064" y="-7889"/>
                    <a:pt x="1341397" y="158219"/>
                    <a:pt x="1189052" y="482586"/>
                  </a:cubicBezTo>
                  <a:cubicBezTo>
                    <a:pt x="975620" y="911727"/>
                    <a:pt x="739017" y="984814"/>
                    <a:pt x="754433" y="1465471"/>
                  </a:cubicBezTo>
                  <a:cubicBezTo>
                    <a:pt x="763047" y="1992441"/>
                    <a:pt x="773014" y="2384949"/>
                    <a:pt x="792088" y="3202984"/>
                  </a:cubicBezTo>
                  <a:lnTo>
                    <a:pt x="792088" y="3202984"/>
                  </a:lnTo>
                  <a:lnTo>
                    <a:pt x="0" y="3202984"/>
                  </a:lnTo>
                  <a:lnTo>
                    <a:pt x="0" y="3202984"/>
                  </a:lnTo>
                  <a:lnTo>
                    <a:pt x="0" y="853876"/>
                  </a:lnTo>
                  <a:cubicBezTo>
                    <a:pt x="19874" y="235997"/>
                    <a:pt x="377849" y="5161"/>
                    <a:pt x="883632" y="2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27" name="Round Same Side Corner Rectangle 8">
              <a:extLst>
                <a:ext uri="{FF2B5EF4-FFF2-40B4-BE49-F238E27FC236}">
                  <a16:creationId xmlns:a16="http://schemas.microsoft.com/office/drawing/2014/main" id="{3CAD6EB1-C9B8-4EB2-BFD7-48B503C015F4}"/>
                </a:ext>
              </a:extLst>
            </p:cNvPr>
            <p:cNvSpPr/>
            <p:nvPr/>
          </p:nvSpPr>
          <p:spPr>
            <a:xfrm rot="10800000">
              <a:off x="4958576" y="2197645"/>
              <a:ext cx="1601768" cy="3212297"/>
            </a:xfrm>
            <a:custGeom>
              <a:avLst/>
              <a:gdLst>
                <a:gd name="connsiteX0" fmla="*/ 306000 w 612000"/>
                <a:gd name="connsiteY0" fmla="*/ 0 h 2817001"/>
                <a:gd name="connsiteX1" fmla="*/ 306000 w 612000"/>
                <a:gd name="connsiteY1" fmla="*/ 0 h 2817001"/>
                <a:gd name="connsiteX2" fmla="*/ 612000 w 612000"/>
                <a:gd name="connsiteY2" fmla="*/ 306000 h 2817001"/>
                <a:gd name="connsiteX3" fmla="*/ 612000 w 612000"/>
                <a:gd name="connsiteY3" fmla="*/ 2817001 h 2817001"/>
                <a:gd name="connsiteX4" fmla="*/ 612000 w 612000"/>
                <a:gd name="connsiteY4" fmla="*/ 2817001 h 2817001"/>
                <a:gd name="connsiteX5" fmla="*/ 0 w 612000"/>
                <a:gd name="connsiteY5" fmla="*/ 2817001 h 2817001"/>
                <a:gd name="connsiteX6" fmla="*/ 0 w 612000"/>
                <a:gd name="connsiteY6" fmla="*/ 2817001 h 2817001"/>
                <a:gd name="connsiteX7" fmla="*/ 0 w 612000"/>
                <a:gd name="connsiteY7" fmla="*/ 306000 h 2817001"/>
                <a:gd name="connsiteX8" fmla="*/ 306000 w 612000"/>
                <a:gd name="connsiteY8" fmla="*/ 0 h 2817001"/>
                <a:gd name="connsiteX0" fmla="*/ 25563 w 1192801"/>
                <a:gd name="connsiteY0" fmla="*/ 0 h 3231671"/>
                <a:gd name="connsiteX1" fmla="*/ 886801 w 1192801"/>
                <a:gd name="connsiteY1" fmla="*/ 414670 h 3231671"/>
                <a:gd name="connsiteX2" fmla="*/ 1192801 w 1192801"/>
                <a:gd name="connsiteY2" fmla="*/ 720670 h 3231671"/>
                <a:gd name="connsiteX3" fmla="*/ 1192801 w 1192801"/>
                <a:gd name="connsiteY3" fmla="*/ 3231671 h 3231671"/>
                <a:gd name="connsiteX4" fmla="*/ 1192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3231671 h 3231671"/>
                <a:gd name="connsiteX7" fmla="*/ 580801 w 1192801"/>
                <a:gd name="connsiteY7" fmla="*/ 720670 h 3231671"/>
                <a:gd name="connsiteX8" fmla="*/ 25563 w 1192801"/>
                <a:gd name="connsiteY8" fmla="*/ 0 h 3231671"/>
                <a:gd name="connsiteX0" fmla="*/ 25563 w 1192801"/>
                <a:gd name="connsiteY0" fmla="*/ 0 h 3231671"/>
                <a:gd name="connsiteX1" fmla="*/ 1192801 w 1192801"/>
                <a:gd name="connsiteY1" fmla="*/ 720670 h 3231671"/>
                <a:gd name="connsiteX2" fmla="*/ 1192801 w 1192801"/>
                <a:gd name="connsiteY2" fmla="*/ 3231671 h 3231671"/>
                <a:gd name="connsiteX3" fmla="*/ 1192801 w 1192801"/>
                <a:gd name="connsiteY3" fmla="*/ 3231671 h 3231671"/>
                <a:gd name="connsiteX4" fmla="*/ 580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720670 h 3231671"/>
                <a:gd name="connsiteX7" fmla="*/ 25563 w 1192801"/>
                <a:gd name="connsiteY7" fmla="*/ 0 h 3231671"/>
                <a:gd name="connsiteX0" fmla="*/ 30147 w 1197385"/>
                <a:gd name="connsiteY0" fmla="*/ 0 h 3231671"/>
                <a:gd name="connsiteX1" fmla="*/ 1197385 w 1197385"/>
                <a:gd name="connsiteY1" fmla="*/ 720670 h 3231671"/>
                <a:gd name="connsiteX2" fmla="*/ 1197385 w 1197385"/>
                <a:gd name="connsiteY2" fmla="*/ 3231671 h 3231671"/>
                <a:gd name="connsiteX3" fmla="*/ 1197385 w 1197385"/>
                <a:gd name="connsiteY3" fmla="*/ 3231671 h 3231671"/>
                <a:gd name="connsiteX4" fmla="*/ 585385 w 1197385"/>
                <a:gd name="connsiteY4" fmla="*/ 3231671 h 3231671"/>
                <a:gd name="connsiteX5" fmla="*/ 585385 w 1197385"/>
                <a:gd name="connsiteY5" fmla="*/ 3231671 h 3231671"/>
                <a:gd name="connsiteX6" fmla="*/ 457794 w 1197385"/>
                <a:gd name="connsiteY6" fmla="*/ 1018382 h 3231671"/>
                <a:gd name="connsiteX7" fmla="*/ 30147 w 1197385"/>
                <a:gd name="connsiteY7" fmla="*/ 0 h 3231671"/>
                <a:gd name="connsiteX0" fmla="*/ 311465 w 1478703"/>
                <a:gd name="connsiteY0" fmla="*/ 1443 h 3233114"/>
                <a:gd name="connsiteX1" fmla="*/ 1478703 w 1478703"/>
                <a:gd name="connsiteY1" fmla="*/ 722113 h 3233114"/>
                <a:gd name="connsiteX2" fmla="*/ 1478703 w 1478703"/>
                <a:gd name="connsiteY2" fmla="*/ 3233114 h 3233114"/>
                <a:gd name="connsiteX3" fmla="*/ 1478703 w 1478703"/>
                <a:gd name="connsiteY3" fmla="*/ 3233114 h 3233114"/>
                <a:gd name="connsiteX4" fmla="*/ 866703 w 1478703"/>
                <a:gd name="connsiteY4" fmla="*/ 3233114 h 3233114"/>
                <a:gd name="connsiteX5" fmla="*/ 866703 w 1478703"/>
                <a:gd name="connsiteY5" fmla="*/ 3233114 h 3233114"/>
                <a:gd name="connsiteX6" fmla="*/ 739112 w 1478703"/>
                <a:gd name="connsiteY6" fmla="*/ 1019825 h 3233114"/>
                <a:gd name="connsiteX7" fmla="*/ 15213 w 1478703"/>
                <a:gd name="connsiteY7" fmla="*/ 1379751 h 3233114"/>
                <a:gd name="connsiteX8" fmla="*/ 311465 w 1478703"/>
                <a:gd name="connsiteY8" fmla="*/ 1443 h 3233114"/>
                <a:gd name="connsiteX0" fmla="*/ 188447 w 1355685"/>
                <a:gd name="connsiteY0" fmla="*/ 1409 h 3233080"/>
                <a:gd name="connsiteX1" fmla="*/ 1355685 w 1355685"/>
                <a:gd name="connsiteY1" fmla="*/ 722079 h 3233080"/>
                <a:gd name="connsiteX2" fmla="*/ 1355685 w 1355685"/>
                <a:gd name="connsiteY2" fmla="*/ 3233080 h 3233080"/>
                <a:gd name="connsiteX3" fmla="*/ 1355685 w 1355685"/>
                <a:gd name="connsiteY3" fmla="*/ 3233080 h 3233080"/>
                <a:gd name="connsiteX4" fmla="*/ 743685 w 1355685"/>
                <a:gd name="connsiteY4" fmla="*/ 3233080 h 3233080"/>
                <a:gd name="connsiteX5" fmla="*/ 743685 w 1355685"/>
                <a:gd name="connsiteY5" fmla="*/ 3233080 h 3233080"/>
                <a:gd name="connsiteX6" fmla="*/ 616094 w 1355685"/>
                <a:gd name="connsiteY6" fmla="*/ 1019791 h 3233080"/>
                <a:gd name="connsiteX7" fmla="*/ 30418 w 1355685"/>
                <a:gd name="connsiteY7" fmla="*/ 1411615 h 3233080"/>
                <a:gd name="connsiteX8" fmla="*/ 188447 w 1355685"/>
                <a:gd name="connsiteY8" fmla="*/ 1409 h 3233080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54087 w 1557530"/>
                <a:gd name="connsiteY0" fmla="*/ 2221 h 3138199"/>
                <a:gd name="connsiteX1" fmla="*/ 1461837 w 1557530"/>
                <a:gd name="connsiteY1" fmla="*/ 839849 h 3138199"/>
                <a:gd name="connsiteX2" fmla="*/ 1557530 w 1557530"/>
                <a:gd name="connsiteY2" fmla="*/ 3138199 h 3138199"/>
                <a:gd name="connsiteX3" fmla="*/ 1557530 w 1557530"/>
                <a:gd name="connsiteY3" fmla="*/ 3138199 h 3138199"/>
                <a:gd name="connsiteX4" fmla="*/ 945530 w 1557530"/>
                <a:gd name="connsiteY4" fmla="*/ 3138199 h 3138199"/>
                <a:gd name="connsiteX5" fmla="*/ 945530 w 1557530"/>
                <a:gd name="connsiteY5" fmla="*/ 3138199 h 3138199"/>
                <a:gd name="connsiteX6" fmla="*/ 817939 w 1557530"/>
                <a:gd name="connsiteY6" fmla="*/ 924910 h 3138199"/>
                <a:gd name="connsiteX7" fmla="*/ 232263 w 1557530"/>
                <a:gd name="connsiteY7" fmla="*/ 1316734 h 3138199"/>
                <a:gd name="connsiteX8" fmla="*/ 454087 w 1557530"/>
                <a:gd name="connsiteY8" fmla="*/ 2221 h 3138199"/>
                <a:gd name="connsiteX0" fmla="*/ 458217 w 1561660"/>
                <a:gd name="connsiteY0" fmla="*/ 54 h 3136032"/>
                <a:gd name="connsiteX1" fmla="*/ 1465967 w 1561660"/>
                <a:gd name="connsiteY1" fmla="*/ 837682 h 3136032"/>
                <a:gd name="connsiteX2" fmla="*/ 1561660 w 1561660"/>
                <a:gd name="connsiteY2" fmla="*/ 3136032 h 3136032"/>
                <a:gd name="connsiteX3" fmla="*/ 1561660 w 1561660"/>
                <a:gd name="connsiteY3" fmla="*/ 3136032 h 3136032"/>
                <a:gd name="connsiteX4" fmla="*/ 949660 w 1561660"/>
                <a:gd name="connsiteY4" fmla="*/ 3136032 h 3136032"/>
                <a:gd name="connsiteX5" fmla="*/ 949660 w 1561660"/>
                <a:gd name="connsiteY5" fmla="*/ 3136032 h 3136032"/>
                <a:gd name="connsiteX6" fmla="*/ 822069 w 1561660"/>
                <a:gd name="connsiteY6" fmla="*/ 922743 h 3136032"/>
                <a:gd name="connsiteX7" fmla="*/ 236393 w 1561660"/>
                <a:gd name="connsiteY7" fmla="*/ 1314567 h 3136032"/>
                <a:gd name="connsiteX8" fmla="*/ 458217 w 1561660"/>
                <a:gd name="connsiteY8" fmla="*/ 54 h 3136032"/>
                <a:gd name="connsiteX0" fmla="*/ 458217 w 1561660"/>
                <a:gd name="connsiteY0" fmla="*/ 53790 h 3189768"/>
                <a:gd name="connsiteX1" fmla="*/ 1465967 w 1561660"/>
                <a:gd name="connsiteY1" fmla="*/ 891418 h 3189768"/>
                <a:gd name="connsiteX2" fmla="*/ 1561660 w 1561660"/>
                <a:gd name="connsiteY2" fmla="*/ 3189768 h 3189768"/>
                <a:gd name="connsiteX3" fmla="*/ 1561660 w 1561660"/>
                <a:gd name="connsiteY3" fmla="*/ 3189768 h 3189768"/>
                <a:gd name="connsiteX4" fmla="*/ 949660 w 1561660"/>
                <a:gd name="connsiteY4" fmla="*/ 3189768 h 3189768"/>
                <a:gd name="connsiteX5" fmla="*/ 949660 w 1561660"/>
                <a:gd name="connsiteY5" fmla="*/ 3189768 h 3189768"/>
                <a:gd name="connsiteX6" fmla="*/ 822069 w 1561660"/>
                <a:gd name="connsiteY6" fmla="*/ 976479 h 3189768"/>
                <a:gd name="connsiteX7" fmla="*/ 236393 w 1561660"/>
                <a:gd name="connsiteY7" fmla="*/ 1368303 h 3189768"/>
                <a:gd name="connsiteX8" fmla="*/ 458217 w 1561660"/>
                <a:gd name="connsiteY8" fmla="*/ 53790 h 3189768"/>
                <a:gd name="connsiteX0" fmla="*/ 473561 w 1577004"/>
                <a:gd name="connsiteY0" fmla="*/ 53790 h 3189768"/>
                <a:gd name="connsiteX1" fmla="*/ 1481311 w 1577004"/>
                <a:gd name="connsiteY1" fmla="*/ 891418 h 3189768"/>
                <a:gd name="connsiteX2" fmla="*/ 1577004 w 1577004"/>
                <a:gd name="connsiteY2" fmla="*/ 3189768 h 3189768"/>
                <a:gd name="connsiteX3" fmla="*/ 1577004 w 1577004"/>
                <a:gd name="connsiteY3" fmla="*/ 3189768 h 3189768"/>
                <a:gd name="connsiteX4" fmla="*/ 965004 w 1577004"/>
                <a:gd name="connsiteY4" fmla="*/ 3189768 h 3189768"/>
                <a:gd name="connsiteX5" fmla="*/ 965004 w 1577004"/>
                <a:gd name="connsiteY5" fmla="*/ 3189768 h 3189768"/>
                <a:gd name="connsiteX6" fmla="*/ 837413 w 1577004"/>
                <a:gd name="connsiteY6" fmla="*/ 976479 h 3189768"/>
                <a:gd name="connsiteX7" fmla="*/ 251737 w 1577004"/>
                <a:gd name="connsiteY7" fmla="*/ 1368303 h 3189768"/>
                <a:gd name="connsiteX8" fmla="*/ 473561 w 1577004"/>
                <a:gd name="connsiteY8" fmla="*/ 53790 h 3189768"/>
                <a:gd name="connsiteX0" fmla="*/ 473561 w 1577004"/>
                <a:gd name="connsiteY0" fmla="*/ 46232 h 3182210"/>
                <a:gd name="connsiteX1" fmla="*/ 1481311 w 1577004"/>
                <a:gd name="connsiteY1" fmla="*/ 883860 h 3182210"/>
                <a:gd name="connsiteX2" fmla="*/ 1577004 w 1577004"/>
                <a:gd name="connsiteY2" fmla="*/ 3182210 h 3182210"/>
                <a:gd name="connsiteX3" fmla="*/ 1577004 w 1577004"/>
                <a:gd name="connsiteY3" fmla="*/ 3182210 h 3182210"/>
                <a:gd name="connsiteX4" fmla="*/ 965004 w 1577004"/>
                <a:gd name="connsiteY4" fmla="*/ 3182210 h 3182210"/>
                <a:gd name="connsiteX5" fmla="*/ 965004 w 1577004"/>
                <a:gd name="connsiteY5" fmla="*/ 3182210 h 3182210"/>
                <a:gd name="connsiteX6" fmla="*/ 837413 w 1577004"/>
                <a:gd name="connsiteY6" fmla="*/ 968921 h 3182210"/>
                <a:gd name="connsiteX7" fmla="*/ 251737 w 1577004"/>
                <a:gd name="connsiteY7" fmla="*/ 1360745 h 3182210"/>
                <a:gd name="connsiteX8" fmla="*/ 473561 w 1577004"/>
                <a:gd name="connsiteY8" fmla="*/ 46232 h 3182210"/>
                <a:gd name="connsiteX0" fmla="*/ 473561 w 1577004"/>
                <a:gd name="connsiteY0" fmla="*/ 77283 h 3213261"/>
                <a:gd name="connsiteX1" fmla="*/ 1336258 w 1577004"/>
                <a:gd name="connsiteY1" fmla="*/ 232848 h 3213261"/>
                <a:gd name="connsiteX2" fmla="*/ 1481311 w 1577004"/>
                <a:gd name="connsiteY2" fmla="*/ 914911 h 3213261"/>
                <a:gd name="connsiteX3" fmla="*/ 1577004 w 1577004"/>
                <a:gd name="connsiteY3" fmla="*/ 3213261 h 3213261"/>
                <a:gd name="connsiteX4" fmla="*/ 1577004 w 1577004"/>
                <a:gd name="connsiteY4" fmla="*/ 3213261 h 3213261"/>
                <a:gd name="connsiteX5" fmla="*/ 965004 w 1577004"/>
                <a:gd name="connsiteY5" fmla="*/ 3213261 h 3213261"/>
                <a:gd name="connsiteX6" fmla="*/ 965004 w 1577004"/>
                <a:gd name="connsiteY6" fmla="*/ 3213261 h 3213261"/>
                <a:gd name="connsiteX7" fmla="*/ 837413 w 1577004"/>
                <a:gd name="connsiteY7" fmla="*/ 999972 h 3213261"/>
                <a:gd name="connsiteX8" fmla="*/ 251737 w 1577004"/>
                <a:gd name="connsiteY8" fmla="*/ 1391796 h 3213261"/>
                <a:gd name="connsiteX9" fmla="*/ 473561 w 1577004"/>
                <a:gd name="connsiteY9" fmla="*/ 77283 h 3213261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10211 h 3146189"/>
                <a:gd name="connsiteX1" fmla="*/ 1481311 w 1577004"/>
                <a:gd name="connsiteY1" fmla="*/ 847839 h 3146189"/>
                <a:gd name="connsiteX2" fmla="*/ 1577004 w 1577004"/>
                <a:gd name="connsiteY2" fmla="*/ 3146189 h 3146189"/>
                <a:gd name="connsiteX3" fmla="*/ 1577004 w 1577004"/>
                <a:gd name="connsiteY3" fmla="*/ 3146189 h 3146189"/>
                <a:gd name="connsiteX4" fmla="*/ 965004 w 1577004"/>
                <a:gd name="connsiteY4" fmla="*/ 3146189 h 3146189"/>
                <a:gd name="connsiteX5" fmla="*/ 965004 w 1577004"/>
                <a:gd name="connsiteY5" fmla="*/ 3146189 h 3146189"/>
                <a:gd name="connsiteX6" fmla="*/ 837413 w 1577004"/>
                <a:gd name="connsiteY6" fmla="*/ 932900 h 3146189"/>
                <a:gd name="connsiteX7" fmla="*/ 251737 w 1577004"/>
                <a:gd name="connsiteY7" fmla="*/ 1324724 h 3146189"/>
                <a:gd name="connsiteX8" fmla="*/ 473561 w 1577004"/>
                <a:gd name="connsiteY8" fmla="*/ 10211 h 3146189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37413 w 1577004"/>
                <a:gd name="connsiteY6" fmla="*/ 1004433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38277 w 1577004"/>
                <a:gd name="connsiteY2" fmla="*/ 960324 h 3217722"/>
                <a:gd name="connsiteX3" fmla="*/ 1577004 w 1577004"/>
                <a:gd name="connsiteY3" fmla="*/ 3217722 h 3217722"/>
                <a:gd name="connsiteX4" fmla="*/ 1577004 w 1577004"/>
                <a:gd name="connsiteY4" fmla="*/ 3217722 h 3217722"/>
                <a:gd name="connsiteX5" fmla="*/ 965004 w 1577004"/>
                <a:gd name="connsiteY5" fmla="*/ 3217722 h 3217722"/>
                <a:gd name="connsiteX6" fmla="*/ 965004 w 1577004"/>
                <a:gd name="connsiteY6" fmla="*/ 3217722 h 3217722"/>
                <a:gd name="connsiteX7" fmla="*/ 879944 w 1577004"/>
                <a:gd name="connsiteY7" fmla="*/ 1068228 h 3217722"/>
                <a:gd name="connsiteX8" fmla="*/ 251737 w 1577004"/>
                <a:gd name="connsiteY8" fmla="*/ 1396257 h 3217722"/>
                <a:gd name="connsiteX9" fmla="*/ 473561 w 1577004"/>
                <a:gd name="connsiteY9" fmla="*/ 81744 h 3217722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062 h 3144040"/>
                <a:gd name="connsiteX1" fmla="*/ 1538277 w 1577004"/>
                <a:gd name="connsiteY1" fmla="*/ 886642 h 3144040"/>
                <a:gd name="connsiteX2" fmla="*/ 1577004 w 1577004"/>
                <a:gd name="connsiteY2" fmla="*/ 3144040 h 3144040"/>
                <a:gd name="connsiteX3" fmla="*/ 1577004 w 1577004"/>
                <a:gd name="connsiteY3" fmla="*/ 3144040 h 3144040"/>
                <a:gd name="connsiteX4" fmla="*/ 965004 w 1577004"/>
                <a:gd name="connsiteY4" fmla="*/ 3144040 h 3144040"/>
                <a:gd name="connsiteX5" fmla="*/ 965004 w 1577004"/>
                <a:gd name="connsiteY5" fmla="*/ 3144040 h 3144040"/>
                <a:gd name="connsiteX6" fmla="*/ 879944 w 1577004"/>
                <a:gd name="connsiteY6" fmla="*/ 994546 h 3144040"/>
                <a:gd name="connsiteX7" fmla="*/ 251737 w 1577004"/>
                <a:gd name="connsiteY7" fmla="*/ 1322575 h 3144040"/>
                <a:gd name="connsiteX8" fmla="*/ 473561 w 1577004"/>
                <a:gd name="connsiteY8" fmla="*/ 8062 h 3144040"/>
                <a:gd name="connsiteX0" fmla="*/ 473561 w 1577004"/>
                <a:gd name="connsiteY0" fmla="*/ 16144 h 3152122"/>
                <a:gd name="connsiteX1" fmla="*/ 1538277 w 1577004"/>
                <a:gd name="connsiteY1" fmla="*/ 894724 h 3152122"/>
                <a:gd name="connsiteX2" fmla="*/ 1577004 w 1577004"/>
                <a:gd name="connsiteY2" fmla="*/ 3152122 h 3152122"/>
                <a:gd name="connsiteX3" fmla="*/ 1577004 w 1577004"/>
                <a:gd name="connsiteY3" fmla="*/ 3152122 h 3152122"/>
                <a:gd name="connsiteX4" fmla="*/ 965004 w 1577004"/>
                <a:gd name="connsiteY4" fmla="*/ 3152122 h 3152122"/>
                <a:gd name="connsiteX5" fmla="*/ 965004 w 1577004"/>
                <a:gd name="connsiteY5" fmla="*/ 3152122 h 3152122"/>
                <a:gd name="connsiteX6" fmla="*/ 879944 w 1577004"/>
                <a:gd name="connsiteY6" fmla="*/ 1002628 h 3152122"/>
                <a:gd name="connsiteX7" fmla="*/ 251737 w 1577004"/>
                <a:gd name="connsiteY7" fmla="*/ 1330657 h 3152122"/>
                <a:gd name="connsiteX8" fmla="*/ 473561 w 1577004"/>
                <a:gd name="connsiteY8" fmla="*/ 16144 h 3152122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88521 w 1591964"/>
                <a:gd name="connsiteY0" fmla="*/ 30120 h 3166098"/>
                <a:gd name="connsiteX1" fmla="*/ 1553237 w 1591964"/>
                <a:gd name="connsiteY1" fmla="*/ 908700 h 3166098"/>
                <a:gd name="connsiteX2" fmla="*/ 1591964 w 1591964"/>
                <a:gd name="connsiteY2" fmla="*/ 3166098 h 3166098"/>
                <a:gd name="connsiteX3" fmla="*/ 1591964 w 1591964"/>
                <a:gd name="connsiteY3" fmla="*/ 3166098 h 3166098"/>
                <a:gd name="connsiteX4" fmla="*/ 979964 w 1591964"/>
                <a:gd name="connsiteY4" fmla="*/ 3166098 h 3166098"/>
                <a:gd name="connsiteX5" fmla="*/ 979964 w 1591964"/>
                <a:gd name="connsiteY5" fmla="*/ 3166098 h 3166098"/>
                <a:gd name="connsiteX6" fmla="*/ 894904 w 1591964"/>
                <a:gd name="connsiteY6" fmla="*/ 1016604 h 3166098"/>
                <a:gd name="connsiteX7" fmla="*/ 266697 w 1591964"/>
                <a:gd name="connsiteY7" fmla="*/ 1344633 h 3166098"/>
                <a:gd name="connsiteX8" fmla="*/ 488521 w 1591964"/>
                <a:gd name="connsiteY8" fmla="*/ 30120 h 3166098"/>
                <a:gd name="connsiteX0" fmla="*/ 488521 w 1591964"/>
                <a:gd name="connsiteY0" fmla="*/ 9506 h 3145484"/>
                <a:gd name="connsiteX1" fmla="*/ 1553237 w 1591964"/>
                <a:gd name="connsiteY1" fmla="*/ 888086 h 3145484"/>
                <a:gd name="connsiteX2" fmla="*/ 1591964 w 1591964"/>
                <a:gd name="connsiteY2" fmla="*/ 3145484 h 3145484"/>
                <a:gd name="connsiteX3" fmla="*/ 1591964 w 1591964"/>
                <a:gd name="connsiteY3" fmla="*/ 3145484 h 3145484"/>
                <a:gd name="connsiteX4" fmla="*/ 979964 w 1591964"/>
                <a:gd name="connsiteY4" fmla="*/ 3145484 h 3145484"/>
                <a:gd name="connsiteX5" fmla="*/ 979964 w 1591964"/>
                <a:gd name="connsiteY5" fmla="*/ 3145484 h 3145484"/>
                <a:gd name="connsiteX6" fmla="*/ 894904 w 1591964"/>
                <a:gd name="connsiteY6" fmla="*/ 995990 h 3145484"/>
                <a:gd name="connsiteX7" fmla="*/ 266697 w 1591964"/>
                <a:gd name="connsiteY7" fmla="*/ 1324019 h 3145484"/>
                <a:gd name="connsiteX8" fmla="*/ 488521 w 1591964"/>
                <a:gd name="connsiteY8" fmla="*/ 9506 h 3145484"/>
                <a:gd name="connsiteX0" fmla="*/ 496444 w 1599887"/>
                <a:gd name="connsiteY0" fmla="*/ 9506 h 3145484"/>
                <a:gd name="connsiteX1" fmla="*/ 1561160 w 1599887"/>
                <a:gd name="connsiteY1" fmla="*/ 888086 h 3145484"/>
                <a:gd name="connsiteX2" fmla="*/ 1599887 w 1599887"/>
                <a:gd name="connsiteY2" fmla="*/ 3145484 h 3145484"/>
                <a:gd name="connsiteX3" fmla="*/ 1599887 w 1599887"/>
                <a:gd name="connsiteY3" fmla="*/ 3145484 h 3145484"/>
                <a:gd name="connsiteX4" fmla="*/ 987887 w 1599887"/>
                <a:gd name="connsiteY4" fmla="*/ 3145484 h 3145484"/>
                <a:gd name="connsiteX5" fmla="*/ 987887 w 1599887"/>
                <a:gd name="connsiteY5" fmla="*/ 3145484 h 3145484"/>
                <a:gd name="connsiteX6" fmla="*/ 902827 w 1599887"/>
                <a:gd name="connsiteY6" fmla="*/ 995990 h 3145484"/>
                <a:gd name="connsiteX7" fmla="*/ 274620 w 1599887"/>
                <a:gd name="connsiteY7" fmla="*/ 1324019 h 3145484"/>
                <a:gd name="connsiteX8" fmla="*/ 496444 w 1599887"/>
                <a:gd name="connsiteY8" fmla="*/ 9506 h 3145484"/>
                <a:gd name="connsiteX0" fmla="*/ 503267 w 1597185"/>
                <a:gd name="connsiteY0" fmla="*/ 5188 h 3203079"/>
                <a:gd name="connsiteX1" fmla="*/ 1558458 w 1597185"/>
                <a:gd name="connsiteY1" fmla="*/ 945681 h 3203079"/>
                <a:gd name="connsiteX2" fmla="*/ 1597185 w 1597185"/>
                <a:gd name="connsiteY2" fmla="*/ 3203079 h 3203079"/>
                <a:gd name="connsiteX3" fmla="*/ 1597185 w 1597185"/>
                <a:gd name="connsiteY3" fmla="*/ 3203079 h 3203079"/>
                <a:gd name="connsiteX4" fmla="*/ 985185 w 1597185"/>
                <a:gd name="connsiteY4" fmla="*/ 3203079 h 3203079"/>
                <a:gd name="connsiteX5" fmla="*/ 985185 w 1597185"/>
                <a:gd name="connsiteY5" fmla="*/ 3203079 h 3203079"/>
                <a:gd name="connsiteX6" fmla="*/ 900125 w 1597185"/>
                <a:gd name="connsiteY6" fmla="*/ 1053585 h 3203079"/>
                <a:gd name="connsiteX7" fmla="*/ 271918 w 1597185"/>
                <a:gd name="connsiteY7" fmla="*/ 1381614 h 3203079"/>
                <a:gd name="connsiteX8" fmla="*/ 503267 w 1597185"/>
                <a:gd name="connsiteY8" fmla="*/ 5188 h 3203079"/>
                <a:gd name="connsiteX0" fmla="*/ 503267 w 1597185"/>
                <a:gd name="connsiteY0" fmla="*/ 5413 h 3203304"/>
                <a:gd name="connsiteX1" fmla="*/ 1558458 w 1597185"/>
                <a:gd name="connsiteY1" fmla="*/ 945906 h 3203304"/>
                <a:gd name="connsiteX2" fmla="*/ 1597185 w 1597185"/>
                <a:gd name="connsiteY2" fmla="*/ 3203304 h 3203304"/>
                <a:gd name="connsiteX3" fmla="*/ 1597185 w 1597185"/>
                <a:gd name="connsiteY3" fmla="*/ 3203304 h 3203304"/>
                <a:gd name="connsiteX4" fmla="*/ 985185 w 1597185"/>
                <a:gd name="connsiteY4" fmla="*/ 3203304 h 3203304"/>
                <a:gd name="connsiteX5" fmla="*/ 985185 w 1597185"/>
                <a:gd name="connsiteY5" fmla="*/ 3203304 h 3203304"/>
                <a:gd name="connsiteX6" fmla="*/ 900125 w 1597185"/>
                <a:gd name="connsiteY6" fmla="*/ 1053810 h 3203304"/>
                <a:gd name="connsiteX7" fmla="*/ 271918 w 1597185"/>
                <a:gd name="connsiteY7" fmla="*/ 1381839 h 3203304"/>
                <a:gd name="connsiteX8" fmla="*/ 503267 w 1597185"/>
                <a:gd name="connsiteY8" fmla="*/ 5413 h 3203304"/>
                <a:gd name="connsiteX0" fmla="*/ 644333 w 1552513"/>
                <a:gd name="connsiteY0" fmla="*/ 4742 h 3216920"/>
                <a:gd name="connsiteX1" fmla="*/ 1513786 w 1552513"/>
                <a:gd name="connsiteY1" fmla="*/ 959522 h 3216920"/>
                <a:gd name="connsiteX2" fmla="*/ 1552513 w 1552513"/>
                <a:gd name="connsiteY2" fmla="*/ 3216920 h 3216920"/>
                <a:gd name="connsiteX3" fmla="*/ 1552513 w 1552513"/>
                <a:gd name="connsiteY3" fmla="*/ 3216920 h 3216920"/>
                <a:gd name="connsiteX4" fmla="*/ 940513 w 1552513"/>
                <a:gd name="connsiteY4" fmla="*/ 3216920 h 3216920"/>
                <a:gd name="connsiteX5" fmla="*/ 940513 w 1552513"/>
                <a:gd name="connsiteY5" fmla="*/ 3216920 h 3216920"/>
                <a:gd name="connsiteX6" fmla="*/ 855453 w 1552513"/>
                <a:gd name="connsiteY6" fmla="*/ 1067426 h 3216920"/>
                <a:gd name="connsiteX7" fmla="*/ 227246 w 1552513"/>
                <a:gd name="connsiteY7" fmla="*/ 1395455 h 3216920"/>
                <a:gd name="connsiteX8" fmla="*/ 644333 w 1552513"/>
                <a:gd name="connsiteY8" fmla="*/ 4742 h 3216920"/>
                <a:gd name="connsiteX0" fmla="*/ 693588 w 1601768"/>
                <a:gd name="connsiteY0" fmla="*/ 4742 h 3216920"/>
                <a:gd name="connsiteX1" fmla="*/ 1563041 w 1601768"/>
                <a:gd name="connsiteY1" fmla="*/ 959522 h 3216920"/>
                <a:gd name="connsiteX2" fmla="*/ 1601768 w 1601768"/>
                <a:gd name="connsiteY2" fmla="*/ 3216920 h 3216920"/>
                <a:gd name="connsiteX3" fmla="*/ 1601768 w 1601768"/>
                <a:gd name="connsiteY3" fmla="*/ 3216920 h 3216920"/>
                <a:gd name="connsiteX4" fmla="*/ 989768 w 1601768"/>
                <a:gd name="connsiteY4" fmla="*/ 3216920 h 3216920"/>
                <a:gd name="connsiteX5" fmla="*/ 989768 w 1601768"/>
                <a:gd name="connsiteY5" fmla="*/ 3216920 h 3216920"/>
                <a:gd name="connsiteX6" fmla="*/ 904708 w 1601768"/>
                <a:gd name="connsiteY6" fmla="*/ 1067426 h 3216920"/>
                <a:gd name="connsiteX7" fmla="*/ 276501 w 1601768"/>
                <a:gd name="connsiteY7" fmla="*/ 1395455 h 3216920"/>
                <a:gd name="connsiteX8" fmla="*/ 693588 w 1601768"/>
                <a:gd name="connsiteY8" fmla="*/ 4742 h 3216920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119 h 3212297"/>
                <a:gd name="connsiteX1" fmla="*/ 1563041 w 1601768"/>
                <a:gd name="connsiteY1" fmla="*/ 954899 h 3212297"/>
                <a:gd name="connsiteX2" fmla="*/ 1601768 w 1601768"/>
                <a:gd name="connsiteY2" fmla="*/ 3212297 h 3212297"/>
                <a:gd name="connsiteX3" fmla="*/ 1601768 w 1601768"/>
                <a:gd name="connsiteY3" fmla="*/ 3212297 h 3212297"/>
                <a:gd name="connsiteX4" fmla="*/ 989768 w 1601768"/>
                <a:gd name="connsiteY4" fmla="*/ 3212297 h 3212297"/>
                <a:gd name="connsiteX5" fmla="*/ 989768 w 1601768"/>
                <a:gd name="connsiteY5" fmla="*/ 3212297 h 3212297"/>
                <a:gd name="connsiteX6" fmla="*/ 904708 w 1601768"/>
                <a:gd name="connsiteY6" fmla="*/ 1062803 h 3212297"/>
                <a:gd name="connsiteX7" fmla="*/ 276501 w 1601768"/>
                <a:gd name="connsiteY7" fmla="*/ 1390832 h 3212297"/>
                <a:gd name="connsiteX8" fmla="*/ 693588 w 1601768"/>
                <a:gd name="connsiteY8" fmla="*/ 119 h 3212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1768" h="3212297">
                  <a:moveTo>
                    <a:pt x="693588" y="119"/>
                  </a:moveTo>
                  <a:cubicBezTo>
                    <a:pt x="979449" y="3664"/>
                    <a:pt x="1431633" y="-71482"/>
                    <a:pt x="1563041" y="954899"/>
                  </a:cubicBezTo>
                  <a:lnTo>
                    <a:pt x="1601768" y="3212297"/>
                  </a:lnTo>
                  <a:lnTo>
                    <a:pt x="1601768" y="3212297"/>
                  </a:lnTo>
                  <a:lnTo>
                    <a:pt x="989768" y="3212297"/>
                  </a:lnTo>
                  <a:lnTo>
                    <a:pt x="989768" y="3212297"/>
                  </a:lnTo>
                  <a:cubicBezTo>
                    <a:pt x="961415" y="2495799"/>
                    <a:pt x="964958" y="1779301"/>
                    <a:pt x="904708" y="1062803"/>
                  </a:cubicBezTo>
                  <a:cubicBezTo>
                    <a:pt x="781622" y="431278"/>
                    <a:pt x="46520" y="738644"/>
                    <a:pt x="276501" y="1390832"/>
                  </a:cubicBezTo>
                  <a:cubicBezTo>
                    <a:pt x="-283870" y="827698"/>
                    <a:pt x="84955" y="-9337"/>
                    <a:pt x="693588" y="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28" name="Isosceles Triangle 3">
            <a:extLst>
              <a:ext uri="{FF2B5EF4-FFF2-40B4-BE49-F238E27FC236}">
                <a16:creationId xmlns:a16="http://schemas.microsoft.com/office/drawing/2014/main" id="{F046B5DB-EC13-4AA1-8063-571F5723293E}"/>
              </a:ext>
            </a:extLst>
          </p:cNvPr>
          <p:cNvSpPr/>
          <p:nvPr/>
        </p:nvSpPr>
        <p:spPr>
          <a:xfrm rot="13520917">
            <a:off x="10276318" y="3423724"/>
            <a:ext cx="180357" cy="369829"/>
          </a:xfrm>
          <a:custGeom>
            <a:avLst/>
            <a:gdLst/>
            <a:ahLst/>
            <a:cxnLst/>
            <a:rect l="l" t="t" r="r" b="b"/>
            <a:pathLst>
              <a:path w="2442658" h="4218547">
                <a:moveTo>
                  <a:pt x="1323089" y="1518625"/>
                </a:moveTo>
                <a:lnTo>
                  <a:pt x="1394815" y="1512350"/>
                </a:lnTo>
                <a:lnTo>
                  <a:pt x="1236885" y="533308"/>
                </a:lnTo>
                <a:close/>
                <a:moveTo>
                  <a:pt x="1486502" y="1586460"/>
                </a:moveTo>
                <a:lnTo>
                  <a:pt x="956151" y="1586460"/>
                </a:lnTo>
                <a:lnTo>
                  <a:pt x="1221327" y="0"/>
                </a:lnTo>
                <a:close/>
                <a:moveTo>
                  <a:pt x="1560676" y="4002523"/>
                </a:moveTo>
                <a:lnTo>
                  <a:pt x="2048049" y="2183622"/>
                </a:lnTo>
                <a:cubicBezTo>
                  <a:pt x="1997263" y="2212910"/>
                  <a:pt x="1940784" y="2237324"/>
                  <a:pt x="1879452" y="2256460"/>
                </a:cubicBezTo>
                <a:lnTo>
                  <a:pt x="1411596" y="4002523"/>
                </a:lnTo>
                <a:close/>
                <a:moveTo>
                  <a:pt x="1760013" y="4218547"/>
                </a:moveTo>
                <a:lnTo>
                  <a:pt x="682641" y="4218547"/>
                </a:lnTo>
                <a:cubicBezTo>
                  <a:pt x="622988" y="4218547"/>
                  <a:pt x="574629" y="4170188"/>
                  <a:pt x="574629" y="4110535"/>
                </a:cubicBezTo>
                <a:cubicBezTo>
                  <a:pt x="574629" y="4050882"/>
                  <a:pt x="622988" y="4002523"/>
                  <a:pt x="682641" y="4002523"/>
                </a:cubicBezTo>
                <a:lnTo>
                  <a:pt x="735813" y="4002523"/>
                </a:lnTo>
                <a:lnTo>
                  <a:pt x="173011" y="2030629"/>
                </a:lnTo>
                <a:cubicBezTo>
                  <a:pt x="47222" y="1916311"/>
                  <a:pt x="-15047" y="1778956"/>
                  <a:pt x="3094" y="1636424"/>
                </a:cubicBezTo>
                <a:lnTo>
                  <a:pt x="60460" y="1636281"/>
                </a:lnTo>
                <a:lnTo>
                  <a:pt x="60089" y="1634980"/>
                </a:lnTo>
                <a:lnTo>
                  <a:pt x="581652" y="1634980"/>
                </a:lnTo>
                <a:cubicBezTo>
                  <a:pt x="1200680" y="1633435"/>
                  <a:pt x="1819708" y="1631890"/>
                  <a:pt x="2438736" y="1630345"/>
                </a:cubicBezTo>
                <a:cubicBezTo>
                  <a:pt x="2459481" y="1775029"/>
                  <a:pt x="2397184" y="1914742"/>
                  <a:pt x="2269554" y="2030936"/>
                </a:cubicBezTo>
                <a:lnTo>
                  <a:pt x="1706841" y="4002523"/>
                </a:lnTo>
                <a:lnTo>
                  <a:pt x="1760013" y="4002523"/>
                </a:lnTo>
                <a:cubicBezTo>
                  <a:pt x="1819666" y="4002523"/>
                  <a:pt x="1868025" y="4050882"/>
                  <a:pt x="1868025" y="4110535"/>
                </a:cubicBezTo>
                <a:cubicBezTo>
                  <a:pt x="1868025" y="4170188"/>
                  <a:pt x="1819666" y="4218547"/>
                  <a:pt x="1760013" y="42185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9" name="Rounded Rectangle 1">
            <a:extLst>
              <a:ext uri="{FF2B5EF4-FFF2-40B4-BE49-F238E27FC236}">
                <a16:creationId xmlns:a16="http://schemas.microsoft.com/office/drawing/2014/main" id="{1365D770-7005-48F1-9616-B60B0520ECE0}"/>
              </a:ext>
            </a:extLst>
          </p:cNvPr>
          <p:cNvSpPr/>
          <p:nvPr/>
        </p:nvSpPr>
        <p:spPr>
          <a:xfrm>
            <a:off x="10018888" y="3954475"/>
            <a:ext cx="217125" cy="217125"/>
          </a:xfrm>
          <a:custGeom>
            <a:avLst/>
            <a:gdLst/>
            <a:ahLst/>
            <a:cxnLst/>
            <a:rect l="l" t="t" r="r" b="b"/>
            <a:pathLst>
              <a:path w="3888432" h="3888432">
                <a:moveTo>
                  <a:pt x="2959265" y="3140417"/>
                </a:moveTo>
                <a:cubicBezTo>
                  <a:pt x="2880371" y="3140417"/>
                  <a:pt x="2816414" y="3204374"/>
                  <a:pt x="2816414" y="3283268"/>
                </a:cubicBezTo>
                <a:cubicBezTo>
                  <a:pt x="2816414" y="3362162"/>
                  <a:pt x="2880371" y="3426119"/>
                  <a:pt x="2959265" y="3426119"/>
                </a:cubicBezTo>
                <a:cubicBezTo>
                  <a:pt x="3038159" y="3426119"/>
                  <a:pt x="3102116" y="3362162"/>
                  <a:pt x="3102116" y="3283268"/>
                </a:cubicBezTo>
                <a:cubicBezTo>
                  <a:pt x="3102116" y="3204374"/>
                  <a:pt x="3038159" y="3140417"/>
                  <a:pt x="2959265" y="3140417"/>
                </a:cubicBezTo>
                <a:close/>
                <a:moveTo>
                  <a:pt x="2512916" y="2819124"/>
                </a:moveTo>
                <a:lnTo>
                  <a:pt x="2512916" y="3022941"/>
                </a:lnTo>
                <a:lnTo>
                  <a:pt x="3405613" y="3022941"/>
                </a:lnTo>
                <a:lnTo>
                  <a:pt x="3405613" y="2819124"/>
                </a:lnTo>
                <a:close/>
                <a:moveTo>
                  <a:pt x="741072" y="2504407"/>
                </a:moveTo>
                <a:lnTo>
                  <a:pt x="539050" y="2706429"/>
                </a:lnTo>
                <a:lnTo>
                  <a:pt x="753654" y="2921033"/>
                </a:lnTo>
                <a:lnTo>
                  <a:pt x="539050" y="3135636"/>
                </a:lnTo>
                <a:lnTo>
                  <a:pt x="741072" y="3337658"/>
                </a:lnTo>
                <a:lnTo>
                  <a:pt x="955676" y="3123054"/>
                </a:lnTo>
                <a:lnTo>
                  <a:pt x="1170279" y="3337658"/>
                </a:lnTo>
                <a:lnTo>
                  <a:pt x="1372301" y="3135636"/>
                </a:lnTo>
                <a:lnTo>
                  <a:pt x="1157697" y="2921033"/>
                </a:lnTo>
                <a:lnTo>
                  <a:pt x="1372301" y="2706429"/>
                </a:lnTo>
                <a:lnTo>
                  <a:pt x="1170279" y="2504407"/>
                </a:lnTo>
                <a:lnTo>
                  <a:pt x="955676" y="2719011"/>
                </a:lnTo>
                <a:close/>
                <a:moveTo>
                  <a:pt x="2959265" y="2415946"/>
                </a:moveTo>
                <a:cubicBezTo>
                  <a:pt x="2880371" y="2415946"/>
                  <a:pt x="2816414" y="2479903"/>
                  <a:pt x="2816414" y="2558797"/>
                </a:cubicBezTo>
                <a:cubicBezTo>
                  <a:pt x="2816414" y="2637691"/>
                  <a:pt x="2880371" y="2701648"/>
                  <a:pt x="2959265" y="2701648"/>
                </a:cubicBezTo>
                <a:cubicBezTo>
                  <a:pt x="3038159" y="2701648"/>
                  <a:pt x="3102116" y="2637691"/>
                  <a:pt x="3102116" y="2558797"/>
                </a:cubicBezTo>
                <a:cubicBezTo>
                  <a:pt x="3102116" y="2479903"/>
                  <a:pt x="3038159" y="2415946"/>
                  <a:pt x="2959265" y="2415946"/>
                </a:cubicBezTo>
                <a:close/>
                <a:moveTo>
                  <a:pt x="2536364" y="828590"/>
                </a:moveTo>
                <a:lnTo>
                  <a:pt x="2536364" y="1114291"/>
                </a:lnTo>
                <a:lnTo>
                  <a:pt x="3429061" y="1114291"/>
                </a:lnTo>
                <a:lnTo>
                  <a:pt x="3429061" y="828590"/>
                </a:lnTo>
                <a:close/>
                <a:moveTo>
                  <a:pt x="896557" y="525092"/>
                </a:moveTo>
                <a:lnTo>
                  <a:pt x="896557" y="828590"/>
                </a:lnTo>
                <a:lnTo>
                  <a:pt x="593059" y="828590"/>
                </a:lnTo>
                <a:lnTo>
                  <a:pt x="593059" y="1114291"/>
                </a:lnTo>
                <a:lnTo>
                  <a:pt x="896557" y="1114291"/>
                </a:lnTo>
                <a:lnTo>
                  <a:pt x="896557" y="1417789"/>
                </a:lnTo>
                <a:lnTo>
                  <a:pt x="1182258" y="1417789"/>
                </a:lnTo>
                <a:lnTo>
                  <a:pt x="1182258" y="1114291"/>
                </a:lnTo>
                <a:lnTo>
                  <a:pt x="1485756" y="1114291"/>
                </a:lnTo>
                <a:lnTo>
                  <a:pt x="1485756" y="828590"/>
                </a:lnTo>
                <a:lnTo>
                  <a:pt x="1182258" y="828590"/>
                </a:lnTo>
                <a:lnTo>
                  <a:pt x="1182258" y="525092"/>
                </a:lnTo>
                <a:close/>
                <a:moveTo>
                  <a:pt x="648085" y="0"/>
                </a:moveTo>
                <a:lnTo>
                  <a:pt x="3240347" y="0"/>
                </a:lnTo>
                <a:cubicBezTo>
                  <a:pt x="3598274" y="0"/>
                  <a:pt x="3888432" y="290158"/>
                  <a:pt x="3888432" y="648085"/>
                </a:cubicBezTo>
                <a:lnTo>
                  <a:pt x="3888432" y="3240347"/>
                </a:lnTo>
                <a:cubicBezTo>
                  <a:pt x="3888432" y="3598274"/>
                  <a:pt x="3598274" y="3888432"/>
                  <a:pt x="3240347" y="3888432"/>
                </a:cubicBezTo>
                <a:lnTo>
                  <a:pt x="648085" y="3888432"/>
                </a:lnTo>
                <a:cubicBezTo>
                  <a:pt x="290158" y="3888432"/>
                  <a:pt x="0" y="3598274"/>
                  <a:pt x="0" y="3240347"/>
                </a:cubicBezTo>
                <a:lnTo>
                  <a:pt x="0" y="648085"/>
                </a:lnTo>
                <a:cubicBezTo>
                  <a:pt x="0" y="290158"/>
                  <a:pt x="290158" y="0"/>
                  <a:pt x="6480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30" name="Rounded Rectangle 4">
            <a:extLst>
              <a:ext uri="{FF2B5EF4-FFF2-40B4-BE49-F238E27FC236}">
                <a16:creationId xmlns:a16="http://schemas.microsoft.com/office/drawing/2014/main" id="{C3F8AE82-EA63-49AD-A07F-D968018B3A44}"/>
              </a:ext>
            </a:extLst>
          </p:cNvPr>
          <p:cNvSpPr>
            <a:spLocks noChangeAspect="1"/>
          </p:cNvSpPr>
          <p:nvPr/>
        </p:nvSpPr>
        <p:spPr>
          <a:xfrm>
            <a:off x="10186060" y="3719358"/>
            <a:ext cx="248616" cy="171771"/>
          </a:xfrm>
          <a:custGeom>
            <a:avLst/>
            <a:gdLst/>
            <a:ahLst/>
            <a:cxnLst/>
            <a:rect l="l" t="t" r="r" b="b"/>
            <a:pathLst>
              <a:path w="3960440" h="2736304">
                <a:moveTo>
                  <a:pt x="1952971" y="965171"/>
                </a:moveTo>
                <a:cubicBezTo>
                  <a:pt x="1730411" y="965171"/>
                  <a:pt x="1549990" y="1145592"/>
                  <a:pt x="1549990" y="1368152"/>
                </a:cubicBezTo>
                <a:cubicBezTo>
                  <a:pt x="1549990" y="1590712"/>
                  <a:pt x="1730411" y="1771133"/>
                  <a:pt x="1952971" y="1771133"/>
                </a:cubicBezTo>
                <a:cubicBezTo>
                  <a:pt x="2175531" y="1771133"/>
                  <a:pt x="2355952" y="1590712"/>
                  <a:pt x="2355952" y="1368152"/>
                </a:cubicBezTo>
                <a:cubicBezTo>
                  <a:pt x="2355952" y="1145592"/>
                  <a:pt x="2175531" y="965171"/>
                  <a:pt x="1952971" y="965171"/>
                </a:cubicBezTo>
                <a:close/>
                <a:moveTo>
                  <a:pt x="1952971" y="888971"/>
                </a:moveTo>
                <a:cubicBezTo>
                  <a:pt x="2217615" y="888971"/>
                  <a:pt x="2432152" y="1103508"/>
                  <a:pt x="2432152" y="1368152"/>
                </a:cubicBezTo>
                <a:cubicBezTo>
                  <a:pt x="2432152" y="1632796"/>
                  <a:pt x="2217615" y="1847333"/>
                  <a:pt x="1952971" y="1847333"/>
                </a:cubicBezTo>
                <a:cubicBezTo>
                  <a:pt x="1688327" y="1847333"/>
                  <a:pt x="1473790" y="1632796"/>
                  <a:pt x="1473790" y="1368152"/>
                </a:cubicBezTo>
                <a:cubicBezTo>
                  <a:pt x="1473790" y="1103508"/>
                  <a:pt x="1688327" y="888971"/>
                  <a:pt x="1952971" y="888971"/>
                </a:cubicBezTo>
                <a:close/>
                <a:moveTo>
                  <a:pt x="1952971" y="740060"/>
                </a:moveTo>
                <a:cubicBezTo>
                  <a:pt x="1606085" y="740060"/>
                  <a:pt x="1324879" y="1021266"/>
                  <a:pt x="1324879" y="1368152"/>
                </a:cubicBezTo>
                <a:cubicBezTo>
                  <a:pt x="1324879" y="1715038"/>
                  <a:pt x="1606085" y="1996244"/>
                  <a:pt x="1952971" y="1996244"/>
                </a:cubicBezTo>
                <a:cubicBezTo>
                  <a:pt x="2299857" y="1996244"/>
                  <a:pt x="2581063" y="1715038"/>
                  <a:pt x="2581063" y="1368152"/>
                </a:cubicBezTo>
                <a:cubicBezTo>
                  <a:pt x="2581063" y="1021266"/>
                  <a:pt x="2299857" y="740060"/>
                  <a:pt x="1952971" y="740060"/>
                </a:cubicBezTo>
                <a:close/>
                <a:moveTo>
                  <a:pt x="3018717" y="540058"/>
                </a:moveTo>
                <a:cubicBezTo>
                  <a:pt x="2918466" y="540058"/>
                  <a:pt x="2837197" y="660212"/>
                  <a:pt x="2837197" y="808430"/>
                </a:cubicBezTo>
                <a:cubicBezTo>
                  <a:pt x="2837197" y="927322"/>
                  <a:pt x="2889488" y="1028158"/>
                  <a:pt x="2962453" y="1062317"/>
                </a:cubicBezTo>
                <a:cubicBezTo>
                  <a:pt x="2953431" y="1460301"/>
                  <a:pt x="2903925" y="2006960"/>
                  <a:pt x="2927019" y="2196241"/>
                </a:cubicBezTo>
                <a:cubicBezTo>
                  <a:pt x="2951404" y="2396118"/>
                  <a:pt x="3086028" y="2396118"/>
                  <a:pt x="3110414" y="2196241"/>
                </a:cubicBezTo>
                <a:cubicBezTo>
                  <a:pt x="3133507" y="2006960"/>
                  <a:pt x="3084001" y="1460302"/>
                  <a:pt x="3074979" y="1062318"/>
                </a:cubicBezTo>
                <a:cubicBezTo>
                  <a:pt x="3147945" y="1028160"/>
                  <a:pt x="3200237" y="927324"/>
                  <a:pt x="3200237" y="808430"/>
                </a:cubicBezTo>
                <a:cubicBezTo>
                  <a:pt x="3200237" y="660212"/>
                  <a:pt x="3118968" y="540058"/>
                  <a:pt x="3018717" y="540058"/>
                </a:cubicBezTo>
                <a:close/>
                <a:moveTo>
                  <a:pt x="893383" y="540058"/>
                </a:moveTo>
                <a:cubicBezTo>
                  <a:pt x="848610" y="578858"/>
                  <a:pt x="850517" y="833796"/>
                  <a:pt x="848980" y="1014174"/>
                </a:cubicBezTo>
                <a:cubicBezTo>
                  <a:pt x="826909" y="990377"/>
                  <a:pt x="811384" y="947543"/>
                  <a:pt x="808032" y="886955"/>
                </a:cubicBezTo>
                <a:cubicBezTo>
                  <a:pt x="803063" y="797147"/>
                  <a:pt x="795339" y="798852"/>
                  <a:pt x="796393" y="743744"/>
                </a:cubicBezTo>
                <a:cubicBezTo>
                  <a:pt x="788646" y="642605"/>
                  <a:pt x="792103" y="600565"/>
                  <a:pt x="755225" y="551705"/>
                </a:cubicBezTo>
                <a:cubicBezTo>
                  <a:pt x="719759" y="589251"/>
                  <a:pt x="720068" y="649300"/>
                  <a:pt x="718055" y="723537"/>
                </a:cubicBezTo>
                <a:cubicBezTo>
                  <a:pt x="723009" y="825915"/>
                  <a:pt x="718536" y="916498"/>
                  <a:pt x="743149" y="997129"/>
                </a:cubicBezTo>
                <a:cubicBezTo>
                  <a:pt x="766489" y="1073588"/>
                  <a:pt x="800815" y="1121454"/>
                  <a:pt x="839652" y="1142897"/>
                </a:cubicBezTo>
                <a:cubicBezTo>
                  <a:pt x="829577" y="1519880"/>
                  <a:pt x="785845" y="2020126"/>
                  <a:pt x="807029" y="2196241"/>
                </a:cubicBezTo>
                <a:cubicBezTo>
                  <a:pt x="829977" y="2387028"/>
                  <a:pt x="956668" y="2387028"/>
                  <a:pt x="979616" y="2196241"/>
                </a:cubicBezTo>
                <a:cubicBezTo>
                  <a:pt x="1000689" y="2021040"/>
                  <a:pt x="957519" y="1525066"/>
                  <a:pt x="947138" y="1148779"/>
                </a:cubicBezTo>
                <a:cubicBezTo>
                  <a:pt x="996481" y="1125245"/>
                  <a:pt x="1036297" y="1063745"/>
                  <a:pt x="1047756" y="977247"/>
                </a:cubicBezTo>
                <a:cubicBezTo>
                  <a:pt x="1060118" y="883936"/>
                  <a:pt x="1072460" y="803888"/>
                  <a:pt x="1067701" y="712698"/>
                </a:cubicBezTo>
                <a:cubicBezTo>
                  <a:pt x="1065876" y="643881"/>
                  <a:pt x="1073018" y="611432"/>
                  <a:pt x="1028617" y="549434"/>
                </a:cubicBezTo>
                <a:cubicBezTo>
                  <a:pt x="988768" y="603858"/>
                  <a:pt x="1002702" y="669645"/>
                  <a:pt x="989743" y="737707"/>
                </a:cubicBezTo>
                <a:cubicBezTo>
                  <a:pt x="990983" y="789847"/>
                  <a:pt x="989080" y="842351"/>
                  <a:pt x="984169" y="891483"/>
                </a:cubicBezTo>
                <a:cubicBezTo>
                  <a:pt x="979413" y="956682"/>
                  <a:pt x="960588" y="1000632"/>
                  <a:pt x="935484" y="1021944"/>
                </a:cubicBezTo>
                <a:cubicBezTo>
                  <a:pt x="933958" y="838222"/>
                  <a:pt x="942083" y="583277"/>
                  <a:pt x="893383" y="540058"/>
                </a:cubicBezTo>
                <a:close/>
                <a:moveTo>
                  <a:pt x="773444" y="284898"/>
                </a:moveTo>
                <a:lnTo>
                  <a:pt x="3186996" y="284898"/>
                </a:lnTo>
                <a:cubicBezTo>
                  <a:pt x="3386422" y="284898"/>
                  <a:pt x="3548088" y="446564"/>
                  <a:pt x="3548088" y="645990"/>
                </a:cubicBezTo>
                <a:lnTo>
                  <a:pt x="3548088" y="2090314"/>
                </a:lnTo>
                <a:cubicBezTo>
                  <a:pt x="3548088" y="2289740"/>
                  <a:pt x="3386422" y="2451406"/>
                  <a:pt x="3186996" y="2451406"/>
                </a:cubicBezTo>
                <a:lnTo>
                  <a:pt x="773444" y="2451406"/>
                </a:lnTo>
                <a:cubicBezTo>
                  <a:pt x="574018" y="2451406"/>
                  <a:pt x="412352" y="2289740"/>
                  <a:pt x="412352" y="2090314"/>
                </a:cubicBezTo>
                <a:lnTo>
                  <a:pt x="412352" y="645990"/>
                </a:lnTo>
                <a:cubicBezTo>
                  <a:pt x="412352" y="446564"/>
                  <a:pt x="574018" y="284898"/>
                  <a:pt x="773444" y="284898"/>
                </a:cubicBezTo>
                <a:close/>
                <a:moveTo>
                  <a:pt x="671921" y="193767"/>
                </a:moveTo>
                <a:cubicBezTo>
                  <a:pt x="455719" y="193767"/>
                  <a:pt x="280452" y="369034"/>
                  <a:pt x="280452" y="585236"/>
                </a:cubicBezTo>
                <a:lnTo>
                  <a:pt x="280452" y="2151068"/>
                </a:lnTo>
                <a:cubicBezTo>
                  <a:pt x="280452" y="2367270"/>
                  <a:pt x="455719" y="2542537"/>
                  <a:pt x="671921" y="2542537"/>
                </a:cubicBezTo>
                <a:lnTo>
                  <a:pt x="3288519" y="2542537"/>
                </a:lnTo>
                <a:cubicBezTo>
                  <a:pt x="3504721" y="2542537"/>
                  <a:pt x="3679988" y="2367270"/>
                  <a:pt x="3679988" y="2151068"/>
                </a:cubicBezTo>
                <a:lnTo>
                  <a:pt x="3679988" y="585236"/>
                </a:lnTo>
                <a:cubicBezTo>
                  <a:pt x="3679988" y="369034"/>
                  <a:pt x="3504721" y="193767"/>
                  <a:pt x="3288519" y="193767"/>
                </a:cubicBezTo>
                <a:close/>
                <a:moveTo>
                  <a:pt x="456060" y="0"/>
                </a:moveTo>
                <a:lnTo>
                  <a:pt x="3504380" y="0"/>
                </a:lnTo>
                <a:cubicBezTo>
                  <a:pt x="3756255" y="0"/>
                  <a:pt x="3960440" y="204185"/>
                  <a:pt x="3960440" y="456060"/>
                </a:cubicBezTo>
                <a:lnTo>
                  <a:pt x="3960440" y="2280244"/>
                </a:lnTo>
                <a:cubicBezTo>
                  <a:pt x="3960440" y="2532119"/>
                  <a:pt x="3756255" y="2736304"/>
                  <a:pt x="3504380" y="2736304"/>
                </a:cubicBezTo>
                <a:lnTo>
                  <a:pt x="456060" y="2736304"/>
                </a:lnTo>
                <a:cubicBezTo>
                  <a:pt x="204185" y="2736304"/>
                  <a:pt x="0" y="2532119"/>
                  <a:pt x="0" y="2280244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1" name="Rounded Rectangle 1">
            <a:extLst>
              <a:ext uri="{FF2B5EF4-FFF2-40B4-BE49-F238E27FC236}">
                <a16:creationId xmlns:a16="http://schemas.microsoft.com/office/drawing/2014/main" id="{373F30D6-EE52-40EE-B4A1-1586969B233C}"/>
              </a:ext>
            </a:extLst>
          </p:cNvPr>
          <p:cNvSpPr>
            <a:spLocks noChangeAspect="1"/>
          </p:cNvSpPr>
          <p:nvPr/>
        </p:nvSpPr>
        <p:spPr>
          <a:xfrm>
            <a:off x="9861735" y="2440601"/>
            <a:ext cx="248616" cy="248626"/>
          </a:xfrm>
          <a:custGeom>
            <a:avLst/>
            <a:gdLst/>
            <a:ahLst/>
            <a:cxnLst/>
            <a:rect l="l" t="t" r="r" b="b"/>
            <a:pathLst>
              <a:path w="3946957" h="3947095">
                <a:moveTo>
                  <a:pt x="455702" y="3587095"/>
                </a:moveTo>
                <a:lnTo>
                  <a:pt x="1175702" y="3587095"/>
                </a:lnTo>
                <a:lnTo>
                  <a:pt x="1175702" y="3799441"/>
                </a:lnTo>
                <a:cubicBezTo>
                  <a:pt x="1175702" y="3880988"/>
                  <a:pt x="1109595" y="3947095"/>
                  <a:pt x="1028048" y="3947095"/>
                </a:cubicBezTo>
                <a:lnTo>
                  <a:pt x="603356" y="3947095"/>
                </a:lnTo>
                <a:cubicBezTo>
                  <a:pt x="521809" y="3947095"/>
                  <a:pt x="455702" y="3880988"/>
                  <a:pt x="455702" y="3799441"/>
                </a:cubicBezTo>
                <a:close/>
                <a:moveTo>
                  <a:pt x="2751999" y="3587094"/>
                </a:moveTo>
                <a:lnTo>
                  <a:pt x="3471999" y="3587094"/>
                </a:lnTo>
                <a:lnTo>
                  <a:pt x="3471999" y="3799440"/>
                </a:lnTo>
                <a:cubicBezTo>
                  <a:pt x="3471999" y="3880987"/>
                  <a:pt x="3405892" y="3947094"/>
                  <a:pt x="3324345" y="3947094"/>
                </a:cubicBezTo>
                <a:lnTo>
                  <a:pt x="2899653" y="3947094"/>
                </a:lnTo>
                <a:cubicBezTo>
                  <a:pt x="2818106" y="3947094"/>
                  <a:pt x="2751999" y="3880987"/>
                  <a:pt x="2751999" y="3799440"/>
                </a:cubicBezTo>
                <a:close/>
                <a:moveTo>
                  <a:pt x="1383221" y="3134113"/>
                </a:moveTo>
                <a:cubicBezTo>
                  <a:pt x="1353398" y="3134113"/>
                  <a:pt x="1329221" y="3158290"/>
                  <a:pt x="1329221" y="3188113"/>
                </a:cubicBezTo>
                <a:cubicBezTo>
                  <a:pt x="1329221" y="3217936"/>
                  <a:pt x="1353398" y="3242113"/>
                  <a:pt x="1383221" y="3242113"/>
                </a:cubicBezTo>
                <a:lnTo>
                  <a:pt x="2535221" y="3242113"/>
                </a:lnTo>
                <a:cubicBezTo>
                  <a:pt x="2565044" y="3242113"/>
                  <a:pt x="2589221" y="3217936"/>
                  <a:pt x="2589221" y="3188113"/>
                </a:cubicBezTo>
                <a:cubicBezTo>
                  <a:pt x="2589221" y="3158290"/>
                  <a:pt x="2565044" y="3134113"/>
                  <a:pt x="2535221" y="3134113"/>
                </a:cubicBezTo>
                <a:close/>
                <a:moveTo>
                  <a:pt x="1383221" y="2844258"/>
                </a:moveTo>
                <a:cubicBezTo>
                  <a:pt x="1353398" y="2844258"/>
                  <a:pt x="1329221" y="2868435"/>
                  <a:pt x="1329221" y="2898258"/>
                </a:cubicBezTo>
                <a:cubicBezTo>
                  <a:pt x="1329221" y="2928081"/>
                  <a:pt x="1353398" y="2952258"/>
                  <a:pt x="1383221" y="2952258"/>
                </a:cubicBezTo>
                <a:lnTo>
                  <a:pt x="2535221" y="2952258"/>
                </a:lnTo>
                <a:cubicBezTo>
                  <a:pt x="2565044" y="2952258"/>
                  <a:pt x="2589221" y="2928081"/>
                  <a:pt x="2589221" y="2898258"/>
                </a:cubicBezTo>
                <a:cubicBezTo>
                  <a:pt x="2589221" y="2868435"/>
                  <a:pt x="2565044" y="2844258"/>
                  <a:pt x="2535221" y="2844258"/>
                </a:cubicBezTo>
                <a:close/>
                <a:moveTo>
                  <a:pt x="1383221" y="2554402"/>
                </a:moveTo>
                <a:cubicBezTo>
                  <a:pt x="1353398" y="2554402"/>
                  <a:pt x="1329221" y="2578579"/>
                  <a:pt x="1329221" y="2608402"/>
                </a:cubicBezTo>
                <a:cubicBezTo>
                  <a:pt x="1329221" y="2638225"/>
                  <a:pt x="1353398" y="2662402"/>
                  <a:pt x="1383221" y="2662402"/>
                </a:cubicBezTo>
                <a:lnTo>
                  <a:pt x="2535221" y="2662402"/>
                </a:lnTo>
                <a:cubicBezTo>
                  <a:pt x="2565044" y="2662402"/>
                  <a:pt x="2589221" y="2638225"/>
                  <a:pt x="2589221" y="2608402"/>
                </a:cubicBezTo>
                <a:cubicBezTo>
                  <a:pt x="2589221" y="2578579"/>
                  <a:pt x="2565044" y="2554402"/>
                  <a:pt x="2535221" y="2554402"/>
                </a:cubicBezTo>
                <a:close/>
                <a:moveTo>
                  <a:pt x="3111999" y="2270017"/>
                </a:moveTo>
                <a:cubicBezTo>
                  <a:pt x="2985747" y="2270017"/>
                  <a:pt x="2883399" y="2372365"/>
                  <a:pt x="2883399" y="2498617"/>
                </a:cubicBezTo>
                <a:cubicBezTo>
                  <a:pt x="2883399" y="2624869"/>
                  <a:pt x="2985747" y="2727217"/>
                  <a:pt x="3111999" y="2727217"/>
                </a:cubicBezTo>
                <a:cubicBezTo>
                  <a:pt x="3238251" y="2727217"/>
                  <a:pt x="3340599" y="2624869"/>
                  <a:pt x="3340599" y="2498617"/>
                </a:cubicBezTo>
                <a:cubicBezTo>
                  <a:pt x="3340599" y="2372365"/>
                  <a:pt x="3238251" y="2270017"/>
                  <a:pt x="3111999" y="2270017"/>
                </a:cubicBezTo>
                <a:close/>
                <a:moveTo>
                  <a:pt x="760887" y="2270017"/>
                </a:moveTo>
                <a:cubicBezTo>
                  <a:pt x="634635" y="2270017"/>
                  <a:pt x="532287" y="2372365"/>
                  <a:pt x="532287" y="2498617"/>
                </a:cubicBezTo>
                <a:cubicBezTo>
                  <a:pt x="532287" y="2624869"/>
                  <a:pt x="634635" y="2727217"/>
                  <a:pt x="760887" y="2727217"/>
                </a:cubicBezTo>
                <a:cubicBezTo>
                  <a:pt x="887139" y="2727217"/>
                  <a:pt x="989487" y="2624869"/>
                  <a:pt x="989487" y="2498617"/>
                </a:cubicBezTo>
                <a:cubicBezTo>
                  <a:pt x="989487" y="2372365"/>
                  <a:pt x="887139" y="2270017"/>
                  <a:pt x="760887" y="2270017"/>
                </a:cubicBezTo>
                <a:close/>
                <a:moveTo>
                  <a:pt x="1383221" y="1927984"/>
                </a:moveTo>
                <a:cubicBezTo>
                  <a:pt x="1353398" y="1927984"/>
                  <a:pt x="1329221" y="1952161"/>
                  <a:pt x="1329221" y="1981984"/>
                </a:cubicBezTo>
                <a:cubicBezTo>
                  <a:pt x="1329221" y="2011807"/>
                  <a:pt x="1353398" y="2035984"/>
                  <a:pt x="1383221" y="2035984"/>
                </a:cubicBezTo>
                <a:lnTo>
                  <a:pt x="2535221" y="2035984"/>
                </a:lnTo>
                <a:cubicBezTo>
                  <a:pt x="2565044" y="2035984"/>
                  <a:pt x="2589221" y="2011807"/>
                  <a:pt x="2589221" y="1981984"/>
                </a:cubicBezTo>
                <a:cubicBezTo>
                  <a:pt x="2589221" y="1952161"/>
                  <a:pt x="2565044" y="1927984"/>
                  <a:pt x="2535221" y="1927984"/>
                </a:cubicBezTo>
                <a:close/>
                <a:moveTo>
                  <a:pt x="79811" y="1444781"/>
                </a:moveTo>
                <a:lnTo>
                  <a:pt x="208221" y="1444781"/>
                </a:lnTo>
                <a:cubicBezTo>
                  <a:pt x="252299" y="1444781"/>
                  <a:pt x="288032" y="1480514"/>
                  <a:pt x="288032" y="1524592"/>
                </a:cubicBezTo>
                <a:lnTo>
                  <a:pt x="288032" y="1934995"/>
                </a:lnTo>
                <a:cubicBezTo>
                  <a:pt x="288032" y="1979073"/>
                  <a:pt x="252299" y="2014806"/>
                  <a:pt x="208221" y="2014806"/>
                </a:cubicBezTo>
                <a:lnTo>
                  <a:pt x="170279" y="2014806"/>
                </a:lnTo>
                <a:lnTo>
                  <a:pt x="170279" y="2106351"/>
                </a:lnTo>
                <a:cubicBezTo>
                  <a:pt x="170279" y="2141902"/>
                  <a:pt x="192068" y="2172363"/>
                  <a:pt x="223082" y="2184962"/>
                </a:cubicBezTo>
                <a:cubicBezTo>
                  <a:pt x="266016" y="2120430"/>
                  <a:pt x="339425" y="2077971"/>
                  <a:pt x="422750" y="2077971"/>
                </a:cubicBezTo>
                <a:lnTo>
                  <a:pt x="978767" y="2077971"/>
                </a:lnTo>
                <a:lnTo>
                  <a:pt x="978767" y="1921965"/>
                </a:lnTo>
                <a:cubicBezTo>
                  <a:pt x="978767" y="1796037"/>
                  <a:pt x="1080852" y="1693952"/>
                  <a:pt x="1206780" y="1693952"/>
                </a:cubicBezTo>
                <a:lnTo>
                  <a:pt x="2730974" y="1693952"/>
                </a:lnTo>
                <a:cubicBezTo>
                  <a:pt x="2856902" y="1693952"/>
                  <a:pt x="2958987" y="1796037"/>
                  <a:pt x="2958987" y="1921965"/>
                </a:cubicBezTo>
                <a:lnTo>
                  <a:pt x="2958987" y="2077971"/>
                </a:lnTo>
                <a:lnTo>
                  <a:pt x="3515005" y="2077971"/>
                </a:lnTo>
                <a:cubicBezTo>
                  <a:pt x="3599011" y="2077971"/>
                  <a:pt x="3672938" y="2121126"/>
                  <a:pt x="3715583" y="2186636"/>
                </a:cubicBezTo>
                <a:cubicBezTo>
                  <a:pt x="3751084" y="2177432"/>
                  <a:pt x="3776678" y="2144881"/>
                  <a:pt x="3776678" y="2106351"/>
                </a:cubicBezTo>
                <a:lnTo>
                  <a:pt x="3776678" y="2014806"/>
                </a:lnTo>
                <a:lnTo>
                  <a:pt x="3738736" y="2014806"/>
                </a:lnTo>
                <a:cubicBezTo>
                  <a:pt x="3694658" y="2014806"/>
                  <a:pt x="3658925" y="1979073"/>
                  <a:pt x="3658925" y="1934995"/>
                </a:cubicBezTo>
                <a:lnTo>
                  <a:pt x="3658925" y="1524592"/>
                </a:lnTo>
                <a:cubicBezTo>
                  <a:pt x="3658925" y="1480514"/>
                  <a:pt x="3694658" y="1444781"/>
                  <a:pt x="3738736" y="1444781"/>
                </a:cubicBezTo>
                <a:lnTo>
                  <a:pt x="3867146" y="1444781"/>
                </a:lnTo>
                <a:cubicBezTo>
                  <a:pt x="3911224" y="1444781"/>
                  <a:pt x="3946957" y="1480514"/>
                  <a:pt x="3946957" y="1524592"/>
                </a:cubicBezTo>
                <a:lnTo>
                  <a:pt x="3946957" y="1934995"/>
                </a:lnTo>
                <a:lnTo>
                  <a:pt x="3942009" y="1959504"/>
                </a:lnTo>
                <a:lnTo>
                  <a:pt x="3946957" y="1964452"/>
                </a:lnTo>
                <a:lnTo>
                  <a:pt x="3941010" y="1964452"/>
                </a:lnTo>
                <a:cubicBezTo>
                  <a:pt x="3932395" y="1986875"/>
                  <a:pt x="3913715" y="2004223"/>
                  <a:pt x="3890197" y="2010152"/>
                </a:cubicBezTo>
                <a:lnTo>
                  <a:pt x="3890197" y="2106351"/>
                </a:lnTo>
                <a:cubicBezTo>
                  <a:pt x="3890197" y="2194633"/>
                  <a:pt x="3832612" y="2269465"/>
                  <a:pt x="3752660" y="2294428"/>
                </a:cubicBezTo>
                <a:cubicBezTo>
                  <a:pt x="3754645" y="2302103"/>
                  <a:pt x="3755036" y="2310007"/>
                  <a:pt x="3755036" y="2318002"/>
                </a:cubicBezTo>
                <a:lnTo>
                  <a:pt x="3755036" y="3278100"/>
                </a:lnTo>
                <a:cubicBezTo>
                  <a:pt x="3755036" y="3410665"/>
                  <a:pt x="3647570" y="3518131"/>
                  <a:pt x="3515005" y="3518131"/>
                </a:cubicBezTo>
                <a:lnTo>
                  <a:pt x="422750" y="3518131"/>
                </a:lnTo>
                <a:cubicBezTo>
                  <a:pt x="290185" y="3518131"/>
                  <a:pt x="182719" y="3410665"/>
                  <a:pt x="182719" y="3278100"/>
                </a:cubicBezTo>
                <a:lnTo>
                  <a:pt x="182719" y="2318002"/>
                </a:lnTo>
                <a:lnTo>
                  <a:pt x="185375" y="2291659"/>
                </a:lnTo>
                <a:cubicBezTo>
                  <a:pt x="110118" y="2263849"/>
                  <a:pt x="56760" y="2191331"/>
                  <a:pt x="56760" y="2106351"/>
                </a:cubicBezTo>
                <a:lnTo>
                  <a:pt x="56760" y="2010152"/>
                </a:lnTo>
                <a:cubicBezTo>
                  <a:pt x="33242" y="2004223"/>
                  <a:pt x="14562" y="1986875"/>
                  <a:pt x="5947" y="1964452"/>
                </a:cubicBezTo>
                <a:lnTo>
                  <a:pt x="0" y="1964452"/>
                </a:lnTo>
                <a:lnTo>
                  <a:pt x="4948" y="1959504"/>
                </a:lnTo>
                <a:cubicBezTo>
                  <a:pt x="1383" y="1952016"/>
                  <a:pt x="0" y="1943667"/>
                  <a:pt x="0" y="1934995"/>
                </a:cubicBezTo>
                <a:lnTo>
                  <a:pt x="0" y="1524592"/>
                </a:lnTo>
                <a:cubicBezTo>
                  <a:pt x="0" y="1480514"/>
                  <a:pt x="35733" y="1444781"/>
                  <a:pt x="79811" y="1444781"/>
                </a:cubicBezTo>
                <a:close/>
                <a:moveTo>
                  <a:pt x="1304450" y="757849"/>
                </a:moveTo>
                <a:cubicBezTo>
                  <a:pt x="1096789" y="757849"/>
                  <a:pt x="928447" y="897418"/>
                  <a:pt x="928447" y="1069585"/>
                </a:cubicBezTo>
                <a:lnTo>
                  <a:pt x="928447" y="1419679"/>
                </a:lnTo>
                <a:lnTo>
                  <a:pt x="1966088" y="1419679"/>
                </a:lnTo>
                <a:lnTo>
                  <a:pt x="1978806" y="1419679"/>
                </a:lnTo>
                <a:lnTo>
                  <a:pt x="3016447" y="1419679"/>
                </a:lnTo>
                <a:lnTo>
                  <a:pt x="3016447" y="1069585"/>
                </a:lnTo>
                <a:cubicBezTo>
                  <a:pt x="3016447" y="897418"/>
                  <a:pt x="2848105" y="757849"/>
                  <a:pt x="2640444" y="757849"/>
                </a:cubicBezTo>
                <a:lnTo>
                  <a:pt x="1978806" y="757849"/>
                </a:lnTo>
                <a:lnTo>
                  <a:pt x="1966088" y="757849"/>
                </a:lnTo>
                <a:close/>
                <a:moveTo>
                  <a:pt x="1579270" y="213351"/>
                </a:moveTo>
                <a:cubicBezTo>
                  <a:pt x="1478656" y="213351"/>
                  <a:pt x="1397073" y="269766"/>
                  <a:pt x="1397073" y="339365"/>
                </a:cubicBezTo>
                <a:cubicBezTo>
                  <a:pt x="1397073" y="408964"/>
                  <a:pt x="1478656" y="465379"/>
                  <a:pt x="1579270" y="465379"/>
                </a:cubicBezTo>
                <a:lnTo>
                  <a:pt x="2347382" y="465379"/>
                </a:lnTo>
                <a:cubicBezTo>
                  <a:pt x="2447997" y="465379"/>
                  <a:pt x="2529579" y="408964"/>
                  <a:pt x="2529579" y="339365"/>
                </a:cubicBezTo>
                <a:cubicBezTo>
                  <a:pt x="2529579" y="269766"/>
                  <a:pt x="2447997" y="213351"/>
                  <a:pt x="2347382" y="213351"/>
                </a:cubicBezTo>
                <a:close/>
                <a:moveTo>
                  <a:pt x="2858274" y="182004"/>
                </a:moveTo>
                <a:cubicBezTo>
                  <a:pt x="2780022" y="182004"/>
                  <a:pt x="2716586" y="245440"/>
                  <a:pt x="2716586" y="323692"/>
                </a:cubicBezTo>
                <a:cubicBezTo>
                  <a:pt x="2716586" y="401944"/>
                  <a:pt x="2780022" y="465380"/>
                  <a:pt x="2858274" y="465380"/>
                </a:cubicBezTo>
                <a:cubicBezTo>
                  <a:pt x="2936526" y="465380"/>
                  <a:pt x="2999962" y="401944"/>
                  <a:pt x="2999962" y="323692"/>
                </a:cubicBezTo>
                <a:cubicBezTo>
                  <a:pt x="2999962" y="245440"/>
                  <a:pt x="2936526" y="182004"/>
                  <a:pt x="2858274" y="182004"/>
                </a:cubicBezTo>
                <a:close/>
                <a:moveTo>
                  <a:pt x="1053417" y="182004"/>
                </a:moveTo>
                <a:cubicBezTo>
                  <a:pt x="975165" y="182004"/>
                  <a:pt x="911729" y="245440"/>
                  <a:pt x="911729" y="323692"/>
                </a:cubicBezTo>
                <a:cubicBezTo>
                  <a:pt x="911729" y="401944"/>
                  <a:pt x="975165" y="465380"/>
                  <a:pt x="1053417" y="465380"/>
                </a:cubicBezTo>
                <a:cubicBezTo>
                  <a:pt x="1131669" y="465380"/>
                  <a:pt x="1195105" y="401944"/>
                  <a:pt x="1195105" y="323692"/>
                </a:cubicBezTo>
                <a:cubicBezTo>
                  <a:pt x="1195105" y="245440"/>
                  <a:pt x="1131669" y="182004"/>
                  <a:pt x="1053417" y="182004"/>
                </a:cubicBezTo>
                <a:close/>
                <a:moveTo>
                  <a:pt x="1184466" y="0"/>
                </a:moveTo>
                <a:lnTo>
                  <a:pt x="2753503" y="0"/>
                </a:lnTo>
                <a:cubicBezTo>
                  <a:pt x="3339728" y="0"/>
                  <a:pt x="3391691" y="517411"/>
                  <a:pt x="3403875" y="957007"/>
                </a:cubicBezTo>
                <a:cubicBezTo>
                  <a:pt x="3416058" y="1396603"/>
                  <a:pt x="3403874" y="1600312"/>
                  <a:pt x="3403874" y="1921965"/>
                </a:cubicBezTo>
                <a:lnTo>
                  <a:pt x="3115434" y="1921965"/>
                </a:lnTo>
                <a:lnTo>
                  <a:pt x="3115434" y="1849958"/>
                </a:lnTo>
                <a:cubicBezTo>
                  <a:pt x="3115434" y="1704145"/>
                  <a:pt x="2985410" y="1585941"/>
                  <a:pt x="2825015" y="1585941"/>
                </a:cubicBezTo>
                <a:lnTo>
                  <a:pt x="1112952" y="1585941"/>
                </a:lnTo>
                <a:cubicBezTo>
                  <a:pt x="952558" y="1585941"/>
                  <a:pt x="822534" y="1704145"/>
                  <a:pt x="822534" y="1849958"/>
                </a:cubicBezTo>
                <a:lnTo>
                  <a:pt x="822534" y="1921965"/>
                </a:lnTo>
                <a:lnTo>
                  <a:pt x="534094" y="1921965"/>
                </a:lnTo>
                <a:cubicBezTo>
                  <a:pt x="534094" y="1600312"/>
                  <a:pt x="516600" y="1505841"/>
                  <a:pt x="534094" y="957007"/>
                </a:cubicBezTo>
                <a:cubicBezTo>
                  <a:pt x="551587" y="408173"/>
                  <a:pt x="598240" y="0"/>
                  <a:pt x="11844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2" name="Rounded Rectangle 2">
            <a:extLst>
              <a:ext uri="{FF2B5EF4-FFF2-40B4-BE49-F238E27FC236}">
                <a16:creationId xmlns:a16="http://schemas.microsoft.com/office/drawing/2014/main" id="{45CAD090-58D9-4C39-AB0D-1FDF6E6172C7}"/>
              </a:ext>
            </a:extLst>
          </p:cNvPr>
          <p:cNvSpPr>
            <a:spLocks noChangeAspect="1"/>
          </p:cNvSpPr>
          <p:nvPr/>
        </p:nvSpPr>
        <p:spPr>
          <a:xfrm>
            <a:off x="10204676" y="2860353"/>
            <a:ext cx="161821" cy="248616"/>
          </a:xfrm>
          <a:custGeom>
            <a:avLst/>
            <a:gdLst/>
            <a:ahLst/>
            <a:cxnLst/>
            <a:rect l="l" t="t" r="r" b="b"/>
            <a:pathLst>
              <a:path w="2618961" h="4023704">
                <a:moveTo>
                  <a:pt x="1289133" y="2782456"/>
                </a:moveTo>
                <a:lnTo>
                  <a:pt x="1310767" y="2788252"/>
                </a:lnTo>
                <a:lnTo>
                  <a:pt x="1310767" y="2784968"/>
                </a:lnTo>
                <a:lnTo>
                  <a:pt x="1534949" y="2784968"/>
                </a:lnTo>
                <a:lnTo>
                  <a:pt x="1534948" y="3649063"/>
                </a:lnTo>
                <a:lnTo>
                  <a:pt x="1310766" y="3649064"/>
                </a:lnTo>
                <a:lnTo>
                  <a:pt x="1310767" y="3084916"/>
                </a:lnTo>
                <a:cubicBezTo>
                  <a:pt x="1240597" y="3137489"/>
                  <a:pt x="1154722" y="3168931"/>
                  <a:pt x="1062714" y="3173050"/>
                </a:cubicBezTo>
                <a:lnTo>
                  <a:pt x="1053696" y="2971627"/>
                </a:lnTo>
                <a:cubicBezTo>
                  <a:pt x="1165025" y="2966643"/>
                  <a:pt x="1260290" y="2890098"/>
                  <a:pt x="1289133" y="2782456"/>
                </a:cubicBezTo>
                <a:close/>
                <a:moveTo>
                  <a:pt x="1377155" y="2541868"/>
                </a:moveTo>
                <a:cubicBezTo>
                  <a:pt x="1016101" y="2541868"/>
                  <a:pt x="723411" y="2834559"/>
                  <a:pt x="723410" y="3195613"/>
                </a:cubicBezTo>
                <a:cubicBezTo>
                  <a:pt x="723410" y="3556665"/>
                  <a:pt x="1016101" y="3849357"/>
                  <a:pt x="1377155" y="3849356"/>
                </a:cubicBezTo>
                <a:cubicBezTo>
                  <a:pt x="1738207" y="3849356"/>
                  <a:pt x="2030899" y="3556665"/>
                  <a:pt x="2030898" y="3195613"/>
                </a:cubicBezTo>
                <a:cubicBezTo>
                  <a:pt x="2030899" y="2834559"/>
                  <a:pt x="1738207" y="2541869"/>
                  <a:pt x="1377155" y="2541868"/>
                </a:cubicBezTo>
                <a:close/>
                <a:moveTo>
                  <a:pt x="1377154" y="2367520"/>
                </a:moveTo>
                <a:cubicBezTo>
                  <a:pt x="1834497" y="2367520"/>
                  <a:pt x="2205246" y="2738268"/>
                  <a:pt x="2205246" y="3195611"/>
                </a:cubicBezTo>
                <a:cubicBezTo>
                  <a:pt x="2205247" y="3652955"/>
                  <a:pt x="1834497" y="4023704"/>
                  <a:pt x="1377154" y="4023704"/>
                </a:cubicBezTo>
                <a:cubicBezTo>
                  <a:pt x="919812" y="4023704"/>
                  <a:pt x="549062" y="3652955"/>
                  <a:pt x="549063" y="3195611"/>
                </a:cubicBezTo>
                <a:cubicBezTo>
                  <a:pt x="549062" y="2738268"/>
                  <a:pt x="919812" y="2367520"/>
                  <a:pt x="1377154" y="2367520"/>
                </a:cubicBezTo>
                <a:close/>
                <a:moveTo>
                  <a:pt x="1355808" y="2084506"/>
                </a:moveTo>
                <a:cubicBezTo>
                  <a:pt x="1467036" y="2083599"/>
                  <a:pt x="1585378" y="2090821"/>
                  <a:pt x="1799777" y="2108893"/>
                </a:cubicBezTo>
                <a:cubicBezTo>
                  <a:pt x="1847983" y="2117450"/>
                  <a:pt x="1852567" y="2125265"/>
                  <a:pt x="1852567" y="2145461"/>
                </a:cubicBezTo>
                <a:lnTo>
                  <a:pt x="1852567" y="2291727"/>
                </a:lnTo>
                <a:cubicBezTo>
                  <a:pt x="1852567" y="2311923"/>
                  <a:pt x="1828933" y="2328295"/>
                  <a:pt x="1799777" y="2328295"/>
                </a:cubicBezTo>
                <a:cubicBezTo>
                  <a:pt x="1385211" y="2265864"/>
                  <a:pt x="1354867" y="2279007"/>
                  <a:pt x="954530" y="2328295"/>
                </a:cubicBezTo>
                <a:cubicBezTo>
                  <a:pt x="925375" y="2328295"/>
                  <a:pt x="901740" y="2311923"/>
                  <a:pt x="901740" y="2291727"/>
                </a:cubicBezTo>
                <a:lnTo>
                  <a:pt x="901740" y="2145461"/>
                </a:lnTo>
                <a:cubicBezTo>
                  <a:pt x="901740" y="2125265"/>
                  <a:pt x="915850" y="2121728"/>
                  <a:pt x="954530" y="2108893"/>
                </a:cubicBezTo>
                <a:cubicBezTo>
                  <a:pt x="1140468" y="2094449"/>
                  <a:pt x="1244581" y="2085413"/>
                  <a:pt x="1355808" y="2084506"/>
                </a:cubicBezTo>
                <a:close/>
                <a:moveTo>
                  <a:pt x="1167754" y="1329034"/>
                </a:moveTo>
                <a:lnTo>
                  <a:pt x="1161129" y="1344053"/>
                </a:lnTo>
                <a:lnTo>
                  <a:pt x="1174380" y="1344053"/>
                </a:lnTo>
                <a:close/>
                <a:moveTo>
                  <a:pt x="0" y="15354"/>
                </a:moveTo>
                <a:lnTo>
                  <a:pt x="368840" y="15354"/>
                </a:lnTo>
                <a:lnTo>
                  <a:pt x="1247668" y="2007479"/>
                </a:lnTo>
                <a:lnTo>
                  <a:pt x="878829" y="2007479"/>
                </a:lnTo>
                <a:close/>
                <a:moveTo>
                  <a:pt x="496063" y="10236"/>
                </a:moveTo>
                <a:lnTo>
                  <a:pt x="864903" y="10236"/>
                </a:lnTo>
                <a:lnTo>
                  <a:pt x="1743731" y="2002361"/>
                </a:lnTo>
                <a:lnTo>
                  <a:pt x="1374892" y="2002361"/>
                </a:lnTo>
                <a:close/>
                <a:moveTo>
                  <a:pt x="2250122" y="0"/>
                </a:moveTo>
                <a:lnTo>
                  <a:pt x="2618961" y="0"/>
                </a:lnTo>
                <a:lnTo>
                  <a:pt x="1785754" y="1888712"/>
                </a:lnTo>
                <a:lnTo>
                  <a:pt x="1601334" y="1470670"/>
                </a:lnTo>
                <a:close/>
                <a:moveTo>
                  <a:pt x="1754059" y="0"/>
                </a:moveTo>
                <a:lnTo>
                  <a:pt x="2122898" y="0"/>
                </a:lnTo>
                <a:lnTo>
                  <a:pt x="1536593" y="1329035"/>
                </a:lnTo>
                <a:lnTo>
                  <a:pt x="1352174" y="9109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3" name="Rectangle 13">
            <a:extLst>
              <a:ext uri="{FF2B5EF4-FFF2-40B4-BE49-F238E27FC236}">
                <a16:creationId xmlns:a16="http://schemas.microsoft.com/office/drawing/2014/main" id="{4C351F6E-9FAB-46FD-A6D1-2FEE1113F890}"/>
              </a:ext>
            </a:extLst>
          </p:cNvPr>
          <p:cNvSpPr>
            <a:spLocks noChangeAspect="1"/>
          </p:cNvSpPr>
          <p:nvPr/>
        </p:nvSpPr>
        <p:spPr>
          <a:xfrm rot="18900000">
            <a:off x="10290635" y="3176170"/>
            <a:ext cx="189539" cy="235434"/>
          </a:xfrm>
          <a:custGeom>
            <a:avLst/>
            <a:gdLst/>
            <a:ahLst/>
            <a:cxnLst/>
            <a:rect l="l" t="t" r="r" b="b"/>
            <a:pathLst>
              <a:path w="2968614" h="3687432">
                <a:moveTo>
                  <a:pt x="1293272" y="697934"/>
                </a:moveTo>
                <a:lnTo>
                  <a:pt x="1427525" y="1260285"/>
                </a:lnTo>
                <a:lnTo>
                  <a:pt x="1669402" y="1260285"/>
                </a:lnTo>
                <a:lnTo>
                  <a:pt x="1669402" y="1532194"/>
                </a:lnTo>
                <a:lnTo>
                  <a:pt x="1669401" y="1532194"/>
                </a:lnTo>
                <a:cubicBezTo>
                  <a:pt x="1669401" y="1708257"/>
                  <a:pt x="1669400" y="1884320"/>
                  <a:pt x="1669400" y="2060383"/>
                </a:cubicBezTo>
                <a:lnTo>
                  <a:pt x="1496378" y="1532194"/>
                </a:lnTo>
                <a:lnTo>
                  <a:pt x="1293271" y="1532194"/>
                </a:lnTo>
                <a:lnTo>
                  <a:pt x="1293271" y="1260285"/>
                </a:lnTo>
                <a:lnTo>
                  <a:pt x="1293271" y="1260285"/>
                </a:lnTo>
                <a:cubicBezTo>
                  <a:pt x="1293272" y="1072835"/>
                  <a:pt x="1293272" y="885384"/>
                  <a:pt x="1293272" y="697934"/>
                </a:cubicBezTo>
                <a:close/>
                <a:moveTo>
                  <a:pt x="714858" y="106984"/>
                </a:moveTo>
                <a:lnTo>
                  <a:pt x="729426" y="399001"/>
                </a:lnTo>
                <a:lnTo>
                  <a:pt x="14568" y="434664"/>
                </a:lnTo>
                <a:lnTo>
                  <a:pt x="0" y="142648"/>
                </a:lnTo>
                <a:close/>
                <a:moveTo>
                  <a:pt x="2883983" y="495700"/>
                </a:moveTo>
                <a:lnTo>
                  <a:pt x="2965773" y="2135120"/>
                </a:lnTo>
                <a:lnTo>
                  <a:pt x="2965774" y="2135120"/>
                </a:lnTo>
                <a:lnTo>
                  <a:pt x="2965774" y="2135136"/>
                </a:lnTo>
                <a:lnTo>
                  <a:pt x="2968614" y="2192084"/>
                </a:lnTo>
                <a:lnTo>
                  <a:pt x="2965836" y="2192223"/>
                </a:lnTo>
                <a:cubicBezTo>
                  <a:pt x="2978053" y="2984176"/>
                  <a:pt x="2381052" y="3647212"/>
                  <a:pt x="1609946" y="3685682"/>
                </a:cubicBezTo>
                <a:cubicBezTo>
                  <a:pt x="822447" y="3724970"/>
                  <a:pt x="150797" y="3098016"/>
                  <a:pt x="107153" y="2284149"/>
                </a:cubicBezTo>
                <a:lnTo>
                  <a:pt x="106839" y="2284164"/>
                </a:lnTo>
                <a:lnTo>
                  <a:pt x="24730" y="638345"/>
                </a:lnTo>
                <a:lnTo>
                  <a:pt x="739588" y="602681"/>
                </a:lnTo>
                <a:lnTo>
                  <a:pt x="821400" y="2242554"/>
                </a:lnTo>
                <a:cubicBezTo>
                  <a:pt x="842638" y="2664518"/>
                  <a:pt x="1179646" y="2990557"/>
                  <a:pt x="1574285" y="2970869"/>
                </a:cubicBezTo>
                <a:cubicBezTo>
                  <a:pt x="1968912" y="2951181"/>
                  <a:pt x="2271788" y="2593240"/>
                  <a:pt x="2250939" y="2171275"/>
                </a:cubicBezTo>
                <a:lnTo>
                  <a:pt x="2169125" y="531363"/>
                </a:lnTo>
                <a:close/>
                <a:moveTo>
                  <a:pt x="2859252" y="0"/>
                </a:moveTo>
                <a:lnTo>
                  <a:pt x="2874286" y="301359"/>
                </a:lnTo>
                <a:lnTo>
                  <a:pt x="2159429" y="337023"/>
                </a:lnTo>
                <a:lnTo>
                  <a:pt x="2144394" y="356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4" name="Trapezoid 10">
            <a:extLst>
              <a:ext uri="{FF2B5EF4-FFF2-40B4-BE49-F238E27FC236}">
                <a16:creationId xmlns:a16="http://schemas.microsoft.com/office/drawing/2014/main" id="{0F16831A-A0C8-44A3-8C91-85FFD80984F0}"/>
              </a:ext>
            </a:extLst>
          </p:cNvPr>
          <p:cNvSpPr/>
          <p:nvPr/>
        </p:nvSpPr>
        <p:spPr>
          <a:xfrm>
            <a:off x="9919311" y="4240333"/>
            <a:ext cx="236446" cy="236170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5" name="Oval 7">
            <a:extLst>
              <a:ext uri="{FF2B5EF4-FFF2-40B4-BE49-F238E27FC236}">
                <a16:creationId xmlns:a16="http://schemas.microsoft.com/office/drawing/2014/main" id="{1C616F90-0083-4C14-8ADA-ACE994356663}"/>
              </a:ext>
            </a:extLst>
          </p:cNvPr>
          <p:cNvSpPr/>
          <p:nvPr/>
        </p:nvSpPr>
        <p:spPr>
          <a:xfrm>
            <a:off x="10018886" y="2156207"/>
            <a:ext cx="182926" cy="24028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6" name="Trapezoid 22">
            <a:extLst>
              <a:ext uri="{FF2B5EF4-FFF2-40B4-BE49-F238E27FC236}">
                <a16:creationId xmlns:a16="http://schemas.microsoft.com/office/drawing/2014/main" id="{4C8BBA02-6747-4D25-8AED-ACFB777D3CC2}"/>
              </a:ext>
            </a:extLst>
          </p:cNvPr>
          <p:cNvSpPr/>
          <p:nvPr/>
        </p:nvSpPr>
        <p:spPr>
          <a:xfrm>
            <a:off x="4264945" y="2439192"/>
            <a:ext cx="288487" cy="244573"/>
          </a:xfrm>
          <a:custGeom>
            <a:avLst/>
            <a:gdLst/>
            <a:ahLst/>
            <a:cxnLst/>
            <a:rect l="l" t="t" r="r" b="b"/>
            <a:pathLst>
              <a:path w="3929308" h="3331154">
                <a:moveTo>
                  <a:pt x="788477" y="1689434"/>
                </a:moveTo>
                <a:lnTo>
                  <a:pt x="1964654" y="2336068"/>
                </a:lnTo>
                <a:lnTo>
                  <a:pt x="3140831" y="1689434"/>
                </a:lnTo>
                <a:lnTo>
                  <a:pt x="3140831" y="2336029"/>
                </a:lnTo>
                <a:cubicBezTo>
                  <a:pt x="2912808" y="2403956"/>
                  <a:pt x="2676635" y="2511091"/>
                  <a:pt x="2447045" y="2655590"/>
                </a:cubicBezTo>
                <a:cubicBezTo>
                  <a:pt x="2264769" y="2770311"/>
                  <a:pt x="2101931" y="2898960"/>
                  <a:pt x="1962961" y="3035762"/>
                </a:cubicBezTo>
                <a:cubicBezTo>
                  <a:pt x="1829182" y="2917724"/>
                  <a:pt x="1675853" y="2808259"/>
                  <a:pt x="1507050" y="2710800"/>
                </a:cubicBezTo>
                <a:cubicBezTo>
                  <a:pt x="1267651" y="2572583"/>
                  <a:pt x="1022900" y="2473396"/>
                  <a:pt x="788477" y="2414520"/>
                </a:cubicBezTo>
                <a:close/>
                <a:moveTo>
                  <a:pt x="1964654" y="0"/>
                </a:moveTo>
                <a:lnTo>
                  <a:pt x="3929308" y="1080120"/>
                </a:lnTo>
                <a:lnTo>
                  <a:pt x="3632426" y="1243339"/>
                </a:lnTo>
                <a:lnTo>
                  <a:pt x="3632426" y="2137129"/>
                </a:lnTo>
                <a:cubicBezTo>
                  <a:pt x="3679576" y="2160844"/>
                  <a:pt x="3710722" y="2210044"/>
                  <a:pt x="3710722" y="2266518"/>
                </a:cubicBezTo>
                <a:cubicBezTo>
                  <a:pt x="3710722" y="2322438"/>
                  <a:pt x="3680185" y="2371225"/>
                  <a:pt x="3633697" y="2395050"/>
                </a:cubicBezTo>
                <a:lnTo>
                  <a:pt x="3639607" y="2395050"/>
                </a:lnTo>
                <a:lnTo>
                  <a:pt x="3737788" y="3331154"/>
                </a:lnTo>
                <a:lnTo>
                  <a:pt x="3383048" y="3331154"/>
                </a:lnTo>
                <a:lnTo>
                  <a:pt x="3481229" y="2395050"/>
                </a:lnTo>
                <a:lnTo>
                  <a:pt x="3487140" y="2395050"/>
                </a:lnTo>
                <a:cubicBezTo>
                  <a:pt x="3440652" y="2371225"/>
                  <a:pt x="3410114" y="2322438"/>
                  <a:pt x="3410114" y="2266518"/>
                </a:cubicBezTo>
                <a:cubicBezTo>
                  <a:pt x="3410114" y="2210044"/>
                  <a:pt x="3441260" y="2160844"/>
                  <a:pt x="3488410" y="2137129"/>
                </a:cubicBezTo>
                <a:lnTo>
                  <a:pt x="3488410" y="1322516"/>
                </a:lnTo>
                <a:lnTo>
                  <a:pt x="1964654" y="2160241"/>
                </a:lnTo>
                <a:lnTo>
                  <a:pt x="0" y="1080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8FB18F1B-B239-4A98-85C3-28AD74490BF0}"/>
              </a:ext>
            </a:extLst>
          </p:cNvPr>
          <p:cNvGrpSpPr/>
          <p:nvPr/>
        </p:nvGrpSpPr>
        <p:grpSpPr>
          <a:xfrm>
            <a:off x="6027606" y="2149252"/>
            <a:ext cx="244822" cy="246461"/>
            <a:chOff x="2612260" y="1422267"/>
            <a:chExt cx="3975964" cy="4002557"/>
          </a:xfrm>
          <a:solidFill>
            <a:schemeClr val="accent2"/>
          </a:solidFill>
        </p:grpSpPr>
        <p:sp>
          <p:nvSpPr>
            <p:cNvPr id="138" name="Rectangle 4">
              <a:extLst>
                <a:ext uri="{FF2B5EF4-FFF2-40B4-BE49-F238E27FC236}">
                  <a16:creationId xmlns:a16="http://schemas.microsoft.com/office/drawing/2014/main" id="{9351927C-E2A2-4315-8C88-1FD337D0976E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39" name="Parallelogram 6">
              <a:extLst>
                <a:ext uri="{FF2B5EF4-FFF2-40B4-BE49-F238E27FC236}">
                  <a16:creationId xmlns:a16="http://schemas.microsoft.com/office/drawing/2014/main" id="{6EB2484F-BE2B-4DC9-8A48-00BC7D99EEFD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0" name="Parallelogram 6">
              <a:extLst>
                <a:ext uri="{FF2B5EF4-FFF2-40B4-BE49-F238E27FC236}">
                  <a16:creationId xmlns:a16="http://schemas.microsoft.com/office/drawing/2014/main" id="{8EF08A06-534A-4D1F-95D8-8EFC75EC0A0E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1" name="Parallelogram 6">
              <a:extLst>
                <a:ext uri="{FF2B5EF4-FFF2-40B4-BE49-F238E27FC236}">
                  <a16:creationId xmlns:a16="http://schemas.microsoft.com/office/drawing/2014/main" id="{BF2745DA-2CCD-44F5-90CE-8D5ED2DCE36E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2" name="Parallelogram 6">
              <a:extLst>
                <a:ext uri="{FF2B5EF4-FFF2-40B4-BE49-F238E27FC236}">
                  <a16:creationId xmlns:a16="http://schemas.microsoft.com/office/drawing/2014/main" id="{AAF2AC98-5713-4CAD-9B12-13B3DA1F415A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3" name="Rectangle 4">
              <a:extLst>
                <a:ext uri="{FF2B5EF4-FFF2-40B4-BE49-F238E27FC236}">
                  <a16:creationId xmlns:a16="http://schemas.microsoft.com/office/drawing/2014/main" id="{2CBE0C1E-5B40-409C-996C-0E6BF04FE7AA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4" name="Parallelogram 6">
              <a:extLst>
                <a:ext uri="{FF2B5EF4-FFF2-40B4-BE49-F238E27FC236}">
                  <a16:creationId xmlns:a16="http://schemas.microsoft.com/office/drawing/2014/main" id="{7F218074-E77F-4F7D-B2D5-171F34C32BB5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5" name="Parallelogram 6">
              <a:extLst>
                <a:ext uri="{FF2B5EF4-FFF2-40B4-BE49-F238E27FC236}">
                  <a16:creationId xmlns:a16="http://schemas.microsoft.com/office/drawing/2014/main" id="{332C1A9E-AE6A-4CD9-ABBD-4CD2EC06FD57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6" name="Parallelogram 6">
              <a:extLst>
                <a:ext uri="{FF2B5EF4-FFF2-40B4-BE49-F238E27FC236}">
                  <a16:creationId xmlns:a16="http://schemas.microsoft.com/office/drawing/2014/main" id="{79EFB960-5B14-433A-A4D0-282EC856740F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7" name="Parallelogram 6">
              <a:extLst>
                <a:ext uri="{FF2B5EF4-FFF2-40B4-BE49-F238E27FC236}">
                  <a16:creationId xmlns:a16="http://schemas.microsoft.com/office/drawing/2014/main" id="{12A735E2-4E29-41CC-84B7-E14CC1487F5B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8" name="Rectangle 4">
              <a:extLst>
                <a:ext uri="{FF2B5EF4-FFF2-40B4-BE49-F238E27FC236}">
                  <a16:creationId xmlns:a16="http://schemas.microsoft.com/office/drawing/2014/main" id="{6D31E036-9D3D-4E1F-8310-E78990A05891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49" name="Parallelogram 6">
              <a:extLst>
                <a:ext uri="{FF2B5EF4-FFF2-40B4-BE49-F238E27FC236}">
                  <a16:creationId xmlns:a16="http://schemas.microsoft.com/office/drawing/2014/main" id="{D529A10D-F100-410B-88E5-310E7395FA13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0" name="Parallelogram 6">
              <a:extLst>
                <a:ext uri="{FF2B5EF4-FFF2-40B4-BE49-F238E27FC236}">
                  <a16:creationId xmlns:a16="http://schemas.microsoft.com/office/drawing/2014/main" id="{64C9884C-CAE6-4004-8D32-3D0A4C7EFE50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1" name="Parallelogram 6">
              <a:extLst>
                <a:ext uri="{FF2B5EF4-FFF2-40B4-BE49-F238E27FC236}">
                  <a16:creationId xmlns:a16="http://schemas.microsoft.com/office/drawing/2014/main" id="{E3014807-4955-4D15-B4A8-799D59856EE2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2" name="Parallelogram 6">
              <a:extLst>
                <a:ext uri="{FF2B5EF4-FFF2-40B4-BE49-F238E27FC236}">
                  <a16:creationId xmlns:a16="http://schemas.microsoft.com/office/drawing/2014/main" id="{D9B2935C-B4AE-47B2-BEEE-453772A56C3A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3" name="Rectangle 7">
              <a:extLst>
                <a:ext uri="{FF2B5EF4-FFF2-40B4-BE49-F238E27FC236}">
                  <a16:creationId xmlns:a16="http://schemas.microsoft.com/office/drawing/2014/main" id="{9D78AD01-933D-4A7C-8E08-FD182E037266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4" name="Rectangle 4">
              <a:extLst>
                <a:ext uri="{FF2B5EF4-FFF2-40B4-BE49-F238E27FC236}">
                  <a16:creationId xmlns:a16="http://schemas.microsoft.com/office/drawing/2014/main" id="{D95CC792-2163-487C-BAA6-5DDFEA783638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5" name="Rectangle 4">
              <a:extLst>
                <a:ext uri="{FF2B5EF4-FFF2-40B4-BE49-F238E27FC236}">
                  <a16:creationId xmlns:a16="http://schemas.microsoft.com/office/drawing/2014/main" id="{AFD867B0-F5C6-4043-979E-42633C5C6AF0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6" name="Rectangle 4">
              <a:extLst>
                <a:ext uri="{FF2B5EF4-FFF2-40B4-BE49-F238E27FC236}">
                  <a16:creationId xmlns:a16="http://schemas.microsoft.com/office/drawing/2014/main" id="{25A8472D-9C10-48B4-A070-77EE97E862D7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7" name="Rectangle 4">
              <a:extLst>
                <a:ext uri="{FF2B5EF4-FFF2-40B4-BE49-F238E27FC236}">
                  <a16:creationId xmlns:a16="http://schemas.microsoft.com/office/drawing/2014/main" id="{CEF20BFC-34E3-4633-AD03-A6F47E98DE14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8" name="Rectangle 4">
              <a:extLst>
                <a:ext uri="{FF2B5EF4-FFF2-40B4-BE49-F238E27FC236}">
                  <a16:creationId xmlns:a16="http://schemas.microsoft.com/office/drawing/2014/main" id="{CEB16A18-FC94-4744-8F7C-85C262F51450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59" name="Rectangle 4">
              <a:extLst>
                <a:ext uri="{FF2B5EF4-FFF2-40B4-BE49-F238E27FC236}">
                  <a16:creationId xmlns:a16="http://schemas.microsoft.com/office/drawing/2014/main" id="{726C3456-821C-461E-BECC-453698817873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BB2E43B-E9E5-4238-93E8-AB30C79E06CE}"/>
              </a:ext>
            </a:extLst>
          </p:cNvPr>
          <p:cNvGrpSpPr/>
          <p:nvPr/>
        </p:nvGrpSpPr>
        <p:grpSpPr>
          <a:xfrm>
            <a:off x="4589385" y="2419205"/>
            <a:ext cx="302344" cy="284555"/>
            <a:chOff x="2541126" y="1428177"/>
            <a:chExt cx="4094798" cy="3853874"/>
          </a:xfrm>
          <a:solidFill>
            <a:schemeClr val="accent3"/>
          </a:solidFill>
        </p:grpSpPr>
        <p:sp>
          <p:nvSpPr>
            <p:cNvPr id="161" name="Oval 3">
              <a:extLst>
                <a:ext uri="{FF2B5EF4-FFF2-40B4-BE49-F238E27FC236}">
                  <a16:creationId xmlns:a16="http://schemas.microsoft.com/office/drawing/2014/main" id="{3812CF3A-471C-48E2-8E9D-7396DB7A21E5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62" name="Oval 6">
              <a:extLst>
                <a:ext uri="{FF2B5EF4-FFF2-40B4-BE49-F238E27FC236}">
                  <a16:creationId xmlns:a16="http://schemas.microsoft.com/office/drawing/2014/main" id="{E802EB2C-13A1-4938-88C4-14C1D8CBD2EC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163" name="Rounded Rectangle 2">
            <a:extLst>
              <a:ext uri="{FF2B5EF4-FFF2-40B4-BE49-F238E27FC236}">
                <a16:creationId xmlns:a16="http://schemas.microsoft.com/office/drawing/2014/main" id="{1C22D220-DF2A-41A1-9844-713DFEF6C903}"/>
              </a:ext>
            </a:extLst>
          </p:cNvPr>
          <p:cNvSpPr/>
          <p:nvPr/>
        </p:nvSpPr>
        <p:spPr>
          <a:xfrm>
            <a:off x="5798812" y="1924622"/>
            <a:ext cx="228795" cy="292082"/>
          </a:xfrm>
          <a:custGeom>
            <a:avLst/>
            <a:gdLst/>
            <a:ahLst/>
            <a:cxnLst/>
            <a:rect l="l" t="t" r="r" b="b"/>
            <a:pathLst>
              <a:path w="3098702" h="3955818">
                <a:moveTo>
                  <a:pt x="584057" y="3782388"/>
                </a:moveTo>
                <a:lnTo>
                  <a:pt x="2472989" y="3782388"/>
                </a:lnTo>
                <a:cubicBezTo>
                  <a:pt x="2499530" y="3782388"/>
                  <a:pt x="2521045" y="3803903"/>
                  <a:pt x="2521045" y="3830444"/>
                </a:cubicBezTo>
                <a:lnTo>
                  <a:pt x="2521045" y="3907762"/>
                </a:lnTo>
                <a:cubicBezTo>
                  <a:pt x="2521045" y="3934303"/>
                  <a:pt x="2499530" y="3955818"/>
                  <a:pt x="2472989" y="3955818"/>
                </a:cubicBezTo>
                <a:lnTo>
                  <a:pt x="584057" y="3955818"/>
                </a:lnTo>
                <a:cubicBezTo>
                  <a:pt x="557516" y="3955818"/>
                  <a:pt x="536001" y="3934303"/>
                  <a:pt x="536001" y="3907762"/>
                </a:cubicBezTo>
                <a:lnTo>
                  <a:pt x="536001" y="3830444"/>
                </a:lnTo>
                <a:cubicBezTo>
                  <a:pt x="536001" y="3803903"/>
                  <a:pt x="557516" y="3782388"/>
                  <a:pt x="584057" y="3782388"/>
                </a:cubicBezTo>
                <a:close/>
                <a:moveTo>
                  <a:pt x="1084610" y="2997223"/>
                </a:moveTo>
                <a:cubicBezTo>
                  <a:pt x="1045477" y="2997223"/>
                  <a:pt x="1013754" y="3028946"/>
                  <a:pt x="1013754" y="3068079"/>
                </a:cubicBezTo>
                <a:lnTo>
                  <a:pt x="1013754" y="3351492"/>
                </a:lnTo>
                <a:cubicBezTo>
                  <a:pt x="1013754" y="3390625"/>
                  <a:pt x="1045477" y="3422348"/>
                  <a:pt x="1084610" y="3422348"/>
                </a:cubicBezTo>
                <a:lnTo>
                  <a:pt x="2014092" y="3422348"/>
                </a:lnTo>
                <a:cubicBezTo>
                  <a:pt x="2053225" y="3422348"/>
                  <a:pt x="2084948" y="3390625"/>
                  <a:pt x="2084948" y="3351492"/>
                </a:cubicBezTo>
                <a:lnTo>
                  <a:pt x="2084948" y="3068079"/>
                </a:lnTo>
                <a:cubicBezTo>
                  <a:pt x="2084948" y="3028946"/>
                  <a:pt x="2053225" y="2997223"/>
                  <a:pt x="2014092" y="2997223"/>
                </a:cubicBezTo>
                <a:close/>
                <a:moveTo>
                  <a:pt x="656690" y="2906112"/>
                </a:moveTo>
                <a:lnTo>
                  <a:pt x="2442013" y="2906112"/>
                </a:lnTo>
                <a:lnTo>
                  <a:pt x="2442013" y="3712250"/>
                </a:lnTo>
                <a:lnTo>
                  <a:pt x="656690" y="3712250"/>
                </a:lnTo>
                <a:close/>
                <a:moveTo>
                  <a:pt x="575330" y="2669437"/>
                </a:moveTo>
                <a:lnTo>
                  <a:pt x="2464262" y="2669437"/>
                </a:lnTo>
                <a:cubicBezTo>
                  <a:pt x="2490803" y="2669437"/>
                  <a:pt x="2512318" y="2690952"/>
                  <a:pt x="2512318" y="2717493"/>
                </a:cubicBezTo>
                <a:lnTo>
                  <a:pt x="2512318" y="2794811"/>
                </a:lnTo>
                <a:cubicBezTo>
                  <a:pt x="2512318" y="2821352"/>
                  <a:pt x="2490803" y="2842867"/>
                  <a:pt x="2464262" y="2842867"/>
                </a:cubicBezTo>
                <a:lnTo>
                  <a:pt x="575330" y="2842867"/>
                </a:lnTo>
                <a:cubicBezTo>
                  <a:pt x="548789" y="2842867"/>
                  <a:pt x="527274" y="2821352"/>
                  <a:pt x="527274" y="2794811"/>
                </a:cubicBezTo>
                <a:lnTo>
                  <a:pt x="527274" y="2717493"/>
                </a:lnTo>
                <a:cubicBezTo>
                  <a:pt x="527274" y="2690952"/>
                  <a:pt x="548789" y="2669437"/>
                  <a:pt x="575330" y="2669437"/>
                </a:cubicBezTo>
                <a:close/>
                <a:moveTo>
                  <a:pt x="1349992" y="2168510"/>
                </a:moveTo>
                <a:lnTo>
                  <a:pt x="1707057" y="2168510"/>
                </a:lnTo>
                <a:lnTo>
                  <a:pt x="1707057" y="2370734"/>
                </a:lnTo>
                <a:cubicBezTo>
                  <a:pt x="1874747" y="2404729"/>
                  <a:pt x="1985722" y="2490502"/>
                  <a:pt x="1985722" y="2586734"/>
                </a:cubicBezTo>
                <a:lnTo>
                  <a:pt x="1071576" y="2594663"/>
                </a:lnTo>
                <a:cubicBezTo>
                  <a:pt x="1065230" y="2495535"/>
                  <a:pt x="1177348" y="2405698"/>
                  <a:pt x="1349992" y="2368429"/>
                </a:cubicBezTo>
                <a:close/>
                <a:moveTo>
                  <a:pt x="2631656" y="450715"/>
                </a:moveTo>
                <a:cubicBezTo>
                  <a:pt x="2599636" y="450919"/>
                  <a:pt x="2565613" y="455880"/>
                  <a:pt x="2530064" y="466051"/>
                </a:cubicBezTo>
                <a:cubicBezTo>
                  <a:pt x="2503375" y="834241"/>
                  <a:pt x="2405544" y="1178921"/>
                  <a:pt x="2250893" y="1444917"/>
                </a:cubicBezTo>
                <a:cubicBezTo>
                  <a:pt x="2218111" y="1501300"/>
                  <a:pt x="2183585" y="1552913"/>
                  <a:pt x="2146402" y="1598826"/>
                </a:cubicBezTo>
                <a:cubicBezTo>
                  <a:pt x="2293461" y="1638047"/>
                  <a:pt x="2493561" y="1550708"/>
                  <a:pt x="2660017" y="1363140"/>
                </a:cubicBezTo>
                <a:cubicBezTo>
                  <a:pt x="2786489" y="1220627"/>
                  <a:pt x="2874424" y="1040657"/>
                  <a:pt x="2899480" y="873043"/>
                </a:cubicBezTo>
                <a:cubicBezTo>
                  <a:pt x="2938482" y="612144"/>
                  <a:pt x="2819565" y="449517"/>
                  <a:pt x="2631656" y="450715"/>
                </a:cubicBezTo>
                <a:close/>
                <a:moveTo>
                  <a:pt x="467048" y="450715"/>
                </a:moveTo>
                <a:cubicBezTo>
                  <a:pt x="279139" y="449517"/>
                  <a:pt x="160221" y="612144"/>
                  <a:pt x="199222" y="873043"/>
                </a:cubicBezTo>
                <a:cubicBezTo>
                  <a:pt x="224279" y="1040657"/>
                  <a:pt x="312213" y="1220627"/>
                  <a:pt x="438685" y="1363140"/>
                </a:cubicBezTo>
                <a:cubicBezTo>
                  <a:pt x="605037" y="1550589"/>
                  <a:pt x="804990" y="1637937"/>
                  <a:pt x="952028" y="1598911"/>
                </a:cubicBezTo>
                <a:cubicBezTo>
                  <a:pt x="918104" y="1556765"/>
                  <a:pt x="886364" y="1509855"/>
                  <a:pt x="856054" y="1458932"/>
                </a:cubicBezTo>
                <a:cubicBezTo>
                  <a:pt x="696751" y="1191291"/>
                  <a:pt x="595828" y="840985"/>
                  <a:pt x="568527" y="466013"/>
                </a:cubicBezTo>
                <a:cubicBezTo>
                  <a:pt x="533017" y="455869"/>
                  <a:pt x="499033" y="450918"/>
                  <a:pt x="467048" y="450715"/>
                </a:cubicBezTo>
                <a:close/>
                <a:moveTo>
                  <a:pt x="2354966" y="348975"/>
                </a:moveTo>
                <a:lnTo>
                  <a:pt x="2153798" y="352632"/>
                </a:lnTo>
                <a:cubicBezTo>
                  <a:pt x="2173305" y="498936"/>
                  <a:pt x="2179729" y="531287"/>
                  <a:pt x="2185171" y="681814"/>
                </a:cubicBezTo>
                <a:cubicBezTo>
                  <a:pt x="2182853" y="813191"/>
                  <a:pt x="2159358" y="914444"/>
                  <a:pt x="2125875" y="1049479"/>
                </a:cubicBezTo>
                <a:cubicBezTo>
                  <a:pt x="2071222" y="1223496"/>
                  <a:pt x="2061228" y="1228079"/>
                  <a:pt x="2011151" y="1332869"/>
                </a:cubicBezTo>
                <a:cubicBezTo>
                  <a:pt x="1951069" y="1449268"/>
                  <a:pt x="1836673" y="1629725"/>
                  <a:pt x="1768261" y="1753641"/>
                </a:cubicBezTo>
                <a:cubicBezTo>
                  <a:pt x="1892204" y="1655451"/>
                  <a:pt x="2022124" y="1512091"/>
                  <a:pt x="2102591" y="1384075"/>
                </a:cubicBezTo>
                <a:cubicBezTo>
                  <a:pt x="2250115" y="1140235"/>
                  <a:pt x="2301557" y="994020"/>
                  <a:pt x="2350534" y="737869"/>
                </a:cubicBezTo>
                <a:cubicBezTo>
                  <a:pt x="2361833" y="563166"/>
                  <a:pt x="2370816" y="497718"/>
                  <a:pt x="2354966" y="348975"/>
                </a:cubicBezTo>
                <a:close/>
                <a:moveTo>
                  <a:pt x="2539333" y="238558"/>
                </a:moveTo>
                <a:lnTo>
                  <a:pt x="2536537" y="347892"/>
                </a:lnTo>
                <a:cubicBezTo>
                  <a:pt x="2608900" y="315742"/>
                  <a:pt x="2677562" y="299616"/>
                  <a:pt x="2740368" y="297718"/>
                </a:cubicBezTo>
                <a:cubicBezTo>
                  <a:pt x="2983613" y="290369"/>
                  <a:pt x="3139018" y="496461"/>
                  <a:pt x="3089515" y="830455"/>
                </a:cubicBezTo>
                <a:cubicBezTo>
                  <a:pt x="3058092" y="1042474"/>
                  <a:pt x="2946966" y="1270289"/>
                  <a:pt x="2786963" y="1450704"/>
                </a:cubicBezTo>
                <a:cubicBezTo>
                  <a:pt x="2540351" y="1728779"/>
                  <a:pt x="2235198" y="1832763"/>
                  <a:pt x="2047591" y="1711869"/>
                </a:cubicBezTo>
                <a:cubicBezTo>
                  <a:pt x="1960010" y="1801924"/>
                  <a:pt x="1864893" y="1865189"/>
                  <a:pt x="1766566" y="1901471"/>
                </a:cubicBezTo>
                <a:lnTo>
                  <a:pt x="1766566" y="2055268"/>
                </a:lnTo>
                <a:cubicBezTo>
                  <a:pt x="1766566" y="2085119"/>
                  <a:pt x="1742367" y="2109318"/>
                  <a:pt x="1712516" y="2109318"/>
                </a:cubicBezTo>
                <a:lnTo>
                  <a:pt x="1344530" y="2109318"/>
                </a:lnTo>
                <a:cubicBezTo>
                  <a:pt x="1314679" y="2109318"/>
                  <a:pt x="1290480" y="2085119"/>
                  <a:pt x="1290480" y="2055268"/>
                </a:cubicBezTo>
                <a:lnTo>
                  <a:pt x="1290480" y="1884230"/>
                </a:lnTo>
                <a:cubicBezTo>
                  <a:pt x="1206899" y="1846694"/>
                  <a:pt x="1126105" y="1789314"/>
                  <a:pt x="1051155" y="1711837"/>
                </a:cubicBezTo>
                <a:cubicBezTo>
                  <a:pt x="863555" y="1832780"/>
                  <a:pt x="558372" y="1728802"/>
                  <a:pt x="311739" y="1450704"/>
                </a:cubicBezTo>
                <a:cubicBezTo>
                  <a:pt x="151737" y="1270289"/>
                  <a:pt x="40611" y="1042474"/>
                  <a:pt x="9187" y="830455"/>
                </a:cubicBezTo>
                <a:cubicBezTo>
                  <a:pt x="-40316" y="496461"/>
                  <a:pt x="115089" y="290369"/>
                  <a:pt x="358334" y="297718"/>
                </a:cubicBezTo>
                <a:cubicBezTo>
                  <a:pt x="421167" y="299617"/>
                  <a:pt x="489861" y="315756"/>
                  <a:pt x="562257" y="347936"/>
                </a:cubicBezTo>
                <a:cubicBezTo>
                  <a:pt x="559920" y="314992"/>
                  <a:pt x="559351" y="281866"/>
                  <a:pt x="559351" y="248638"/>
                </a:cubicBezTo>
                <a:close/>
                <a:moveTo>
                  <a:pt x="517407" y="0"/>
                </a:moveTo>
                <a:lnTo>
                  <a:pt x="2581295" y="0"/>
                </a:lnTo>
                <a:cubicBezTo>
                  <a:pt x="2607836" y="0"/>
                  <a:pt x="2629351" y="21515"/>
                  <a:pt x="2629351" y="48056"/>
                </a:cubicBezTo>
                <a:lnTo>
                  <a:pt x="2629351" y="125374"/>
                </a:lnTo>
                <a:cubicBezTo>
                  <a:pt x="2629351" y="151915"/>
                  <a:pt x="2607836" y="173430"/>
                  <a:pt x="2581295" y="173430"/>
                </a:cubicBezTo>
                <a:lnTo>
                  <a:pt x="517407" y="173430"/>
                </a:lnTo>
                <a:cubicBezTo>
                  <a:pt x="490866" y="173430"/>
                  <a:pt x="469351" y="151915"/>
                  <a:pt x="469351" y="125374"/>
                </a:cubicBezTo>
                <a:lnTo>
                  <a:pt x="469351" y="48056"/>
                </a:lnTo>
                <a:cubicBezTo>
                  <a:pt x="469351" y="21515"/>
                  <a:pt x="490866" y="0"/>
                  <a:pt x="517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4" name="Rounded Rectangle 2">
            <a:extLst>
              <a:ext uri="{FF2B5EF4-FFF2-40B4-BE49-F238E27FC236}">
                <a16:creationId xmlns:a16="http://schemas.microsoft.com/office/drawing/2014/main" id="{25B03F45-CDFC-451F-9C05-CA65C02CA2E2}"/>
              </a:ext>
            </a:extLst>
          </p:cNvPr>
          <p:cNvSpPr/>
          <p:nvPr/>
        </p:nvSpPr>
        <p:spPr>
          <a:xfrm>
            <a:off x="4796313" y="1996607"/>
            <a:ext cx="202037" cy="292423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65" name="Oval 6">
            <a:extLst>
              <a:ext uri="{FF2B5EF4-FFF2-40B4-BE49-F238E27FC236}">
                <a16:creationId xmlns:a16="http://schemas.microsoft.com/office/drawing/2014/main" id="{A2938FCC-CE3B-4BE9-89A9-A275B2175FF2}"/>
              </a:ext>
            </a:extLst>
          </p:cNvPr>
          <p:cNvSpPr>
            <a:spLocks noChangeAspect="1"/>
          </p:cNvSpPr>
          <p:nvPr/>
        </p:nvSpPr>
        <p:spPr>
          <a:xfrm rot="2700000">
            <a:off x="5608825" y="2092737"/>
            <a:ext cx="198834" cy="248616"/>
          </a:xfrm>
          <a:custGeom>
            <a:avLst/>
            <a:gdLst/>
            <a:ahLst/>
            <a:cxnLst/>
            <a:rect l="l" t="t" r="r" b="b"/>
            <a:pathLst>
              <a:path w="3478449" h="4349349">
                <a:moveTo>
                  <a:pt x="2303834" y="3332250"/>
                </a:moveTo>
                <a:lnTo>
                  <a:pt x="2335786" y="3451498"/>
                </a:lnTo>
                <a:cubicBezTo>
                  <a:pt x="2513705" y="3496366"/>
                  <a:pt x="2649193" y="3646654"/>
                  <a:pt x="2672368" y="3832213"/>
                </a:cubicBezTo>
                <a:cubicBezTo>
                  <a:pt x="3044631" y="3779681"/>
                  <a:pt x="3285029" y="3695856"/>
                  <a:pt x="3285029" y="3601502"/>
                </a:cubicBezTo>
                <a:cubicBezTo>
                  <a:pt x="3285027" y="3478779"/>
                  <a:pt x="2878330" y="3373868"/>
                  <a:pt x="2303834" y="3332250"/>
                </a:cubicBezTo>
                <a:close/>
                <a:moveTo>
                  <a:pt x="224780" y="3543083"/>
                </a:moveTo>
                <a:cubicBezTo>
                  <a:pt x="204188" y="3561953"/>
                  <a:pt x="193374" y="3581491"/>
                  <a:pt x="193374" y="3601503"/>
                </a:cubicBezTo>
                <a:cubicBezTo>
                  <a:pt x="193374" y="3761597"/>
                  <a:pt x="885464" y="3891378"/>
                  <a:pt x="1739200" y="3891378"/>
                </a:cubicBezTo>
                <a:lnTo>
                  <a:pt x="1763211" y="3890924"/>
                </a:lnTo>
                <a:cubicBezTo>
                  <a:pt x="1763475" y="3730950"/>
                  <a:pt x="1846055" y="3590294"/>
                  <a:pt x="1971184" y="3509473"/>
                </a:cubicBezTo>
                <a:lnTo>
                  <a:pt x="1919083" y="3315028"/>
                </a:lnTo>
                <a:cubicBezTo>
                  <a:pt x="1860093" y="3312287"/>
                  <a:pt x="1800058" y="3311628"/>
                  <a:pt x="1739202" y="3311628"/>
                </a:cubicBezTo>
                <a:cubicBezTo>
                  <a:pt x="992182" y="3311628"/>
                  <a:pt x="368923" y="3410992"/>
                  <a:pt x="224780" y="3543083"/>
                </a:cubicBezTo>
                <a:close/>
                <a:moveTo>
                  <a:pt x="806151" y="1092835"/>
                </a:moveTo>
                <a:cubicBezTo>
                  <a:pt x="628676" y="1265432"/>
                  <a:pt x="557357" y="1493226"/>
                  <a:pt x="543550" y="1674212"/>
                </a:cubicBezTo>
                <a:lnTo>
                  <a:pt x="441728" y="3005602"/>
                </a:lnTo>
                <a:cubicBezTo>
                  <a:pt x="438610" y="3070037"/>
                  <a:pt x="488316" y="3124800"/>
                  <a:pt x="552752" y="3127918"/>
                </a:cubicBezTo>
                <a:lnTo>
                  <a:pt x="571117" y="3128807"/>
                </a:lnTo>
                <a:cubicBezTo>
                  <a:pt x="635553" y="3131925"/>
                  <a:pt x="690316" y="3082219"/>
                  <a:pt x="693433" y="3017783"/>
                </a:cubicBezTo>
                <a:cubicBezTo>
                  <a:pt x="727374" y="2316475"/>
                  <a:pt x="701659" y="2413768"/>
                  <a:pt x="796789" y="1704301"/>
                </a:cubicBezTo>
                <a:cubicBezTo>
                  <a:pt x="820305" y="1497091"/>
                  <a:pt x="833536" y="1389927"/>
                  <a:pt x="1040726" y="1187927"/>
                </a:cubicBezTo>
                <a:cubicBezTo>
                  <a:pt x="1302172" y="951267"/>
                  <a:pt x="1160955" y="796219"/>
                  <a:pt x="888852" y="1022541"/>
                </a:cubicBezTo>
                <a:cubicBezTo>
                  <a:pt x="859024" y="1044648"/>
                  <a:pt x="831504" y="1068178"/>
                  <a:pt x="806151" y="1092835"/>
                </a:cubicBezTo>
                <a:close/>
                <a:moveTo>
                  <a:pt x="1536542" y="332502"/>
                </a:moveTo>
                <a:cubicBezTo>
                  <a:pt x="1490277" y="391748"/>
                  <a:pt x="1471485" y="469497"/>
                  <a:pt x="1489427" y="544816"/>
                </a:cubicBezTo>
                <a:cubicBezTo>
                  <a:pt x="1652710" y="513079"/>
                  <a:pt x="1822066" y="510840"/>
                  <a:pt x="1988094" y="544087"/>
                </a:cubicBezTo>
                <a:cubicBezTo>
                  <a:pt x="2011603" y="446945"/>
                  <a:pt x="1973964" y="344924"/>
                  <a:pt x="1892630" y="284450"/>
                </a:cubicBezTo>
                <a:cubicBezTo>
                  <a:pt x="1804889" y="219212"/>
                  <a:pt x="1685490" y="216590"/>
                  <a:pt x="1594972" y="277917"/>
                </a:cubicBezTo>
                <a:cubicBezTo>
                  <a:pt x="1572342" y="293249"/>
                  <a:pt x="1552755" y="311739"/>
                  <a:pt x="1536542" y="332502"/>
                </a:cubicBezTo>
                <a:close/>
                <a:moveTo>
                  <a:pt x="1403558" y="132679"/>
                </a:moveTo>
                <a:cubicBezTo>
                  <a:pt x="1422172" y="115245"/>
                  <a:pt x="1442316" y="99106"/>
                  <a:pt x="1463913" y="84474"/>
                </a:cubicBezTo>
                <a:cubicBezTo>
                  <a:pt x="1636683" y="-32580"/>
                  <a:pt x="1864582" y="-27578"/>
                  <a:pt x="2032050" y="96942"/>
                </a:cubicBezTo>
                <a:cubicBezTo>
                  <a:pt x="2191033" y="215151"/>
                  <a:pt x="2262548" y="416529"/>
                  <a:pt x="2214622" y="606677"/>
                </a:cubicBezTo>
                <a:cubicBezTo>
                  <a:pt x="2516958" y="722785"/>
                  <a:pt x="2795175" y="964284"/>
                  <a:pt x="2993719" y="1367716"/>
                </a:cubicBezTo>
                <a:cubicBezTo>
                  <a:pt x="3144703" y="1723426"/>
                  <a:pt x="3222501" y="1968311"/>
                  <a:pt x="3243962" y="2479782"/>
                </a:cubicBezTo>
                <a:cubicBezTo>
                  <a:pt x="3265423" y="2883394"/>
                  <a:pt x="3227178" y="2880525"/>
                  <a:pt x="3478449" y="3562850"/>
                </a:cubicBezTo>
                <a:lnTo>
                  <a:pt x="3471348" y="3562897"/>
                </a:lnTo>
                <a:cubicBezTo>
                  <a:pt x="3476429" y="3575355"/>
                  <a:pt x="3478257" y="3588369"/>
                  <a:pt x="3478256" y="3601503"/>
                </a:cubicBezTo>
                <a:cubicBezTo>
                  <a:pt x="3478256" y="3777378"/>
                  <a:pt x="3150470" y="3931647"/>
                  <a:pt x="2657797" y="4017694"/>
                </a:cubicBezTo>
                <a:cubicBezTo>
                  <a:pt x="2605086" y="4209442"/>
                  <a:pt x="2429009" y="4349349"/>
                  <a:pt x="2220254" y="4349349"/>
                </a:cubicBezTo>
                <a:cubicBezTo>
                  <a:pt x="2039425" y="4349349"/>
                  <a:pt x="1883116" y="4244370"/>
                  <a:pt x="1810477" y="4091287"/>
                </a:cubicBezTo>
                <a:cubicBezTo>
                  <a:pt x="1786841" y="4092167"/>
                  <a:pt x="1763078" y="4092303"/>
                  <a:pt x="1739202" y="4092303"/>
                </a:cubicBezTo>
                <a:cubicBezTo>
                  <a:pt x="778747" y="4092303"/>
                  <a:pt x="146" y="3872564"/>
                  <a:pt x="146" y="3601503"/>
                </a:cubicBezTo>
                <a:lnTo>
                  <a:pt x="2958" y="3585789"/>
                </a:lnTo>
                <a:lnTo>
                  <a:pt x="0" y="3585809"/>
                </a:lnTo>
                <a:lnTo>
                  <a:pt x="4960" y="3574599"/>
                </a:lnTo>
                <a:cubicBezTo>
                  <a:pt x="7744" y="3548733"/>
                  <a:pt x="19558" y="3523805"/>
                  <a:pt x="38043" y="3499774"/>
                </a:cubicBezTo>
                <a:cubicBezTo>
                  <a:pt x="212374" y="3085653"/>
                  <a:pt x="178399" y="2848667"/>
                  <a:pt x="180505" y="2442031"/>
                </a:cubicBezTo>
                <a:cubicBezTo>
                  <a:pt x="198934" y="1835481"/>
                  <a:pt x="351030" y="1502532"/>
                  <a:pt x="434022" y="1319862"/>
                </a:cubicBezTo>
                <a:cubicBezTo>
                  <a:pt x="482466" y="1213236"/>
                  <a:pt x="548576" y="1113252"/>
                  <a:pt x="628456" y="1022511"/>
                </a:cubicBezTo>
                <a:cubicBezTo>
                  <a:pt x="663405" y="982812"/>
                  <a:pt x="700987" y="944882"/>
                  <a:pt x="740880" y="908940"/>
                </a:cubicBezTo>
                <a:cubicBezTo>
                  <a:pt x="888526" y="775914"/>
                  <a:pt x="1067806" y="670105"/>
                  <a:pt x="1262306" y="602921"/>
                </a:cubicBezTo>
                <a:cubicBezTo>
                  <a:pt x="1220867" y="430764"/>
                  <a:pt x="1276608" y="251587"/>
                  <a:pt x="1403558" y="1326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6" name="Rectangle 9">
            <a:extLst>
              <a:ext uri="{FF2B5EF4-FFF2-40B4-BE49-F238E27FC236}">
                <a16:creationId xmlns:a16="http://schemas.microsoft.com/office/drawing/2014/main" id="{3C0A3F58-5992-4EC3-B473-94BC4FB3FE05}"/>
              </a:ext>
            </a:extLst>
          </p:cNvPr>
          <p:cNvSpPr>
            <a:spLocks noChangeAspect="1"/>
          </p:cNvSpPr>
          <p:nvPr/>
        </p:nvSpPr>
        <p:spPr>
          <a:xfrm rot="18900000">
            <a:off x="5117776" y="2013214"/>
            <a:ext cx="248618" cy="159606"/>
          </a:xfrm>
          <a:custGeom>
            <a:avLst/>
            <a:gdLst/>
            <a:ahLst/>
            <a:cxnLst/>
            <a:rect l="l" t="t" r="r" b="b"/>
            <a:pathLst>
              <a:path w="4124304" h="2647702">
                <a:moveTo>
                  <a:pt x="1686761" y="960941"/>
                </a:moveTo>
                <a:cubicBezTo>
                  <a:pt x="1753842" y="1028021"/>
                  <a:pt x="1798471" y="1109050"/>
                  <a:pt x="1818618" y="1195219"/>
                </a:cubicBezTo>
                <a:lnTo>
                  <a:pt x="1357681" y="1195218"/>
                </a:lnTo>
                <a:cubicBezTo>
                  <a:pt x="1313297" y="1181285"/>
                  <a:pt x="1263467" y="1193011"/>
                  <a:pt x="1228239" y="1228239"/>
                </a:cubicBezTo>
                <a:cubicBezTo>
                  <a:pt x="1175433" y="1281044"/>
                  <a:pt x="1175433" y="1366658"/>
                  <a:pt x="1228239" y="1419463"/>
                </a:cubicBezTo>
                <a:cubicBezTo>
                  <a:pt x="1268711" y="1459935"/>
                  <a:pt x="1328455" y="1469389"/>
                  <a:pt x="1377667" y="1447218"/>
                </a:cubicBezTo>
                <a:lnTo>
                  <a:pt x="1820178" y="1447218"/>
                </a:lnTo>
                <a:cubicBezTo>
                  <a:pt x="1800316" y="1535281"/>
                  <a:pt x="1755235" y="1618288"/>
                  <a:pt x="1686761" y="1686762"/>
                </a:cubicBezTo>
                <a:cubicBezTo>
                  <a:pt x="1486331" y="1887192"/>
                  <a:pt x="1161370" y="1887192"/>
                  <a:pt x="960940" y="1686762"/>
                </a:cubicBezTo>
                <a:cubicBezTo>
                  <a:pt x="760510" y="1486332"/>
                  <a:pt x="760510" y="1161371"/>
                  <a:pt x="960940" y="960941"/>
                </a:cubicBezTo>
                <a:cubicBezTo>
                  <a:pt x="1161370" y="760511"/>
                  <a:pt x="1486331" y="760511"/>
                  <a:pt x="1686761" y="960941"/>
                </a:cubicBezTo>
                <a:close/>
                <a:moveTo>
                  <a:pt x="1990695" y="657007"/>
                </a:moveTo>
                <a:cubicBezTo>
                  <a:pt x="2141919" y="808231"/>
                  <a:pt x="2231048" y="998036"/>
                  <a:pt x="2254582" y="1195218"/>
                </a:cubicBezTo>
                <a:lnTo>
                  <a:pt x="2033623" y="1195218"/>
                </a:lnTo>
                <a:cubicBezTo>
                  <a:pt x="2009221" y="1055209"/>
                  <a:pt x="1942559" y="921354"/>
                  <a:pt x="1834453" y="813249"/>
                </a:cubicBezTo>
                <a:cubicBezTo>
                  <a:pt x="1552456" y="531251"/>
                  <a:pt x="1095246" y="531251"/>
                  <a:pt x="813248" y="813249"/>
                </a:cubicBezTo>
                <a:cubicBezTo>
                  <a:pt x="531251" y="1095246"/>
                  <a:pt x="531251" y="1552456"/>
                  <a:pt x="813248" y="1834454"/>
                </a:cubicBezTo>
                <a:cubicBezTo>
                  <a:pt x="1095246" y="2116452"/>
                  <a:pt x="1552456" y="2116452"/>
                  <a:pt x="1834453" y="1834454"/>
                </a:cubicBezTo>
                <a:cubicBezTo>
                  <a:pt x="1943898" y="1725009"/>
                  <a:pt x="2010867" y="1589173"/>
                  <a:pt x="2034128" y="1447218"/>
                </a:cubicBezTo>
                <a:lnTo>
                  <a:pt x="2255087" y="1447218"/>
                </a:lnTo>
                <a:cubicBezTo>
                  <a:pt x="2232632" y="1646282"/>
                  <a:pt x="2143266" y="1838124"/>
                  <a:pt x="1990695" y="1990695"/>
                </a:cubicBezTo>
                <a:cubicBezTo>
                  <a:pt x="1622407" y="2358984"/>
                  <a:pt x="1025295" y="2358984"/>
                  <a:pt x="657007" y="1990695"/>
                </a:cubicBezTo>
                <a:cubicBezTo>
                  <a:pt x="288719" y="1622407"/>
                  <a:pt x="288719" y="1025295"/>
                  <a:pt x="657007" y="657007"/>
                </a:cubicBezTo>
                <a:cubicBezTo>
                  <a:pt x="1025295" y="288719"/>
                  <a:pt x="1622407" y="288719"/>
                  <a:pt x="1990695" y="657007"/>
                </a:cubicBezTo>
                <a:close/>
                <a:moveTo>
                  <a:pt x="2331989" y="315713"/>
                </a:moveTo>
                <a:cubicBezTo>
                  <a:pt x="2577620" y="561344"/>
                  <a:pt x="2714888" y="874304"/>
                  <a:pt x="2743432" y="1195218"/>
                </a:cubicBezTo>
                <a:lnTo>
                  <a:pt x="2495534" y="1195219"/>
                </a:lnTo>
                <a:cubicBezTo>
                  <a:pt x="2468062" y="937544"/>
                  <a:pt x="2355257" y="687433"/>
                  <a:pt x="2157763" y="489939"/>
                </a:cubicBezTo>
                <a:cubicBezTo>
                  <a:pt x="1697206" y="29382"/>
                  <a:pt x="950496" y="29382"/>
                  <a:pt x="489939" y="489939"/>
                </a:cubicBezTo>
                <a:cubicBezTo>
                  <a:pt x="29381" y="950496"/>
                  <a:pt x="29381" y="1697206"/>
                  <a:pt x="489939" y="2157764"/>
                </a:cubicBezTo>
                <a:cubicBezTo>
                  <a:pt x="950496" y="2618321"/>
                  <a:pt x="1697206" y="2618321"/>
                  <a:pt x="2157763" y="2157764"/>
                </a:cubicBezTo>
                <a:cubicBezTo>
                  <a:pt x="2356608" y="1958919"/>
                  <a:pt x="2469602" y="1706733"/>
                  <a:pt x="2496294" y="1447218"/>
                </a:cubicBezTo>
                <a:lnTo>
                  <a:pt x="2743684" y="1447218"/>
                </a:lnTo>
                <a:cubicBezTo>
                  <a:pt x="2716382" y="1769985"/>
                  <a:pt x="2578960" y="2085019"/>
                  <a:pt x="2331989" y="2331990"/>
                </a:cubicBezTo>
                <a:cubicBezTo>
                  <a:pt x="1775210" y="2888769"/>
                  <a:pt x="872492" y="2888769"/>
                  <a:pt x="315712" y="2331990"/>
                </a:cubicBezTo>
                <a:cubicBezTo>
                  <a:pt x="-241067" y="1775210"/>
                  <a:pt x="-241067" y="872492"/>
                  <a:pt x="315712" y="315713"/>
                </a:cubicBezTo>
                <a:cubicBezTo>
                  <a:pt x="872492" y="-241067"/>
                  <a:pt x="1775210" y="-241067"/>
                  <a:pt x="2331989" y="315713"/>
                </a:cubicBezTo>
                <a:close/>
                <a:moveTo>
                  <a:pt x="2647702" y="0"/>
                </a:moveTo>
                <a:cubicBezTo>
                  <a:pt x="2980508" y="332806"/>
                  <a:pt x="3161825" y="759734"/>
                  <a:pt x="3189918" y="1195218"/>
                </a:cubicBezTo>
                <a:lnTo>
                  <a:pt x="2940090" y="1195219"/>
                </a:lnTo>
                <a:cubicBezTo>
                  <a:pt x="2911774" y="823816"/>
                  <a:pt x="2755074" y="460681"/>
                  <a:pt x="2471047" y="176655"/>
                </a:cubicBezTo>
                <a:cubicBezTo>
                  <a:pt x="1837468" y="-456924"/>
                  <a:pt x="810233" y="-456924"/>
                  <a:pt x="176654" y="176655"/>
                </a:cubicBezTo>
                <a:cubicBezTo>
                  <a:pt x="-456925" y="810234"/>
                  <a:pt x="-456925" y="1837469"/>
                  <a:pt x="176654" y="2471048"/>
                </a:cubicBezTo>
                <a:cubicBezTo>
                  <a:pt x="810233" y="3104627"/>
                  <a:pt x="1837468" y="3104627"/>
                  <a:pt x="2471047" y="2471048"/>
                </a:cubicBezTo>
                <a:cubicBezTo>
                  <a:pt x="2756414" y="2185682"/>
                  <a:pt x="2913250" y="1820457"/>
                  <a:pt x="2940341" y="1447218"/>
                </a:cubicBezTo>
                <a:lnTo>
                  <a:pt x="3190169" y="1447219"/>
                </a:lnTo>
                <a:cubicBezTo>
                  <a:pt x="3163284" y="1884525"/>
                  <a:pt x="2981849" y="2313555"/>
                  <a:pt x="2647702" y="2647702"/>
                </a:cubicBezTo>
                <a:cubicBezTo>
                  <a:pt x="1916559" y="3378845"/>
                  <a:pt x="731143" y="3378845"/>
                  <a:pt x="0" y="2647702"/>
                </a:cubicBezTo>
                <a:cubicBezTo>
                  <a:pt x="-731143" y="1916559"/>
                  <a:pt x="-731143" y="731143"/>
                  <a:pt x="0" y="0"/>
                </a:cubicBezTo>
                <a:cubicBezTo>
                  <a:pt x="731143" y="-731142"/>
                  <a:pt x="1916559" y="-731142"/>
                  <a:pt x="2647702" y="0"/>
                </a:cubicBezTo>
                <a:close/>
                <a:moveTo>
                  <a:pt x="4124304" y="1067606"/>
                </a:moveTo>
                <a:lnTo>
                  <a:pt x="3881988" y="1309922"/>
                </a:lnTo>
                <a:lnTo>
                  <a:pt x="4124304" y="1552238"/>
                </a:lnTo>
                <a:lnTo>
                  <a:pt x="3582443" y="1552238"/>
                </a:lnTo>
                <a:lnTo>
                  <a:pt x="3423422" y="1393218"/>
                </a:lnTo>
                <a:lnTo>
                  <a:pt x="1314873" y="1393218"/>
                </a:lnTo>
                <a:cubicBezTo>
                  <a:pt x="1275517" y="1350840"/>
                  <a:pt x="1278327" y="1311274"/>
                  <a:pt x="1314873" y="1249218"/>
                </a:cubicBezTo>
                <a:lnTo>
                  <a:pt x="3400831" y="1249218"/>
                </a:lnTo>
                <a:lnTo>
                  <a:pt x="3582443" y="106760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7" name="Rectangle 1">
            <a:extLst>
              <a:ext uri="{FF2B5EF4-FFF2-40B4-BE49-F238E27FC236}">
                <a16:creationId xmlns:a16="http://schemas.microsoft.com/office/drawing/2014/main" id="{5DF31516-E0CC-43BB-8EFD-93484A6BAF62}"/>
              </a:ext>
            </a:extLst>
          </p:cNvPr>
          <p:cNvSpPr/>
          <p:nvPr/>
        </p:nvSpPr>
        <p:spPr>
          <a:xfrm>
            <a:off x="5454077" y="1838579"/>
            <a:ext cx="239474" cy="236421"/>
          </a:xfrm>
          <a:custGeom>
            <a:avLst/>
            <a:gdLst/>
            <a:ahLst/>
            <a:cxnLst/>
            <a:rect l="l" t="t" r="r" b="b"/>
            <a:pathLst>
              <a:path w="3960440" h="3909959">
                <a:moveTo>
                  <a:pt x="3295100" y="2837905"/>
                </a:moveTo>
                <a:lnTo>
                  <a:pt x="3295100" y="3909959"/>
                </a:lnTo>
                <a:lnTo>
                  <a:pt x="2850926" y="3593378"/>
                </a:lnTo>
                <a:lnTo>
                  <a:pt x="2406751" y="3909959"/>
                </a:lnTo>
                <a:lnTo>
                  <a:pt x="2406750" y="2867478"/>
                </a:lnTo>
                <a:cubicBezTo>
                  <a:pt x="2425156" y="2874741"/>
                  <a:pt x="2445217" y="2878300"/>
                  <a:pt x="2466110" y="2878300"/>
                </a:cubicBezTo>
                <a:lnTo>
                  <a:pt x="2602491" y="2878300"/>
                </a:lnTo>
                <a:lnTo>
                  <a:pt x="2698867" y="2974676"/>
                </a:lnTo>
                <a:cubicBezTo>
                  <a:pt x="2769162" y="3044972"/>
                  <a:pt x="2883135" y="3044972"/>
                  <a:pt x="2953431" y="2974676"/>
                </a:cubicBezTo>
                <a:lnTo>
                  <a:pt x="3049807" y="2878300"/>
                </a:lnTo>
                <a:lnTo>
                  <a:pt x="3186103" y="2878300"/>
                </a:lnTo>
                <a:cubicBezTo>
                  <a:pt x="3227882" y="2878300"/>
                  <a:pt x="3266337" y="2864066"/>
                  <a:pt x="3295100" y="2837905"/>
                </a:cubicBezTo>
                <a:close/>
                <a:moveTo>
                  <a:pt x="670210" y="2051110"/>
                </a:moveTo>
                <a:lnTo>
                  <a:pt x="1930210" y="2051110"/>
                </a:lnTo>
                <a:lnTo>
                  <a:pt x="1930210" y="2231110"/>
                </a:lnTo>
                <a:lnTo>
                  <a:pt x="670210" y="2231110"/>
                </a:lnTo>
                <a:close/>
                <a:moveTo>
                  <a:pt x="2814369" y="1865836"/>
                </a:moveTo>
                <a:cubicBezTo>
                  <a:pt x="2615546" y="1865836"/>
                  <a:pt x="2454370" y="2027012"/>
                  <a:pt x="2454370" y="2225835"/>
                </a:cubicBezTo>
                <a:cubicBezTo>
                  <a:pt x="2454369" y="2424659"/>
                  <a:pt x="2615546" y="2585836"/>
                  <a:pt x="2814370" y="2585835"/>
                </a:cubicBezTo>
                <a:cubicBezTo>
                  <a:pt x="3013193" y="2585835"/>
                  <a:pt x="3174369" y="2424659"/>
                  <a:pt x="3174369" y="2225836"/>
                </a:cubicBezTo>
                <a:cubicBezTo>
                  <a:pt x="3174370" y="2027012"/>
                  <a:pt x="3013193" y="1865835"/>
                  <a:pt x="2814369" y="1865836"/>
                </a:cubicBezTo>
                <a:close/>
                <a:moveTo>
                  <a:pt x="669337" y="1674311"/>
                </a:moveTo>
                <a:lnTo>
                  <a:pt x="1929337" y="1674311"/>
                </a:lnTo>
                <a:lnTo>
                  <a:pt x="1929337" y="1854311"/>
                </a:lnTo>
                <a:lnTo>
                  <a:pt x="669337" y="1854311"/>
                </a:lnTo>
                <a:close/>
                <a:moveTo>
                  <a:pt x="2814327" y="1536678"/>
                </a:moveTo>
                <a:cubicBezTo>
                  <a:pt x="2860394" y="1536678"/>
                  <a:pt x="2906461" y="1554252"/>
                  <a:pt x="2941609" y="1589400"/>
                </a:cubicBezTo>
                <a:lnTo>
                  <a:pt x="3037985" y="1685776"/>
                </a:lnTo>
                <a:lnTo>
                  <a:pt x="3174366" y="1685775"/>
                </a:lnTo>
                <a:cubicBezTo>
                  <a:pt x="3273778" y="1685776"/>
                  <a:pt x="3354369" y="1766367"/>
                  <a:pt x="3354370" y="1865780"/>
                </a:cubicBezTo>
                <a:lnTo>
                  <a:pt x="3354369" y="2002160"/>
                </a:lnTo>
                <a:lnTo>
                  <a:pt x="3450805" y="2098596"/>
                </a:lnTo>
                <a:cubicBezTo>
                  <a:pt x="3521101" y="2168892"/>
                  <a:pt x="3521101" y="2282865"/>
                  <a:pt x="3450805" y="2353160"/>
                </a:cubicBezTo>
                <a:lnTo>
                  <a:pt x="3354370" y="2449596"/>
                </a:lnTo>
                <a:lnTo>
                  <a:pt x="3354370" y="2585892"/>
                </a:lnTo>
                <a:cubicBezTo>
                  <a:pt x="3354369" y="2685305"/>
                  <a:pt x="3273778" y="2765896"/>
                  <a:pt x="3174366" y="2765896"/>
                </a:cubicBezTo>
                <a:lnTo>
                  <a:pt x="3038070" y="2765896"/>
                </a:lnTo>
                <a:lnTo>
                  <a:pt x="2941694" y="2862272"/>
                </a:lnTo>
                <a:cubicBezTo>
                  <a:pt x="2871399" y="2932567"/>
                  <a:pt x="2757426" y="2932567"/>
                  <a:pt x="2687130" y="2862272"/>
                </a:cubicBezTo>
                <a:lnTo>
                  <a:pt x="2590754" y="2765896"/>
                </a:lnTo>
                <a:lnTo>
                  <a:pt x="2454373" y="2765896"/>
                </a:lnTo>
                <a:cubicBezTo>
                  <a:pt x="2354961" y="2765896"/>
                  <a:pt x="2274370" y="2685305"/>
                  <a:pt x="2274369" y="2585892"/>
                </a:cubicBezTo>
                <a:lnTo>
                  <a:pt x="2274369" y="2449511"/>
                </a:lnTo>
                <a:lnTo>
                  <a:pt x="2177934" y="2353075"/>
                </a:lnTo>
                <a:cubicBezTo>
                  <a:pt x="2107638" y="2282780"/>
                  <a:pt x="2107638" y="2168807"/>
                  <a:pt x="2177934" y="2098511"/>
                </a:cubicBezTo>
                <a:lnTo>
                  <a:pt x="2274370" y="2002075"/>
                </a:lnTo>
                <a:lnTo>
                  <a:pt x="2274369" y="1865780"/>
                </a:lnTo>
                <a:cubicBezTo>
                  <a:pt x="2274370" y="1766367"/>
                  <a:pt x="2354961" y="1685776"/>
                  <a:pt x="2454374" y="1685775"/>
                </a:cubicBezTo>
                <a:lnTo>
                  <a:pt x="2590669" y="1685776"/>
                </a:lnTo>
                <a:lnTo>
                  <a:pt x="2687045" y="1589400"/>
                </a:lnTo>
                <a:cubicBezTo>
                  <a:pt x="2722193" y="1554252"/>
                  <a:pt x="2768261" y="1536678"/>
                  <a:pt x="2814327" y="1536678"/>
                </a:cubicBezTo>
                <a:close/>
                <a:moveTo>
                  <a:pt x="669337" y="1341911"/>
                </a:moveTo>
                <a:lnTo>
                  <a:pt x="3189337" y="1341911"/>
                </a:lnTo>
                <a:lnTo>
                  <a:pt x="3189337" y="1521911"/>
                </a:lnTo>
                <a:lnTo>
                  <a:pt x="669337" y="1521911"/>
                </a:lnTo>
                <a:close/>
                <a:moveTo>
                  <a:pt x="669337" y="1009511"/>
                </a:moveTo>
                <a:lnTo>
                  <a:pt x="3189337" y="1009511"/>
                </a:lnTo>
                <a:lnTo>
                  <a:pt x="3189337" y="1189511"/>
                </a:lnTo>
                <a:lnTo>
                  <a:pt x="669337" y="1189511"/>
                </a:lnTo>
                <a:close/>
                <a:moveTo>
                  <a:pt x="669337" y="677111"/>
                </a:moveTo>
                <a:lnTo>
                  <a:pt x="2109337" y="677111"/>
                </a:lnTo>
                <a:lnTo>
                  <a:pt x="2109337" y="857111"/>
                </a:lnTo>
                <a:lnTo>
                  <a:pt x="669337" y="857111"/>
                </a:lnTo>
                <a:close/>
                <a:moveTo>
                  <a:pt x="0" y="0"/>
                </a:moveTo>
                <a:lnTo>
                  <a:pt x="3960440" y="0"/>
                </a:lnTo>
                <a:lnTo>
                  <a:pt x="3960440" y="3096344"/>
                </a:lnTo>
                <a:lnTo>
                  <a:pt x="3344410" y="3096344"/>
                </a:lnTo>
                <a:lnTo>
                  <a:pt x="3344410" y="2779031"/>
                </a:lnTo>
                <a:cubicBezTo>
                  <a:pt x="3354240" y="2766166"/>
                  <a:pt x="3362022" y="2751735"/>
                  <a:pt x="3367569" y="2736172"/>
                </a:cubicBezTo>
                <a:lnTo>
                  <a:pt x="3600220" y="2736172"/>
                </a:lnTo>
                <a:lnTo>
                  <a:pt x="3600220" y="360172"/>
                </a:lnTo>
                <a:lnTo>
                  <a:pt x="360220" y="360172"/>
                </a:lnTo>
                <a:lnTo>
                  <a:pt x="360220" y="2736172"/>
                </a:lnTo>
                <a:lnTo>
                  <a:pt x="2227785" y="2736172"/>
                </a:lnTo>
                <a:cubicBezTo>
                  <a:pt x="2248644" y="2792911"/>
                  <a:pt x="2296020" y="2836452"/>
                  <a:pt x="2354889" y="2852679"/>
                </a:cubicBezTo>
                <a:lnTo>
                  <a:pt x="2354889" y="3096344"/>
                </a:lnTo>
                <a:lnTo>
                  <a:pt x="0" y="309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8" name="Rectangle 5">
            <a:extLst>
              <a:ext uri="{FF2B5EF4-FFF2-40B4-BE49-F238E27FC236}">
                <a16:creationId xmlns:a16="http://schemas.microsoft.com/office/drawing/2014/main" id="{C3BCFC50-95EE-4F3A-8AE9-D7EE70FB2D02}"/>
              </a:ext>
            </a:extLst>
          </p:cNvPr>
          <p:cNvSpPr/>
          <p:nvPr/>
        </p:nvSpPr>
        <p:spPr>
          <a:xfrm>
            <a:off x="6071286" y="1843649"/>
            <a:ext cx="238526" cy="238667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9" name="Rectangle 1">
            <a:extLst>
              <a:ext uri="{FF2B5EF4-FFF2-40B4-BE49-F238E27FC236}">
                <a16:creationId xmlns:a16="http://schemas.microsoft.com/office/drawing/2014/main" id="{21A68C88-41E0-4A34-BD65-214E958C0F43}"/>
              </a:ext>
            </a:extLst>
          </p:cNvPr>
          <p:cNvSpPr/>
          <p:nvPr/>
        </p:nvSpPr>
        <p:spPr>
          <a:xfrm>
            <a:off x="4449527" y="2107318"/>
            <a:ext cx="242971" cy="237949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0" name="Chord 3">
            <a:extLst>
              <a:ext uri="{FF2B5EF4-FFF2-40B4-BE49-F238E27FC236}">
                <a16:creationId xmlns:a16="http://schemas.microsoft.com/office/drawing/2014/main" id="{83712170-54BA-4386-99C8-A8C23CF7983A}"/>
              </a:ext>
            </a:extLst>
          </p:cNvPr>
          <p:cNvSpPr/>
          <p:nvPr/>
        </p:nvSpPr>
        <p:spPr>
          <a:xfrm rot="5400000">
            <a:off x="5333145" y="2157343"/>
            <a:ext cx="241866" cy="156827"/>
          </a:xfrm>
          <a:custGeom>
            <a:avLst/>
            <a:gdLst/>
            <a:ahLst/>
            <a:cxnLst/>
            <a:rect l="l" t="t" r="r" b="b"/>
            <a:pathLst>
              <a:path w="3999999" h="2593618">
                <a:moveTo>
                  <a:pt x="3279918" y="2029859"/>
                </a:moveTo>
                <a:lnTo>
                  <a:pt x="3483715" y="2099665"/>
                </a:lnTo>
                <a:lnTo>
                  <a:pt x="3483715" y="490311"/>
                </a:lnTo>
                <a:lnTo>
                  <a:pt x="3279918" y="560117"/>
                </a:lnTo>
                <a:close/>
                <a:moveTo>
                  <a:pt x="2847870" y="1881871"/>
                </a:moveTo>
                <a:lnTo>
                  <a:pt x="3051666" y="1951677"/>
                </a:lnTo>
                <a:lnTo>
                  <a:pt x="3051666" y="638300"/>
                </a:lnTo>
                <a:lnTo>
                  <a:pt x="2847870" y="708105"/>
                </a:lnTo>
                <a:close/>
                <a:moveTo>
                  <a:pt x="2009947" y="529967"/>
                </a:moveTo>
                <a:cubicBezTo>
                  <a:pt x="2009947" y="430556"/>
                  <a:pt x="2090536" y="349967"/>
                  <a:pt x="2189947" y="349967"/>
                </a:cubicBezTo>
                <a:cubicBezTo>
                  <a:pt x="2289358" y="349967"/>
                  <a:pt x="2369947" y="430556"/>
                  <a:pt x="2369947" y="529967"/>
                </a:cubicBezTo>
                <a:cubicBezTo>
                  <a:pt x="2369947" y="629378"/>
                  <a:pt x="2289358" y="709967"/>
                  <a:pt x="2189947" y="709967"/>
                </a:cubicBezTo>
                <a:cubicBezTo>
                  <a:pt x="2090536" y="709967"/>
                  <a:pt x="2009947" y="629378"/>
                  <a:pt x="2009947" y="529967"/>
                </a:cubicBezTo>
                <a:close/>
                <a:moveTo>
                  <a:pt x="2009947" y="2011890"/>
                </a:moveTo>
                <a:cubicBezTo>
                  <a:pt x="2009947" y="1912479"/>
                  <a:pt x="2090536" y="1831890"/>
                  <a:pt x="2189947" y="1831890"/>
                </a:cubicBezTo>
                <a:cubicBezTo>
                  <a:pt x="2289358" y="1831890"/>
                  <a:pt x="2369947" y="1912479"/>
                  <a:pt x="2369947" y="2011890"/>
                </a:cubicBezTo>
                <a:cubicBezTo>
                  <a:pt x="2369947" y="2111301"/>
                  <a:pt x="2289358" y="2191890"/>
                  <a:pt x="2189947" y="2191890"/>
                </a:cubicBezTo>
                <a:cubicBezTo>
                  <a:pt x="2090536" y="2191890"/>
                  <a:pt x="2009947" y="2111301"/>
                  <a:pt x="2009947" y="2011890"/>
                </a:cubicBezTo>
                <a:close/>
                <a:moveTo>
                  <a:pt x="1033248" y="1043959"/>
                </a:moveTo>
                <a:cubicBezTo>
                  <a:pt x="1033248" y="1112826"/>
                  <a:pt x="1089075" y="1168653"/>
                  <a:pt x="1157942" y="1168653"/>
                </a:cubicBezTo>
                <a:lnTo>
                  <a:pt x="1427033" y="1168653"/>
                </a:lnTo>
                <a:cubicBezTo>
                  <a:pt x="1495900" y="1168653"/>
                  <a:pt x="1551727" y="1112826"/>
                  <a:pt x="1551727" y="1043959"/>
                </a:cubicBezTo>
                <a:lnTo>
                  <a:pt x="1551727" y="561796"/>
                </a:lnTo>
                <a:cubicBezTo>
                  <a:pt x="1551727" y="492929"/>
                  <a:pt x="1495900" y="437102"/>
                  <a:pt x="1427033" y="437102"/>
                </a:cubicBezTo>
                <a:lnTo>
                  <a:pt x="1157942" y="437102"/>
                </a:lnTo>
                <a:cubicBezTo>
                  <a:pt x="1089075" y="437102"/>
                  <a:pt x="1033248" y="492929"/>
                  <a:pt x="1033248" y="561796"/>
                </a:cubicBezTo>
                <a:close/>
                <a:moveTo>
                  <a:pt x="1033248" y="1997750"/>
                </a:moveTo>
                <a:cubicBezTo>
                  <a:pt x="1033248" y="2066617"/>
                  <a:pt x="1089075" y="2122444"/>
                  <a:pt x="1157942" y="2122444"/>
                </a:cubicBezTo>
                <a:lnTo>
                  <a:pt x="1427033" y="2122444"/>
                </a:lnTo>
                <a:cubicBezTo>
                  <a:pt x="1495900" y="2122444"/>
                  <a:pt x="1551727" y="2066617"/>
                  <a:pt x="1551727" y="1997750"/>
                </a:cubicBezTo>
                <a:lnTo>
                  <a:pt x="1551727" y="1515587"/>
                </a:lnTo>
                <a:cubicBezTo>
                  <a:pt x="1551727" y="1446720"/>
                  <a:pt x="1495900" y="1390893"/>
                  <a:pt x="1427033" y="1390893"/>
                </a:cubicBezTo>
                <a:lnTo>
                  <a:pt x="1157942" y="1390893"/>
                </a:lnTo>
                <a:cubicBezTo>
                  <a:pt x="1089075" y="1390893"/>
                  <a:pt x="1033248" y="1446720"/>
                  <a:pt x="1033248" y="1515587"/>
                </a:cubicBezTo>
                <a:close/>
                <a:moveTo>
                  <a:pt x="802798" y="2354227"/>
                </a:moveTo>
                <a:lnTo>
                  <a:pt x="802798" y="190929"/>
                </a:lnTo>
                <a:lnTo>
                  <a:pt x="1912338" y="190929"/>
                </a:lnTo>
                <a:lnTo>
                  <a:pt x="1912338" y="2350929"/>
                </a:lnTo>
                <a:lnTo>
                  <a:pt x="2467556" y="2350929"/>
                </a:lnTo>
                <a:lnTo>
                  <a:pt x="2467556" y="190929"/>
                </a:lnTo>
                <a:lnTo>
                  <a:pt x="2507018" y="190929"/>
                </a:lnTo>
                <a:cubicBezTo>
                  <a:pt x="2648558" y="190929"/>
                  <a:pt x="2769948" y="277201"/>
                  <a:pt x="2821382" y="400067"/>
                </a:cubicBezTo>
                <a:lnTo>
                  <a:pt x="3989366" y="0"/>
                </a:lnTo>
                <a:lnTo>
                  <a:pt x="3989366" y="317112"/>
                </a:lnTo>
                <a:lnTo>
                  <a:pt x="3711967" y="412129"/>
                </a:lnTo>
                <a:lnTo>
                  <a:pt x="3711967" y="2177848"/>
                </a:lnTo>
                <a:lnTo>
                  <a:pt x="3999999" y="2276507"/>
                </a:lnTo>
                <a:lnTo>
                  <a:pt x="3999999" y="2593618"/>
                </a:lnTo>
                <a:lnTo>
                  <a:pt x="2801056" y="2182947"/>
                </a:lnTo>
                <a:cubicBezTo>
                  <a:pt x="2743417" y="2285630"/>
                  <a:pt x="2633228" y="2354227"/>
                  <a:pt x="2507018" y="2354227"/>
                </a:cubicBezTo>
                <a:close/>
                <a:moveTo>
                  <a:pt x="215475" y="1738980"/>
                </a:moveTo>
                <a:lnTo>
                  <a:pt x="431499" y="1738980"/>
                </a:lnTo>
                <a:lnTo>
                  <a:pt x="431499" y="802876"/>
                </a:lnTo>
                <a:lnTo>
                  <a:pt x="215475" y="802876"/>
                </a:lnTo>
                <a:close/>
                <a:moveTo>
                  <a:pt x="35" y="1282390"/>
                </a:moveTo>
                <a:cubicBezTo>
                  <a:pt x="-694" y="1164677"/>
                  <a:pt x="9802" y="1046760"/>
                  <a:pt x="31552" y="933422"/>
                </a:cubicBezTo>
                <a:cubicBezTo>
                  <a:pt x="116579" y="490359"/>
                  <a:pt x="357918" y="190928"/>
                  <a:pt x="629999" y="190928"/>
                </a:cubicBezTo>
                <a:lnTo>
                  <a:pt x="662668" y="2349475"/>
                </a:lnTo>
                <a:cubicBezTo>
                  <a:pt x="383833" y="2374295"/>
                  <a:pt x="128731" y="2081530"/>
                  <a:pt x="35866" y="1630133"/>
                </a:cubicBezTo>
                <a:cubicBezTo>
                  <a:pt x="12718" y="1517612"/>
                  <a:pt x="764" y="1400103"/>
                  <a:pt x="35" y="128239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1" name="Rounded Rectangle 1">
            <a:extLst>
              <a:ext uri="{FF2B5EF4-FFF2-40B4-BE49-F238E27FC236}">
                <a16:creationId xmlns:a16="http://schemas.microsoft.com/office/drawing/2014/main" id="{15060C00-8830-4603-B531-246CD95C0863}"/>
              </a:ext>
            </a:extLst>
          </p:cNvPr>
          <p:cNvSpPr/>
          <p:nvPr/>
        </p:nvSpPr>
        <p:spPr>
          <a:xfrm>
            <a:off x="4980196" y="2271635"/>
            <a:ext cx="235119" cy="235983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2" name="Trapezoid 24">
            <a:extLst>
              <a:ext uri="{FF2B5EF4-FFF2-40B4-BE49-F238E27FC236}">
                <a16:creationId xmlns:a16="http://schemas.microsoft.com/office/drawing/2014/main" id="{C01CB262-7207-4BE2-9D20-C48F14C06B97}"/>
              </a:ext>
            </a:extLst>
          </p:cNvPr>
          <p:cNvSpPr>
            <a:spLocks noChangeAspect="1"/>
          </p:cNvSpPr>
          <p:nvPr/>
        </p:nvSpPr>
        <p:spPr>
          <a:xfrm rot="8369018">
            <a:off x="4310620" y="3293887"/>
            <a:ext cx="246270" cy="248616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3" name="Rounded Rectangle 12">
            <a:extLst>
              <a:ext uri="{FF2B5EF4-FFF2-40B4-BE49-F238E27FC236}">
                <a16:creationId xmlns:a16="http://schemas.microsoft.com/office/drawing/2014/main" id="{DEBCC0DB-04A4-4FA1-AC47-D41E36862EB6}"/>
              </a:ext>
            </a:extLst>
          </p:cNvPr>
          <p:cNvSpPr/>
          <p:nvPr/>
        </p:nvSpPr>
        <p:spPr>
          <a:xfrm>
            <a:off x="4466376" y="3067573"/>
            <a:ext cx="200286" cy="238677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4" name="Oval 1">
            <a:extLst>
              <a:ext uri="{FF2B5EF4-FFF2-40B4-BE49-F238E27FC236}">
                <a16:creationId xmlns:a16="http://schemas.microsoft.com/office/drawing/2014/main" id="{A09FA5ED-686F-4DF2-944A-73F7854D1115}"/>
              </a:ext>
            </a:extLst>
          </p:cNvPr>
          <p:cNvSpPr/>
          <p:nvPr/>
        </p:nvSpPr>
        <p:spPr>
          <a:xfrm>
            <a:off x="3656076" y="3864240"/>
            <a:ext cx="228122" cy="291543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5" name="Isosceles Triangle 4">
            <a:extLst>
              <a:ext uri="{FF2B5EF4-FFF2-40B4-BE49-F238E27FC236}">
                <a16:creationId xmlns:a16="http://schemas.microsoft.com/office/drawing/2014/main" id="{10208319-221E-45D8-800C-CA2196B13CFF}"/>
              </a:ext>
            </a:extLst>
          </p:cNvPr>
          <p:cNvSpPr/>
          <p:nvPr/>
        </p:nvSpPr>
        <p:spPr>
          <a:xfrm>
            <a:off x="4285400" y="4132394"/>
            <a:ext cx="294437" cy="291978"/>
          </a:xfrm>
          <a:custGeom>
            <a:avLst/>
            <a:gdLst/>
            <a:ahLst/>
            <a:cxnLst/>
            <a:rect l="l" t="t" r="r" b="b"/>
            <a:pathLst>
              <a:path w="3987707" h="3954396">
                <a:moveTo>
                  <a:pt x="0" y="3714088"/>
                </a:moveTo>
                <a:lnTo>
                  <a:pt x="3972024" y="3714088"/>
                </a:lnTo>
                <a:lnTo>
                  <a:pt x="3972024" y="3954396"/>
                </a:lnTo>
                <a:lnTo>
                  <a:pt x="0" y="3954396"/>
                </a:lnTo>
                <a:close/>
                <a:moveTo>
                  <a:pt x="3443318" y="3230893"/>
                </a:moveTo>
                <a:lnTo>
                  <a:pt x="3443318" y="3518925"/>
                </a:lnTo>
                <a:lnTo>
                  <a:pt x="3731350" y="3518925"/>
                </a:lnTo>
                <a:lnTo>
                  <a:pt x="3731350" y="3230893"/>
                </a:lnTo>
                <a:close/>
                <a:moveTo>
                  <a:pt x="2956963" y="3230893"/>
                </a:moveTo>
                <a:lnTo>
                  <a:pt x="2956963" y="3518925"/>
                </a:lnTo>
                <a:lnTo>
                  <a:pt x="3244995" y="3518925"/>
                </a:lnTo>
                <a:lnTo>
                  <a:pt x="3244995" y="3230893"/>
                </a:lnTo>
                <a:close/>
                <a:moveTo>
                  <a:pt x="764148" y="3208865"/>
                </a:moveTo>
                <a:lnTo>
                  <a:pt x="764148" y="3496897"/>
                </a:lnTo>
                <a:lnTo>
                  <a:pt x="1052180" y="3496897"/>
                </a:lnTo>
                <a:lnTo>
                  <a:pt x="1052180" y="3208865"/>
                </a:lnTo>
                <a:close/>
                <a:moveTo>
                  <a:pt x="277793" y="3208865"/>
                </a:moveTo>
                <a:lnTo>
                  <a:pt x="277793" y="3496897"/>
                </a:lnTo>
                <a:lnTo>
                  <a:pt x="565825" y="3496897"/>
                </a:lnTo>
                <a:lnTo>
                  <a:pt x="565825" y="3208865"/>
                </a:lnTo>
                <a:close/>
                <a:moveTo>
                  <a:pt x="3434934" y="2803592"/>
                </a:moveTo>
                <a:lnTo>
                  <a:pt x="3434934" y="3091624"/>
                </a:lnTo>
                <a:lnTo>
                  <a:pt x="3722966" y="3091624"/>
                </a:lnTo>
                <a:lnTo>
                  <a:pt x="3722966" y="2803592"/>
                </a:lnTo>
                <a:close/>
                <a:moveTo>
                  <a:pt x="2948579" y="2803592"/>
                </a:moveTo>
                <a:lnTo>
                  <a:pt x="2948579" y="3091624"/>
                </a:lnTo>
                <a:lnTo>
                  <a:pt x="3236611" y="3091624"/>
                </a:lnTo>
                <a:lnTo>
                  <a:pt x="3236611" y="2803592"/>
                </a:lnTo>
                <a:close/>
                <a:moveTo>
                  <a:pt x="755764" y="2781564"/>
                </a:moveTo>
                <a:lnTo>
                  <a:pt x="755764" y="3069596"/>
                </a:lnTo>
                <a:lnTo>
                  <a:pt x="1043796" y="3069596"/>
                </a:lnTo>
                <a:lnTo>
                  <a:pt x="1043796" y="2781564"/>
                </a:lnTo>
                <a:close/>
                <a:moveTo>
                  <a:pt x="269409" y="2781564"/>
                </a:moveTo>
                <a:lnTo>
                  <a:pt x="269409" y="3069596"/>
                </a:lnTo>
                <a:lnTo>
                  <a:pt x="557441" y="3069596"/>
                </a:lnTo>
                <a:lnTo>
                  <a:pt x="557441" y="2781564"/>
                </a:lnTo>
                <a:close/>
                <a:moveTo>
                  <a:pt x="1967773" y="2776576"/>
                </a:moveTo>
                <a:cubicBezTo>
                  <a:pt x="1895109" y="2776576"/>
                  <a:pt x="1836204" y="2835481"/>
                  <a:pt x="1836204" y="2908145"/>
                </a:cubicBezTo>
                <a:lnTo>
                  <a:pt x="1836204" y="3521808"/>
                </a:lnTo>
                <a:lnTo>
                  <a:pt x="2196244" y="3521808"/>
                </a:lnTo>
                <a:lnTo>
                  <a:pt x="2196244" y="2908145"/>
                </a:lnTo>
                <a:cubicBezTo>
                  <a:pt x="2196244" y="2835481"/>
                  <a:pt x="2137339" y="2776576"/>
                  <a:pt x="2064675" y="2776576"/>
                </a:cubicBezTo>
                <a:close/>
                <a:moveTo>
                  <a:pt x="3425319" y="2363160"/>
                </a:moveTo>
                <a:lnTo>
                  <a:pt x="3425319" y="2651192"/>
                </a:lnTo>
                <a:lnTo>
                  <a:pt x="3713351" y="2651192"/>
                </a:lnTo>
                <a:lnTo>
                  <a:pt x="3713351" y="2363160"/>
                </a:lnTo>
                <a:close/>
                <a:moveTo>
                  <a:pt x="2938964" y="2363160"/>
                </a:moveTo>
                <a:lnTo>
                  <a:pt x="2938964" y="2651192"/>
                </a:lnTo>
                <a:lnTo>
                  <a:pt x="3226996" y="2651192"/>
                </a:lnTo>
                <a:lnTo>
                  <a:pt x="3226996" y="2363160"/>
                </a:lnTo>
                <a:close/>
                <a:moveTo>
                  <a:pt x="746149" y="2341132"/>
                </a:moveTo>
                <a:lnTo>
                  <a:pt x="746149" y="2629164"/>
                </a:lnTo>
                <a:lnTo>
                  <a:pt x="1034181" y="2629164"/>
                </a:lnTo>
                <a:lnTo>
                  <a:pt x="1034181" y="2341132"/>
                </a:lnTo>
                <a:close/>
                <a:moveTo>
                  <a:pt x="259794" y="2341132"/>
                </a:moveTo>
                <a:lnTo>
                  <a:pt x="259794" y="2629164"/>
                </a:lnTo>
                <a:lnTo>
                  <a:pt x="547826" y="2629164"/>
                </a:lnTo>
                <a:lnTo>
                  <a:pt x="547826" y="2341132"/>
                </a:lnTo>
                <a:close/>
                <a:moveTo>
                  <a:pt x="2120268" y="2332748"/>
                </a:moveTo>
                <a:lnTo>
                  <a:pt x="2120268" y="2620780"/>
                </a:lnTo>
                <a:lnTo>
                  <a:pt x="2408300" y="2620780"/>
                </a:lnTo>
                <a:lnTo>
                  <a:pt x="2408300" y="2332748"/>
                </a:lnTo>
                <a:close/>
                <a:moveTo>
                  <a:pt x="1633913" y="2332748"/>
                </a:moveTo>
                <a:lnTo>
                  <a:pt x="1633913" y="2620780"/>
                </a:lnTo>
                <a:lnTo>
                  <a:pt x="1921945" y="2620780"/>
                </a:lnTo>
                <a:lnTo>
                  <a:pt x="1921945" y="2332748"/>
                </a:lnTo>
                <a:close/>
                <a:moveTo>
                  <a:pt x="0" y="2180348"/>
                </a:moveTo>
                <a:lnTo>
                  <a:pt x="1368152" y="2180348"/>
                </a:lnTo>
                <a:lnTo>
                  <a:pt x="1368152" y="3644362"/>
                </a:lnTo>
                <a:lnTo>
                  <a:pt x="0" y="3644362"/>
                </a:lnTo>
                <a:close/>
                <a:moveTo>
                  <a:pt x="2630373" y="2177473"/>
                </a:moveTo>
                <a:lnTo>
                  <a:pt x="3987707" y="2177473"/>
                </a:lnTo>
                <a:lnTo>
                  <a:pt x="3987707" y="3641487"/>
                </a:lnTo>
                <a:lnTo>
                  <a:pt x="2630373" y="3641487"/>
                </a:lnTo>
                <a:close/>
                <a:moveTo>
                  <a:pt x="2110653" y="1892316"/>
                </a:moveTo>
                <a:lnTo>
                  <a:pt x="2110653" y="2180348"/>
                </a:lnTo>
                <a:lnTo>
                  <a:pt x="2398685" y="2180348"/>
                </a:lnTo>
                <a:lnTo>
                  <a:pt x="2398685" y="1892316"/>
                </a:lnTo>
                <a:close/>
                <a:moveTo>
                  <a:pt x="1624298" y="1892316"/>
                </a:moveTo>
                <a:lnTo>
                  <a:pt x="1624298" y="2180348"/>
                </a:lnTo>
                <a:lnTo>
                  <a:pt x="1912330" y="2180348"/>
                </a:lnTo>
                <a:lnTo>
                  <a:pt x="1912330" y="1892316"/>
                </a:lnTo>
                <a:close/>
                <a:moveTo>
                  <a:pt x="1485872" y="1700146"/>
                </a:moveTo>
                <a:lnTo>
                  <a:pt x="2546576" y="1700146"/>
                </a:lnTo>
                <a:lnTo>
                  <a:pt x="2546576" y="3644362"/>
                </a:lnTo>
                <a:lnTo>
                  <a:pt x="1485872" y="3644362"/>
                </a:lnTo>
                <a:close/>
                <a:moveTo>
                  <a:pt x="2630373" y="1700145"/>
                </a:moveTo>
                <a:lnTo>
                  <a:pt x="3987707" y="1700145"/>
                </a:lnTo>
                <a:lnTo>
                  <a:pt x="3987707" y="2106166"/>
                </a:lnTo>
                <a:lnTo>
                  <a:pt x="2630373" y="2106166"/>
                </a:lnTo>
                <a:close/>
                <a:moveTo>
                  <a:pt x="0" y="1700145"/>
                </a:moveTo>
                <a:lnTo>
                  <a:pt x="1368152" y="1700145"/>
                </a:lnTo>
                <a:lnTo>
                  <a:pt x="1368152" y="2106166"/>
                </a:lnTo>
                <a:lnTo>
                  <a:pt x="0" y="2106166"/>
                </a:lnTo>
                <a:close/>
                <a:moveTo>
                  <a:pt x="1980063" y="1146448"/>
                </a:moveTo>
                <a:lnTo>
                  <a:pt x="2036694" y="1146448"/>
                </a:lnTo>
                <a:lnTo>
                  <a:pt x="2036694" y="1344772"/>
                </a:lnTo>
                <a:lnTo>
                  <a:pt x="1838370" y="1344772"/>
                </a:lnTo>
                <a:lnTo>
                  <a:pt x="1838370" y="1286838"/>
                </a:lnTo>
                <a:lnTo>
                  <a:pt x="1980063" y="1286838"/>
                </a:lnTo>
                <a:close/>
                <a:moveTo>
                  <a:pt x="2016223" y="1083949"/>
                </a:moveTo>
                <a:cubicBezTo>
                  <a:pt x="1889971" y="1083949"/>
                  <a:pt x="1787623" y="1186297"/>
                  <a:pt x="1787623" y="1312549"/>
                </a:cubicBezTo>
                <a:cubicBezTo>
                  <a:pt x="1787623" y="1438801"/>
                  <a:pt x="1889971" y="1541149"/>
                  <a:pt x="2016223" y="1541149"/>
                </a:cubicBezTo>
                <a:cubicBezTo>
                  <a:pt x="2142475" y="1541149"/>
                  <a:pt x="2244823" y="1438801"/>
                  <a:pt x="2244823" y="1312549"/>
                </a:cubicBezTo>
                <a:cubicBezTo>
                  <a:pt x="2244823" y="1186297"/>
                  <a:pt x="2142475" y="1083949"/>
                  <a:pt x="2016223" y="1083949"/>
                </a:cubicBezTo>
                <a:close/>
                <a:moveTo>
                  <a:pt x="2016222" y="697169"/>
                </a:moveTo>
                <a:lnTo>
                  <a:pt x="2722296" y="1611569"/>
                </a:lnTo>
                <a:lnTo>
                  <a:pt x="1310147" y="1611569"/>
                </a:lnTo>
                <a:close/>
                <a:moveTo>
                  <a:pt x="2120268" y="0"/>
                </a:moveTo>
                <a:lnTo>
                  <a:pt x="2722296" y="0"/>
                </a:lnTo>
                <a:lnTo>
                  <a:pt x="2722296" y="328314"/>
                </a:lnTo>
                <a:lnTo>
                  <a:pt x="2120268" y="328314"/>
                </a:lnTo>
                <a:close/>
                <a:moveTo>
                  <a:pt x="1966643" y="0"/>
                </a:moveTo>
                <a:lnTo>
                  <a:pt x="2065805" y="0"/>
                </a:lnTo>
                <a:lnTo>
                  <a:pt x="2065805" y="656629"/>
                </a:lnTo>
                <a:lnTo>
                  <a:pt x="1966643" y="6566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76" name="Round Same Side Corner Rectangle 7">
            <a:extLst>
              <a:ext uri="{FF2B5EF4-FFF2-40B4-BE49-F238E27FC236}">
                <a16:creationId xmlns:a16="http://schemas.microsoft.com/office/drawing/2014/main" id="{D9915223-7B11-4A8A-A8D8-E091B71508EF}"/>
              </a:ext>
            </a:extLst>
          </p:cNvPr>
          <p:cNvSpPr>
            <a:spLocks noChangeAspect="1"/>
          </p:cNvSpPr>
          <p:nvPr/>
        </p:nvSpPr>
        <p:spPr>
          <a:xfrm rot="10800000">
            <a:off x="7768710" y="3293887"/>
            <a:ext cx="236483" cy="248616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7" name="Frame 1">
            <a:extLst>
              <a:ext uri="{FF2B5EF4-FFF2-40B4-BE49-F238E27FC236}">
                <a16:creationId xmlns:a16="http://schemas.microsoft.com/office/drawing/2014/main" id="{53491E2C-0AFD-47AF-B180-1C58EC824B9D}"/>
              </a:ext>
            </a:extLst>
          </p:cNvPr>
          <p:cNvSpPr/>
          <p:nvPr/>
        </p:nvSpPr>
        <p:spPr>
          <a:xfrm>
            <a:off x="4222996" y="3885916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78" name="Oval 1">
            <a:extLst>
              <a:ext uri="{FF2B5EF4-FFF2-40B4-BE49-F238E27FC236}">
                <a16:creationId xmlns:a16="http://schemas.microsoft.com/office/drawing/2014/main" id="{C1A21595-031F-4444-9C1D-BED640F874AA}"/>
              </a:ext>
            </a:extLst>
          </p:cNvPr>
          <p:cNvSpPr/>
          <p:nvPr/>
        </p:nvSpPr>
        <p:spPr>
          <a:xfrm>
            <a:off x="6995770" y="4074796"/>
            <a:ext cx="228122" cy="291543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9" name="Isosceles Triangle 4">
            <a:extLst>
              <a:ext uri="{FF2B5EF4-FFF2-40B4-BE49-F238E27FC236}">
                <a16:creationId xmlns:a16="http://schemas.microsoft.com/office/drawing/2014/main" id="{1539CE24-6766-49B2-A6DB-0ADFEEEBF263}"/>
              </a:ext>
            </a:extLst>
          </p:cNvPr>
          <p:cNvSpPr/>
          <p:nvPr/>
        </p:nvSpPr>
        <p:spPr>
          <a:xfrm>
            <a:off x="7642340" y="4212430"/>
            <a:ext cx="294437" cy="291978"/>
          </a:xfrm>
          <a:custGeom>
            <a:avLst/>
            <a:gdLst/>
            <a:ahLst/>
            <a:cxnLst/>
            <a:rect l="l" t="t" r="r" b="b"/>
            <a:pathLst>
              <a:path w="3987707" h="3954396">
                <a:moveTo>
                  <a:pt x="0" y="3714088"/>
                </a:moveTo>
                <a:lnTo>
                  <a:pt x="3972024" y="3714088"/>
                </a:lnTo>
                <a:lnTo>
                  <a:pt x="3972024" y="3954396"/>
                </a:lnTo>
                <a:lnTo>
                  <a:pt x="0" y="3954396"/>
                </a:lnTo>
                <a:close/>
                <a:moveTo>
                  <a:pt x="3443318" y="3230893"/>
                </a:moveTo>
                <a:lnTo>
                  <a:pt x="3443318" y="3518925"/>
                </a:lnTo>
                <a:lnTo>
                  <a:pt x="3731350" y="3518925"/>
                </a:lnTo>
                <a:lnTo>
                  <a:pt x="3731350" y="3230893"/>
                </a:lnTo>
                <a:close/>
                <a:moveTo>
                  <a:pt x="2956963" y="3230893"/>
                </a:moveTo>
                <a:lnTo>
                  <a:pt x="2956963" y="3518925"/>
                </a:lnTo>
                <a:lnTo>
                  <a:pt x="3244995" y="3518925"/>
                </a:lnTo>
                <a:lnTo>
                  <a:pt x="3244995" y="3230893"/>
                </a:lnTo>
                <a:close/>
                <a:moveTo>
                  <a:pt x="764148" y="3208865"/>
                </a:moveTo>
                <a:lnTo>
                  <a:pt x="764148" y="3496897"/>
                </a:lnTo>
                <a:lnTo>
                  <a:pt x="1052180" y="3496897"/>
                </a:lnTo>
                <a:lnTo>
                  <a:pt x="1052180" y="3208865"/>
                </a:lnTo>
                <a:close/>
                <a:moveTo>
                  <a:pt x="277793" y="3208865"/>
                </a:moveTo>
                <a:lnTo>
                  <a:pt x="277793" y="3496897"/>
                </a:lnTo>
                <a:lnTo>
                  <a:pt x="565825" y="3496897"/>
                </a:lnTo>
                <a:lnTo>
                  <a:pt x="565825" y="3208865"/>
                </a:lnTo>
                <a:close/>
                <a:moveTo>
                  <a:pt x="3434934" y="2803592"/>
                </a:moveTo>
                <a:lnTo>
                  <a:pt x="3434934" y="3091624"/>
                </a:lnTo>
                <a:lnTo>
                  <a:pt x="3722966" y="3091624"/>
                </a:lnTo>
                <a:lnTo>
                  <a:pt x="3722966" y="2803592"/>
                </a:lnTo>
                <a:close/>
                <a:moveTo>
                  <a:pt x="2948579" y="2803592"/>
                </a:moveTo>
                <a:lnTo>
                  <a:pt x="2948579" y="3091624"/>
                </a:lnTo>
                <a:lnTo>
                  <a:pt x="3236611" y="3091624"/>
                </a:lnTo>
                <a:lnTo>
                  <a:pt x="3236611" y="2803592"/>
                </a:lnTo>
                <a:close/>
                <a:moveTo>
                  <a:pt x="755764" y="2781564"/>
                </a:moveTo>
                <a:lnTo>
                  <a:pt x="755764" y="3069596"/>
                </a:lnTo>
                <a:lnTo>
                  <a:pt x="1043796" y="3069596"/>
                </a:lnTo>
                <a:lnTo>
                  <a:pt x="1043796" y="2781564"/>
                </a:lnTo>
                <a:close/>
                <a:moveTo>
                  <a:pt x="269409" y="2781564"/>
                </a:moveTo>
                <a:lnTo>
                  <a:pt x="269409" y="3069596"/>
                </a:lnTo>
                <a:lnTo>
                  <a:pt x="557441" y="3069596"/>
                </a:lnTo>
                <a:lnTo>
                  <a:pt x="557441" y="2781564"/>
                </a:lnTo>
                <a:close/>
                <a:moveTo>
                  <a:pt x="1967773" y="2776576"/>
                </a:moveTo>
                <a:cubicBezTo>
                  <a:pt x="1895109" y="2776576"/>
                  <a:pt x="1836204" y="2835481"/>
                  <a:pt x="1836204" y="2908145"/>
                </a:cubicBezTo>
                <a:lnTo>
                  <a:pt x="1836204" y="3521808"/>
                </a:lnTo>
                <a:lnTo>
                  <a:pt x="2196244" y="3521808"/>
                </a:lnTo>
                <a:lnTo>
                  <a:pt x="2196244" y="2908145"/>
                </a:lnTo>
                <a:cubicBezTo>
                  <a:pt x="2196244" y="2835481"/>
                  <a:pt x="2137339" y="2776576"/>
                  <a:pt x="2064675" y="2776576"/>
                </a:cubicBezTo>
                <a:close/>
                <a:moveTo>
                  <a:pt x="3425319" y="2363160"/>
                </a:moveTo>
                <a:lnTo>
                  <a:pt x="3425319" y="2651192"/>
                </a:lnTo>
                <a:lnTo>
                  <a:pt x="3713351" y="2651192"/>
                </a:lnTo>
                <a:lnTo>
                  <a:pt x="3713351" y="2363160"/>
                </a:lnTo>
                <a:close/>
                <a:moveTo>
                  <a:pt x="2938964" y="2363160"/>
                </a:moveTo>
                <a:lnTo>
                  <a:pt x="2938964" y="2651192"/>
                </a:lnTo>
                <a:lnTo>
                  <a:pt x="3226996" y="2651192"/>
                </a:lnTo>
                <a:lnTo>
                  <a:pt x="3226996" y="2363160"/>
                </a:lnTo>
                <a:close/>
                <a:moveTo>
                  <a:pt x="746149" y="2341132"/>
                </a:moveTo>
                <a:lnTo>
                  <a:pt x="746149" y="2629164"/>
                </a:lnTo>
                <a:lnTo>
                  <a:pt x="1034181" y="2629164"/>
                </a:lnTo>
                <a:lnTo>
                  <a:pt x="1034181" y="2341132"/>
                </a:lnTo>
                <a:close/>
                <a:moveTo>
                  <a:pt x="259794" y="2341132"/>
                </a:moveTo>
                <a:lnTo>
                  <a:pt x="259794" y="2629164"/>
                </a:lnTo>
                <a:lnTo>
                  <a:pt x="547826" y="2629164"/>
                </a:lnTo>
                <a:lnTo>
                  <a:pt x="547826" y="2341132"/>
                </a:lnTo>
                <a:close/>
                <a:moveTo>
                  <a:pt x="2120268" y="2332748"/>
                </a:moveTo>
                <a:lnTo>
                  <a:pt x="2120268" y="2620780"/>
                </a:lnTo>
                <a:lnTo>
                  <a:pt x="2408300" y="2620780"/>
                </a:lnTo>
                <a:lnTo>
                  <a:pt x="2408300" y="2332748"/>
                </a:lnTo>
                <a:close/>
                <a:moveTo>
                  <a:pt x="1633913" y="2332748"/>
                </a:moveTo>
                <a:lnTo>
                  <a:pt x="1633913" y="2620780"/>
                </a:lnTo>
                <a:lnTo>
                  <a:pt x="1921945" y="2620780"/>
                </a:lnTo>
                <a:lnTo>
                  <a:pt x="1921945" y="2332748"/>
                </a:lnTo>
                <a:close/>
                <a:moveTo>
                  <a:pt x="0" y="2180348"/>
                </a:moveTo>
                <a:lnTo>
                  <a:pt x="1368152" y="2180348"/>
                </a:lnTo>
                <a:lnTo>
                  <a:pt x="1368152" y="3644362"/>
                </a:lnTo>
                <a:lnTo>
                  <a:pt x="0" y="3644362"/>
                </a:lnTo>
                <a:close/>
                <a:moveTo>
                  <a:pt x="2630373" y="2177473"/>
                </a:moveTo>
                <a:lnTo>
                  <a:pt x="3987707" y="2177473"/>
                </a:lnTo>
                <a:lnTo>
                  <a:pt x="3987707" y="3641487"/>
                </a:lnTo>
                <a:lnTo>
                  <a:pt x="2630373" y="3641487"/>
                </a:lnTo>
                <a:close/>
                <a:moveTo>
                  <a:pt x="2110653" y="1892316"/>
                </a:moveTo>
                <a:lnTo>
                  <a:pt x="2110653" y="2180348"/>
                </a:lnTo>
                <a:lnTo>
                  <a:pt x="2398685" y="2180348"/>
                </a:lnTo>
                <a:lnTo>
                  <a:pt x="2398685" y="1892316"/>
                </a:lnTo>
                <a:close/>
                <a:moveTo>
                  <a:pt x="1624298" y="1892316"/>
                </a:moveTo>
                <a:lnTo>
                  <a:pt x="1624298" y="2180348"/>
                </a:lnTo>
                <a:lnTo>
                  <a:pt x="1912330" y="2180348"/>
                </a:lnTo>
                <a:lnTo>
                  <a:pt x="1912330" y="1892316"/>
                </a:lnTo>
                <a:close/>
                <a:moveTo>
                  <a:pt x="1485872" y="1700146"/>
                </a:moveTo>
                <a:lnTo>
                  <a:pt x="2546576" y="1700146"/>
                </a:lnTo>
                <a:lnTo>
                  <a:pt x="2546576" y="3644362"/>
                </a:lnTo>
                <a:lnTo>
                  <a:pt x="1485872" y="3644362"/>
                </a:lnTo>
                <a:close/>
                <a:moveTo>
                  <a:pt x="2630373" y="1700145"/>
                </a:moveTo>
                <a:lnTo>
                  <a:pt x="3987707" y="1700145"/>
                </a:lnTo>
                <a:lnTo>
                  <a:pt x="3987707" y="2106166"/>
                </a:lnTo>
                <a:lnTo>
                  <a:pt x="2630373" y="2106166"/>
                </a:lnTo>
                <a:close/>
                <a:moveTo>
                  <a:pt x="0" y="1700145"/>
                </a:moveTo>
                <a:lnTo>
                  <a:pt x="1368152" y="1700145"/>
                </a:lnTo>
                <a:lnTo>
                  <a:pt x="1368152" y="2106166"/>
                </a:lnTo>
                <a:lnTo>
                  <a:pt x="0" y="2106166"/>
                </a:lnTo>
                <a:close/>
                <a:moveTo>
                  <a:pt x="1980063" y="1146448"/>
                </a:moveTo>
                <a:lnTo>
                  <a:pt x="2036694" y="1146448"/>
                </a:lnTo>
                <a:lnTo>
                  <a:pt x="2036694" y="1344772"/>
                </a:lnTo>
                <a:lnTo>
                  <a:pt x="1838370" y="1344772"/>
                </a:lnTo>
                <a:lnTo>
                  <a:pt x="1838370" y="1286838"/>
                </a:lnTo>
                <a:lnTo>
                  <a:pt x="1980063" y="1286838"/>
                </a:lnTo>
                <a:close/>
                <a:moveTo>
                  <a:pt x="2016223" y="1083949"/>
                </a:moveTo>
                <a:cubicBezTo>
                  <a:pt x="1889971" y="1083949"/>
                  <a:pt x="1787623" y="1186297"/>
                  <a:pt x="1787623" y="1312549"/>
                </a:cubicBezTo>
                <a:cubicBezTo>
                  <a:pt x="1787623" y="1438801"/>
                  <a:pt x="1889971" y="1541149"/>
                  <a:pt x="2016223" y="1541149"/>
                </a:cubicBezTo>
                <a:cubicBezTo>
                  <a:pt x="2142475" y="1541149"/>
                  <a:pt x="2244823" y="1438801"/>
                  <a:pt x="2244823" y="1312549"/>
                </a:cubicBezTo>
                <a:cubicBezTo>
                  <a:pt x="2244823" y="1186297"/>
                  <a:pt x="2142475" y="1083949"/>
                  <a:pt x="2016223" y="1083949"/>
                </a:cubicBezTo>
                <a:close/>
                <a:moveTo>
                  <a:pt x="2016222" y="697169"/>
                </a:moveTo>
                <a:lnTo>
                  <a:pt x="2722296" y="1611569"/>
                </a:lnTo>
                <a:lnTo>
                  <a:pt x="1310147" y="1611569"/>
                </a:lnTo>
                <a:close/>
                <a:moveTo>
                  <a:pt x="2120268" y="0"/>
                </a:moveTo>
                <a:lnTo>
                  <a:pt x="2722296" y="0"/>
                </a:lnTo>
                <a:lnTo>
                  <a:pt x="2722296" y="328314"/>
                </a:lnTo>
                <a:lnTo>
                  <a:pt x="2120268" y="328314"/>
                </a:lnTo>
                <a:close/>
                <a:moveTo>
                  <a:pt x="1966643" y="0"/>
                </a:moveTo>
                <a:lnTo>
                  <a:pt x="2065805" y="0"/>
                </a:lnTo>
                <a:lnTo>
                  <a:pt x="2065805" y="656629"/>
                </a:lnTo>
                <a:lnTo>
                  <a:pt x="1966643" y="6566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80" name="Frame 1">
            <a:extLst>
              <a:ext uri="{FF2B5EF4-FFF2-40B4-BE49-F238E27FC236}">
                <a16:creationId xmlns:a16="http://schemas.microsoft.com/office/drawing/2014/main" id="{8808ED85-C9AA-42B8-A76E-8FE10B53B973}"/>
              </a:ext>
            </a:extLst>
          </p:cNvPr>
          <p:cNvSpPr/>
          <p:nvPr/>
        </p:nvSpPr>
        <p:spPr>
          <a:xfrm>
            <a:off x="6844485" y="4310862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C0403024-0229-490B-ADC7-A8BF6AB4A99D}"/>
              </a:ext>
            </a:extLst>
          </p:cNvPr>
          <p:cNvGrpSpPr/>
          <p:nvPr/>
        </p:nvGrpSpPr>
        <p:grpSpPr>
          <a:xfrm>
            <a:off x="9366847" y="2139456"/>
            <a:ext cx="244822" cy="246461"/>
            <a:chOff x="2612260" y="1422267"/>
            <a:chExt cx="3975964" cy="4002557"/>
          </a:xfrm>
          <a:solidFill>
            <a:schemeClr val="accent2"/>
          </a:solidFill>
        </p:grpSpPr>
        <p:sp>
          <p:nvSpPr>
            <p:cNvPr id="182" name="Rectangle 4">
              <a:extLst>
                <a:ext uri="{FF2B5EF4-FFF2-40B4-BE49-F238E27FC236}">
                  <a16:creationId xmlns:a16="http://schemas.microsoft.com/office/drawing/2014/main" id="{BAFCC2F0-4343-45AC-B85F-4B5BF0E63ABC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3" name="Parallelogram 6">
              <a:extLst>
                <a:ext uri="{FF2B5EF4-FFF2-40B4-BE49-F238E27FC236}">
                  <a16:creationId xmlns:a16="http://schemas.microsoft.com/office/drawing/2014/main" id="{A4C5C446-BB27-47A1-830A-14B510FEEEF8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4" name="Parallelogram 6">
              <a:extLst>
                <a:ext uri="{FF2B5EF4-FFF2-40B4-BE49-F238E27FC236}">
                  <a16:creationId xmlns:a16="http://schemas.microsoft.com/office/drawing/2014/main" id="{C5BACAFB-D46D-4429-8499-A59A1FA2905A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5" name="Parallelogram 6">
              <a:extLst>
                <a:ext uri="{FF2B5EF4-FFF2-40B4-BE49-F238E27FC236}">
                  <a16:creationId xmlns:a16="http://schemas.microsoft.com/office/drawing/2014/main" id="{68C849D2-BD33-49B8-B16E-C691C496F2A9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6" name="Parallelogram 6">
              <a:extLst>
                <a:ext uri="{FF2B5EF4-FFF2-40B4-BE49-F238E27FC236}">
                  <a16:creationId xmlns:a16="http://schemas.microsoft.com/office/drawing/2014/main" id="{2638A41D-20EF-4BFF-91CF-15579EF572E7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7" name="Rectangle 4">
              <a:extLst>
                <a:ext uri="{FF2B5EF4-FFF2-40B4-BE49-F238E27FC236}">
                  <a16:creationId xmlns:a16="http://schemas.microsoft.com/office/drawing/2014/main" id="{C963CC0A-75FA-4203-9B85-B137FCB540CA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8" name="Parallelogram 6">
              <a:extLst>
                <a:ext uri="{FF2B5EF4-FFF2-40B4-BE49-F238E27FC236}">
                  <a16:creationId xmlns:a16="http://schemas.microsoft.com/office/drawing/2014/main" id="{46036FED-942B-4530-8173-DD7AC7E6474C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89" name="Parallelogram 6">
              <a:extLst>
                <a:ext uri="{FF2B5EF4-FFF2-40B4-BE49-F238E27FC236}">
                  <a16:creationId xmlns:a16="http://schemas.microsoft.com/office/drawing/2014/main" id="{577556D5-5900-46AC-ABCE-2430C76E7C30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0" name="Parallelogram 6">
              <a:extLst>
                <a:ext uri="{FF2B5EF4-FFF2-40B4-BE49-F238E27FC236}">
                  <a16:creationId xmlns:a16="http://schemas.microsoft.com/office/drawing/2014/main" id="{A564C844-911A-48CC-A92C-4A5A418FA805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1" name="Parallelogram 6">
              <a:extLst>
                <a:ext uri="{FF2B5EF4-FFF2-40B4-BE49-F238E27FC236}">
                  <a16:creationId xmlns:a16="http://schemas.microsoft.com/office/drawing/2014/main" id="{845CF301-1BB6-44FC-8FEE-6DCEAF62862A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2" name="Rectangle 4">
              <a:extLst>
                <a:ext uri="{FF2B5EF4-FFF2-40B4-BE49-F238E27FC236}">
                  <a16:creationId xmlns:a16="http://schemas.microsoft.com/office/drawing/2014/main" id="{C11D46D7-1A89-4B6F-83E9-BA712FB95E8B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3" name="Parallelogram 6">
              <a:extLst>
                <a:ext uri="{FF2B5EF4-FFF2-40B4-BE49-F238E27FC236}">
                  <a16:creationId xmlns:a16="http://schemas.microsoft.com/office/drawing/2014/main" id="{00F7324C-AEAC-482D-88D5-3497A5FA5B52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4" name="Parallelogram 6">
              <a:extLst>
                <a:ext uri="{FF2B5EF4-FFF2-40B4-BE49-F238E27FC236}">
                  <a16:creationId xmlns:a16="http://schemas.microsoft.com/office/drawing/2014/main" id="{D6D60BA9-2BB6-432E-B78F-B7405F068474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5" name="Parallelogram 6">
              <a:extLst>
                <a:ext uri="{FF2B5EF4-FFF2-40B4-BE49-F238E27FC236}">
                  <a16:creationId xmlns:a16="http://schemas.microsoft.com/office/drawing/2014/main" id="{9A9B4FF4-D8C7-4370-A92B-B4FF18EA7AFB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6" name="Parallelogram 6">
              <a:extLst>
                <a:ext uri="{FF2B5EF4-FFF2-40B4-BE49-F238E27FC236}">
                  <a16:creationId xmlns:a16="http://schemas.microsoft.com/office/drawing/2014/main" id="{C18C0DD3-1AED-47D0-9893-C27884A746F4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7" name="Rectangle 7">
              <a:extLst>
                <a:ext uri="{FF2B5EF4-FFF2-40B4-BE49-F238E27FC236}">
                  <a16:creationId xmlns:a16="http://schemas.microsoft.com/office/drawing/2014/main" id="{BC6E0332-E3B3-4DD7-8B72-8CDC26529EFB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8" name="Rectangle 4">
              <a:extLst>
                <a:ext uri="{FF2B5EF4-FFF2-40B4-BE49-F238E27FC236}">
                  <a16:creationId xmlns:a16="http://schemas.microsoft.com/office/drawing/2014/main" id="{DABED73D-9F68-4C8B-AC51-2EBC777F599F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99" name="Rectangle 4">
              <a:extLst>
                <a:ext uri="{FF2B5EF4-FFF2-40B4-BE49-F238E27FC236}">
                  <a16:creationId xmlns:a16="http://schemas.microsoft.com/office/drawing/2014/main" id="{BE8890ED-0331-4D4E-95ED-C4AC21D0D4A0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0" name="Rectangle 4">
              <a:extLst>
                <a:ext uri="{FF2B5EF4-FFF2-40B4-BE49-F238E27FC236}">
                  <a16:creationId xmlns:a16="http://schemas.microsoft.com/office/drawing/2014/main" id="{7F4537E7-306C-4A62-A71E-9965E30301AB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1" name="Rectangle 4">
              <a:extLst>
                <a:ext uri="{FF2B5EF4-FFF2-40B4-BE49-F238E27FC236}">
                  <a16:creationId xmlns:a16="http://schemas.microsoft.com/office/drawing/2014/main" id="{C6FD5A1C-C389-4A9C-8632-CFC65F9D2942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2" name="Rectangle 4">
              <a:extLst>
                <a:ext uri="{FF2B5EF4-FFF2-40B4-BE49-F238E27FC236}">
                  <a16:creationId xmlns:a16="http://schemas.microsoft.com/office/drawing/2014/main" id="{4C0BBA5F-CF4C-4C0C-9A6E-348530406833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03" name="Rectangle 4">
              <a:extLst>
                <a:ext uri="{FF2B5EF4-FFF2-40B4-BE49-F238E27FC236}">
                  <a16:creationId xmlns:a16="http://schemas.microsoft.com/office/drawing/2014/main" id="{E88ED448-20B2-43BA-B202-79D69D0F5A92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04" name="Rounded Rectangle 2">
            <a:extLst>
              <a:ext uri="{FF2B5EF4-FFF2-40B4-BE49-F238E27FC236}">
                <a16:creationId xmlns:a16="http://schemas.microsoft.com/office/drawing/2014/main" id="{79422E0F-D588-46FA-8C44-9D056873CFFD}"/>
              </a:ext>
            </a:extLst>
          </p:cNvPr>
          <p:cNvSpPr/>
          <p:nvPr/>
        </p:nvSpPr>
        <p:spPr>
          <a:xfrm>
            <a:off x="9138054" y="1914828"/>
            <a:ext cx="228795" cy="292082"/>
          </a:xfrm>
          <a:custGeom>
            <a:avLst/>
            <a:gdLst/>
            <a:ahLst/>
            <a:cxnLst/>
            <a:rect l="l" t="t" r="r" b="b"/>
            <a:pathLst>
              <a:path w="3098702" h="3955818">
                <a:moveTo>
                  <a:pt x="584057" y="3782388"/>
                </a:moveTo>
                <a:lnTo>
                  <a:pt x="2472989" y="3782388"/>
                </a:lnTo>
                <a:cubicBezTo>
                  <a:pt x="2499530" y="3782388"/>
                  <a:pt x="2521045" y="3803903"/>
                  <a:pt x="2521045" y="3830444"/>
                </a:cubicBezTo>
                <a:lnTo>
                  <a:pt x="2521045" y="3907762"/>
                </a:lnTo>
                <a:cubicBezTo>
                  <a:pt x="2521045" y="3934303"/>
                  <a:pt x="2499530" y="3955818"/>
                  <a:pt x="2472989" y="3955818"/>
                </a:cubicBezTo>
                <a:lnTo>
                  <a:pt x="584057" y="3955818"/>
                </a:lnTo>
                <a:cubicBezTo>
                  <a:pt x="557516" y="3955818"/>
                  <a:pt x="536001" y="3934303"/>
                  <a:pt x="536001" y="3907762"/>
                </a:cubicBezTo>
                <a:lnTo>
                  <a:pt x="536001" y="3830444"/>
                </a:lnTo>
                <a:cubicBezTo>
                  <a:pt x="536001" y="3803903"/>
                  <a:pt x="557516" y="3782388"/>
                  <a:pt x="584057" y="3782388"/>
                </a:cubicBezTo>
                <a:close/>
                <a:moveTo>
                  <a:pt x="1084610" y="2997223"/>
                </a:moveTo>
                <a:cubicBezTo>
                  <a:pt x="1045477" y="2997223"/>
                  <a:pt x="1013754" y="3028946"/>
                  <a:pt x="1013754" y="3068079"/>
                </a:cubicBezTo>
                <a:lnTo>
                  <a:pt x="1013754" y="3351492"/>
                </a:lnTo>
                <a:cubicBezTo>
                  <a:pt x="1013754" y="3390625"/>
                  <a:pt x="1045477" y="3422348"/>
                  <a:pt x="1084610" y="3422348"/>
                </a:cubicBezTo>
                <a:lnTo>
                  <a:pt x="2014092" y="3422348"/>
                </a:lnTo>
                <a:cubicBezTo>
                  <a:pt x="2053225" y="3422348"/>
                  <a:pt x="2084948" y="3390625"/>
                  <a:pt x="2084948" y="3351492"/>
                </a:cubicBezTo>
                <a:lnTo>
                  <a:pt x="2084948" y="3068079"/>
                </a:lnTo>
                <a:cubicBezTo>
                  <a:pt x="2084948" y="3028946"/>
                  <a:pt x="2053225" y="2997223"/>
                  <a:pt x="2014092" y="2997223"/>
                </a:cubicBezTo>
                <a:close/>
                <a:moveTo>
                  <a:pt x="656690" y="2906112"/>
                </a:moveTo>
                <a:lnTo>
                  <a:pt x="2442013" y="2906112"/>
                </a:lnTo>
                <a:lnTo>
                  <a:pt x="2442013" y="3712250"/>
                </a:lnTo>
                <a:lnTo>
                  <a:pt x="656690" y="3712250"/>
                </a:lnTo>
                <a:close/>
                <a:moveTo>
                  <a:pt x="575330" y="2669437"/>
                </a:moveTo>
                <a:lnTo>
                  <a:pt x="2464262" y="2669437"/>
                </a:lnTo>
                <a:cubicBezTo>
                  <a:pt x="2490803" y="2669437"/>
                  <a:pt x="2512318" y="2690952"/>
                  <a:pt x="2512318" y="2717493"/>
                </a:cubicBezTo>
                <a:lnTo>
                  <a:pt x="2512318" y="2794811"/>
                </a:lnTo>
                <a:cubicBezTo>
                  <a:pt x="2512318" y="2821352"/>
                  <a:pt x="2490803" y="2842867"/>
                  <a:pt x="2464262" y="2842867"/>
                </a:cubicBezTo>
                <a:lnTo>
                  <a:pt x="575330" y="2842867"/>
                </a:lnTo>
                <a:cubicBezTo>
                  <a:pt x="548789" y="2842867"/>
                  <a:pt x="527274" y="2821352"/>
                  <a:pt x="527274" y="2794811"/>
                </a:cubicBezTo>
                <a:lnTo>
                  <a:pt x="527274" y="2717493"/>
                </a:lnTo>
                <a:cubicBezTo>
                  <a:pt x="527274" y="2690952"/>
                  <a:pt x="548789" y="2669437"/>
                  <a:pt x="575330" y="2669437"/>
                </a:cubicBezTo>
                <a:close/>
                <a:moveTo>
                  <a:pt x="1349992" y="2168510"/>
                </a:moveTo>
                <a:lnTo>
                  <a:pt x="1707057" y="2168510"/>
                </a:lnTo>
                <a:lnTo>
                  <a:pt x="1707057" y="2370734"/>
                </a:lnTo>
                <a:cubicBezTo>
                  <a:pt x="1874747" y="2404729"/>
                  <a:pt x="1985722" y="2490502"/>
                  <a:pt x="1985722" y="2586734"/>
                </a:cubicBezTo>
                <a:lnTo>
                  <a:pt x="1071576" y="2594663"/>
                </a:lnTo>
                <a:cubicBezTo>
                  <a:pt x="1065230" y="2495535"/>
                  <a:pt x="1177348" y="2405698"/>
                  <a:pt x="1349992" y="2368429"/>
                </a:cubicBezTo>
                <a:close/>
                <a:moveTo>
                  <a:pt x="2631656" y="450715"/>
                </a:moveTo>
                <a:cubicBezTo>
                  <a:pt x="2599636" y="450919"/>
                  <a:pt x="2565613" y="455880"/>
                  <a:pt x="2530064" y="466051"/>
                </a:cubicBezTo>
                <a:cubicBezTo>
                  <a:pt x="2503375" y="834241"/>
                  <a:pt x="2405544" y="1178921"/>
                  <a:pt x="2250893" y="1444917"/>
                </a:cubicBezTo>
                <a:cubicBezTo>
                  <a:pt x="2218111" y="1501300"/>
                  <a:pt x="2183585" y="1552913"/>
                  <a:pt x="2146402" y="1598826"/>
                </a:cubicBezTo>
                <a:cubicBezTo>
                  <a:pt x="2293461" y="1638047"/>
                  <a:pt x="2493561" y="1550708"/>
                  <a:pt x="2660017" y="1363140"/>
                </a:cubicBezTo>
                <a:cubicBezTo>
                  <a:pt x="2786489" y="1220627"/>
                  <a:pt x="2874424" y="1040657"/>
                  <a:pt x="2899480" y="873043"/>
                </a:cubicBezTo>
                <a:cubicBezTo>
                  <a:pt x="2938482" y="612144"/>
                  <a:pt x="2819565" y="449517"/>
                  <a:pt x="2631656" y="450715"/>
                </a:cubicBezTo>
                <a:close/>
                <a:moveTo>
                  <a:pt x="467048" y="450715"/>
                </a:moveTo>
                <a:cubicBezTo>
                  <a:pt x="279139" y="449517"/>
                  <a:pt x="160221" y="612144"/>
                  <a:pt x="199222" y="873043"/>
                </a:cubicBezTo>
                <a:cubicBezTo>
                  <a:pt x="224279" y="1040657"/>
                  <a:pt x="312213" y="1220627"/>
                  <a:pt x="438685" y="1363140"/>
                </a:cubicBezTo>
                <a:cubicBezTo>
                  <a:pt x="605037" y="1550589"/>
                  <a:pt x="804990" y="1637937"/>
                  <a:pt x="952028" y="1598911"/>
                </a:cubicBezTo>
                <a:cubicBezTo>
                  <a:pt x="918104" y="1556765"/>
                  <a:pt x="886364" y="1509855"/>
                  <a:pt x="856054" y="1458932"/>
                </a:cubicBezTo>
                <a:cubicBezTo>
                  <a:pt x="696751" y="1191291"/>
                  <a:pt x="595828" y="840985"/>
                  <a:pt x="568527" y="466013"/>
                </a:cubicBezTo>
                <a:cubicBezTo>
                  <a:pt x="533017" y="455869"/>
                  <a:pt x="499033" y="450918"/>
                  <a:pt x="467048" y="450715"/>
                </a:cubicBezTo>
                <a:close/>
                <a:moveTo>
                  <a:pt x="2354966" y="348975"/>
                </a:moveTo>
                <a:lnTo>
                  <a:pt x="2153798" y="352632"/>
                </a:lnTo>
                <a:cubicBezTo>
                  <a:pt x="2173305" y="498936"/>
                  <a:pt x="2179729" y="531287"/>
                  <a:pt x="2185171" y="681814"/>
                </a:cubicBezTo>
                <a:cubicBezTo>
                  <a:pt x="2182853" y="813191"/>
                  <a:pt x="2159358" y="914444"/>
                  <a:pt x="2125875" y="1049479"/>
                </a:cubicBezTo>
                <a:cubicBezTo>
                  <a:pt x="2071222" y="1223496"/>
                  <a:pt x="2061228" y="1228079"/>
                  <a:pt x="2011151" y="1332869"/>
                </a:cubicBezTo>
                <a:cubicBezTo>
                  <a:pt x="1951069" y="1449268"/>
                  <a:pt x="1836673" y="1629725"/>
                  <a:pt x="1768261" y="1753641"/>
                </a:cubicBezTo>
                <a:cubicBezTo>
                  <a:pt x="1892204" y="1655451"/>
                  <a:pt x="2022124" y="1512091"/>
                  <a:pt x="2102591" y="1384075"/>
                </a:cubicBezTo>
                <a:cubicBezTo>
                  <a:pt x="2250115" y="1140235"/>
                  <a:pt x="2301557" y="994020"/>
                  <a:pt x="2350534" y="737869"/>
                </a:cubicBezTo>
                <a:cubicBezTo>
                  <a:pt x="2361833" y="563166"/>
                  <a:pt x="2370816" y="497718"/>
                  <a:pt x="2354966" y="348975"/>
                </a:cubicBezTo>
                <a:close/>
                <a:moveTo>
                  <a:pt x="2539333" y="238558"/>
                </a:moveTo>
                <a:lnTo>
                  <a:pt x="2536537" y="347892"/>
                </a:lnTo>
                <a:cubicBezTo>
                  <a:pt x="2608900" y="315742"/>
                  <a:pt x="2677562" y="299616"/>
                  <a:pt x="2740368" y="297718"/>
                </a:cubicBezTo>
                <a:cubicBezTo>
                  <a:pt x="2983613" y="290369"/>
                  <a:pt x="3139018" y="496461"/>
                  <a:pt x="3089515" y="830455"/>
                </a:cubicBezTo>
                <a:cubicBezTo>
                  <a:pt x="3058092" y="1042474"/>
                  <a:pt x="2946966" y="1270289"/>
                  <a:pt x="2786963" y="1450704"/>
                </a:cubicBezTo>
                <a:cubicBezTo>
                  <a:pt x="2540351" y="1728779"/>
                  <a:pt x="2235198" y="1832763"/>
                  <a:pt x="2047591" y="1711869"/>
                </a:cubicBezTo>
                <a:cubicBezTo>
                  <a:pt x="1960010" y="1801924"/>
                  <a:pt x="1864893" y="1865189"/>
                  <a:pt x="1766566" y="1901471"/>
                </a:cubicBezTo>
                <a:lnTo>
                  <a:pt x="1766566" y="2055268"/>
                </a:lnTo>
                <a:cubicBezTo>
                  <a:pt x="1766566" y="2085119"/>
                  <a:pt x="1742367" y="2109318"/>
                  <a:pt x="1712516" y="2109318"/>
                </a:cubicBezTo>
                <a:lnTo>
                  <a:pt x="1344530" y="2109318"/>
                </a:lnTo>
                <a:cubicBezTo>
                  <a:pt x="1314679" y="2109318"/>
                  <a:pt x="1290480" y="2085119"/>
                  <a:pt x="1290480" y="2055268"/>
                </a:cubicBezTo>
                <a:lnTo>
                  <a:pt x="1290480" y="1884230"/>
                </a:lnTo>
                <a:cubicBezTo>
                  <a:pt x="1206899" y="1846694"/>
                  <a:pt x="1126105" y="1789314"/>
                  <a:pt x="1051155" y="1711837"/>
                </a:cubicBezTo>
                <a:cubicBezTo>
                  <a:pt x="863555" y="1832780"/>
                  <a:pt x="558372" y="1728802"/>
                  <a:pt x="311739" y="1450704"/>
                </a:cubicBezTo>
                <a:cubicBezTo>
                  <a:pt x="151737" y="1270289"/>
                  <a:pt x="40611" y="1042474"/>
                  <a:pt x="9187" y="830455"/>
                </a:cubicBezTo>
                <a:cubicBezTo>
                  <a:pt x="-40316" y="496461"/>
                  <a:pt x="115089" y="290369"/>
                  <a:pt x="358334" y="297718"/>
                </a:cubicBezTo>
                <a:cubicBezTo>
                  <a:pt x="421167" y="299617"/>
                  <a:pt x="489861" y="315756"/>
                  <a:pt x="562257" y="347936"/>
                </a:cubicBezTo>
                <a:cubicBezTo>
                  <a:pt x="559920" y="314992"/>
                  <a:pt x="559351" y="281866"/>
                  <a:pt x="559351" y="248638"/>
                </a:cubicBezTo>
                <a:close/>
                <a:moveTo>
                  <a:pt x="517407" y="0"/>
                </a:moveTo>
                <a:lnTo>
                  <a:pt x="2581295" y="0"/>
                </a:lnTo>
                <a:cubicBezTo>
                  <a:pt x="2607836" y="0"/>
                  <a:pt x="2629351" y="21515"/>
                  <a:pt x="2629351" y="48056"/>
                </a:cubicBezTo>
                <a:lnTo>
                  <a:pt x="2629351" y="125374"/>
                </a:lnTo>
                <a:cubicBezTo>
                  <a:pt x="2629351" y="151915"/>
                  <a:pt x="2607836" y="173430"/>
                  <a:pt x="2581295" y="173430"/>
                </a:cubicBezTo>
                <a:lnTo>
                  <a:pt x="517407" y="173430"/>
                </a:lnTo>
                <a:cubicBezTo>
                  <a:pt x="490866" y="173430"/>
                  <a:pt x="469351" y="151915"/>
                  <a:pt x="469351" y="125374"/>
                </a:cubicBezTo>
                <a:lnTo>
                  <a:pt x="469351" y="48056"/>
                </a:lnTo>
                <a:cubicBezTo>
                  <a:pt x="469351" y="21515"/>
                  <a:pt x="490866" y="0"/>
                  <a:pt x="517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5" name="Rounded Rectangle 2">
            <a:extLst>
              <a:ext uri="{FF2B5EF4-FFF2-40B4-BE49-F238E27FC236}">
                <a16:creationId xmlns:a16="http://schemas.microsoft.com/office/drawing/2014/main" id="{827CF30A-2304-48BC-8288-0247E8049E73}"/>
              </a:ext>
            </a:extLst>
          </p:cNvPr>
          <p:cNvSpPr/>
          <p:nvPr/>
        </p:nvSpPr>
        <p:spPr>
          <a:xfrm>
            <a:off x="8135555" y="1986812"/>
            <a:ext cx="202037" cy="292423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06" name="Oval 6">
            <a:extLst>
              <a:ext uri="{FF2B5EF4-FFF2-40B4-BE49-F238E27FC236}">
                <a16:creationId xmlns:a16="http://schemas.microsoft.com/office/drawing/2014/main" id="{DF998365-C30A-4547-AE2C-7F9470F92E37}"/>
              </a:ext>
            </a:extLst>
          </p:cNvPr>
          <p:cNvSpPr>
            <a:spLocks noChangeAspect="1"/>
          </p:cNvSpPr>
          <p:nvPr/>
        </p:nvSpPr>
        <p:spPr>
          <a:xfrm rot="2700000">
            <a:off x="8948067" y="2082942"/>
            <a:ext cx="198834" cy="248616"/>
          </a:xfrm>
          <a:custGeom>
            <a:avLst/>
            <a:gdLst/>
            <a:ahLst/>
            <a:cxnLst/>
            <a:rect l="l" t="t" r="r" b="b"/>
            <a:pathLst>
              <a:path w="3478449" h="4349349">
                <a:moveTo>
                  <a:pt x="2303834" y="3332250"/>
                </a:moveTo>
                <a:lnTo>
                  <a:pt x="2335786" y="3451498"/>
                </a:lnTo>
                <a:cubicBezTo>
                  <a:pt x="2513705" y="3496366"/>
                  <a:pt x="2649193" y="3646654"/>
                  <a:pt x="2672368" y="3832213"/>
                </a:cubicBezTo>
                <a:cubicBezTo>
                  <a:pt x="3044631" y="3779681"/>
                  <a:pt x="3285029" y="3695856"/>
                  <a:pt x="3285029" y="3601502"/>
                </a:cubicBezTo>
                <a:cubicBezTo>
                  <a:pt x="3285027" y="3478779"/>
                  <a:pt x="2878330" y="3373868"/>
                  <a:pt x="2303834" y="3332250"/>
                </a:cubicBezTo>
                <a:close/>
                <a:moveTo>
                  <a:pt x="224780" y="3543083"/>
                </a:moveTo>
                <a:cubicBezTo>
                  <a:pt x="204188" y="3561953"/>
                  <a:pt x="193374" y="3581491"/>
                  <a:pt x="193374" y="3601503"/>
                </a:cubicBezTo>
                <a:cubicBezTo>
                  <a:pt x="193374" y="3761597"/>
                  <a:pt x="885464" y="3891378"/>
                  <a:pt x="1739200" y="3891378"/>
                </a:cubicBezTo>
                <a:lnTo>
                  <a:pt x="1763211" y="3890924"/>
                </a:lnTo>
                <a:cubicBezTo>
                  <a:pt x="1763475" y="3730950"/>
                  <a:pt x="1846055" y="3590294"/>
                  <a:pt x="1971184" y="3509473"/>
                </a:cubicBezTo>
                <a:lnTo>
                  <a:pt x="1919083" y="3315028"/>
                </a:lnTo>
                <a:cubicBezTo>
                  <a:pt x="1860093" y="3312287"/>
                  <a:pt x="1800058" y="3311628"/>
                  <a:pt x="1739202" y="3311628"/>
                </a:cubicBezTo>
                <a:cubicBezTo>
                  <a:pt x="992182" y="3311628"/>
                  <a:pt x="368923" y="3410992"/>
                  <a:pt x="224780" y="3543083"/>
                </a:cubicBezTo>
                <a:close/>
                <a:moveTo>
                  <a:pt x="806151" y="1092835"/>
                </a:moveTo>
                <a:cubicBezTo>
                  <a:pt x="628676" y="1265432"/>
                  <a:pt x="557357" y="1493226"/>
                  <a:pt x="543550" y="1674212"/>
                </a:cubicBezTo>
                <a:lnTo>
                  <a:pt x="441728" y="3005602"/>
                </a:lnTo>
                <a:cubicBezTo>
                  <a:pt x="438610" y="3070037"/>
                  <a:pt x="488316" y="3124800"/>
                  <a:pt x="552752" y="3127918"/>
                </a:cubicBezTo>
                <a:lnTo>
                  <a:pt x="571117" y="3128807"/>
                </a:lnTo>
                <a:cubicBezTo>
                  <a:pt x="635553" y="3131925"/>
                  <a:pt x="690316" y="3082219"/>
                  <a:pt x="693433" y="3017783"/>
                </a:cubicBezTo>
                <a:cubicBezTo>
                  <a:pt x="727374" y="2316475"/>
                  <a:pt x="701659" y="2413768"/>
                  <a:pt x="796789" y="1704301"/>
                </a:cubicBezTo>
                <a:cubicBezTo>
                  <a:pt x="820305" y="1497091"/>
                  <a:pt x="833536" y="1389927"/>
                  <a:pt x="1040726" y="1187927"/>
                </a:cubicBezTo>
                <a:cubicBezTo>
                  <a:pt x="1302172" y="951267"/>
                  <a:pt x="1160955" y="796219"/>
                  <a:pt x="888852" y="1022541"/>
                </a:cubicBezTo>
                <a:cubicBezTo>
                  <a:pt x="859024" y="1044648"/>
                  <a:pt x="831504" y="1068178"/>
                  <a:pt x="806151" y="1092835"/>
                </a:cubicBezTo>
                <a:close/>
                <a:moveTo>
                  <a:pt x="1536542" y="332502"/>
                </a:moveTo>
                <a:cubicBezTo>
                  <a:pt x="1490277" y="391748"/>
                  <a:pt x="1471485" y="469497"/>
                  <a:pt x="1489427" y="544816"/>
                </a:cubicBezTo>
                <a:cubicBezTo>
                  <a:pt x="1652710" y="513079"/>
                  <a:pt x="1822066" y="510840"/>
                  <a:pt x="1988094" y="544087"/>
                </a:cubicBezTo>
                <a:cubicBezTo>
                  <a:pt x="2011603" y="446945"/>
                  <a:pt x="1973964" y="344924"/>
                  <a:pt x="1892630" y="284450"/>
                </a:cubicBezTo>
                <a:cubicBezTo>
                  <a:pt x="1804889" y="219212"/>
                  <a:pt x="1685490" y="216590"/>
                  <a:pt x="1594972" y="277917"/>
                </a:cubicBezTo>
                <a:cubicBezTo>
                  <a:pt x="1572342" y="293249"/>
                  <a:pt x="1552755" y="311739"/>
                  <a:pt x="1536542" y="332502"/>
                </a:cubicBezTo>
                <a:close/>
                <a:moveTo>
                  <a:pt x="1403558" y="132679"/>
                </a:moveTo>
                <a:cubicBezTo>
                  <a:pt x="1422172" y="115245"/>
                  <a:pt x="1442316" y="99106"/>
                  <a:pt x="1463913" y="84474"/>
                </a:cubicBezTo>
                <a:cubicBezTo>
                  <a:pt x="1636683" y="-32580"/>
                  <a:pt x="1864582" y="-27578"/>
                  <a:pt x="2032050" y="96942"/>
                </a:cubicBezTo>
                <a:cubicBezTo>
                  <a:pt x="2191033" y="215151"/>
                  <a:pt x="2262548" y="416529"/>
                  <a:pt x="2214622" y="606677"/>
                </a:cubicBezTo>
                <a:cubicBezTo>
                  <a:pt x="2516958" y="722785"/>
                  <a:pt x="2795175" y="964284"/>
                  <a:pt x="2993719" y="1367716"/>
                </a:cubicBezTo>
                <a:cubicBezTo>
                  <a:pt x="3144703" y="1723426"/>
                  <a:pt x="3222501" y="1968311"/>
                  <a:pt x="3243962" y="2479782"/>
                </a:cubicBezTo>
                <a:cubicBezTo>
                  <a:pt x="3265423" y="2883394"/>
                  <a:pt x="3227178" y="2880525"/>
                  <a:pt x="3478449" y="3562850"/>
                </a:cubicBezTo>
                <a:lnTo>
                  <a:pt x="3471348" y="3562897"/>
                </a:lnTo>
                <a:cubicBezTo>
                  <a:pt x="3476429" y="3575355"/>
                  <a:pt x="3478257" y="3588369"/>
                  <a:pt x="3478256" y="3601503"/>
                </a:cubicBezTo>
                <a:cubicBezTo>
                  <a:pt x="3478256" y="3777378"/>
                  <a:pt x="3150470" y="3931647"/>
                  <a:pt x="2657797" y="4017694"/>
                </a:cubicBezTo>
                <a:cubicBezTo>
                  <a:pt x="2605086" y="4209442"/>
                  <a:pt x="2429009" y="4349349"/>
                  <a:pt x="2220254" y="4349349"/>
                </a:cubicBezTo>
                <a:cubicBezTo>
                  <a:pt x="2039425" y="4349349"/>
                  <a:pt x="1883116" y="4244370"/>
                  <a:pt x="1810477" y="4091287"/>
                </a:cubicBezTo>
                <a:cubicBezTo>
                  <a:pt x="1786841" y="4092167"/>
                  <a:pt x="1763078" y="4092303"/>
                  <a:pt x="1739202" y="4092303"/>
                </a:cubicBezTo>
                <a:cubicBezTo>
                  <a:pt x="778747" y="4092303"/>
                  <a:pt x="146" y="3872564"/>
                  <a:pt x="146" y="3601503"/>
                </a:cubicBezTo>
                <a:lnTo>
                  <a:pt x="2958" y="3585789"/>
                </a:lnTo>
                <a:lnTo>
                  <a:pt x="0" y="3585809"/>
                </a:lnTo>
                <a:lnTo>
                  <a:pt x="4960" y="3574599"/>
                </a:lnTo>
                <a:cubicBezTo>
                  <a:pt x="7744" y="3548733"/>
                  <a:pt x="19558" y="3523805"/>
                  <a:pt x="38043" y="3499774"/>
                </a:cubicBezTo>
                <a:cubicBezTo>
                  <a:pt x="212374" y="3085653"/>
                  <a:pt x="178399" y="2848667"/>
                  <a:pt x="180505" y="2442031"/>
                </a:cubicBezTo>
                <a:cubicBezTo>
                  <a:pt x="198934" y="1835481"/>
                  <a:pt x="351030" y="1502532"/>
                  <a:pt x="434022" y="1319862"/>
                </a:cubicBezTo>
                <a:cubicBezTo>
                  <a:pt x="482466" y="1213236"/>
                  <a:pt x="548576" y="1113252"/>
                  <a:pt x="628456" y="1022511"/>
                </a:cubicBezTo>
                <a:cubicBezTo>
                  <a:pt x="663405" y="982812"/>
                  <a:pt x="700987" y="944882"/>
                  <a:pt x="740880" y="908940"/>
                </a:cubicBezTo>
                <a:cubicBezTo>
                  <a:pt x="888526" y="775914"/>
                  <a:pt x="1067806" y="670105"/>
                  <a:pt x="1262306" y="602921"/>
                </a:cubicBezTo>
                <a:cubicBezTo>
                  <a:pt x="1220867" y="430764"/>
                  <a:pt x="1276608" y="251587"/>
                  <a:pt x="1403558" y="13267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7" name="Rectangle 9">
            <a:extLst>
              <a:ext uri="{FF2B5EF4-FFF2-40B4-BE49-F238E27FC236}">
                <a16:creationId xmlns:a16="http://schemas.microsoft.com/office/drawing/2014/main" id="{346AD80E-7E44-40ED-994F-61F79BB676C4}"/>
              </a:ext>
            </a:extLst>
          </p:cNvPr>
          <p:cNvSpPr>
            <a:spLocks noChangeAspect="1"/>
          </p:cNvSpPr>
          <p:nvPr/>
        </p:nvSpPr>
        <p:spPr>
          <a:xfrm rot="18900000">
            <a:off x="8457018" y="2003419"/>
            <a:ext cx="248618" cy="159606"/>
          </a:xfrm>
          <a:custGeom>
            <a:avLst/>
            <a:gdLst/>
            <a:ahLst/>
            <a:cxnLst/>
            <a:rect l="l" t="t" r="r" b="b"/>
            <a:pathLst>
              <a:path w="4124304" h="2647702">
                <a:moveTo>
                  <a:pt x="1686761" y="960941"/>
                </a:moveTo>
                <a:cubicBezTo>
                  <a:pt x="1753842" y="1028021"/>
                  <a:pt x="1798471" y="1109050"/>
                  <a:pt x="1818618" y="1195219"/>
                </a:cubicBezTo>
                <a:lnTo>
                  <a:pt x="1357681" y="1195218"/>
                </a:lnTo>
                <a:cubicBezTo>
                  <a:pt x="1313297" y="1181285"/>
                  <a:pt x="1263467" y="1193011"/>
                  <a:pt x="1228239" y="1228239"/>
                </a:cubicBezTo>
                <a:cubicBezTo>
                  <a:pt x="1175433" y="1281044"/>
                  <a:pt x="1175433" y="1366658"/>
                  <a:pt x="1228239" y="1419463"/>
                </a:cubicBezTo>
                <a:cubicBezTo>
                  <a:pt x="1268711" y="1459935"/>
                  <a:pt x="1328455" y="1469389"/>
                  <a:pt x="1377667" y="1447218"/>
                </a:cubicBezTo>
                <a:lnTo>
                  <a:pt x="1820178" y="1447218"/>
                </a:lnTo>
                <a:cubicBezTo>
                  <a:pt x="1800316" y="1535281"/>
                  <a:pt x="1755235" y="1618288"/>
                  <a:pt x="1686761" y="1686762"/>
                </a:cubicBezTo>
                <a:cubicBezTo>
                  <a:pt x="1486331" y="1887192"/>
                  <a:pt x="1161370" y="1887192"/>
                  <a:pt x="960940" y="1686762"/>
                </a:cubicBezTo>
                <a:cubicBezTo>
                  <a:pt x="760510" y="1486332"/>
                  <a:pt x="760510" y="1161371"/>
                  <a:pt x="960940" y="960941"/>
                </a:cubicBezTo>
                <a:cubicBezTo>
                  <a:pt x="1161370" y="760511"/>
                  <a:pt x="1486331" y="760511"/>
                  <a:pt x="1686761" y="960941"/>
                </a:cubicBezTo>
                <a:close/>
                <a:moveTo>
                  <a:pt x="1990695" y="657007"/>
                </a:moveTo>
                <a:cubicBezTo>
                  <a:pt x="2141919" y="808231"/>
                  <a:pt x="2231048" y="998036"/>
                  <a:pt x="2254582" y="1195218"/>
                </a:cubicBezTo>
                <a:lnTo>
                  <a:pt x="2033623" y="1195218"/>
                </a:lnTo>
                <a:cubicBezTo>
                  <a:pt x="2009221" y="1055209"/>
                  <a:pt x="1942559" y="921354"/>
                  <a:pt x="1834453" y="813249"/>
                </a:cubicBezTo>
                <a:cubicBezTo>
                  <a:pt x="1552456" y="531251"/>
                  <a:pt x="1095246" y="531251"/>
                  <a:pt x="813248" y="813249"/>
                </a:cubicBezTo>
                <a:cubicBezTo>
                  <a:pt x="531251" y="1095246"/>
                  <a:pt x="531251" y="1552456"/>
                  <a:pt x="813248" y="1834454"/>
                </a:cubicBezTo>
                <a:cubicBezTo>
                  <a:pt x="1095246" y="2116452"/>
                  <a:pt x="1552456" y="2116452"/>
                  <a:pt x="1834453" y="1834454"/>
                </a:cubicBezTo>
                <a:cubicBezTo>
                  <a:pt x="1943898" y="1725009"/>
                  <a:pt x="2010867" y="1589173"/>
                  <a:pt x="2034128" y="1447218"/>
                </a:cubicBezTo>
                <a:lnTo>
                  <a:pt x="2255087" y="1447218"/>
                </a:lnTo>
                <a:cubicBezTo>
                  <a:pt x="2232632" y="1646282"/>
                  <a:pt x="2143266" y="1838124"/>
                  <a:pt x="1990695" y="1990695"/>
                </a:cubicBezTo>
                <a:cubicBezTo>
                  <a:pt x="1622407" y="2358984"/>
                  <a:pt x="1025295" y="2358984"/>
                  <a:pt x="657007" y="1990695"/>
                </a:cubicBezTo>
                <a:cubicBezTo>
                  <a:pt x="288719" y="1622407"/>
                  <a:pt x="288719" y="1025295"/>
                  <a:pt x="657007" y="657007"/>
                </a:cubicBezTo>
                <a:cubicBezTo>
                  <a:pt x="1025295" y="288719"/>
                  <a:pt x="1622407" y="288719"/>
                  <a:pt x="1990695" y="657007"/>
                </a:cubicBezTo>
                <a:close/>
                <a:moveTo>
                  <a:pt x="2331989" y="315713"/>
                </a:moveTo>
                <a:cubicBezTo>
                  <a:pt x="2577620" y="561344"/>
                  <a:pt x="2714888" y="874304"/>
                  <a:pt x="2743432" y="1195218"/>
                </a:cubicBezTo>
                <a:lnTo>
                  <a:pt x="2495534" y="1195219"/>
                </a:lnTo>
                <a:cubicBezTo>
                  <a:pt x="2468062" y="937544"/>
                  <a:pt x="2355257" y="687433"/>
                  <a:pt x="2157763" y="489939"/>
                </a:cubicBezTo>
                <a:cubicBezTo>
                  <a:pt x="1697206" y="29382"/>
                  <a:pt x="950496" y="29382"/>
                  <a:pt x="489939" y="489939"/>
                </a:cubicBezTo>
                <a:cubicBezTo>
                  <a:pt x="29381" y="950496"/>
                  <a:pt x="29381" y="1697206"/>
                  <a:pt x="489939" y="2157764"/>
                </a:cubicBezTo>
                <a:cubicBezTo>
                  <a:pt x="950496" y="2618321"/>
                  <a:pt x="1697206" y="2618321"/>
                  <a:pt x="2157763" y="2157764"/>
                </a:cubicBezTo>
                <a:cubicBezTo>
                  <a:pt x="2356608" y="1958919"/>
                  <a:pt x="2469602" y="1706733"/>
                  <a:pt x="2496294" y="1447218"/>
                </a:cubicBezTo>
                <a:lnTo>
                  <a:pt x="2743684" y="1447218"/>
                </a:lnTo>
                <a:cubicBezTo>
                  <a:pt x="2716382" y="1769985"/>
                  <a:pt x="2578960" y="2085019"/>
                  <a:pt x="2331989" y="2331990"/>
                </a:cubicBezTo>
                <a:cubicBezTo>
                  <a:pt x="1775210" y="2888769"/>
                  <a:pt x="872492" y="2888769"/>
                  <a:pt x="315712" y="2331990"/>
                </a:cubicBezTo>
                <a:cubicBezTo>
                  <a:pt x="-241067" y="1775210"/>
                  <a:pt x="-241067" y="872492"/>
                  <a:pt x="315712" y="315713"/>
                </a:cubicBezTo>
                <a:cubicBezTo>
                  <a:pt x="872492" y="-241067"/>
                  <a:pt x="1775210" y="-241067"/>
                  <a:pt x="2331989" y="315713"/>
                </a:cubicBezTo>
                <a:close/>
                <a:moveTo>
                  <a:pt x="2647702" y="0"/>
                </a:moveTo>
                <a:cubicBezTo>
                  <a:pt x="2980508" y="332806"/>
                  <a:pt x="3161825" y="759734"/>
                  <a:pt x="3189918" y="1195218"/>
                </a:cubicBezTo>
                <a:lnTo>
                  <a:pt x="2940090" y="1195219"/>
                </a:lnTo>
                <a:cubicBezTo>
                  <a:pt x="2911774" y="823816"/>
                  <a:pt x="2755074" y="460681"/>
                  <a:pt x="2471047" y="176655"/>
                </a:cubicBezTo>
                <a:cubicBezTo>
                  <a:pt x="1837468" y="-456924"/>
                  <a:pt x="810233" y="-456924"/>
                  <a:pt x="176654" y="176655"/>
                </a:cubicBezTo>
                <a:cubicBezTo>
                  <a:pt x="-456925" y="810234"/>
                  <a:pt x="-456925" y="1837469"/>
                  <a:pt x="176654" y="2471048"/>
                </a:cubicBezTo>
                <a:cubicBezTo>
                  <a:pt x="810233" y="3104627"/>
                  <a:pt x="1837468" y="3104627"/>
                  <a:pt x="2471047" y="2471048"/>
                </a:cubicBezTo>
                <a:cubicBezTo>
                  <a:pt x="2756414" y="2185682"/>
                  <a:pt x="2913250" y="1820457"/>
                  <a:pt x="2940341" y="1447218"/>
                </a:cubicBezTo>
                <a:lnTo>
                  <a:pt x="3190169" y="1447219"/>
                </a:lnTo>
                <a:cubicBezTo>
                  <a:pt x="3163284" y="1884525"/>
                  <a:pt x="2981849" y="2313555"/>
                  <a:pt x="2647702" y="2647702"/>
                </a:cubicBezTo>
                <a:cubicBezTo>
                  <a:pt x="1916559" y="3378845"/>
                  <a:pt x="731143" y="3378845"/>
                  <a:pt x="0" y="2647702"/>
                </a:cubicBezTo>
                <a:cubicBezTo>
                  <a:pt x="-731143" y="1916559"/>
                  <a:pt x="-731143" y="731143"/>
                  <a:pt x="0" y="0"/>
                </a:cubicBezTo>
                <a:cubicBezTo>
                  <a:pt x="731143" y="-731142"/>
                  <a:pt x="1916559" y="-731142"/>
                  <a:pt x="2647702" y="0"/>
                </a:cubicBezTo>
                <a:close/>
                <a:moveTo>
                  <a:pt x="4124304" y="1067606"/>
                </a:moveTo>
                <a:lnTo>
                  <a:pt x="3881988" y="1309922"/>
                </a:lnTo>
                <a:lnTo>
                  <a:pt x="4124304" y="1552238"/>
                </a:lnTo>
                <a:lnTo>
                  <a:pt x="3582443" y="1552238"/>
                </a:lnTo>
                <a:lnTo>
                  <a:pt x="3423422" y="1393218"/>
                </a:lnTo>
                <a:lnTo>
                  <a:pt x="1314873" y="1393218"/>
                </a:lnTo>
                <a:cubicBezTo>
                  <a:pt x="1275517" y="1350840"/>
                  <a:pt x="1278327" y="1311274"/>
                  <a:pt x="1314873" y="1249218"/>
                </a:cubicBezTo>
                <a:lnTo>
                  <a:pt x="3400831" y="1249218"/>
                </a:lnTo>
                <a:lnTo>
                  <a:pt x="3582443" y="106760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8" name="Rectangle 1">
            <a:extLst>
              <a:ext uri="{FF2B5EF4-FFF2-40B4-BE49-F238E27FC236}">
                <a16:creationId xmlns:a16="http://schemas.microsoft.com/office/drawing/2014/main" id="{01B39F76-80B9-4998-8E57-4BD90857A4BB}"/>
              </a:ext>
            </a:extLst>
          </p:cNvPr>
          <p:cNvSpPr/>
          <p:nvPr/>
        </p:nvSpPr>
        <p:spPr>
          <a:xfrm>
            <a:off x="7788769" y="2097522"/>
            <a:ext cx="242971" cy="237949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9" name="Chord 3">
            <a:extLst>
              <a:ext uri="{FF2B5EF4-FFF2-40B4-BE49-F238E27FC236}">
                <a16:creationId xmlns:a16="http://schemas.microsoft.com/office/drawing/2014/main" id="{6AE78BDB-1C1B-4AAB-A560-7A42E0663194}"/>
              </a:ext>
            </a:extLst>
          </p:cNvPr>
          <p:cNvSpPr/>
          <p:nvPr/>
        </p:nvSpPr>
        <p:spPr>
          <a:xfrm rot="5400000">
            <a:off x="8672388" y="2147548"/>
            <a:ext cx="241866" cy="156827"/>
          </a:xfrm>
          <a:custGeom>
            <a:avLst/>
            <a:gdLst/>
            <a:ahLst/>
            <a:cxnLst/>
            <a:rect l="l" t="t" r="r" b="b"/>
            <a:pathLst>
              <a:path w="3999999" h="2593618">
                <a:moveTo>
                  <a:pt x="3279918" y="2029859"/>
                </a:moveTo>
                <a:lnTo>
                  <a:pt x="3483715" y="2099665"/>
                </a:lnTo>
                <a:lnTo>
                  <a:pt x="3483715" y="490311"/>
                </a:lnTo>
                <a:lnTo>
                  <a:pt x="3279918" y="560117"/>
                </a:lnTo>
                <a:close/>
                <a:moveTo>
                  <a:pt x="2847870" y="1881871"/>
                </a:moveTo>
                <a:lnTo>
                  <a:pt x="3051666" y="1951677"/>
                </a:lnTo>
                <a:lnTo>
                  <a:pt x="3051666" y="638300"/>
                </a:lnTo>
                <a:lnTo>
                  <a:pt x="2847870" y="708105"/>
                </a:lnTo>
                <a:close/>
                <a:moveTo>
                  <a:pt x="2009947" y="529967"/>
                </a:moveTo>
                <a:cubicBezTo>
                  <a:pt x="2009947" y="430556"/>
                  <a:pt x="2090536" y="349967"/>
                  <a:pt x="2189947" y="349967"/>
                </a:cubicBezTo>
                <a:cubicBezTo>
                  <a:pt x="2289358" y="349967"/>
                  <a:pt x="2369947" y="430556"/>
                  <a:pt x="2369947" y="529967"/>
                </a:cubicBezTo>
                <a:cubicBezTo>
                  <a:pt x="2369947" y="629378"/>
                  <a:pt x="2289358" y="709967"/>
                  <a:pt x="2189947" y="709967"/>
                </a:cubicBezTo>
                <a:cubicBezTo>
                  <a:pt x="2090536" y="709967"/>
                  <a:pt x="2009947" y="629378"/>
                  <a:pt x="2009947" y="529967"/>
                </a:cubicBezTo>
                <a:close/>
                <a:moveTo>
                  <a:pt x="2009947" y="2011890"/>
                </a:moveTo>
                <a:cubicBezTo>
                  <a:pt x="2009947" y="1912479"/>
                  <a:pt x="2090536" y="1831890"/>
                  <a:pt x="2189947" y="1831890"/>
                </a:cubicBezTo>
                <a:cubicBezTo>
                  <a:pt x="2289358" y="1831890"/>
                  <a:pt x="2369947" y="1912479"/>
                  <a:pt x="2369947" y="2011890"/>
                </a:cubicBezTo>
                <a:cubicBezTo>
                  <a:pt x="2369947" y="2111301"/>
                  <a:pt x="2289358" y="2191890"/>
                  <a:pt x="2189947" y="2191890"/>
                </a:cubicBezTo>
                <a:cubicBezTo>
                  <a:pt x="2090536" y="2191890"/>
                  <a:pt x="2009947" y="2111301"/>
                  <a:pt x="2009947" y="2011890"/>
                </a:cubicBezTo>
                <a:close/>
                <a:moveTo>
                  <a:pt x="1033248" y="1043959"/>
                </a:moveTo>
                <a:cubicBezTo>
                  <a:pt x="1033248" y="1112826"/>
                  <a:pt x="1089075" y="1168653"/>
                  <a:pt x="1157942" y="1168653"/>
                </a:cubicBezTo>
                <a:lnTo>
                  <a:pt x="1427033" y="1168653"/>
                </a:lnTo>
                <a:cubicBezTo>
                  <a:pt x="1495900" y="1168653"/>
                  <a:pt x="1551727" y="1112826"/>
                  <a:pt x="1551727" y="1043959"/>
                </a:cubicBezTo>
                <a:lnTo>
                  <a:pt x="1551727" y="561796"/>
                </a:lnTo>
                <a:cubicBezTo>
                  <a:pt x="1551727" y="492929"/>
                  <a:pt x="1495900" y="437102"/>
                  <a:pt x="1427033" y="437102"/>
                </a:cubicBezTo>
                <a:lnTo>
                  <a:pt x="1157942" y="437102"/>
                </a:lnTo>
                <a:cubicBezTo>
                  <a:pt x="1089075" y="437102"/>
                  <a:pt x="1033248" y="492929"/>
                  <a:pt x="1033248" y="561796"/>
                </a:cubicBezTo>
                <a:close/>
                <a:moveTo>
                  <a:pt x="1033248" y="1997750"/>
                </a:moveTo>
                <a:cubicBezTo>
                  <a:pt x="1033248" y="2066617"/>
                  <a:pt x="1089075" y="2122444"/>
                  <a:pt x="1157942" y="2122444"/>
                </a:cubicBezTo>
                <a:lnTo>
                  <a:pt x="1427033" y="2122444"/>
                </a:lnTo>
                <a:cubicBezTo>
                  <a:pt x="1495900" y="2122444"/>
                  <a:pt x="1551727" y="2066617"/>
                  <a:pt x="1551727" y="1997750"/>
                </a:cubicBezTo>
                <a:lnTo>
                  <a:pt x="1551727" y="1515587"/>
                </a:lnTo>
                <a:cubicBezTo>
                  <a:pt x="1551727" y="1446720"/>
                  <a:pt x="1495900" y="1390893"/>
                  <a:pt x="1427033" y="1390893"/>
                </a:cubicBezTo>
                <a:lnTo>
                  <a:pt x="1157942" y="1390893"/>
                </a:lnTo>
                <a:cubicBezTo>
                  <a:pt x="1089075" y="1390893"/>
                  <a:pt x="1033248" y="1446720"/>
                  <a:pt x="1033248" y="1515587"/>
                </a:cubicBezTo>
                <a:close/>
                <a:moveTo>
                  <a:pt x="802798" y="2354227"/>
                </a:moveTo>
                <a:lnTo>
                  <a:pt x="802798" y="190929"/>
                </a:lnTo>
                <a:lnTo>
                  <a:pt x="1912338" y="190929"/>
                </a:lnTo>
                <a:lnTo>
                  <a:pt x="1912338" y="2350929"/>
                </a:lnTo>
                <a:lnTo>
                  <a:pt x="2467556" y="2350929"/>
                </a:lnTo>
                <a:lnTo>
                  <a:pt x="2467556" y="190929"/>
                </a:lnTo>
                <a:lnTo>
                  <a:pt x="2507018" y="190929"/>
                </a:lnTo>
                <a:cubicBezTo>
                  <a:pt x="2648558" y="190929"/>
                  <a:pt x="2769948" y="277201"/>
                  <a:pt x="2821382" y="400067"/>
                </a:cubicBezTo>
                <a:lnTo>
                  <a:pt x="3989366" y="0"/>
                </a:lnTo>
                <a:lnTo>
                  <a:pt x="3989366" y="317112"/>
                </a:lnTo>
                <a:lnTo>
                  <a:pt x="3711967" y="412129"/>
                </a:lnTo>
                <a:lnTo>
                  <a:pt x="3711967" y="2177848"/>
                </a:lnTo>
                <a:lnTo>
                  <a:pt x="3999999" y="2276507"/>
                </a:lnTo>
                <a:lnTo>
                  <a:pt x="3999999" y="2593618"/>
                </a:lnTo>
                <a:lnTo>
                  <a:pt x="2801056" y="2182947"/>
                </a:lnTo>
                <a:cubicBezTo>
                  <a:pt x="2743417" y="2285630"/>
                  <a:pt x="2633228" y="2354227"/>
                  <a:pt x="2507018" y="2354227"/>
                </a:cubicBezTo>
                <a:close/>
                <a:moveTo>
                  <a:pt x="215475" y="1738980"/>
                </a:moveTo>
                <a:lnTo>
                  <a:pt x="431499" y="1738980"/>
                </a:lnTo>
                <a:lnTo>
                  <a:pt x="431499" y="802876"/>
                </a:lnTo>
                <a:lnTo>
                  <a:pt x="215475" y="802876"/>
                </a:lnTo>
                <a:close/>
                <a:moveTo>
                  <a:pt x="35" y="1282390"/>
                </a:moveTo>
                <a:cubicBezTo>
                  <a:pt x="-694" y="1164677"/>
                  <a:pt x="9802" y="1046760"/>
                  <a:pt x="31552" y="933422"/>
                </a:cubicBezTo>
                <a:cubicBezTo>
                  <a:pt x="116579" y="490359"/>
                  <a:pt x="357918" y="190928"/>
                  <a:pt x="629999" y="190928"/>
                </a:cubicBezTo>
                <a:lnTo>
                  <a:pt x="662668" y="2349475"/>
                </a:lnTo>
                <a:cubicBezTo>
                  <a:pt x="383833" y="2374295"/>
                  <a:pt x="128731" y="2081530"/>
                  <a:pt x="35866" y="1630133"/>
                </a:cubicBezTo>
                <a:cubicBezTo>
                  <a:pt x="12718" y="1517612"/>
                  <a:pt x="764" y="1400103"/>
                  <a:pt x="35" y="128239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10" name="Rounded Rectangle 1">
            <a:extLst>
              <a:ext uri="{FF2B5EF4-FFF2-40B4-BE49-F238E27FC236}">
                <a16:creationId xmlns:a16="http://schemas.microsoft.com/office/drawing/2014/main" id="{5964AA91-C237-4B64-A875-3429C41844D1}"/>
              </a:ext>
            </a:extLst>
          </p:cNvPr>
          <p:cNvSpPr/>
          <p:nvPr/>
        </p:nvSpPr>
        <p:spPr>
          <a:xfrm>
            <a:off x="8319439" y="2261840"/>
            <a:ext cx="235119" cy="235983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89F06105-6E36-4E73-9ACD-002F47ABE407}"/>
              </a:ext>
            </a:extLst>
          </p:cNvPr>
          <p:cNvGrpSpPr/>
          <p:nvPr/>
        </p:nvGrpSpPr>
        <p:grpSpPr>
          <a:xfrm>
            <a:off x="7135803" y="2603548"/>
            <a:ext cx="232418" cy="232077"/>
            <a:chOff x="2611714" y="1452659"/>
            <a:chExt cx="3963104" cy="3957283"/>
          </a:xfrm>
          <a:solidFill>
            <a:schemeClr val="accent4"/>
          </a:solidFill>
        </p:grpSpPr>
        <p:sp>
          <p:nvSpPr>
            <p:cNvPr id="212" name="Round Same Side Corner Rectangle 4">
              <a:extLst>
                <a:ext uri="{FF2B5EF4-FFF2-40B4-BE49-F238E27FC236}">
                  <a16:creationId xmlns:a16="http://schemas.microsoft.com/office/drawing/2014/main" id="{01206567-2BAB-48EA-B0B0-A012969BE10A}"/>
                </a:ext>
              </a:extLst>
            </p:cNvPr>
            <p:cNvSpPr/>
            <p:nvPr/>
          </p:nvSpPr>
          <p:spPr>
            <a:xfrm rot="5400000">
              <a:off x="3996576" y="67797"/>
              <a:ext cx="1193379" cy="3963104"/>
            </a:xfrm>
            <a:custGeom>
              <a:avLst/>
              <a:gdLst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4005634 h 4005634"/>
                <a:gd name="connsiteX7" fmla="*/ 0 w 792088"/>
                <a:gd name="connsiteY7" fmla="*/ 259607 h 4005634"/>
                <a:gd name="connsiteX8" fmla="*/ 259607 w 792088"/>
                <a:gd name="connsiteY8" fmla="*/ 0 h 4005634"/>
                <a:gd name="connsiteX0" fmla="*/ 270239 w 802720"/>
                <a:gd name="connsiteY0" fmla="*/ 0 h 4005634"/>
                <a:gd name="connsiteX1" fmla="*/ 543113 w 802720"/>
                <a:gd name="connsiteY1" fmla="*/ 0 h 4005634"/>
                <a:gd name="connsiteX2" fmla="*/ 802720 w 802720"/>
                <a:gd name="connsiteY2" fmla="*/ 259607 h 4005634"/>
                <a:gd name="connsiteX3" fmla="*/ 802720 w 802720"/>
                <a:gd name="connsiteY3" fmla="*/ 4005634 h 4005634"/>
                <a:gd name="connsiteX4" fmla="*/ 802720 w 802720"/>
                <a:gd name="connsiteY4" fmla="*/ 4005634 h 4005634"/>
                <a:gd name="connsiteX5" fmla="*/ 10632 w 802720"/>
                <a:gd name="connsiteY5" fmla="*/ 4005634 h 4005634"/>
                <a:gd name="connsiteX6" fmla="*/ 0 w 802720"/>
                <a:gd name="connsiteY6" fmla="*/ 3590965 h 4005634"/>
                <a:gd name="connsiteX7" fmla="*/ 10632 w 802720"/>
                <a:gd name="connsiteY7" fmla="*/ 259607 h 4005634"/>
                <a:gd name="connsiteX8" fmla="*/ 270239 w 802720"/>
                <a:gd name="connsiteY8" fmla="*/ 0 h 4005634"/>
                <a:gd name="connsiteX0" fmla="*/ 280872 w 813353"/>
                <a:gd name="connsiteY0" fmla="*/ 0 h 4005634"/>
                <a:gd name="connsiteX1" fmla="*/ 553746 w 813353"/>
                <a:gd name="connsiteY1" fmla="*/ 0 h 4005634"/>
                <a:gd name="connsiteX2" fmla="*/ 813353 w 813353"/>
                <a:gd name="connsiteY2" fmla="*/ 259607 h 4005634"/>
                <a:gd name="connsiteX3" fmla="*/ 813353 w 813353"/>
                <a:gd name="connsiteY3" fmla="*/ 4005634 h 4005634"/>
                <a:gd name="connsiteX4" fmla="*/ 813353 w 813353"/>
                <a:gd name="connsiteY4" fmla="*/ 4005634 h 4005634"/>
                <a:gd name="connsiteX5" fmla="*/ 21265 w 813353"/>
                <a:gd name="connsiteY5" fmla="*/ 4005634 h 4005634"/>
                <a:gd name="connsiteX6" fmla="*/ 0 w 813353"/>
                <a:gd name="connsiteY6" fmla="*/ 3590965 h 4005634"/>
                <a:gd name="connsiteX7" fmla="*/ 21265 w 813353"/>
                <a:gd name="connsiteY7" fmla="*/ 259607 h 4005634"/>
                <a:gd name="connsiteX8" fmla="*/ 280872 w 813353"/>
                <a:gd name="connsiteY8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0 w 792088"/>
                <a:gd name="connsiteY5" fmla="*/ 4005634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792088"/>
                <a:gd name="connsiteY0" fmla="*/ 0 h 4005634"/>
                <a:gd name="connsiteX1" fmla="*/ 532481 w 792088"/>
                <a:gd name="connsiteY1" fmla="*/ 0 h 4005634"/>
                <a:gd name="connsiteX2" fmla="*/ 792088 w 792088"/>
                <a:gd name="connsiteY2" fmla="*/ 259607 h 4005634"/>
                <a:gd name="connsiteX3" fmla="*/ 792088 w 792088"/>
                <a:gd name="connsiteY3" fmla="*/ 4005634 h 4005634"/>
                <a:gd name="connsiteX4" fmla="*/ 792088 w 792088"/>
                <a:gd name="connsiteY4" fmla="*/ 4005634 h 4005634"/>
                <a:gd name="connsiteX5" fmla="*/ 10633 w 792088"/>
                <a:gd name="connsiteY5" fmla="*/ 3101867 h 4005634"/>
                <a:gd name="connsiteX6" fmla="*/ 0 w 792088"/>
                <a:gd name="connsiteY6" fmla="*/ 259607 h 4005634"/>
                <a:gd name="connsiteX7" fmla="*/ 259607 w 792088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88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05634"/>
                <a:gd name="connsiteX1" fmla="*/ 532481 w 1004739"/>
                <a:gd name="connsiteY1" fmla="*/ 0 h 4005634"/>
                <a:gd name="connsiteX2" fmla="*/ 792088 w 1004739"/>
                <a:gd name="connsiteY2" fmla="*/ 259607 h 4005634"/>
                <a:gd name="connsiteX3" fmla="*/ 792090 w 1004739"/>
                <a:gd name="connsiteY3" fmla="*/ 4005634 h 4005634"/>
                <a:gd name="connsiteX4" fmla="*/ 1004739 w 1004739"/>
                <a:gd name="connsiteY4" fmla="*/ 3941839 h 4005634"/>
                <a:gd name="connsiteX5" fmla="*/ 10633 w 1004739"/>
                <a:gd name="connsiteY5" fmla="*/ 3101867 h 4005634"/>
                <a:gd name="connsiteX6" fmla="*/ 0 w 1004739"/>
                <a:gd name="connsiteY6" fmla="*/ 259607 h 4005634"/>
                <a:gd name="connsiteX7" fmla="*/ 259607 w 1004739"/>
                <a:gd name="connsiteY7" fmla="*/ 0 h 4005634"/>
                <a:gd name="connsiteX0" fmla="*/ 259607 w 1004739"/>
                <a:gd name="connsiteY0" fmla="*/ 0 h 4016266"/>
                <a:gd name="connsiteX1" fmla="*/ 532481 w 1004739"/>
                <a:gd name="connsiteY1" fmla="*/ 0 h 4016266"/>
                <a:gd name="connsiteX2" fmla="*/ 792088 w 1004739"/>
                <a:gd name="connsiteY2" fmla="*/ 259607 h 4016266"/>
                <a:gd name="connsiteX3" fmla="*/ 802725 w 1004739"/>
                <a:gd name="connsiteY3" fmla="*/ 4016266 h 4016266"/>
                <a:gd name="connsiteX4" fmla="*/ 1004739 w 1004739"/>
                <a:gd name="connsiteY4" fmla="*/ 3941839 h 4016266"/>
                <a:gd name="connsiteX5" fmla="*/ 10633 w 1004739"/>
                <a:gd name="connsiteY5" fmla="*/ 3101867 h 4016266"/>
                <a:gd name="connsiteX6" fmla="*/ 0 w 1004739"/>
                <a:gd name="connsiteY6" fmla="*/ 259607 h 4016266"/>
                <a:gd name="connsiteX7" fmla="*/ 259607 w 1004739"/>
                <a:gd name="connsiteY7" fmla="*/ 0 h 4016266"/>
                <a:gd name="connsiteX0" fmla="*/ 259607 w 1040242"/>
                <a:gd name="connsiteY0" fmla="*/ 0 h 3941839"/>
                <a:gd name="connsiteX1" fmla="*/ 532481 w 1040242"/>
                <a:gd name="connsiteY1" fmla="*/ 0 h 3941839"/>
                <a:gd name="connsiteX2" fmla="*/ 792088 w 1040242"/>
                <a:gd name="connsiteY2" fmla="*/ 259607 h 3941839"/>
                <a:gd name="connsiteX3" fmla="*/ 1004739 w 1040242"/>
                <a:gd name="connsiteY3" fmla="*/ 3941839 h 3941839"/>
                <a:gd name="connsiteX4" fmla="*/ 10633 w 1040242"/>
                <a:gd name="connsiteY4" fmla="*/ 3101867 h 3941839"/>
                <a:gd name="connsiteX5" fmla="*/ 0 w 1040242"/>
                <a:gd name="connsiteY5" fmla="*/ 259607 h 3941839"/>
                <a:gd name="connsiteX6" fmla="*/ 259607 w 1040242"/>
                <a:gd name="connsiteY6" fmla="*/ 0 h 3941839"/>
                <a:gd name="connsiteX0" fmla="*/ 259607 w 1384020"/>
                <a:gd name="connsiteY0" fmla="*/ 0 h 3984369"/>
                <a:gd name="connsiteX1" fmla="*/ 532481 w 1384020"/>
                <a:gd name="connsiteY1" fmla="*/ 0 h 3984369"/>
                <a:gd name="connsiteX2" fmla="*/ 792088 w 1384020"/>
                <a:gd name="connsiteY2" fmla="*/ 259607 h 3984369"/>
                <a:gd name="connsiteX3" fmla="*/ 1366248 w 1384020"/>
                <a:gd name="connsiteY3" fmla="*/ 3984369 h 3984369"/>
                <a:gd name="connsiteX4" fmla="*/ 10633 w 1384020"/>
                <a:gd name="connsiteY4" fmla="*/ 3101867 h 3984369"/>
                <a:gd name="connsiteX5" fmla="*/ 0 w 1384020"/>
                <a:gd name="connsiteY5" fmla="*/ 259607 h 3984369"/>
                <a:gd name="connsiteX6" fmla="*/ 259607 w 1384020"/>
                <a:gd name="connsiteY6" fmla="*/ 0 h 3984369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28565"/>
                <a:gd name="connsiteY0" fmla="*/ 0 h 4016267"/>
                <a:gd name="connsiteX1" fmla="*/ 532481 w 1128565"/>
                <a:gd name="connsiteY1" fmla="*/ 0 h 4016267"/>
                <a:gd name="connsiteX2" fmla="*/ 792088 w 1128565"/>
                <a:gd name="connsiteY2" fmla="*/ 259607 h 4016267"/>
                <a:gd name="connsiteX3" fmla="*/ 1100436 w 1128565"/>
                <a:gd name="connsiteY3" fmla="*/ 4016267 h 4016267"/>
                <a:gd name="connsiteX4" fmla="*/ 10633 w 1128565"/>
                <a:gd name="connsiteY4" fmla="*/ 3101867 h 4016267"/>
                <a:gd name="connsiteX5" fmla="*/ 0 w 1128565"/>
                <a:gd name="connsiteY5" fmla="*/ 259607 h 4016267"/>
                <a:gd name="connsiteX6" fmla="*/ 259607 w 1128565"/>
                <a:gd name="connsiteY6" fmla="*/ 0 h 4016267"/>
                <a:gd name="connsiteX0" fmla="*/ 259607 w 1148583"/>
                <a:gd name="connsiteY0" fmla="*/ 0 h 3963104"/>
                <a:gd name="connsiteX1" fmla="*/ 532481 w 1148583"/>
                <a:gd name="connsiteY1" fmla="*/ 0 h 3963104"/>
                <a:gd name="connsiteX2" fmla="*/ 792088 w 1148583"/>
                <a:gd name="connsiteY2" fmla="*/ 259607 h 3963104"/>
                <a:gd name="connsiteX3" fmla="*/ 1121701 w 1148583"/>
                <a:gd name="connsiteY3" fmla="*/ 3963104 h 3963104"/>
                <a:gd name="connsiteX4" fmla="*/ 10633 w 1148583"/>
                <a:gd name="connsiteY4" fmla="*/ 3101867 h 3963104"/>
                <a:gd name="connsiteX5" fmla="*/ 0 w 1148583"/>
                <a:gd name="connsiteY5" fmla="*/ 259607 h 3963104"/>
                <a:gd name="connsiteX6" fmla="*/ 259607 w 1148583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180707"/>
                <a:gd name="connsiteY0" fmla="*/ 0 h 3963104"/>
                <a:gd name="connsiteX1" fmla="*/ 564605 w 1180707"/>
                <a:gd name="connsiteY1" fmla="*/ 0 h 3963104"/>
                <a:gd name="connsiteX2" fmla="*/ 824212 w 1180707"/>
                <a:gd name="connsiteY2" fmla="*/ 259607 h 3963104"/>
                <a:gd name="connsiteX3" fmla="*/ 1153825 w 1180707"/>
                <a:gd name="connsiteY3" fmla="*/ 3963104 h 3963104"/>
                <a:gd name="connsiteX4" fmla="*/ 228 w 1180707"/>
                <a:gd name="connsiteY4" fmla="*/ 2867951 h 3963104"/>
                <a:gd name="connsiteX5" fmla="*/ 32124 w 1180707"/>
                <a:gd name="connsiteY5" fmla="*/ 259607 h 3963104"/>
                <a:gd name="connsiteX6" fmla="*/ 291731 w 1180707"/>
                <a:gd name="connsiteY6" fmla="*/ 0 h 3963104"/>
                <a:gd name="connsiteX0" fmla="*/ 291731 w 1210113"/>
                <a:gd name="connsiteY0" fmla="*/ 0 h 3963640"/>
                <a:gd name="connsiteX1" fmla="*/ 564605 w 1210113"/>
                <a:gd name="connsiteY1" fmla="*/ 0 h 3963640"/>
                <a:gd name="connsiteX2" fmla="*/ 824212 w 1210113"/>
                <a:gd name="connsiteY2" fmla="*/ 259607 h 3963640"/>
                <a:gd name="connsiteX3" fmla="*/ 1153825 w 1210113"/>
                <a:gd name="connsiteY3" fmla="*/ 3963104 h 3963640"/>
                <a:gd name="connsiteX4" fmla="*/ 228 w 1210113"/>
                <a:gd name="connsiteY4" fmla="*/ 2867951 h 3963640"/>
                <a:gd name="connsiteX5" fmla="*/ 32124 w 1210113"/>
                <a:gd name="connsiteY5" fmla="*/ 259607 h 3963640"/>
                <a:gd name="connsiteX6" fmla="*/ 291731 w 1210113"/>
                <a:gd name="connsiteY6" fmla="*/ 0 h 3963640"/>
                <a:gd name="connsiteX0" fmla="*/ 291731 w 1202597"/>
                <a:gd name="connsiteY0" fmla="*/ 0 h 3963104"/>
                <a:gd name="connsiteX1" fmla="*/ 564605 w 1202597"/>
                <a:gd name="connsiteY1" fmla="*/ 0 h 3963104"/>
                <a:gd name="connsiteX2" fmla="*/ 824212 w 1202597"/>
                <a:gd name="connsiteY2" fmla="*/ 259607 h 3963104"/>
                <a:gd name="connsiteX3" fmla="*/ 865240 w 1202597"/>
                <a:gd name="connsiteY3" fmla="*/ 2853423 h 3963104"/>
                <a:gd name="connsiteX4" fmla="*/ 1153825 w 1202597"/>
                <a:gd name="connsiteY4" fmla="*/ 3963104 h 3963104"/>
                <a:gd name="connsiteX5" fmla="*/ 228 w 1202597"/>
                <a:gd name="connsiteY5" fmla="*/ 2867951 h 3963104"/>
                <a:gd name="connsiteX6" fmla="*/ 32124 w 1202597"/>
                <a:gd name="connsiteY6" fmla="*/ 259607 h 3963104"/>
                <a:gd name="connsiteX7" fmla="*/ 291731 w 1202597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53423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100"/>
                <a:gd name="connsiteY0" fmla="*/ 0 h 3963104"/>
                <a:gd name="connsiteX1" fmla="*/ 564605 w 1195100"/>
                <a:gd name="connsiteY1" fmla="*/ 0 h 3963104"/>
                <a:gd name="connsiteX2" fmla="*/ 824212 w 1195100"/>
                <a:gd name="connsiteY2" fmla="*/ 259607 h 3963104"/>
                <a:gd name="connsiteX3" fmla="*/ 833342 w 1195100"/>
                <a:gd name="connsiteY3" fmla="*/ 2864055 h 3963104"/>
                <a:gd name="connsiteX4" fmla="*/ 1153825 w 1195100"/>
                <a:gd name="connsiteY4" fmla="*/ 3963104 h 3963104"/>
                <a:gd name="connsiteX5" fmla="*/ 228 w 1195100"/>
                <a:gd name="connsiteY5" fmla="*/ 2867951 h 3963104"/>
                <a:gd name="connsiteX6" fmla="*/ 32124 w 1195100"/>
                <a:gd name="connsiteY6" fmla="*/ 259607 h 3963104"/>
                <a:gd name="connsiteX7" fmla="*/ 291731 w 1195100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7202"/>
                <a:gd name="connsiteY0" fmla="*/ 0 h 3963104"/>
                <a:gd name="connsiteX1" fmla="*/ 564605 w 1197202"/>
                <a:gd name="connsiteY1" fmla="*/ 0 h 3963104"/>
                <a:gd name="connsiteX2" fmla="*/ 824212 w 1197202"/>
                <a:gd name="connsiteY2" fmla="*/ 259607 h 3963104"/>
                <a:gd name="connsiteX3" fmla="*/ 865240 w 1197202"/>
                <a:gd name="connsiteY3" fmla="*/ 2864055 h 3963104"/>
                <a:gd name="connsiteX4" fmla="*/ 1153825 w 1197202"/>
                <a:gd name="connsiteY4" fmla="*/ 3963104 h 3963104"/>
                <a:gd name="connsiteX5" fmla="*/ 228 w 1197202"/>
                <a:gd name="connsiteY5" fmla="*/ 2867951 h 3963104"/>
                <a:gd name="connsiteX6" fmla="*/ 32124 w 1197202"/>
                <a:gd name="connsiteY6" fmla="*/ 259607 h 3963104"/>
                <a:gd name="connsiteX7" fmla="*/ 291731 w 1197202"/>
                <a:gd name="connsiteY7" fmla="*/ 0 h 3963104"/>
                <a:gd name="connsiteX0" fmla="*/ 291731 w 1195777"/>
                <a:gd name="connsiteY0" fmla="*/ 0 h 3963104"/>
                <a:gd name="connsiteX1" fmla="*/ 564605 w 1195777"/>
                <a:gd name="connsiteY1" fmla="*/ 0 h 3963104"/>
                <a:gd name="connsiteX2" fmla="*/ 824212 w 1195777"/>
                <a:gd name="connsiteY2" fmla="*/ 259607 h 3963104"/>
                <a:gd name="connsiteX3" fmla="*/ 843975 w 1195777"/>
                <a:gd name="connsiteY3" fmla="*/ 2832157 h 3963104"/>
                <a:gd name="connsiteX4" fmla="*/ 1153825 w 1195777"/>
                <a:gd name="connsiteY4" fmla="*/ 3963104 h 3963104"/>
                <a:gd name="connsiteX5" fmla="*/ 228 w 1195777"/>
                <a:gd name="connsiteY5" fmla="*/ 2867951 h 3963104"/>
                <a:gd name="connsiteX6" fmla="*/ 32124 w 1195777"/>
                <a:gd name="connsiteY6" fmla="*/ 259607 h 3963104"/>
                <a:gd name="connsiteX7" fmla="*/ 291731 w 1195777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4715"/>
                <a:gd name="connsiteY0" fmla="*/ 0 h 3963104"/>
                <a:gd name="connsiteX1" fmla="*/ 564605 w 1194715"/>
                <a:gd name="connsiteY1" fmla="*/ 0 h 3963104"/>
                <a:gd name="connsiteX2" fmla="*/ 824212 w 1194715"/>
                <a:gd name="connsiteY2" fmla="*/ 259607 h 3963104"/>
                <a:gd name="connsiteX3" fmla="*/ 827147 w 1194715"/>
                <a:gd name="connsiteY3" fmla="*/ 2820937 h 3963104"/>
                <a:gd name="connsiteX4" fmla="*/ 1153825 w 1194715"/>
                <a:gd name="connsiteY4" fmla="*/ 3963104 h 3963104"/>
                <a:gd name="connsiteX5" fmla="*/ 228 w 1194715"/>
                <a:gd name="connsiteY5" fmla="*/ 2867951 h 3963104"/>
                <a:gd name="connsiteX6" fmla="*/ 32124 w 1194715"/>
                <a:gd name="connsiteY6" fmla="*/ 259607 h 3963104"/>
                <a:gd name="connsiteX7" fmla="*/ 291731 w 1194715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  <a:gd name="connsiteX0" fmla="*/ 291731 w 1193379"/>
                <a:gd name="connsiteY0" fmla="*/ 0 h 3963104"/>
                <a:gd name="connsiteX1" fmla="*/ 564605 w 1193379"/>
                <a:gd name="connsiteY1" fmla="*/ 0 h 3963104"/>
                <a:gd name="connsiteX2" fmla="*/ 824212 w 1193379"/>
                <a:gd name="connsiteY2" fmla="*/ 259607 h 3963104"/>
                <a:gd name="connsiteX3" fmla="*/ 804710 w 1193379"/>
                <a:gd name="connsiteY3" fmla="*/ 2820937 h 3963104"/>
                <a:gd name="connsiteX4" fmla="*/ 1153825 w 1193379"/>
                <a:gd name="connsiteY4" fmla="*/ 3963104 h 3963104"/>
                <a:gd name="connsiteX5" fmla="*/ 228 w 1193379"/>
                <a:gd name="connsiteY5" fmla="*/ 2867951 h 3963104"/>
                <a:gd name="connsiteX6" fmla="*/ 32124 w 1193379"/>
                <a:gd name="connsiteY6" fmla="*/ 259607 h 3963104"/>
                <a:gd name="connsiteX7" fmla="*/ 291731 w 1193379"/>
                <a:gd name="connsiteY7" fmla="*/ 0 h 3963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3379" h="3963104">
                  <a:moveTo>
                    <a:pt x="291731" y="0"/>
                  </a:moveTo>
                  <a:lnTo>
                    <a:pt x="564605" y="0"/>
                  </a:lnTo>
                  <a:cubicBezTo>
                    <a:pt x="707982" y="0"/>
                    <a:pt x="824212" y="116230"/>
                    <a:pt x="824212" y="259607"/>
                  </a:cubicBezTo>
                  <a:cubicBezTo>
                    <a:pt x="812311" y="1450613"/>
                    <a:pt x="789639" y="1742312"/>
                    <a:pt x="804710" y="2820937"/>
                  </a:cubicBezTo>
                  <a:cubicBezTo>
                    <a:pt x="785221" y="3416922"/>
                    <a:pt x="1344067" y="3958911"/>
                    <a:pt x="1153825" y="3963104"/>
                  </a:cubicBezTo>
                  <a:cubicBezTo>
                    <a:pt x="691323" y="3853235"/>
                    <a:pt x="5536" y="3498816"/>
                    <a:pt x="228" y="2867951"/>
                  </a:cubicBezTo>
                  <a:cubicBezTo>
                    <a:pt x="-3316" y="1920531"/>
                    <a:pt x="35668" y="1207027"/>
                    <a:pt x="32124" y="259607"/>
                  </a:cubicBezTo>
                  <a:cubicBezTo>
                    <a:pt x="32124" y="116230"/>
                    <a:pt x="148354" y="0"/>
                    <a:pt x="29173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13" name="Round Same Side Corner Rectangle 6">
              <a:extLst>
                <a:ext uri="{FF2B5EF4-FFF2-40B4-BE49-F238E27FC236}">
                  <a16:creationId xmlns:a16="http://schemas.microsoft.com/office/drawing/2014/main" id="{DFAB77A6-2265-4A71-84DE-9540EA153666}"/>
                </a:ext>
              </a:extLst>
            </p:cNvPr>
            <p:cNvSpPr/>
            <p:nvPr/>
          </p:nvSpPr>
          <p:spPr>
            <a:xfrm rot="10800000">
              <a:off x="3313887" y="2197644"/>
              <a:ext cx="970080" cy="3202984"/>
            </a:xfrm>
            <a:custGeom>
              <a:avLst/>
              <a:gdLst>
                <a:gd name="connsiteX0" fmla="*/ 387196 w 792088"/>
                <a:gd name="connsiteY0" fmla="*/ 0 h 2736304"/>
                <a:gd name="connsiteX1" fmla="*/ 404892 w 792088"/>
                <a:gd name="connsiteY1" fmla="*/ 0 h 2736304"/>
                <a:gd name="connsiteX2" fmla="*/ 792088 w 792088"/>
                <a:gd name="connsiteY2" fmla="*/ 387196 h 2736304"/>
                <a:gd name="connsiteX3" fmla="*/ 792088 w 792088"/>
                <a:gd name="connsiteY3" fmla="*/ 2736304 h 2736304"/>
                <a:gd name="connsiteX4" fmla="*/ 792088 w 792088"/>
                <a:gd name="connsiteY4" fmla="*/ 2736304 h 2736304"/>
                <a:gd name="connsiteX5" fmla="*/ 0 w 792088"/>
                <a:gd name="connsiteY5" fmla="*/ 2736304 h 2736304"/>
                <a:gd name="connsiteX6" fmla="*/ 0 w 792088"/>
                <a:gd name="connsiteY6" fmla="*/ 2736304 h 2736304"/>
                <a:gd name="connsiteX7" fmla="*/ 0 w 792088"/>
                <a:gd name="connsiteY7" fmla="*/ 387196 h 2736304"/>
                <a:gd name="connsiteX8" fmla="*/ 387196 w 792088"/>
                <a:gd name="connsiteY8" fmla="*/ 0 h 273630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792088"/>
                <a:gd name="connsiteY0" fmla="*/ 0 h 3236034"/>
                <a:gd name="connsiteX1" fmla="*/ 404892 w 792088"/>
                <a:gd name="connsiteY1" fmla="*/ 499730 h 3236034"/>
                <a:gd name="connsiteX2" fmla="*/ 792088 w 792088"/>
                <a:gd name="connsiteY2" fmla="*/ 886926 h 3236034"/>
                <a:gd name="connsiteX3" fmla="*/ 792088 w 792088"/>
                <a:gd name="connsiteY3" fmla="*/ 3236034 h 3236034"/>
                <a:gd name="connsiteX4" fmla="*/ 792088 w 792088"/>
                <a:gd name="connsiteY4" fmla="*/ 3236034 h 3236034"/>
                <a:gd name="connsiteX5" fmla="*/ 0 w 792088"/>
                <a:gd name="connsiteY5" fmla="*/ 3236034 h 3236034"/>
                <a:gd name="connsiteX6" fmla="*/ 0 w 792088"/>
                <a:gd name="connsiteY6" fmla="*/ 3236034 h 3236034"/>
                <a:gd name="connsiteX7" fmla="*/ 0 w 792088"/>
                <a:gd name="connsiteY7" fmla="*/ 886926 h 3236034"/>
                <a:gd name="connsiteX8" fmla="*/ 397829 w 792088"/>
                <a:gd name="connsiteY8" fmla="*/ 0 h 3236034"/>
                <a:gd name="connsiteX0" fmla="*/ 397829 w 898729"/>
                <a:gd name="connsiteY0" fmla="*/ 0 h 3236034"/>
                <a:gd name="connsiteX1" fmla="*/ 755766 w 898729"/>
                <a:gd name="connsiteY1" fmla="*/ 202018 h 3236034"/>
                <a:gd name="connsiteX2" fmla="*/ 792088 w 898729"/>
                <a:gd name="connsiteY2" fmla="*/ 886926 h 3236034"/>
                <a:gd name="connsiteX3" fmla="*/ 792088 w 898729"/>
                <a:gd name="connsiteY3" fmla="*/ 3236034 h 3236034"/>
                <a:gd name="connsiteX4" fmla="*/ 792088 w 898729"/>
                <a:gd name="connsiteY4" fmla="*/ 3236034 h 3236034"/>
                <a:gd name="connsiteX5" fmla="*/ 0 w 898729"/>
                <a:gd name="connsiteY5" fmla="*/ 3236034 h 3236034"/>
                <a:gd name="connsiteX6" fmla="*/ 0 w 898729"/>
                <a:gd name="connsiteY6" fmla="*/ 3236034 h 3236034"/>
                <a:gd name="connsiteX7" fmla="*/ 0 w 898729"/>
                <a:gd name="connsiteY7" fmla="*/ 886926 h 3236034"/>
                <a:gd name="connsiteX8" fmla="*/ 397829 w 898729"/>
                <a:gd name="connsiteY8" fmla="*/ 0 h 3236034"/>
                <a:gd name="connsiteX0" fmla="*/ 397829 w 901981"/>
                <a:gd name="connsiteY0" fmla="*/ 0 h 3236034"/>
                <a:gd name="connsiteX1" fmla="*/ 755766 w 901981"/>
                <a:gd name="connsiteY1" fmla="*/ 202018 h 3236034"/>
                <a:gd name="connsiteX2" fmla="*/ 802721 w 901981"/>
                <a:gd name="connsiteY2" fmla="*/ 1099577 h 3236034"/>
                <a:gd name="connsiteX3" fmla="*/ 792088 w 901981"/>
                <a:gd name="connsiteY3" fmla="*/ 3236034 h 3236034"/>
                <a:gd name="connsiteX4" fmla="*/ 792088 w 901981"/>
                <a:gd name="connsiteY4" fmla="*/ 3236034 h 3236034"/>
                <a:gd name="connsiteX5" fmla="*/ 0 w 901981"/>
                <a:gd name="connsiteY5" fmla="*/ 3236034 h 3236034"/>
                <a:gd name="connsiteX6" fmla="*/ 0 w 901981"/>
                <a:gd name="connsiteY6" fmla="*/ 3236034 h 3236034"/>
                <a:gd name="connsiteX7" fmla="*/ 0 w 901981"/>
                <a:gd name="connsiteY7" fmla="*/ 886926 h 3236034"/>
                <a:gd name="connsiteX8" fmla="*/ 397829 w 901981"/>
                <a:gd name="connsiteY8" fmla="*/ 0 h 3236034"/>
                <a:gd name="connsiteX0" fmla="*/ 397829 w 951558"/>
                <a:gd name="connsiteY0" fmla="*/ 0 h 3236034"/>
                <a:gd name="connsiteX1" fmla="*/ 755766 w 951558"/>
                <a:gd name="connsiteY1" fmla="*/ 202018 h 3236034"/>
                <a:gd name="connsiteX2" fmla="*/ 802721 w 951558"/>
                <a:gd name="connsiteY2" fmla="*/ 1099577 h 3236034"/>
                <a:gd name="connsiteX3" fmla="*/ 792088 w 951558"/>
                <a:gd name="connsiteY3" fmla="*/ 3236034 h 3236034"/>
                <a:gd name="connsiteX4" fmla="*/ 792088 w 951558"/>
                <a:gd name="connsiteY4" fmla="*/ 3236034 h 3236034"/>
                <a:gd name="connsiteX5" fmla="*/ 0 w 951558"/>
                <a:gd name="connsiteY5" fmla="*/ 3236034 h 3236034"/>
                <a:gd name="connsiteX6" fmla="*/ 0 w 951558"/>
                <a:gd name="connsiteY6" fmla="*/ 3236034 h 3236034"/>
                <a:gd name="connsiteX7" fmla="*/ 0 w 951558"/>
                <a:gd name="connsiteY7" fmla="*/ 886926 h 3236034"/>
                <a:gd name="connsiteX8" fmla="*/ 397829 w 951558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1016715"/>
                <a:gd name="connsiteY0" fmla="*/ 0 h 3236034"/>
                <a:gd name="connsiteX1" fmla="*/ 862091 w 1016715"/>
                <a:gd name="connsiteY1" fmla="*/ 191385 h 3236034"/>
                <a:gd name="connsiteX2" fmla="*/ 802721 w 1016715"/>
                <a:gd name="connsiteY2" fmla="*/ 1099577 h 3236034"/>
                <a:gd name="connsiteX3" fmla="*/ 792088 w 1016715"/>
                <a:gd name="connsiteY3" fmla="*/ 3236034 h 3236034"/>
                <a:gd name="connsiteX4" fmla="*/ 792088 w 1016715"/>
                <a:gd name="connsiteY4" fmla="*/ 3236034 h 3236034"/>
                <a:gd name="connsiteX5" fmla="*/ 0 w 1016715"/>
                <a:gd name="connsiteY5" fmla="*/ 3236034 h 3236034"/>
                <a:gd name="connsiteX6" fmla="*/ 0 w 1016715"/>
                <a:gd name="connsiteY6" fmla="*/ 3236034 h 3236034"/>
                <a:gd name="connsiteX7" fmla="*/ 0 w 1016715"/>
                <a:gd name="connsiteY7" fmla="*/ 886926 h 3236034"/>
                <a:gd name="connsiteX8" fmla="*/ 397829 w 1016715"/>
                <a:gd name="connsiteY8" fmla="*/ 0 h 3236034"/>
                <a:gd name="connsiteX0" fmla="*/ 397829 w 802721"/>
                <a:gd name="connsiteY0" fmla="*/ 0 h 3236034"/>
                <a:gd name="connsiteX1" fmla="*/ 802721 w 802721"/>
                <a:gd name="connsiteY1" fmla="*/ 1099577 h 3236034"/>
                <a:gd name="connsiteX2" fmla="*/ 792088 w 802721"/>
                <a:gd name="connsiteY2" fmla="*/ 3236034 h 3236034"/>
                <a:gd name="connsiteX3" fmla="*/ 792088 w 802721"/>
                <a:gd name="connsiteY3" fmla="*/ 3236034 h 3236034"/>
                <a:gd name="connsiteX4" fmla="*/ 0 w 802721"/>
                <a:gd name="connsiteY4" fmla="*/ 3236034 h 3236034"/>
                <a:gd name="connsiteX5" fmla="*/ 0 w 802721"/>
                <a:gd name="connsiteY5" fmla="*/ 3236034 h 3236034"/>
                <a:gd name="connsiteX6" fmla="*/ 0 w 802721"/>
                <a:gd name="connsiteY6" fmla="*/ 886926 h 3236034"/>
                <a:gd name="connsiteX7" fmla="*/ 397829 w 802721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062933"/>
                <a:gd name="connsiteY0" fmla="*/ 0 h 3236034"/>
                <a:gd name="connsiteX1" fmla="*/ 802721 w 1062933"/>
                <a:gd name="connsiteY1" fmla="*/ 1099577 h 3236034"/>
                <a:gd name="connsiteX2" fmla="*/ 792088 w 1062933"/>
                <a:gd name="connsiteY2" fmla="*/ 3236034 h 3236034"/>
                <a:gd name="connsiteX3" fmla="*/ 792088 w 1062933"/>
                <a:gd name="connsiteY3" fmla="*/ 3236034 h 3236034"/>
                <a:gd name="connsiteX4" fmla="*/ 0 w 1062933"/>
                <a:gd name="connsiteY4" fmla="*/ 3236034 h 3236034"/>
                <a:gd name="connsiteX5" fmla="*/ 0 w 1062933"/>
                <a:gd name="connsiteY5" fmla="*/ 3236034 h 3236034"/>
                <a:gd name="connsiteX6" fmla="*/ 0 w 1062933"/>
                <a:gd name="connsiteY6" fmla="*/ 886926 h 3236034"/>
                <a:gd name="connsiteX7" fmla="*/ 397829 w 1062933"/>
                <a:gd name="connsiteY7" fmla="*/ 0 h 3236034"/>
                <a:gd name="connsiteX0" fmla="*/ 397829 w 1117407"/>
                <a:gd name="connsiteY0" fmla="*/ 0 h 3236034"/>
                <a:gd name="connsiteX1" fmla="*/ 802721 w 1117407"/>
                <a:gd name="connsiteY1" fmla="*/ 1099577 h 3236034"/>
                <a:gd name="connsiteX2" fmla="*/ 792088 w 1117407"/>
                <a:gd name="connsiteY2" fmla="*/ 3236034 h 3236034"/>
                <a:gd name="connsiteX3" fmla="*/ 792088 w 1117407"/>
                <a:gd name="connsiteY3" fmla="*/ 3236034 h 3236034"/>
                <a:gd name="connsiteX4" fmla="*/ 0 w 1117407"/>
                <a:gd name="connsiteY4" fmla="*/ 3236034 h 3236034"/>
                <a:gd name="connsiteX5" fmla="*/ 0 w 1117407"/>
                <a:gd name="connsiteY5" fmla="*/ 3236034 h 3236034"/>
                <a:gd name="connsiteX6" fmla="*/ 0 w 1117407"/>
                <a:gd name="connsiteY6" fmla="*/ 886926 h 3236034"/>
                <a:gd name="connsiteX7" fmla="*/ 397829 w 1117407"/>
                <a:gd name="connsiteY7" fmla="*/ 0 h 3236034"/>
                <a:gd name="connsiteX0" fmla="*/ 397829 w 1125562"/>
                <a:gd name="connsiteY0" fmla="*/ 0 h 3236034"/>
                <a:gd name="connsiteX1" fmla="*/ 813354 w 1125562"/>
                <a:gd name="connsiteY1" fmla="*/ 1344126 h 3236034"/>
                <a:gd name="connsiteX2" fmla="*/ 792088 w 1125562"/>
                <a:gd name="connsiteY2" fmla="*/ 3236034 h 3236034"/>
                <a:gd name="connsiteX3" fmla="*/ 792088 w 1125562"/>
                <a:gd name="connsiteY3" fmla="*/ 3236034 h 3236034"/>
                <a:gd name="connsiteX4" fmla="*/ 0 w 1125562"/>
                <a:gd name="connsiteY4" fmla="*/ 3236034 h 3236034"/>
                <a:gd name="connsiteX5" fmla="*/ 0 w 1125562"/>
                <a:gd name="connsiteY5" fmla="*/ 3236034 h 3236034"/>
                <a:gd name="connsiteX6" fmla="*/ 0 w 1125562"/>
                <a:gd name="connsiteY6" fmla="*/ 886926 h 3236034"/>
                <a:gd name="connsiteX7" fmla="*/ 397829 w 1125562"/>
                <a:gd name="connsiteY7" fmla="*/ 0 h 3236034"/>
                <a:gd name="connsiteX0" fmla="*/ 397829 w 1109289"/>
                <a:gd name="connsiteY0" fmla="*/ 0 h 3236034"/>
                <a:gd name="connsiteX1" fmla="*/ 792089 w 1109289"/>
                <a:gd name="connsiteY1" fmla="*/ 1312228 h 3236034"/>
                <a:gd name="connsiteX2" fmla="*/ 792088 w 1109289"/>
                <a:gd name="connsiteY2" fmla="*/ 3236034 h 3236034"/>
                <a:gd name="connsiteX3" fmla="*/ 792088 w 1109289"/>
                <a:gd name="connsiteY3" fmla="*/ 3236034 h 3236034"/>
                <a:gd name="connsiteX4" fmla="*/ 0 w 1109289"/>
                <a:gd name="connsiteY4" fmla="*/ 3236034 h 3236034"/>
                <a:gd name="connsiteX5" fmla="*/ 0 w 1109289"/>
                <a:gd name="connsiteY5" fmla="*/ 3236034 h 3236034"/>
                <a:gd name="connsiteX6" fmla="*/ 0 w 1109289"/>
                <a:gd name="connsiteY6" fmla="*/ 886926 h 3236034"/>
                <a:gd name="connsiteX7" fmla="*/ 397829 w 1109289"/>
                <a:gd name="connsiteY7" fmla="*/ 0 h 3236034"/>
                <a:gd name="connsiteX0" fmla="*/ 397829 w 1076274"/>
                <a:gd name="connsiteY0" fmla="*/ 0 h 3236034"/>
                <a:gd name="connsiteX1" fmla="*/ 792089 w 1076274"/>
                <a:gd name="connsiteY1" fmla="*/ 1312228 h 3236034"/>
                <a:gd name="connsiteX2" fmla="*/ 792088 w 1076274"/>
                <a:gd name="connsiteY2" fmla="*/ 3236034 h 3236034"/>
                <a:gd name="connsiteX3" fmla="*/ 792088 w 1076274"/>
                <a:gd name="connsiteY3" fmla="*/ 3236034 h 3236034"/>
                <a:gd name="connsiteX4" fmla="*/ 0 w 1076274"/>
                <a:gd name="connsiteY4" fmla="*/ 3236034 h 3236034"/>
                <a:gd name="connsiteX5" fmla="*/ 0 w 1076274"/>
                <a:gd name="connsiteY5" fmla="*/ 3236034 h 3236034"/>
                <a:gd name="connsiteX6" fmla="*/ 0 w 1076274"/>
                <a:gd name="connsiteY6" fmla="*/ 886926 h 3236034"/>
                <a:gd name="connsiteX7" fmla="*/ 397829 w 1076274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17363"/>
                <a:gd name="connsiteY0" fmla="*/ 0 h 3236034"/>
                <a:gd name="connsiteX1" fmla="*/ 845252 w 1117363"/>
                <a:gd name="connsiteY1" fmla="*/ 1227168 h 3236034"/>
                <a:gd name="connsiteX2" fmla="*/ 792088 w 1117363"/>
                <a:gd name="connsiteY2" fmla="*/ 3236034 h 3236034"/>
                <a:gd name="connsiteX3" fmla="*/ 792088 w 1117363"/>
                <a:gd name="connsiteY3" fmla="*/ 3236034 h 3236034"/>
                <a:gd name="connsiteX4" fmla="*/ 0 w 1117363"/>
                <a:gd name="connsiteY4" fmla="*/ 3236034 h 3236034"/>
                <a:gd name="connsiteX5" fmla="*/ 0 w 1117363"/>
                <a:gd name="connsiteY5" fmla="*/ 3236034 h 3236034"/>
                <a:gd name="connsiteX6" fmla="*/ 0 w 1117363"/>
                <a:gd name="connsiteY6" fmla="*/ 886926 h 3236034"/>
                <a:gd name="connsiteX7" fmla="*/ 397829 w 1117363"/>
                <a:gd name="connsiteY7" fmla="*/ 0 h 3236034"/>
                <a:gd name="connsiteX0" fmla="*/ 397829 w 1184929"/>
                <a:gd name="connsiteY0" fmla="*/ 0 h 3236034"/>
                <a:gd name="connsiteX1" fmla="*/ 930312 w 1184929"/>
                <a:gd name="connsiteY1" fmla="*/ 1142108 h 3236034"/>
                <a:gd name="connsiteX2" fmla="*/ 792088 w 1184929"/>
                <a:gd name="connsiteY2" fmla="*/ 3236034 h 3236034"/>
                <a:gd name="connsiteX3" fmla="*/ 792088 w 1184929"/>
                <a:gd name="connsiteY3" fmla="*/ 3236034 h 3236034"/>
                <a:gd name="connsiteX4" fmla="*/ 0 w 1184929"/>
                <a:gd name="connsiteY4" fmla="*/ 3236034 h 3236034"/>
                <a:gd name="connsiteX5" fmla="*/ 0 w 1184929"/>
                <a:gd name="connsiteY5" fmla="*/ 3236034 h 3236034"/>
                <a:gd name="connsiteX6" fmla="*/ 0 w 1184929"/>
                <a:gd name="connsiteY6" fmla="*/ 886926 h 3236034"/>
                <a:gd name="connsiteX7" fmla="*/ 397829 w 1184929"/>
                <a:gd name="connsiteY7" fmla="*/ 0 h 3236034"/>
                <a:gd name="connsiteX0" fmla="*/ 397829 w 1111112"/>
                <a:gd name="connsiteY0" fmla="*/ 0 h 3236034"/>
                <a:gd name="connsiteX1" fmla="*/ 930312 w 1111112"/>
                <a:gd name="connsiteY1" fmla="*/ 1142108 h 3236034"/>
                <a:gd name="connsiteX2" fmla="*/ 792088 w 1111112"/>
                <a:gd name="connsiteY2" fmla="*/ 3236034 h 3236034"/>
                <a:gd name="connsiteX3" fmla="*/ 792088 w 1111112"/>
                <a:gd name="connsiteY3" fmla="*/ 3236034 h 3236034"/>
                <a:gd name="connsiteX4" fmla="*/ 0 w 1111112"/>
                <a:gd name="connsiteY4" fmla="*/ 3236034 h 3236034"/>
                <a:gd name="connsiteX5" fmla="*/ 0 w 1111112"/>
                <a:gd name="connsiteY5" fmla="*/ 3236034 h 3236034"/>
                <a:gd name="connsiteX6" fmla="*/ 0 w 1111112"/>
                <a:gd name="connsiteY6" fmla="*/ 886926 h 3236034"/>
                <a:gd name="connsiteX7" fmla="*/ 397829 w 1111112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4440"/>
                <a:gd name="connsiteY0" fmla="*/ 0 h 3236034"/>
                <a:gd name="connsiteX1" fmla="*/ 930312 w 1154440"/>
                <a:gd name="connsiteY1" fmla="*/ 1142108 h 3236034"/>
                <a:gd name="connsiteX2" fmla="*/ 792088 w 1154440"/>
                <a:gd name="connsiteY2" fmla="*/ 3236034 h 3236034"/>
                <a:gd name="connsiteX3" fmla="*/ 792088 w 1154440"/>
                <a:gd name="connsiteY3" fmla="*/ 3236034 h 3236034"/>
                <a:gd name="connsiteX4" fmla="*/ 0 w 1154440"/>
                <a:gd name="connsiteY4" fmla="*/ 3236034 h 3236034"/>
                <a:gd name="connsiteX5" fmla="*/ 0 w 1154440"/>
                <a:gd name="connsiteY5" fmla="*/ 3236034 h 3236034"/>
                <a:gd name="connsiteX6" fmla="*/ 0 w 1154440"/>
                <a:gd name="connsiteY6" fmla="*/ 886926 h 3236034"/>
                <a:gd name="connsiteX7" fmla="*/ 397829 w 1154440"/>
                <a:gd name="connsiteY7" fmla="*/ 0 h 3236034"/>
                <a:gd name="connsiteX0" fmla="*/ 397829 w 1151550"/>
                <a:gd name="connsiteY0" fmla="*/ 0 h 3236034"/>
                <a:gd name="connsiteX1" fmla="*/ 930312 w 1151550"/>
                <a:gd name="connsiteY1" fmla="*/ 1142108 h 3236034"/>
                <a:gd name="connsiteX2" fmla="*/ 792088 w 1151550"/>
                <a:gd name="connsiteY2" fmla="*/ 3236034 h 3236034"/>
                <a:gd name="connsiteX3" fmla="*/ 792088 w 1151550"/>
                <a:gd name="connsiteY3" fmla="*/ 3236034 h 3236034"/>
                <a:gd name="connsiteX4" fmla="*/ 0 w 1151550"/>
                <a:gd name="connsiteY4" fmla="*/ 3236034 h 3236034"/>
                <a:gd name="connsiteX5" fmla="*/ 0 w 1151550"/>
                <a:gd name="connsiteY5" fmla="*/ 3236034 h 3236034"/>
                <a:gd name="connsiteX6" fmla="*/ 0 w 1151550"/>
                <a:gd name="connsiteY6" fmla="*/ 886926 h 3236034"/>
                <a:gd name="connsiteX7" fmla="*/ 397829 w 1151550"/>
                <a:gd name="connsiteY7" fmla="*/ 0 h 3236034"/>
                <a:gd name="connsiteX0" fmla="*/ 397829 w 1081399"/>
                <a:gd name="connsiteY0" fmla="*/ 0 h 3236034"/>
                <a:gd name="connsiteX1" fmla="*/ 834842 w 1081399"/>
                <a:gd name="connsiteY1" fmla="*/ 1099578 h 3236034"/>
                <a:gd name="connsiteX2" fmla="*/ 792088 w 1081399"/>
                <a:gd name="connsiteY2" fmla="*/ 3236034 h 3236034"/>
                <a:gd name="connsiteX3" fmla="*/ 792088 w 1081399"/>
                <a:gd name="connsiteY3" fmla="*/ 3236034 h 3236034"/>
                <a:gd name="connsiteX4" fmla="*/ 0 w 1081399"/>
                <a:gd name="connsiteY4" fmla="*/ 3236034 h 3236034"/>
                <a:gd name="connsiteX5" fmla="*/ 0 w 1081399"/>
                <a:gd name="connsiteY5" fmla="*/ 3236034 h 3236034"/>
                <a:gd name="connsiteX6" fmla="*/ 0 w 1081399"/>
                <a:gd name="connsiteY6" fmla="*/ 886926 h 3236034"/>
                <a:gd name="connsiteX7" fmla="*/ 397829 w 1081399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24947"/>
                <a:gd name="connsiteY0" fmla="*/ 0 h 3236034"/>
                <a:gd name="connsiteX1" fmla="*/ 753012 w 1024947"/>
                <a:gd name="connsiteY1" fmla="*/ 1269699 h 3236034"/>
                <a:gd name="connsiteX2" fmla="*/ 792088 w 1024947"/>
                <a:gd name="connsiteY2" fmla="*/ 3236034 h 3236034"/>
                <a:gd name="connsiteX3" fmla="*/ 792088 w 1024947"/>
                <a:gd name="connsiteY3" fmla="*/ 3236034 h 3236034"/>
                <a:gd name="connsiteX4" fmla="*/ 0 w 1024947"/>
                <a:gd name="connsiteY4" fmla="*/ 3236034 h 3236034"/>
                <a:gd name="connsiteX5" fmla="*/ 0 w 1024947"/>
                <a:gd name="connsiteY5" fmla="*/ 3236034 h 3236034"/>
                <a:gd name="connsiteX6" fmla="*/ 0 w 1024947"/>
                <a:gd name="connsiteY6" fmla="*/ 886926 h 3236034"/>
                <a:gd name="connsiteX7" fmla="*/ 397829 w 1024947"/>
                <a:gd name="connsiteY7" fmla="*/ 0 h 3236034"/>
                <a:gd name="connsiteX0" fmla="*/ 397829 w 1043356"/>
                <a:gd name="connsiteY0" fmla="*/ 0 h 3236034"/>
                <a:gd name="connsiteX1" fmla="*/ 780289 w 1043356"/>
                <a:gd name="connsiteY1" fmla="*/ 1216537 h 3236034"/>
                <a:gd name="connsiteX2" fmla="*/ 792088 w 1043356"/>
                <a:gd name="connsiteY2" fmla="*/ 3236034 h 3236034"/>
                <a:gd name="connsiteX3" fmla="*/ 792088 w 1043356"/>
                <a:gd name="connsiteY3" fmla="*/ 3236034 h 3236034"/>
                <a:gd name="connsiteX4" fmla="*/ 0 w 1043356"/>
                <a:gd name="connsiteY4" fmla="*/ 3236034 h 3236034"/>
                <a:gd name="connsiteX5" fmla="*/ 0 w 1043356"/>
                <a:gd name="connsiteY5" fmla="*/ 3236034 h 3236034"/>
                <a:gd name="connsiteX6" fmla="*/ 0 w 1043356"/>
                <a:gd name="connsiteY6" fmla="*/ 886926 h 3236034"/>
                <a:gd name="connsiteX7" fmla="*/ 397829 w 1043356"/>
                <a:gd name="connsiteY7" fmla="*/ 0 h 3236034"/>
                <a:gd name="connsiteX0" fmla="*/ 397829 w 971742"/>
                <a:gd name="connsiteY0" fmla="*/ 0 h 3236034"/>
                <a:gd name="connsiteX1" fmla="*/ 780289 w 971742"/>
                <a:gd name="connsiteY1" fmla="*/ 1216537 h 3236034"/>
                <a:gd name="connsiteX2" fmla="*/ 792088 w 971742"/>
                <a:gd name="connsiteY2" fmla="*/ 3236034 h 3236034"/>
                <a:gd name="connsiteX3" fmla="*/ 792088 w 971742"/>
                <a:gd name="connsiteY3" fmla="*/ 3236034 h 3236034"/>
                <a:gd name="connsiteX4" fmla="*/ 0 w 971742"/>
                <a:gd name="connsiteY4" fmla="*/ 3236034 h 3236034"/>
                <a:gd name="connsiteX5" fmla="*/ 0 w 971742"/>
                <a:gd name="connsiteY5" fmla="*/ 3236034 h 3236034"/>
                <a:gd name="connsiteX6" fmla="*/ 0 w 971742"/>
                <a:gd name="connsiteY6" fmla="*/ 886926 h 3236034"/>
                <a:gd name="connsiteX7" fmla="*/ 397829 w 971742"/>
                <a:gd name="connsiteY7" fmla="*/ 0 h 3236034"/>
                <a:gd name="connsiteX0" fmla="*/ 397829 w 1007471"/>
                <a:gd name="connsiteY0" fmla="*/ 0 h 3236034"/>
                <a:gd name="connsiteX1" fmla="*/ 780289 w 1007471"/>
                <a:gd name="connsiteY1" fmla="*/ 1216537 h 3236034"/>
                <a:gd name="connsiteX2" fmla="*/ 792088 w 1007471"/>
                <a:gd name="connsiteY2" fmla="*/ 3236034 h 3236034"/>
                <a:gd name="connsiteX3" fmla="*/ 792088 w 1007471"/>
                <a:gd name="connsiteY3" fmla="*/ 3236034 h 3236034"/>
                <a:gd name="connsiteX4" fmla="*/ 0 w 1007471"/>
                <a:gd name="connsiteY4" fmla="*/ 3236034 h 3236034"/>
                <a:gd name="connsiteX5" fmla="*/ 0 w 1007471"/>
                <a:gd name="connsiteY5" fmla="*/ 3236034 h 3236034"/>
                <a:gd name="connsiteX6" fmla="*/ 0 w 1007471"/>
                <a:gd name="connsiteY6" fmla="*/ 886926 h 3236034"/>
                <a:gd name="connsiteX7" fmla="*/ 397829 w 1007471"/>
                <a:gd name="connsiteY7" fmla="*/ 0 h 3236034"/>
                <a:gd name="connsiteX0" fmla="*/ 397829 w 983631"/>
                <a:gd name="connsiteY0" fmla="*/ 0 h 3236034"/>
                <a:gd name="connsiteX1" fmla="*/ 780289 w 983631"/>
                <a:gd name="connsiteY1" fmla="*/ 1216537 h 3236034"/>
                <a:gd name="connsiteX2" fmla="*/ 792088 w 983631"/>
                <a:gd name="connsiteY2" fmla="*/ 3236034 h 3236034"/>
                <a:gd name="connsiteX3" fmla="*/ 792088 w 983631"/>
                <a:gd name="connsiteY3" fmla="*/ 3236034 h 3236034"/>
                <a:gd name="connsiteX4" fmla="*/ 0 w 983631"/>
                <a:gd name="connsiteY4" fmla="*/ 3236034 h 3236034"/>
                <a:gd name="connsiteX5" fmla="*/ 0 w 983631"/>
                <a:gd name="connsiteY5" fmla="*/ 3236034 h 3236034"/>
                <a:gd name="connsiteX6" fmla="*/ 0 w 983631"/>
                <a:gd name="connsiteY6" fmla="*/ 886926 h 3236034"/>
                <a:gd name="connsiteX7" fmla="*/ 397829 w 983631"/>
                <a:gd name="connsiteY7" fmla="*/ 0 h 3236034"/>
                <a:gd name="connsiteX0" fmla="*/ 397829 w 983630"/>
                <a:gd name="connsiteY0" fmla="*/ 9390 h 3245424"/>
                <a:gd name="connsiteX1" fmla="*/ 780289 w 983630"/>
                <a:gd name="connsiteY1" fmla="*/ 1225927 h 3245424"/>
                <a:gd name="connsiteX2" fmla="*/ 792088 w 983630"/>
                <a:gd name="connsiteY2" fmla="*/ 3245424 h 3245424"/>
                <a:gd name="connsiteX3" fmla="*/ 792088 w 983630"/>
                <a:gd name="connsiteY3" fmla="*/ 3245424 h 3245424"/>
                <a:gd name="connsiteX4" fmla="*/ 0 w 983630"/>
                <a:gd name="connsiteY4" fmla="*/ 3245424 h 3245424"/>
                <a:gd name="connsiteX5" fmla="*/ 0 w 983630"/>
                <a:gd name="connsiteY5" fmla="*/ 3245424 h 3245424"/>
                <a:gd name="connsiteX6" fmla="*/ 0 w 983630"/>
                <a:gd name="connsiteY6" fmla="*/ 896316 h 3245424"/>
                <a:gd name="connsiteX7" fmla="*/ 397829 w 983630"/>
                <a:gd name="connsiteY7" fmla="*/ 9390 h 3245424"/>
                <a:gd name="connsiteX0" fmla="*/ 397829 w 974605"/>
                <a:gd name="connsiteY0" fmla="*/ 6357 h 3242391"/>
                <a:gd name="connsiteX1" fmla="*/ 766650 w 974605"/>
                <a:gd name="connsiteY1" fmla="*/ 1552503 h 3242391"/>
                <a:gd name="connsiteX2" fmla="*/ 792088 w 974605"/>
                <a:gd name="connsiteY2" fmla="*/ 3242391 h 3242391"/>
                <a:gd name="connsiteX3" fmla="*/ 792088 w 974605"/>
                <a:gd name="connsiteY3" fmla="*/ 3242391 h 3242391"/>
                <a:gd name="connsiteX4" fmla="*/ 0 w 974605"/>
                <a:gd name="connsiteY4" fmla="*/ 3242391 h 3242391"/>
                <a:gd name="connsiteX5" fmla="*/ 0 w 974605"/>
                <a:gd name="connsiteY5" fmla="*/ 3242391 h 3242391"/>
                <a:gd name="connsiteX6" fmla="*/ 0 w 974605"/>
                <a:gd name="connsiteY6" fmla="*/ 893283 h 3242391"/>
                <a:gd name="connsiteX7" fmla="*/ 397829 w 974605"/>
                <a:gd name="connsiteY7" fmla="*/ 6357 h 3242391"/>
                <a:gd name="connsiteX0" fmla="*/ 397829 w 964009"/>
                <a:gd name="connsiteY0" fmla="*/ 7874 h 3243908"/>
                <a:gd name="connsiteX1" fmla="*/ 766650 w 964009"/>
                <a:gd name="connsiteY1" fmla="*/ 1554020 h 3243908"/>
                <a:gd name="connsiteX2" fmla="*/ 792088 w 964009"/>
                <a:gd name="connsiteY2" fmla="*/ 3243908 h 3243908"/>
                <a:gd name="connsiteX3" fmla="*/ 792088 w 964009"/>
                <a:gd name="connsiteY3" fmla="*/ 3243908 h 3243908"/>
                <a:gd name="connsiteX4" fmla="*/ 0 w 964009"/>
                <a:gd name="connsiteY4" fmla="*/ 3243908 h 3243908"/>
                <a:gd name="connsiteX5" fmla="*/ 0 w 964009"/>
                <a:gd name="connsiteY5" fmla="*/ 3243908 h 3243908"/>
                <a:gd name="connsiteX6" fmla="*/ 0 w 964009"/>
                <a:gd name="connsiteY6" fmla="*/ 894800 h 3243908"/>
                <a:gd name="connsiteX7" fmla="*/ 397829 w 964009"/>
                <a:gd name="connsiteY7" fmla="*/ 7874 h 3243908"/>
                <a:gd name="connsiteX0" fmla="*/ 397829 w 1103655"/>
                <a:gd name="connsiteY0" fmla="*/ 5470 h 3241504"/>
                <a:gd name="connsiteX1" fmla="*/ 1096679 w 1103655"/>
                <a:gd name="connsiteY1" fmla="*/ 590921 h 3241504"/>
                <a:gd name="connsiteX2" fmla="*/ 766650 w 1103655"/>
                <a:gd name="connsiteY2" fmla="*/ 1551616 h 3241504"/>
                <a:gd name="connsiteX3" fmla="*/ 792088 w 1103655"/>
                <a:gd name="connsiteY3" fmla="*/ 3241504 h 3241504"/>
                <a:gd name="connsiteX4" fmla="*/ 792088 w 1103655"/>
                <a:gd name="connsiteY4" fmla="*/ 3241504 h 3241504"/>
                <a:gd name="connsiteX5" fmla="*/ 0 w 1103655"/>
                <a:gd name="connsiteY5" fmla="*/ 3241504 h 3241504"/>
                <a:gd name="connsiteX6" fmla="*/ 0 w 1103655"/>
                <a:gd name="connsiteY6" fmla="*/ 3241504 h 3241504"/>
                <a:gd name="connsiteX7" fmla="*/ 0 w 1103655"/>
                <a:gd name="connsiteY7" fmla="*/ 892396 h 3241504"/>
                <a:gd name="connsiteX8" fmla="*/ 397829 w 1103655"/>
                <a:gd name="connsiteY8" fmla="*/ 5470 h 3241504"/>
                <a:gd name="connsiteX0" fmla="*/ 397829 w 1103454"/>
                <a:gd name="connsiteY0" fmla="*/ 5470 h 3241504"/>
                <a:gd name="connsiteX1" fmla="*/ 1096679 w 1103454"/>
                <a:gd name="connsiteY1" fmla="*/ 590921 h 3241504"/>
                <a:gd name="connsiteX2" fmla="*/ 754433 w 1103454"/>
                <a:gd name="connsiteY2" fmla="*/ 1523041 h 3241504"/>
                <a:gd name="connsiteX3" fmla="*/ 792088 w 1103454"/>
                <a:gd name="connsiteY3" fmla="*/ 3241504 h 3241504"/>
                <a:gd name="connsiteX4" fmla="*/ 792088 w 1103454"/>
                <a:gd name="connsiteY4" fmla="*/ 3241504 h 3241504"/>
                <a:gd name="connsiteX5" fmla="*/ 0 w 1103454"/>
                <a:gd name="connsiteY5" fmla="*/ 3241504 h 3241504"/>
                <a:gd name="connsiteX6" fmla="*/ 0 w 1103454"/>
                <a:gd name="connsiteY6" fmla="*/ 3241504 h 3241504"/>
                <a:gd name="connsiteX7" fmla="*/ 0 w 1103454"/>
                <a:gd name="connsiteY7" fmla="*/ 892396 h 3241504"/>
                <a:gd name="connsiteX8" fmla="*/ 397829 w 1103454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2304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03176"/>
                <a:gd name="connsiteY0" fmla="*/ 5470 h 3241504"/>
                <a:gd name="connsiteX1" fmla="*/ 1096679 w 1103176"/>
                <a:gd name="connsiteY1" fmla="*/ 590921 h 3241504"/>
                <a:gd name="connsiteX2" fmla="*/ 754433 w 1103176"/>
                <a:gd name="connsiteY2" fmla="*/ 1503991 h 3241504"/>
                <a:gd name="connsiteX3" fmla="*/ 792088 w 1103176"/>
                <a:gd name="connsiteY3" fmla="*/ 3241504 h 3241504"/>
                <a:gd name="connsiteX4" fmla="*/ 792088 w 1103176"/>
                <a:gd name="connsiteY4" fmla="*/ 3241504 h 3241504"/>
                <a:gd name="connsiteX5" fmla="*/ 0 w 1103176"/>
                <a:gd name="connsiteY5" fmla="*/ 3241504 h 3241504"/>
                <a:gd name="connsiteX6" fmla="*/ 0 w 1103176"/>
                <a:gd name="connsiteY6" fmla="*/ 3241504 h 3241504"/>
                <a:gd name="connsiteX7" fmla="*/ 0 w 1103176"/>
                <a:gd name="connsiteY7" fmla="*/ 892396 h 3241504"/>
                <a:gd name="connsiteX8" fmla="*/ 397829 w 1103176"/>
                <a:gd name="connsiteY8" fmla="*/ 5470 h 3241504"/>
                <a:gd name="connsiteX0" fmla="*/ 397829 w 1193682"/>
                <a:gd name="connsiteY0" fmla="*/ 5721 h 3241755"/>
                <a:gd name="connsiteX1" fmla="*/ 1188312 w 1193682"/>
                <a:gd name="connsiteY1" fmla="*/ 572122 h 3241755"/>
                <a:gd name="connsiteX2" fmla="*/ 754433 w 1193682"/>
                <a:gd name="connsiteY2" fmla="*/ 1504242 h 3241755"/>
                <a:gd name="connsiteX3" fmla="*/ 792088 w 1193682"/>
                <a:gd name="connsiteY3" fmla="*/ 3241755 h 3241755"/>
                <a:gd name="connsiteX4" fmla="*/ 792088 w 1193682"/>
                <a:gd name="connsiteY4" fmla="*/ 3241755 h 3241755"/>
                <a:gd name="connsiteX5" fmla="*/ 0 w 1193682"/>
                <a:gd name="connsiteY5" fmla="*/ 3241755 h 3241755"/>
                <a:gd name="connsiteX6" fmla="*/ 0 w 1193682"/>
                <a:gd name="connsiteY6" fmla="*/ 3241755 h 3241755"/>
                <a:gd name="connsiteX7" fmla="*/ 0 w 1193682"/>
                <a:gd name="connsiteY7" fmla="*/ 892647 h 3241755"/>
                <a:gd name="connsiteX8" fmla="*/ 397829 w 1193682"/>
                <a:gd name="connsiteY8" fmla="*/ 5721 h 3241755"/>
                <a:gd name="connsiteX0" fmla="*/ 397829 w 1188313"/>
                <a:gd name="connsiteY0" fmla="*/ 5721 h 3241755"/>
                <a:gd name="connsiteX1" fmla="*/ 1188312 w 1188313"/>
                <a:gd name="connsiteY1" fmla="*/ 572122 h 3241755"/>
                <a:gd name="connsiteX2" fmla="*/ 754433 w 1188313"/>
                <a:gd name="connsiteY2" fmla="*/ 1504242 h 3241755"/>
                <a:gd name="connsiteX3" fmla="*/ 792088 w 1188313"/>
                <a:gd name="connsiteY3" fmla="*/ 3241755 h 3241755"/>
                <a:gd name="connsiteX4" fmla="*/ 792088 w 1188313"/>
                <a:gd name="connsiteY4" fmla="*/ 3241755 h 3241755"/>
                <a:gd name="connsiteX5" fmla="*/ 0 w 1188313"/>
                <a:gd name="connsiteY5" fmla="*/ 3241755 h 3241755"/>
                <a:gd name="connsiteX6" fmla="*/ 0 w 1188313"/>
                <a:gd name="connsiteY6" fmla="*/ 3241755 h 3241755"/>
                <a:gd name="connsiteX7" fmla="*/ 0 w 1188313"/>
                <a:gd name="connsiteY7" fmla="*/ 892647 h 3241755"/>
                <a:gd name="connsiteX8" fmla="*/ 397829 w 1188313"/>
                <a:gd name="connsiteY8" fmla="*/ 5721 h 3241755"/>
                <a:gd name="connsiteX0" fmla="*/ 397829 w 1200430"/>
                <a:gd name="connsiteY0" fmla="*/ 6518 h 3242552"/>
                <a:gd name="connsiteX1" fmla="*/ 1188312 w 1200430"/>
                <a:gd name="connsiteY1" fmla="*/ 572919 h 3242552"/>
                <a:gd name="connsiteX2" fmla="*/ 754433 w 1200430"/>
                <a:gd name="connsiteY2" fmla="*/ 1505039 h 3242552"/>
                <a:gd name="connsiteX3" fmla="*/ 792088 w 1200430"/>
                <a:gd name="connsiteY3" fmla="*/ 3242552 h 3242552"/>
                <a:gd name="connsiteX4" fmla="*/ 792088 w 1200430"/>
                <a:gd name="connsiteY4" fmla="*/ 3242552 h 3242552"/>
                <a:gd name="connsiteX5" fmla="*/ 0 w 1200430"/>
                <a:gd name="connsiteY5" fmla="*/ 3242552 h 3242552"/>
                <a:gd name="connsiteX6" fmla="*/ 0 w 1200430"/>
                <a:gd name="connsiteY6" fmla="*/ 3242552 h 3242552"/>
                <a:gd name="connsiteX7" fmla="*/ 0 w 1200430"/>
                <a:gd name="connsiteY7" fmla="*/ 893444 h 3242552"/>
                <a:gd name="connsiteX8" fmla="*/ 397829 w 1200430"/>
                <a:gd name="connsiteY8" fmla="*/ 6518 h 3242552"/>
                <a:gd name="connsiteX0" fmla="*/ 367285 w 1200000"/>
                <a:gd name="connsiteY0" fmla="*/ 7711 h 3186595"/>
                <a:gd name="connsiteX1" fmla="*/ 1188312 w 1200000"/>
                <a:gd name="connsiteY1" fmla="*/ 516962 h 3186595"/>
                <a:gd name="connsiteX2" fmla="*/ 754433 w 1200000"/>
                <a:gd name="connsiteY2" fmla="*/ 1449082 h 3186595"/>
                <a:gd name="connsiteX3" fmla="*/ 792088 w 1200000"/>
                <a:gd name="connsiteY3" fmla="*/ 3186595 h 3186595"/>
                <a:gd name="connsiteX4" fmla="*/ 792088 w 1200000"/>
                <a:gd name="connsiteY4" fmla="*/ 3186595 h 3186595"/>
                <a:gd name="connsiteX5" fmla="*/ 0 w 1200000"/>
                <a:gd name="connsiteY5" fmla="*/ 3186595 h 3186595"/>
                <a:gd name="connsiteX6" fmla="*/ 0 w 1200000"/>
                <a:gd name="connsiteY6" fmla="*/ 3186595 h 3186595"/>
                <a:gd name="connsiteX7" fmla="*/ 0 w 1200000"/>
                <a:gd name="connsiteY7" fmla="*/ 837487 h 3186595"/>
                <a:gd name="connsiteX8" fmla="*/ 367285 w 1200000"/>
                <a:gd name="connsiteY8" fmla="*/ 7711 h 3186595"/>
                <a:gd name="connsiteX0" fmla="*/ 367285 w 1200505"/>
                <a:gd name="connsiteY0" fmla="*/ 1566 h 3180450"/>
                <a:gd name="connsiteX1" fmla="*/ 1188312 w 1200505"/>
                <a:gd name="connsiteY1" fmla="*/ 510817 h 3180450"/>
                <a:gd name="connsiteX2" fmla="*/ 754433 w 1200505"/>
                <a:gd name="connsiteY2" fmla="*/ 1442937 h 3180450"/>
                <a:gd name="connsiteX3" fmla="*/ 792088 w 1200505"/>
                <a:gd name="connsiteY3" fmla="*/ 3180450 h 3180450"/>
                <a:gd name="connsiteX4" fmla="*/ 792088 w 1200505"/>
                <a:gd name="connsiteY4" fmla="*/ 3180450 h 3180450"/>
                <a:gd name="connsiteX5" fmla="*/ 0 w 1200505"/>
                <a:gd name="connsiteY5" fmla="*/ 3180450 h 3180450"/>
                <a:gd name="connsiteX6" fmla="*/ 0 w 1200505"/>
                <a:gd name="connsiteY6" fmla="*/ 3180450 h 3180450"/>
                <a:gd name="connsiteX7" fmla="*/ 0 w 1200505"/>
                <a:gd name="connsiteY7" fmla="*/ 831342 h 3180450"/>
                <a:gd name="connsiteX8" fmla="*/ 367285 w 1200505"/>
                <a:gd name="connsiteY8" fmla="*/ 1566 h 3180450"/>
                <a:gd name="connsiteX0" fmla="*/ 367858 w 1201078"/>
                <a:gd name="connsiteY0" fmla="*/ 1566 h 3180450"/>
                <a:gd name="connsiteX1" fmla="*/ 1188885 w 1201078"/>
                <a:gd name="connsiteY1" fmla="*/ 510817 h 3180450"/>
                <a:gd name="connsiteX2" fmla="*/ 755006 w 1201078"/>
                <a:gd name="connsiteY2" fmla="*/ 1442937 h 3180450"/>
                <a:gd name="connsiteX3" fmla="*/ 792661 w 1201078"/>
                <a:gd name="connsiteY3" fmla="*/ 3180450 h 3180450"/>
                <a:gd name="connsiteX4" fmla="*/ 792661 w 1201078"/>
                <a:gd name="connsiteY4" fmla="*/ 3180450 h 3180450"/>
                <a:gd name="connsiteX5" fmla="*/ 573 w 1201078"/>
                <a:gd name="connsiteY5" fmla="*/ 3180450 h 3180450"/>
                <a:gd name="connsiteX6" fmla="*/ 573 w 1201078"/>
                <a:gd name="connsiteY6" fmla="*/ 3180450 h 3180450"/>
                <a:gd name="connsiteX7" fmla="*/ 573 w 1201078"/>
                <a:gd name="connsiteY7" fmla="*/ 831342 h 3180450"/>
                <a:gd name="connsiteX8" fmla="*/ 367858 w 1201078"/>
                <a:gd name="connsiteY8" fmla="*/ 1566 h 3180450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9271"/>
                <a:gd name="connsiteY0" fmla="*/ 1508 h 3180392"/>
                <a:gd name="connsiteX1" fmla="*/ 1237757 w 1249271"/>
                <a:gd name="connsiteY1" fmla="*/ 520284 h 3180392"/>
                <a:gd name="connsiteX2" fmla="*/ 755007 w 1249271"/>
                <a:gd name="connsiteY2" fmla="*/ 1442879 h 3180392"/>
                <a:gd name="connsiteX3" fmla="*/ 792662 w 1249271"/>
                <a:gd name="connsiteY3" fmla="*/ 3180392 h 3180392"/>
                <a:gd name="connsiteX4" fmla="*/ 792662 w 1249271"/>
                <a:gd name="connsiteY4" fmla="*/ 3180392 h 3180392"/>
                <a:gd name="connsiteX5" fmla="*/ 574 w 1249271"/>
                <a:gd name="connsiteY5" fmla="*/ 3180392 h 3180392"/>
                <a:gd name="connsiteX6" fmla="*/ 574 w 1249271"/>
                <a:gd name="connsiteY6" fmla="*/ 3180392 h 3180392"/>
                <a:gd name="connsiteX7" fmla="*/ 574 w 1249271"/>
                <a:gd name="connsiteY7" fmla="*/ 831284 h 3180392"/>
                <a:gd name="connsiteX8" fmla="*/ 367859 w 1249271"/>
                <a:gd name="connsiteY8" fmla="*/ 1508 h 3180392"/>
                <a:gd name="connsiteX0" fmla="*/ 367859 w 1240085"/>
                <a:gd name="connsiteY0" fmla="*/ 1764 h 3180648"/>
                <a:gd name="connsiteX1" fmla="*/ 1237757 w 1240085"/>
                <a:gd name="connsiteY1" fmla="*/ 520540 h 3180648"/>
                <a:gd name="connsiteX2" fmla="*/ 755007 w 1240085"/>
                <a:gd name="connsiteY2" fmla="*/ 1443135 h 3180648"/>
                <a:gd name="connsiteX3" fmla="*/ 792662 w 1240085"/>
                <a:gd name="connsiteY3" fmla="*/ 3180648 h 3180648"/>
                <a:gd name="connsiteX4" fmla="*/ 792662 w 1240085"/>
                <a:gd name="connsiteY4" fmla="*/ 3180648 h 3180648"/>
                <a:gd name="connsiteX5" fmla="*/ 574 w 1240085"/>
                <a:gd name="connsiteY5" fmla="*/ 3180648 h 3180648"/>
                <a:gd name="connsiteX6" fmla="*/ 574 w 1240085"/>
                <a:gd name="connsiteY6" fmla="*/ 3180648 h 3180648"/>
                <a:gd name="connsiteX7" fmla="*/ 574 w 1240085"/>
                <a:gd name="connsiteY7" fmla="*/ 831540 h 3180648"/>
                <a:gd name="connsiteX8" fmla="*/ 367859 w 1240085"/>
                <a:gd name="connsiteY8" fmla="*/ 1764 h 3180648"/>
                <a:gd name="connsiteX0" fmla="*/ 367859 w 1240086"/>
                <a:gd name="connsiteY0" fmla="*/ 1764 h 3180648"/>
                <a:gd name="connsiteX1" fmla="*/ 1237757 w 1240086"/>
                <a:gd name="connsiteY1" fmla="*/ 520540 h 3180648"/>
                <a:gd name="connsiteX2" fmla="*/ 755007 w 1240086"/>
                <a:gd name="connsiteY2" fmla="*/ 1443135 h 3180648"/>
                <a:gd name="connsiteX3" fmla="*/ 792662 w 1240086"/>
                <a:gd name="connsiteY3" fmla="*/ 3180648 h 3180648"/>
                <a:gd name="connsiteX4" fmla="*/ 792662 w 1240086"/>
                <a:gd name="connsiteY4" fmla="*/ 3180648 h 3180648"/>
                <a:gd name="connsiteX5" fmla="*/ 574 w 1240086"/>
                <a:gd name="connsiteY5" fmla="*/ 3180648 h 3180648"/>
                <a:gd name="connsiteX6" fmla="*/ 574 w 1240086"/>
                <a:gd name="connsiteY6" fmla="*/ 3180648 h 3180648"/>
                <a:gd name="connsiteX7" fmla="*/ 574 w 1240086"/>
                <a:gd name="connsiteY7" fmla="*/ 831540 h 3180648"/>
                <a:gd name="connsiteX8" fmla="*/ 367859 w 1240086"/>
                <a:gd name="connsiteY8" fmla="*/ 1764 h 3180648"/>
                <a:gd name="connsiteX0" fmla="*/ 373394 w 1239532"/>
                <a:gd name="connsiteY0" fmla="*/ 1562 h 3209021"/>
                <a:gd name="connsiteX1" fmla="*/ 1237184 w 1239532"/>
                <a:gd name="connsiteY1" fmla="*/ 548913 h 3209021"/>
                <a:gd name="connsiteX2" fmla="*/ 754434 w 1239532"/>
                <a:gd name="connsiteY2" fmla="*/ 1471508 h 3209021"/>
                <a:gd name="connsiteX3" fmla="*/ 792089 w 1239532"/>
                <a:gd name="connsiteY3" fmla="*/ 3209021 h 3209021"/>
                <a:gd name="connsiteX4" fmla="*/ 792089 w 1239532"/>
                <a:gd name="connsiteY4" fmla="*/ 3209021 h 3209021"/>
                <a:gd name="connsiteX5" fmla="*/ 1 w 1239532"/>
                <a:gd name="connsiteY5" fmla="*/ 3209021 h 3209021"/>
                <a:gd name="connsiteX6" fmla="*/ 1 w 1239532"/>
                <a:gd name="connsiteY6" fmla="*/ 3209021 h 3209021"/>
                <a:gd name="connsiteX7" fmla="*/ 1 w 1239532"/>
                <a:gd name="connsiteY7" fmla="*/ 859913 h 3209021"/>
                <a:gd name="connsiteX8" fmla="*/ 373394 w 1239532"/>
                <a:gd name="connsiteY8" fmla="*/ 1562 h 3209021"/>
                <a:gd name="connsiteX0" fmla="*/ 373393 w 1239758"/>
                <a:gd name="connsiteY0" fmla="*/ 0 h 3207459"/>
                <a:gd name="connsiteX1" fmla="*/ 1237183 w 1239758"/>
                <a:gd name="connsiteY1" fmla="*/ 547351 h 3207459"/>
                <a:gd name="connsiteX2" fmla="*/ 754433 w 1239758"/>
                <a:gd name="connsiteY2" fmla="*/ 1469946 h 3207459"/>
                <a:gd name="connsiteX3" fmla="*/ 792088 w 1239758"/>
                <a:gd name="connsiteY3" fmla="*/ 3207459 h 3207459"/>
                <a:gd name="connsiteX4" fmla="*/ 792088 w 1239758"/>
                <a:gd name="connsiteY4" fmla="*/ 3207459 h 3207459"/>
                <a:gd name="connsiteX5" fmla="*/ 0 w 1239758"/>
                <a:gd name="connsiteY5" fmla="*/ 3207459 h 3207459"/>
                <a:gd name="connsiteX6" fmla="*/ 0 w 1239758"/>
                <a:gd name="connsiteY6" fmla="*/ 3207459 h 3207459"/>
                <a:gd name="connsiteX7" fmla="*/ 0 w 1239758"/>
                <a:gd name="connsiteY7" fmla="*/ 858351 h 3207459"/>
                <a:gd name="connsiteX8" fmla="*/ 373393 w 1239758"/>
                <a:gd name="connsiteY8" fmla="*/ 0 h 3207459"/>
                <a:gd name="connsiteX0" fmla="*/ 380199 w 1246564"/>
                <a:gd name="connsiteY0" fmla="*/ 0 h 3207459"/>
                <a:gd name="connsiteX1" fmla="*/ 1243989 w 1246564"/>
                <a:gd name="connsiteY1" fmla="*/ 547351 h 3207459"/>
                <a:gd name="connsiteX2" fmla="*/ 761239 w 1246564"/>
                <a:gd name="connsiteY2" fmla="*/ 1469946 h 3207459"/>
                <a:gd name="connsiteX3" fmla="*/ 798894 w 1246564"/>
                <a:gd name="connsiteY3" fmla="*/ 3207459 h 3207459"/>
                <a:gd name="connsiteX4" fmla="*/ 798894 w 1246564"/>
                <a:gd name="connsiteY4" fmla="*/ 3207459 h 3207459"/>
                <a:gd name="connsiteX5" fmla="*/ 6806 w 1246564"/>
                <a:gd name="connsiteY5" fmla="*/ 3207459 h 3207459"/>
                <a:gd name="connsiteX6" fmla="*/ 6806 w 1246564"/>
                <a:gd name="connsiteY6" fmla="*/ 3207459 h 3207459"/>
                <a:gd name="connsiteX7" fmla="*/ 6806 w 1246564"/>
                <a:gd name="connsiteY7" fmla="*/ 858351 h 3207459"/>
                <a:gd name="connsiteX8" fmla="*/ 380199 w 1246564"/>
                <a:gd name="connsiteY8" fmla="*/ 0 h 3207459"/>
                <a:gd name="connsiteX0" fmla="*/ 380199 w 1246610"/>
                <a:gd name="connsiteY0" fmla="*/ 233 h 3207692"/>
                <a:gd name="connsiteX1" fmla="*/ 1243989 w 1246610"/>
                <a:gd name="connsiteY1" fmla="*/ 547584 h 3207692"/>
                <a:gd name="connsiteX2" fmla="*/ 761239 w 1246610"/>
                <a:gd name="connsiteY2" fmla="*/ 1470179 h 3207692"/>
                <a:gd name="connsiteX3" fmla="*/ 798894 w 1246610"/>
                <a:gd name="connsiteY3" fmla="*/ 3207692 h 3207692"/>
                <a:gd name="connsiteX4" fmla="*/ 798894 w 1246610"/>
                <a:gd name="connsiteY4" fmla="*/ 3207692 h 3207692"/>
                <a:gd name="connsiteX5" fmla="*/ 6806 w 1246610"/>
                <a:gd name="connsiteY5" fmla="*/ 3207692 h 3207692"/>
                <a:gd name="connsiteX6" fmla="*/ 6806 w 1246610"/>
                <a:gd name="connsiteY6" fmla="*/ 3207692 h 3207692"/>
                <a:gd name="connsiteX7" fmla="*/ 6806 w 1246610"/>
                <a:gd name="connsiteY7" fmla="*/ 858584 h 3207692"/>
                <a:gd name="connsiteX8" fmla="*/ 380199 w 1246610"/>
                <a:gd name="connsiteY8" fmla="*/ 233 h 3207692"/>
                <a:gd name="connsiteX0" fmla="*/ 380199 w 1301393"/>
                <a:gd name="connsiteY0" fmla="*/ 233 h 3207692"/>
                <a:gd name="connsiteX1" fmla="*/ 1298970 w 1301393"/>
                <a:gd name="connsiteY1" fmla="*/ 547584 h 3207692"/>
                <a:gd name="connsiteX2" fmla="*/ 761239 w 1301393"/>
                <a:gd name="connsiteY2" fmla="*/ 1470179 h 3207692"/>
                <a:gd name="connsiteX3" fmla="*/ 798894 w 1301393"/>
                <a:gd name="connsiteY3" fmla="*/ 3207692 h 3207692"/>
                <a:gd name="connsiteX4" fmla="*/ 798894 w 1301393"/>
                <a:gd name="connsiteY4" fmla="*/ 3207692 h 3207692"/>
                <a:gd name="connsiteX5" fmla="*/ 6806 w 1301393"/>
                <a:gd name="connsiteY5" fmla="*/ 3207692 h 3207692"/>
                <a:gd name="connsiteX6" fmla="*/ 6806 w 1301393"/>
                <a:gd name="connsiteY6" fmla="*/ 3207692 h 3207692"/>
                <a:gd name="connsiteX7" fmla="*/ 6806 w 1301393"/>
                <a:gd name="connsiteY7" fmla="*/ 858584 h 3207692"/>
                <a:gd name="connsiteX8" fmla="*/ 380199 w 1301393"/>
                <a:gd name="connsiteY8" fmla="*/ 233 h 3207692"/>
                <a:gd name="connsiteX0" fmla="*/ 380199 w 1301394"/>
                <a:gd name="connsiteY0" fmla="*/ 233 h 3207692"/>
                <a:gd name="connsiteX1" fmla="*/ 1298970 w 1301394"/>
                <a:gd name="connsiteY1" fmla="*/ 547584 h 3207692"/>
                <a:gd name="connsiteX2" fmla="*/ 761239 w 1301394"/>
                <a:gd name="connsiteY2" fmla="*/ 1470179 h 3207692"/>
                <a:gd name="connsiteX3" fmla="*/ 798894 w 1301394"/>
                <a:gd name="connsiteY3" fmla="*/ 3207692 h 3207692"/>
                <a:gd name="connsiteX4" fmla="*/ 798894 w 1301394"/>
                <a:gd name="connsiteY4" fmla="*/ 3207692 h 3207692"/>
                <a:gd name="connsiteX5" fmla="*/ 6806 w 1301394"/>
                <a:gd name="connsiteY5" fmla="*/ 3207692 h 3207692"/>
                <a:gd name="connsiteX6" fmla="*/ 6806 w 1301394"/>
                <a:gd name="connsiteY6" fmla="*/ 3207692 h 3207692"/>
                <a:gd name="connsiteX7" fmla="*/ 6806 w 1301394"/>
                <a:gd name="connsiteY7" fmla="*/ 858584 h 3207692"/>
                <a:gd name="connsiteX8" fmla="*/ 380199 w 1301394"/>
                <a:gd name="connsiteY8" fmla="*/ 233 h 3207692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380199 w 1318174"/>
                <a:gd name="connsiteY0" fmla="*/ 211 h 3207670"/>
                <a:gd name="connsiteX1" fmla="*/ 1298970 w 1318174"/>
                <a:gd name="connsiteY1" fmla="*/ 547562 h 3207670"/>
                <a:gd name="connsiteX2" fmla="*/ 761239 w 1318174"/>
                <a:gd name="connsiteY2" fmla="*/ 1470157 h 3207670"/>
                <a:gd name="connsiteX3" fmla="*/ 798894 w 1318174"/>
                <a:gd name="connsiteY3" fmla="*/ 3207670 h 3207670"/>
                <a:gd name="connsiteX4" fmla="*/ 798894 w 1318174"/>
                <a:gd name="connsiteY4" fmla="*/ 3207670 h 3207670"/>
                <a:gd name="connsiteX5" fmla="*/ 6806 w 1318174"/>
                <a:gd name="connsiteY5" fmla="*/ 3207670 h 3207670"/>
                <a:gd name="connsiteX6" fmla="*/ 6806 w 1318174"/>
                <a:gd name="connsiteY6" fmla="*/ 3207670 h 3207670"/>
                <a:gd name="connsiteX7" fmla="*/ 6806 w 1318174"/>
                <a:gd name="connsiteY7" fmla="*/ 858562 h 3207670"/>
                <a:gd name="connsiteX8" fmla="*/ 380199 w 1318174"/>
                <a:gd name="connsiteY8" fmla="*/ 211 h 3207670"/>
                <a:gd name="connsiteX0" fmla="*/ 658146 w 1319958"/>
                <a:gd name="connsiteY0" fmla="*/ 211 h 3207670"/>
                <a:gd name="connsiteX1" fmla="*/ 1292164 w 1319958"/>
                <a:gd name="connsiteY1" fmla="*/ 547562 h 3207670"/>
                <a:gd name="connsiteX2" fmla="*/ 754433 w 1319958"/>
                <a:gd name="connsiteY2" fmla="*/ 1470157 h 3207670"/>
                <a:gd name="connsiteX3" fmla="*/ 792088 w 1319958"/>
                <a:gd name="connsiteY3" fmla="*/ 3207670 h 3207670"/>
                <a:gd name="connsiteX4" fmla="*/ 792088 w 1319958"/>
                <a:gd name="connsiteY4" fmla="*/ 3207670 h 3207670"/>
                <a:gd name="connsiteX5" fmla="*/ 0 w 1319958"/>
                <a:gd name="connsiteY5" fmla="*/ 3207670 h 3207670"/>
                <a:gd name="connsiteX6" fmla="*/ 0 w 1319958"/>
                <a:gd name="connsiteY6" fmla="*/ 3207670 h 3207670"/>
                <a:gd name="connsiteX7" fmla="*/ 0 w 1319958"/>
                <a:gd name="connsiteY7" fmla="*/ 858562 h 3207670"/>
                <a:gd name="connsiteX8" fmla="*/ 658146 w 1319958"/>
                <a:gd name="connsiteY8" fmla="*/ 211 h 3207670"/>
                <a:gd name="connsiteX0" fmla="*/ 786963 w 1326878"/>
                <a:gd name="connsiteY0" fmla="*/ 205 h 3212949"/>
                <a:gd name="connsiteX1" fmla="*/ 1292164 w 1326878"/>
                <a:gd name="connsiteY1" fmla="*/ 552841 h 3212949"/>
                <a:gd name="connsiteX2" fmla="*/ 754433 w 1326878"/>
                <a:gd name="connsiteY2" fmla="*/ 1475436 h 3212949"/>
                <a:gd name="connsiteX3" fmla="*/ 792088 w 1326878"/>
                <a:gd name="connsiteY3" fmla="*/ 3212949 h 3212949"/>
                <a:gd name="connsiteX4" fmla="*/ 792088 w 1326878"/>
                <a:gd name="connsiteY4" fmla="*/ 3212949 h 3212949"/>
                <a:gd name="connsiteX5" fmla="*/ 0 w 1326878"/>
                <a:gd name="connsiteY5" fmla="*/ 3212949 h 3212949"/>
                <a:gd name="connsiteX6" fmla="*/ 0 w 1326878"/>
                <a:gd name="connsiteY6" fmla="*/ 3212949 h 3212949"/>
                <a:gd name="connsiteX7" fmla="*/ 0 w 1326878"/>
                <a:gd name="connsiteY7" fmla="*/ 863841 h 3212949"/>
                <a:gd name="connsiteX8" fmla="*/ 786963 w 1326878"/>
                <a:gd name="connsiteY8" fmla="*/ 205 h 3212949"/>
                <a:gd name="connsiteX0" fmla="*/ 786963 w 1279105"/>
                <a:gd name="connsiteY0" fmla="*/ 234 h 3212978"/>
                <a:gd name="connsiteX1" fmla="*/ 1240608 w 1279105"/>
                <a:gd name="connsiteY1" fmla="*/ 522725 h 3212978"/>
                <a:gd name="connsiteX2" fmla="*/ 754433 w 1279105"/>
                <a:gd name="connsiteY2" fmla="*/ 1475465 h 3212978"/>
                <a:gd name="connsiteX3" fmla="*/ 792088 w 1279105"/>
                <a:gd name="connsiteY3" fmla="*/ 3212978 h 3212978"/>
                <a:gd name="connsiteX4" fmla="*/ 792088 w 1279105"/>
                <a:gd name="connsiteY4" fmla="*/ 3212978 h 3212978"/>
                <a:gd name="connsiteX5" fmla="*/ 0 w 1279105"/>
                <a:gd name="connsiteY5" fmla="*/ 3212978 h 3212978"/>
                <a:gd name="connsiteX6" fmla="*/ 0 w 1279105"/>
                <a:gd name="connsiteY6" fmla="*/ 3212978 h 3212978"/>
                <a:gd name="connsiteX7" fmla="*/ 0 w 1279105"/>
                <a:gd name="connsiteY7" fmla="*/ 863870 h 3212978"/>
                <a:gd name="connsiteX8" fmla="*/ 786963 w 1279105"/>
                <a:gd name="connsiteY8" fmla="*/ 234 h 3212978"/>
                <a:gd name="connsiteX0" fmla="*/ 786963 w 1232192"/>
                <a:gd name="connsiteY0" fmla="*/ 272 h 3213016"/>
                <a:gd name="connsiteX1" fmla="*/ 1189052 w 1232192"/>
                <a:gd name="connsiteY1" fmla="*/ 492618 h 3213016"/>
                <a:gd name="connsiteX2" fmla="*/ 754433 w 1232192"/>
                <a:gd name="connsiteY2" fmla="*/ 1475503 h 3213016"/>
                <a:gd name="connsiteX3" fmla="*/ 792088 w 1232192"/>
                <a:gd name="connsiteY3" fmla="*/ 3213016 h 3213016"/>
                <a:gd name="connsiteX4" fmla="*/ 792088 w 1232192"/>
                <a:gd name="connsiteY4" fmla="*/ 3213016 h 3213016"/>
                <a:gd name="connsiteX5" fmla="*/ 0 w 1232192"/>
                <a:gd name="connsiteY5" fmla="*/ 3213016 h 3213016"/>
                <a:gd name="connsiteX6" fmla="*/ 0 w 1232192"/>
                <a:gd name="connsiteY6" fmla="*/ 3213016 h 3213016"/>
                <a:gd name="connsiteX7" fmla="*/ 0 w 1232192"/>
                <a:gd name="connsiteY7" fmla="*/ 863908 h 3213016"/>
                <a:gd name="connsiteX8" fmla="*/ 786963 w 1232192"/>
                <a:gd name="connsiteY8" fmla="*/ 272 h 3213016"/>
                <a:gd name="connsiteX0" fmla="*/ 883632 w 1244333"/>
                <a:gd name="connsiteY0" fmla="*/ 288 h 3202984"/>
                <a:gd name="connsiteX1" fmla="*/ 1189052 w 1244333"/>
                <a:gd name="connsiteY1" fmla="*/ 482586 h 3202984"/>
                <a:gd name="connsiteX2" fmla="*/ 754433 w 1244333"/>
                <a:gd name="connsiteY2" fmla="*/ 1465471 h 3202984"/>
                <a:gd name="connsiteX3" fmla="*/ 792088 w 1244333"/>
                <a:gd name="connsiteY3" fmla="*/ 3202984 h 3202984"/>
                <a:gd name="connsiteX4" fmla="*/ 792088 w 1244333"/>
                <a:gd name="connsiteY4" fmla="*/ 3202984 h 3202984"/>
                <a:gd name="connsiteX5" fmla="*/ 0 w 1244333"/>
                <a:gd name="connsiteY5" fmla="*/ 3202984 h 3202984"/>
                <a:gd name="connsiteX6" fmla="*/ 0 w 1244333"/>
                <a:gd name="connsiteY6" fmla="*/ 3202984 h 3202984"/>
                <a:gd name="connsiteX7" fmla="*/ 0 w 1244333"/>
                <a:gd name="connsiteY7" fmla="*/ 853876 h 3202984"/>
                <a:gd name="connsiteX8" fmla="*/ 883632 w 1244333"/>
                <a:gd name="connsiteY8" fmla="*/ 288 h 320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4333" h="3202984">
                  <a:moveTo>
                    <a:pt x="883632" y="288"/>
                  </a:moveTo>
                  <a:cubicBezTo>
                    <a:pt x="1159064" y="-7889"/>
                    <a:pt x="1341397" y="158219"/>
                    <a:pt x="1189052" y="482586"/>
                  </a:cubicBezTo>
                  <a:cubicBezTo>
                    <a:pt x="975620" y="911727"/>
                    <a:pt x="739017" y="984814"/>
                    <a:pt x="754433" y="1465471"/>
                  </a:cubicBezTo>
                  <a:cubicBezTo>
                    <a:pt x="763047" y="1992441"/>
                    <a:pt x="773014" y="2384949"/>
                    <a:pt x="792088" y="3202984"/>
                  </a:cubicBezTo>
                  <a:lnTo>
                    <a:pt x="792088" y="3202984"/>
                  </a:lnTo>
                  <a:lnTo>
                    <a:pt x="0" y="3202984"/>
                  </a:lnTo>
                  <a:lnTo>
                    <a:pt x="0" y="3202984"/>
                  </a:lnTo>
                  <a:lnTo>
                    <a:pt x="0" y="853876"/>
                  </a:lnTo>
                  <a:cubicBezTo>
                    <a:pt x="19874" y="235997"/>
                    <a:pt x="377849" y="5161"/>
                    <a:pt x="883632" y="28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14" name="Round Same Side Corner Rectangle 8">
              <a:extLst>
                <a:ext uri="{FF2B5EF4-FFF2-40B4-BE49-F238E27FC236}">
                  <a16:creationId xmlns:a16="http://schemas.microsoft.com/office/drawing/2014/main" id="{85DD615B-D230-411A-B411-FC55C1600DE9}"/>
                </a:ext>
              </a:extLst>
            </p:cNvPr>
            <p:cNvSpPr/>
            <p:nvPr/>
          </p:nvSpPr>
          <p:spPr>
            <a:xfrm rot="10800000">
              <a:off x="4958576" y="2197645"/>
              <a:ext cx="1601768" cy="3212297"/>
            </a:xfrm>
            <a:custGeom>
              <a:avLst/>
              <a:gdLst>
                <a:gd name="connsiteX0" fmla="*/ 306000 w 612000"/>
                <a:gd name="connsiteY0" fmla="*/ 0 h 2817001"/>
                <a:gd name="connsiteX1" fmla="*/ 306000 w 612000"/>
                <a:gd name="connsiteY1" fmla="*/ 0 h 2817001"/>
                <a:gd name="connsiteX2" fmla="*/ 612000 w 612000"/>
                <a:gd name="connsiteY2" fmla="*/ 306000 h 2817001"/>
                <a:gd name="connsiteX3" fmla="*/ 612000 w 612000"/>
                <a:gd name="connsiteY3" fmla="*/ 2817001 h 2817001"/>
                <a:gd name="connsiteX4" fmla="*/ 612000 w 612000"/>
                <a:gd name="connsiteY4" fmla="*/ 2817001 h 2817001"/>
                <a:gd name="connsiteX5" fmla="*/ 0 w 612000"/>
                <a:gd name="connsiteY5" fmla="*/ 2817001 h 2817001"/>
                <a:gd name="connsiteX6" fmla="*/ 0 w 612000"/>
                <a:gd name="connsiteY6" fmla="*/ 2817001 h 2817001"/>
                <a:gd name="connsiteX7" fmla="*/ 0 w 612000"/>
                <a:gd name="connsiteY7" fmla="*/ 306000 h 2817001"/>
                <a:gd name="connsiteX8" fmla="*/ 306000 w 612000"/>
                <a:gd name="connsiteY8" fmla="*/ 0 h 2817001"/>
                <a:gd name="connsiteX0" fmla="*/ 25563 w 1192801"/>
                <a:gd name="connsiteY0" fmla="*/ 0 h 3231671"/>
                <a:gd name="connsiteX1" fmla="*/ 886801 w 1192801"/>
                <a:gd name="connsiteY1" fmla="*/ 414670 h 3231671"/>
                <a:gd name="connsiteX2" fmla="*/ 1192801 w 1192801"/>
                <a:gd name="connsiteY2" fmla="*/ 720670 h 3231671"/>
                <a:gd name="connsiteX3" fmla="*/ 1192801 w 1192801"/>
                <a:gd name="connsiteY3" fmla="*/ 3231671 h 3231671"/>
                <a:gd name="connsiteX4" fmla="*/ 1192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3231671 h 3231671"/>
                <a:gd name="connsiteX7" fmla="*/ 580801 w 1192801"/>
                <a:gd name="connsiteY7" fmla="*/ 720670 h 3231671"/>
                <a:gd name="connsiteX8" fmla="*/ 25563 w 1192801"/>
                <a:gd name="connsiteY8" fmla="*/ 0 h 3231671"/>
                <a:gd name="connsiteX0" fmla="*/ 25563 w 1192801"/>
                <a:gd name="connsiteY0" fmla="*/ 0 h 3231671"/>
                <a:gd name="connsiteX1" fmla="*/ 1192801 w 1192801"/>
                <a:gd name="connsiteY1" fmla="*/ 720670 h 3231671"/>
                <a:gd name="connsiteX2" fmla="*/ 1192801 w 1192801"/>
                <a:gd name="connsiteY2" fmla="*/ 3231671 h 3231671"/>
                <a:gd name="connsiteX3" fmla="*/ 1192801 w 1192801"/>
                <a:gd name="connsiteY3" fmla="*/ 3231671 h 3231671"/>
                <a:gd name="connsiteX4" fmla="*/ 580801 w 1192801"/>
                <a:gd name="connsiteY4" fmla="*/ 3231671 h 3231671"/>
                <a:gd name="connsiteX5" fmla="*/ 580801 w 1192801"/>
                <a:gd name="connsiteY5" fmla="*/ 3231671 h 3231671"/>
                <a:gd name="connsiteX6" fmla="*/ 580801 w 1192801"/>
                <a:gd name="connsiteY6" fmla="*/ 720670 h 3231671"/>
                <a:gd name="connsiteX7" fmla="*/ 25563 w 1192801"/>
                <a:gd name="connsiteY7" fmla="*/ 0 h 3231671"/>
                <a:gd name="connsiteX0" fmla="*/ 30147 w 1197385"/>
                <a:gd name="connsiteY0" fmla="*/ 0 h 3231671"/>
                <a:gd name="connsiteX1" fmla="*/ 1197385 w 1197385"/>
                <a:gd name="connsiteY1" fmla="*/ 720670 h 3231671"/>
                <a:gd name="connsiteX2" fmla="*/ 1197385 w 1197385"/>
                <a:gd name="connsiteY2" fmla="*/ 3231671 h 3231671"/>
                <a:gd name="connsiteX3" fmla="*/ 1197385 w 1197385"/>
                <a:gd name="connsiteY3" fmla="*/ 3231671 h 3231671"/>
                <a:gd name="connsiteX4" fmla="*/ 585385 w 1197385"/>
                <a:gd name="connsiteY4" fmla="*/ 3231671 h 3231671"/>
                <a:gd name="connsiteX5" fmla="*/ 585385 w 1197385"/>
                <a:gd name="connsiteY5" fmla="*/ 3231671 h 3231671"/>
                <a:gd name="connsiteX6" fmla="*/ 457794 w 1197385"/>
                <a:gd name="connsiteY6" fmla="*/ 1018382 h 3231671"/>
                <a:gd name="connsiteX7" fmla="*/ 30147 w 1197385"/>
                <a:gd name="connsiteY7" fmla="*/ 0 h 3231671"/>
                <a:gd name="connsiteX0" fmla="*/ 311465 w 1478703"/>
                <a:gd name="connsiteY0" fmla="*/ 1443 h 3233114"/>
                <a:gd name="connsiteX1" fmla="*/ 1478703 w 1478703"/>
                <a:gd name="connsiteY1" fmla="*/ 722113 h 3233114"/>
                <a:gd name="connsiteX2" fmla="*/ 1478703 w 1478703"/>
                <a:gd name="connsiteY2" fmla="*/ 3233114 h 3233114"/>
                <a:gd name="connsiteX3" fmla="*/ 1478703 w 1478703"/>
                <a:gd name="connsiteY3" fmla="*/ 3233114 h 3233114"/>
                <a:gd name="connsiteX4" fmla="*/ 866703 w 1478703"/>
                <a:gd name="connsiteY4" fmla="*/ 3233114 h 3233114"/>
                <a:gd name="connsiteX5" fmla="*/ 866703 w 1478703"/>
                <a:gd name="connsiteY5" fmla="*/ 3233114 h 3233114"/>
                <a:gd name="connsiteX6" fmla="*/ 739112 w 1478703"/>
                <a:gd name="connsiteY6" fmla="*/ 1019825 h 3233114"/>
                <a:gd name="connsiteX7" fmla="*/ 15213 w 1478703"/>
                <a:gd name="connsiteY7" fmla="*/ 1379751 h 3233114"/>
                <a:gd name="connsiteX8" fmla="*/ 311465 w 1478703"/>
                <a:gd name="connsiteY8" fmla="*/ 1443 h 3233114"/>
                <a:gd name="connsiteX0" fmla="*/ 188447 w 1355685"/>
                <a:gd name="connsiteY0" fmla="*/ 1409 h 3233080"/>
                <a:gd name="connsiteX1" fmla="*/ 1355685 w 1355685"/>
                <a:gd name="connsiteY1" fmla="*/ 722079 h 3233080"/>
                <a:gd name="connsiteX2" fmla="*/ 1355685 w 1355685"/>
                <a:gd name="connsiteY2" fmla="*/ 3233080 h 3233080"/>
                <a:gd name="connsiteX3" fmla="*/ 1355685 w 1355685"/>
                <a:gd name="connsiteY3" fmla="*/ 3233080 h 3233080"/>
                <a:gd name="connsiteX4" fmla="*/ 743685 w 1355685"/>
                <a:gd name="connsiteY4" fmla="*/ 3233080 h 3233080"/>
                <a:gd name="connsiteX5" fmla="*/ 743685 w 1355685"/>
                <a:gd name="connsiteY5" fmla="*/ 3233080 h 3233080"/>
                <a:gd name="connsiteX6" fmla="*/ 616094 w 1355685"/>
                <a:gd name="connsiteY6" fmla="*/ 1019791 h 3233080"/>
                <a:gd name="connsiteX7" fmla="*/ 30418 w 1355685"/>
                <a:gd name="connsiteY7" fmla="*/ 1411615 h 3233080"/>
                <a:gd name="connsiteX8" fmla="*/ 188447 w 1355685"/>
                <a:gd name="connsiteY8" fmla="*/ 1409 h 3233080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572369 w 1572369"/>
                <a:gd name="connsiteY1" fmla="*/ 722664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05131 w 1572369"/>
                <a:gd name="connsiteY0" fmla="*/ 1994 h 3233665"/>
                <a:gd name="connsiteX1" fmla="*/ 1476676 w 1572369"/>
                <a:gd name="connsiteY1" fmla="*/ 935315 h 3233665"/>
                <a:gd name="connsiteX2" fmla="*/ 1572369 w 1572369"/>
                <a:gd name="connsiteY2" fmla="*/ 3233665 h 3233665"/>
                <a:gd name="connsiteX3" fmla="*/ 1572369 w 1572369"/>
                <a:gd name="connsiteY3" fmla="*/ 3233665 h 3233665"/>
                <a:gd name="connsiteX4" fmla="*/ 960369 w 1572369"/>
                <a:gd name="connsiteY4" fmla="*/ 3233665 h 3233665"/>
                <a:gd name="connsiteX5" fmla="*/ 960369 w 1572369"/>
                <a:gd name="connsiteY5" fmla="*/ 3233665 h 3233665"/>
                <a:gd name="connsiteX6" fmla="*/ 832778 w 1572369"/>
                <a:gd name="connsiteY6" fmla="*/ 1020376 h 3233665"/>
                <a:gd name="connsiteX7" fmla="*/ 247102 w 1572369"/>
                <a:gd name="connsiteY7" fmla="*/ 1412200 h 3233665"/>
                <a:gd name="connsiteX8" fmla="*/ 405131 w 1572369"/>
                <a:gd name="connsiteY8" fmla="*/ 1994 h 3233665"/>
                <a:gd name="connsiteX0" fmla="*/ 454087 w 1557530"/>
                <a:gd name="connsiteY0" fmla="*/ 2221 h 3138199"/>
                <a:gd name="connsiteX1" fmla="*/ 1461837 w 1557530"/>
                <a:gd name="connsiteY1" fmla="*/ 839849 h 3138199"/>
                <a:gd name="connsiteX2" fmla="*/ 1557530 w 1557530"/>
                <a:gd name="connsiteY2" fmla="*/ 3138199 h 3138199"/>
                <a:gd name="connsiteX3" fmla="*/ 1557530 w 1557530"/>
                <a:gd name="connsiteY3" fmla="*/ 3138199 h 3138199"/>
                <a:gd name="connsiteX4" fmla="*/ 945530 w 1557530"/>
                <a:gd name="connsiteY4" fmla="*/ 3138199 h 3138199"/>
                <a:gd name="connsiteX5" fmla="*/ 945530 w 1557530"/>
                <a:gd name="connsiteY5" fmla="*/ 3138199 h 3138199"/>
                <a:gd name="connsiteX6" fmla="*/ 817939 w 1557530"/>
                <a:gd name="connsiteY6" fmla="*/ 924910 h 3138199"/>
                <a:gd name="connsiteX7" fmla="*/ 232263 w 1557530"/>
                <a:gd name="connsiteY7" fmla="*/ 1316734 h 3138199"/>
                <a:gd name="connsiteX8" fmla="*/ 454087 w 1557530"/>
                <a:gd name="connsiteY8" fmla="*/ 2221 h 3138199"/>
                <a:gd name="connsiteX0" fmla="*/ 458217 w 1561660"/>
                <a:gd name="connsiteY0" fmla="*/ 54 h 3136032"/>
                <a:gd name="connsiteX1" fmla="*/ 1465967 w 1561660"/>
                <a:gd name="connsiteY1" fmla="*/ 837682 h 3136032"/>
                <a:gd name="connsiteX2" fmla="*/ 1561660 w 1561660"/>
                <a:gd name="connsiteY2" fmla="*/ 3136032 h 3136032"/>
                <a:gd name="connsiteX3" fmla="*/ 1561660 w 1561660"/>
                <a:gd name="connsiteY3" fmla="*/ 3136032 h 3136032"/>
                <a:gd name="connsiteX4" fmla="*/ 949660 w 1561660"/>
                <a:gd name="connsiteY4" fmla="*/ 3136032 h 3136032"/>
                <a:gd name="connsiteX5" fmla="*/ 949660 w 1561660"/>
                <a:gd name="connsiteY5" fmla="*/ 3136032 h 3136032"/>
                <a:gd name="connsiteX6" fmla="*/ 822069 w 1561660"/>
                <a:gd name="connsiteY6" fmla="*/ 922743 h 3136032"/>
                <a:gd name="connsiteX7" fmla="*/ 236393 w 1561660"/>
                <a:gd name="connsiteY7" fmla="*/ 1314567 h 3136032"/>
                <a:gd name="connsiteX8" fmla="*/ 458217 w 1561660"/>
                <a:gd name="connsiteY8" fmla="*/ 54 h 3136032"/>
                <a:gd name="connsiteX0" fmla="*/ 458217 w 1561660"/>
                <a:gd name="connsiteY0" fmla="*/ 53790 h 3189768"/>
                <a:gd name="connsiteX1" fmla="*/ 1465967 w 1561660"/>
                <a:gd name="connsiteY1" fmla="*/ 891418 h 3189768"/>
                <a:gd name="connsiteX2" fmla="*/ 1561660 w 1561660"/>
                <a:gd name="connsiteY2" fmla="*/ 3189768 h 3189768"/>
                <a:gd name="connsiteX3" fmla="*/ 1561660 w 1561660"/>
                <a:gd name="connsiteY3" fmla="*/ 3189768 h 3189768"/>
                <a:gd name="connsiteX4" fmla="*/ 949660 w 1561660"/>
                <a:gd name="connsiteY4" fmla="*/ 3189768 h 3189768"/>
                <a:gd name="connsiteX5" fmla="*/ 949660 w 1561660"/>
                <a:gd name="connsiteY5" fmla="*/ 3189768 h 3189768"/>
                <a:gd name="connsiteX6" fmla="*/ 822069 w 1561660"/>
                <a:gd name="connsiteY6" fmla="*/ 976479 h 3189768"/>
                <a:gd name="connsiteX7" fmla="*/ 236393 w 1561660"/>
                <a:gd name="connsiteY7" fmla="*/ 1368303 h 3189768"/>
                <a:gd name="connsiteX8" fmla="*/ 458217 w 1561660"/>
                <a:gd name="connsiteY8" fmla="*/ 53790 h 3189768"/>
                <a:gd name="connsiteX0" fmla="*/ 473561 w 1577004"/>
                <a:gd name="connsiteY0" fmla="*/ 53790 h 3189768"/>
                <a:gd name="connsiteX1" fmla="*/ 1481311 w 1577004"/>
                <a:gd name="connsiteY1" fmla="*/ 891418 h 3189768"/>
                <a:gd name="connsiteX2" fmla="*/ 1577004 w 1577004"/>
                <a:gd name="connsiteY2" fmla="*/ 3189768 h 3189768"/>
                <a:gd name="connsiteX3" fmla="*/ 1577004 w 1577004"/>
                <a:gd name="connsiteY3" fmla="*/ 3189768 h 3189768"/>
                <a:gd name="connsiteX4" fmla="*/ 965004 w 1577004"/>
                <a:gd name="connsiteY4" fmla="*/ 3189768 h 3189768"/>
                <a:gd name="connsiteX5" fmla="*/ 965004 w 1577004"/>
                <a:gd name="connsiteY5" fmla="*/ 3189768 h 3189768"/>
                <a:gd name="connsiteX6" fmla="*/ 837413 w 1577004"/>
                <a:gd name="connsiteY6" fmla="*/ 976479 h 3189768"/>
                <a:gd name="connsiteX7" fmla="*/ 251737 w 1577004"/>
                <a:gd name="connsiteY7" fmla="*/ 1368303 h 3189768"/>
                <a:gd name="connsiteX8" fmla="*/ 473561 w 1577004"/>
                <a:gd name="connsiteY8" fmla="*/ 53790 h 3189768"/>
                <a:gd name="connsiteX0" fmla="*/ 473561 w 1577004"/>
                <a:gd name="connsiteY0" fmla="*/ 46232 h 3182210"/>
                <a:gd name="connsiteX1" fmla="*/ 1481311 w 1577004"/>
                <a:gd name="connsiteY1" fmla="*/ 883860 h 3182210"/>
                <a:gd name="connsiteX2" fmla="*/ 1577004 w 1577004"/>
                <a:gd name="connsiteY2" fmla="*/ 3182210 h 3182210"/>
                <a:gd name="connsiteX3" fmla="*/ 1577004 w 1577004"/>
                <a:gd name="connsiteY3" fmla="*/ 3182210 h 3182210"/>
                <a:gd name="connsiteX4" fmla="*/ 965004 w 1577004"/>
                <a:gd name="connsiteY4" fmla="*/ 3182210 h 3182210"/>
                <a:gd name="connsiteX5" fmla="*/ 965004 w 1577004"/>
                <a:gd name="connsiteY5" fmla="*/ 3182210 h 3182210"/>
                <a:gd name="connsiteX6" fmla="*/ 837413 w 1577004"/>
                <a:gd name="connsiteY6" fmla="*/ 968921 h 3182210"/>
                <a:gd name="connsiteX7" fmla="*/ 251737 w 1577004"/>
                <a:gd name="connsiteY7" fmla="*/ 1360745 h 3182210"/>
                <a:gd name="connsiteX8" fmla="*/ 473561 w 1577004"/>
                <a:gd name="connsiteY8" fmla="*/ 46232 h 3182210"/>
                <a:gd name="connsiteX0" fmla="*/ 473561 w 1577004"/>
                <a:gd name="connsiteY0" fmla="*/ 77283 h 3213261"/>
                <a:gd name="connsiteX1" fmla="*/ 1336258 w 1577004"/>
                <a:gd name="connsiteY1" fmla="*/ 232848 h 3213261"/>
                <a:gd name="connsiteX2" fmla="*/ 1481311 w 1577004"/>
                <a:gd name="connsiteY2" fmla="*/ 914911 h 3213261"/>
                <a:gd name="connsiteX3" fmla="*/ 1577004 w 1577004"/>
                <a:gd name="connsiteY3" fmla="*/ 3213261 h 3213261"/>
                <a:gd name="connsiteX4" fmla="*/ 1577004 w 1577004"/>
                <a:gd name="connsiteY4" fmla="*/ 3213261 h 3213261"/>
                <a:gd name="connsiteX5" fmla="*/ 965004 w 1577004"/>
                <a:gd name="connsiteY5" fmla="*/ 3213261 h 3213261"/>
                <a:gd name="connsiteX6" fmla="*/ 965004 w 1577004"/>
                <a:gd name="connsiteY6" fmla="*/ 3213261 h 3213261"/>
                <a:gd name="connsiteX7" fmla="*/ 837413 w 1577004"/>
                <a:gd name="connsiteY7" fmla="*/ 999972 h 3213261"/>
                <a:gd name="connsiteX8" fmla="*/ 251737 w 1577004"/>
                <a:gd name="connsiteY8" fmla="*/ 1391796 h 3213261"/>
                <a:gd name="connsiteX9" fmla="*/ 473561 w 1577004"/>
                <a:gd name="connsiteY9" fmla="*/ 77283 h 3213261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368156 w 1577004"/>
                <a:gd name="connsiteY2" fmla="*/ 294550 h 3211167"/>
                <a:gd name="connsiteX3" fmla="*/ 1481311 w 1577004"/>
                <a:gd name="connsiteY3" fmla="*/ 912817 h 3211167"/>
                <a:gd name="connsiteX4" fmla="*/ 1577004 w 1577004"/>
                <a:gd name="connsiteY4" fmla="*/ 3211167 h 3211167"/>
                <a:gd name="connsiteX5" fmla="*/ 1577004 w 1577004"/>
                <a:gd name="connsiteY5" fmla="*/ 3211167 h 3211167"/>
                <a:gd name="connsiteX6" fmla="*/ 965004 w 1577004"/>
                <a:gd name="connsiteY6" fmla="*/ 3211167 h 3211167"/>
                <a:gd name="connsiteX7" fmla="*/ 965004 w 1577004"/>
                <a:gd name="connsiteY7" fmla="*/ 3211167 h 3211167"/>
                <a:gd name="connsiteX8" fmla="*/ 837413 w 1577004"/>
                <a:gd name="connsiteY8" fmla="*/ 997878 h 3211167"/>
                <a:gd name="connsiteX9" fmla="*/ 251737 w 1577004"/>
                <a:gd name="connsiteY9" fmla="*/ 1389702 h 3211167"/>
                <a:gd name="connsiteX10" fmla="*/ 473561 w 1577004"/>
                <a:gd name="connsiteY10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75189 h 3211167"/>
                <a:gd name="connsiteX1" fmla="*/ 1336258 w 1577004"/>
                <a:gd name="connsiteY1" fmla="*/ 241387 h 3211167"/>
                <a:gd name="connsiteX2" fmla="*/ 1481311 w 1577004"/>
                <a:gd name="connsiteY2" fmla="*/ 912817 h 3211167"/>
                <a:gd name="connsiteX3" fmla="*/ 1577004 w 1577004"/>
                <a:gd name="connsiteY3" fmla="*/ 3211167 h 3211167"/>
                <a:gd name="connsiteX4" fmla="*/ 1577004 w 1577004"/>
                <a:gd name="connsiteY4" fmla="*/ 3211167 h 3211167"/>
                <a:gd name="connsiteX5" fmla="*/ 965004 w 1577004"/>
                <a:gd name="connsiteY5" fmla="*/ 3211167 h 3211167"/>
                <a:gd name="connsiteX6" fmla="*/ 965004 w 1577004"/>
                <a:gd name="connsiteY6" fmla="*/ 3211167 h 3211167"/>
                <a:gd name="connsiteX7" fmla="*/ 837413 w 1577004"/>
                <a:gd name="connsiteY7" fmla="*/ 997878 h 3211167"/>
                <a:gd name="connsiteX8" fmla="*/ 251737 w 1577004"/>
                <a:gd name="connsiteY8" fmla="*/ 1389702 h 3211167"/>
                <a:gd name="connsiteX9" fmla="*/ 473561 w 1577004"/>
                <a:gd name="connsiteY9" fmla="*/ 75189 h 3211167"/>
                <a:gd name="connsiteX0" fmla="*/ 473561 w 1577004"/>
                <a:gd name="connsiteY0" fmla="*/ 10211 h 3146189"/>
                <a:gd name="connsiteX1" fmla="*/ 1481311 w 1577004"/>
                <a:gd name="connsiteY1" fmla="*/ 847839 h 3146189"/>
                <a:gd name="connsiteX2" fmla="*/ 1577004 w 1577004"/>
                <a:gd name="connsiteY2" fmla="*/ 3146189 h 3146189"/>
                <a:gd name="connsiteX3" fmla="*/ 1577004 w 1577004"/>
                <a:gd name="connsiteY3" fmla="*/ 3146189 h 3146189"/>
                <a:gd name="connsiteX4" fmla="*/ 965004 w 1577004"/>
                <a:gd name="connsiteY4" fmla="*/ 3146189 h 3146189"/>
                <a:gd name="connsiteX5" fmla="*/ 965004 w 1577004"/>
                <a:gd name="connsiteY5" fmla="*/ 3146189 h 3146189"/>
                <a:gd name="connsiteX6" fmla="*/ 837413 w 1577004"/>
                <a:gd name="connsiteY6" fmla="*/ 932900 h 3146189"/>
                <a:gd name="connsiteX7" fmla="*/ 251737 w 1577004"/>
                <a:gd name="connsiteY7" fmla="*/ 1324724 h 3146189"/>
                <a:gd name="connsiteX8" fmla="*/ 473561 w 1577004"/>
                <a:gd name="connsiteY8" fmla="*/ 10211 h 3146189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37413 w 1577004"/>
                <a:gd name="connsiteY6" fmla="*/ 1004433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77004 w 1577004"/>
                <a:gd name="connsiteY2" fmla="*/ 3217722 h 3217722"/>
                <a:gd name="connsiteX3" fmla="*/ 1577004 w 1577004"/>
                <a:gd name="connsiteY3" fmla="*/ 3217722 h 3217722"/>
                <a:gd name="connsiteX4" fmla="*/ 965004 w 1577004"/>
                <a:gd name="connsiteY4" fmla="*/ 3217722 h 3217722"/>
                <a:gd name="connsiteX5" fmla="*/ 965004 w 1577004"/>
                <a:gd name="connsiteY5" fmla="*/ 3217722 h 3217722"/>
                <a:gd name="connsiteX6" fmla="*/ 879944 w 1577004"/>
                <a:gd name="connsiteY6" fmla="*/ 1068228 h 3217722"/>
                <a:gd name="connsiteX7" fmla="*/ 251737 w 1577004"/>
                <a:gd name="connsiteY7" fmla="*/ 1396257 h 3217722"/>
                <a:gd name="connsiteX8" fmla="*/ 473561 w 1577004"/>
                <a:gd name="connsiteY8" fmla="*/ 81744 h 3217722"/>
                <a:gd name="connsiteX0" fmla="*/ 473561 w 1577004"/>
                <a:gd name="connsiteY0" fmla="*/ 81744 h 3217722"/>
                <a:gd name="connsiteX1" fmla="*/ 1481311 w 1577004"/>
                <a:gd name="connsiteY1" fmla="*/ 919372 h 3217722"/>
                <a:gd name="connsiteX2" fmla="*/ 1538277 w 1577004"/>
                <a:gd name="connsiteY2" fmla="*/ 960324 h 3217722"/>
                <a:gd name="connsiteX3" fmla="*/ 1577004 w 1577004"/>
                <a:gd name="connsiteY3" fmla="*/ 3217722 h 3217722"/>
                <a:gd name="connsiteX4" fmla="*/ 1577004 w 1577004"/>
                <a:gd name="connsiteY4" fmla="*/ 3217722 h 3217722"/>
                <a:gd name="connsiteX5" fmla="*/ 965004 w 1577004"/>
                <a:gd name="connsiteY5" fmla="*/ 3217722 h 3217722"/>
                <a:gd name="connsiteX6" fmla="*/ 965004 w 1577004"/>
                <a:gd name="connsiteY6" fmla="*/ 3217722 h 3217722"/>
                <a:gd name="connsiteX7" fmla="*/ 879944 w 1577004"/>
                <a:gd name="connsiteY7" fmla="*/ 1068228 h 3217722"/>
                <a:gd name="connsiteX8" fmla="*/ 251737 w 1577004"/>
                <a:gd name="connsiteY8" fmla="*/ 1396257 h 3217722"/>
                <a:gd name="connsiteX9" fmla="*/ 473561 w 1577004"/>
                <a:gd name="connsiteY9" fmla="*/ 81744 h 3217722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8256 h 3224234"/>
                <a:gd name="connsiteX1" fmla="*/ 1481311 w 1577004"/>
                <a:gd name="connsiteY1" fmla="*/ 904619 h 3224234"/>
                <a:gd name="connsiteX2" fmla="*/ 1538277 w 1577004"/>
                <a:gd name="connsiteY2" fmla="*/ 966836 h 3224234"/>
                <a:gd name="connsiteX3" fmla="*/ 1577004 w 1577004"/>
                <a:gd name="connsiteY3" fmla="*/ 3224234 h 3224234"/>
                <a:gd name="connsiteX4" fmla="*/ 1577004 w 1577004"/>
                <a:gd name="connsiteY4" fmla="*/ 3224234 h 3224234"/>
                <a:gd name="connsiteX5" fmla="*/ 965004 w 1577004"/>
                <a:gd name="connsiteY5" fmla="*/ 3224234 h 3224234"/>
                <a:gd name="connsiteX6" fmla="*/ 965004 w 1577004"/>
                <a:gd name="connsiteY6" fmla="*/ 3224234 h 3224234"/>
                <a:gd name="connsiteX7" fmla="*/ 879944 w 1577004"/>
                <a:gd name="connsiteY7" fmla="*/ 1074740 h 3224234"/>
                <a:gd name="connsiteX8" fmla="*/ 251737 w 1577004"/>
                <a:gd name="connsiteY8" fmla="*/ 1402769 h 3224234"/>
                <a:gd name="connsiteX9" fmla="*/ 473561 w 1577004"/>
                <a:gd name="connsiteY9" fmla="*/ 88256 h 3224234"/>
                <a:gd name="connsiteX0" fmla="*/ 473561 w 1577004"/>
                <a:gd name="connsiteY0" fmla="*/ 8062 h 3144040"/>
                <a:gd name="connsiteX1" fmla="*/ 1538277 w 1577004"/>
                <a:gd name="connsiteY1" fmla="*/ 886642 h 3144040"/>
                <a:gd name="connsiteX2" fmla="*/ 1577004 w 1577004"/>
                <a:gd name="connsiteY2" fmla="*/ 3144040 h 3144040"/>
                <a:gd name="connsiteX3" fmla="*/ 1577004 w 1577004"/>
                <a:gd name="connsiteY3" fmla="*/ 3144040 h 3144040"/>
                <a:gd name="connsiteX4" fmla="*/ 965004 w 1577004"/>
                <a:gd name="connsiteY4" fmla="*/ 3144040 h 3144040"/>
                <a:gd name="connsiteX5" fmla="*/ 965004 w 1577004"/>
                <a:gd name="connsiteY5" fmla="*/ 3144040 h 3144040"/>
                <a:gd name="connsiteX6" fmla="*/ 879944 w 1577004"/>
                <a:gd name="connsiteY6" fmla="*/ 994546 h 3144040"/>
                <a:gd name="connsiteX7" fmla="*/ 251737 w 1577004"/>
                <a:gd name="connsiteY7" fmla="*/ 1322575 h 3144040"/>
                <a:gd name="connsiteX8" fmla="*/ 473561 w 1577004"/>
                <a:gd name="connsiteY8" fmla="*/ 8062 h 3144040"/>
                <a:gd name="connsiteX0" fmla="*/ 473561 w 1577004"/>
                <a:gd name="connsiteY0" fmla="*/ 16144 h 3152122"/>
                <a:gd name="connsiteX1" fmla="*/ 1538277 w 1577004"/>
                <a:gd name="connsiteY1" fmla="*/ 894724 h 3152122"/>
                <a:gd name="connsiteX2" fmla="*/ 1577004 w 1577004"/>
                <a:gd name="connsiteY2" fmla="*/ 3152122 h 3152122"/>
                <a:gd name="connsiteX3" fmla="*/ 1577004 w 1577004"/>
                <a:gd name="connsiteY3" fmla="*/ 3152122 h 3152122"/>
                <a:gd name="connsiteX4" fmla="*/ 965004 w 1577004"/>
                <a:gd name="connsiteY4" fmla="*/ 3152122 h 3152122"/>
                <a:gd name="connsiteX5" fmla="*/ 965004 w 1577004"/>
                <a:gd name="connsiteY5" fmla="*/ 3152122 h 3152122"/>
                <a:gd name="connsiteX6" fmla="*/ 879944 w 1577004"/>
                <a:gd name="connsiteY6" fmla="*/ 1002628 h 3152122"/>
                <a:gd name="connsiteX7" fmla="*/ 251737 w 1577004"/>
                <a:gd name="connsiteY7" fmla="*/ 1330657 h 3152122"/>
                <a:gd name="connsiteX8" fmla="*/ 473561 w 1577004"/>
                <a:gd name="connsiteY8" fmla="*/ 16144 h 3152122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73561 w 1577004"/>
                <a:gd name="connsiteY0" fmla="*/ 30120 h 3166098"/>
                <a:gd name="connsiteX1" fmla="*/ 1538277 w 1577004"/>
                <a:gd name="connsiteY1" fmla="*/ 908700 h 3166098"/>
                <a:gd name="connsiteX2" fmla="*/ 1577004 w 1577004"/>
                <a:gd name="connsiteY2" fmla="*/ 3166098 h 3166098"/>
                <a:gd name="connsiteX3" fmla="*/ 1577004 w 1577004"/>
                <a:gd name="connsiteY3" fmla="*/ 3166098 h 3166098"/>
                <a:gd name="connsiteX4" fmla="*/ 965004 w 1577004"/>
                <a:gd name="connsiteY4" fmla="*/ 3166098 h 3166098"/>
                <a:gd name="connsiteX5" fmla="*/ 965004 w 1577004"/>
                <a:gd name="connsiteY5" fmla="*/ 3166098 h 3166098"/>
                <a:gd name="connsiteX6" fmla="*/ 879944 w 1577004"/>
                <a:gd name="connsiteY6" fmla="*/ 1016604 h 3166098"/>
                <a:gd name="connsiteX7" fmla="*/ 251737 w 1577004"/>
                <a:gd name="connsiteY7" fmla="*/ 1344633 h 3166098"/>
                <a:gd name="connsiteX8" fmla="*/ 473561 w 1577004"/>
                <a:gd name="connsiteY8" fmla="*/ 30120 h 3166098"/>
                <a:gd name="connsiteX0" fmla="*/ 488521 w 1591964"/>
                <a:gd name="connsiteY0" fmla="*/ 30120 h 3166098"/>
                <a:gd name="connsiteX1" fmla="*/ 1553237 w 1591964"/>
                <a:gd name="connsiteY1" fmla="*/ 908700 h 3166098"/>
                <a:gd name="connsiteX2" fmla="*/ 1591964 w 1591964"/>
                <a:gd name="connsiteY2" fmla="*/ 3166098 h 3166098"/>
                <a:gd name="connsiteX3" fmla="*/ 1591964 w 1591964"/>
                <a:gd name="connsiteY3" fmla="*/ 3166098 h 3166098"/>
                <a:gd name="connsiteX4" fmla="*/ 979964 w 1591964"/>
                <a:gd name="connsiteY4" fmla="*/ 3166098 h 3166098"/>
                <a:gd name="connsiteX5" fmla="*/ 979964 w 1591964"/>
                <a:gd name="connsiteY5" fmla="*/ 3166098 h 3166098"/>
                <a:gd name="connsiteX6" fmla="*/ 894904 w 1591964"/>
                <a:gd name="connsiteY6" fmla="*/ 1016604 h 3166098"/>
                <a:gd name="connsiteX7" fmla="*/ 266697 w 1591964"/>
                <a:gd name="connsiteY7" fmla="*/ 1344633 h 3166098"/>
                <a:gd name="connsiteX8" fmla="*/ 488521 w 1591964"/>
                <a:gd name="connsiteY8" fmla="*/ 30120 h 3166098"/>
                <a:gd name="connsiteX0" fmla="*/ 488521 w 1591964"/>
                <a:gd name="connsiteY0" fmla="*/ 9506 h 3145484"/>
                <a:gd name="connsiteX1" fmla="*/ 1553237 w 1591964"/>
                <a:gd name="connsiteY1" fmla="*/ 888086 h 3145484"/>
                <a:gd name="connsiteX2" fmla="*/ 1591964 w 1591964"/>
                <a:gd name="connsiteY2" fmla="*/ 3145484 h 3145484"/>
                <a:gd name="connsiteX3" fmla="*/ 1591964 w 1591964"/>
                <a:gd name="connsiteY3" fmla="*/ 3145484 h 3145484"/>
                <a:gd name="connsiteX4" fmla="*/ 979964 w 1591964"/>
                <a:gd name="connsiteY4" fmla="*/ 3145484 h 3145484"/>
                <a:gd name="connsiteX5" fmla="*/ 979964 w 1591964"/>
                <a:gd name="connsiteY5" fmla="*/ 3145484 h 3145484"/>
                <a:gd name="connsiteX6" fmla="*/ 894904 w 1591964"/>
                <a:gd name="connsiteY6" fmla="*/ 995990 h 3145484"/>
                <a:gd name="connsiteX7" fmla="*/ 266697 w 1591964"/>
                <a:gd name="connsiteY7" fmla="*/ 1324019 h 3145484"/>
                <a:gd name="connsiteX8" fmla="*/ 488521 w 1591964"/>
                <a:gd name="connsiteY8" fmla="*/ 9506 h 3145484"/>
                <a:gd name="connsiteX0" fmla="*/ 496444 w 1599887"/>
                <a:gd name="connsiteY0" fmla="*/ 9506 h 3145484"/>
                <a:gd name="connsiteX1" fmla="*/ 1561160 w 1599887"/>
                <a:gd name="connsiteY1" fmla="*/ 888086 h 3145484"/>
                <a:gd name="connsiteX2" fmla="*/ 1599887 w 1599887"/>
                <a:gd name="connsiteY2" fmla="*/ 3145484 h 3145484"/>
                <a:gd name="connsiteX3" fmla="*/ 1599887 w 1599887"/>
                <a:gd name="connsiteY3" fmla="*/ 3145484 h 3145484"/>
                <a:gd name="connsiteX4" fmla="*/ 987887 w 1599887"/>
                <a:gd name="connsiteY4" fmla="*/ 3145484 h 3145484"/>
                <a:gd name="connsiteX5" fmla="*/ 987887 w 1599887"/>
                <a:gd name="connsiteY5" fmla="*/ 3145484 h 3145484"/>
                <a:gd name="connsiteX6" fmla="*/ 902827 w 1599887"/>
                <a:gd name="connsiteY6" fmla="*/ 995990 h 3145484"/>
                <a:gd name="connsiteX7" fmla="*/ 274620 w 1599887"/>
                <a:gd name="connsiteY7" fmla="*/ 1324019 h 3145484"/>
                <a:gd name="connsiteX8" fmla="*/ 496444 w 1599887"/>
                <a:gd name="connsiteY8" fmla="*/ 9506 h 3145484"/>
                <a:gd name="connsiteX0" fmla="*/ 503267 w 1597185"/>
                <a:gd name="connsiteY0" fmla="*/ 5188 h 3203079"/>
                <a:gd name="connsiteX1" fmla="*/ 1558458 w 1597185"/>
                <a:gd name="connsiteY1" fmla="*/ 945681 h 3203079"/>
                <a:gd name="connsiteX2" fmla="*/ 1597185 w 1597185"/>
                <a:gd name="connsiteY2" fmla="*/ 3203079 h 3203079"/>
                <a:gd name="connsiteX3" fmla="*/ 1597185 w 1597185"/>
                <a:gd name="connsiteY3" fmla="*/ 3203079 h 3203079"/>
                <a:gd name="connsiteX4" fmla="*/ 985185 w 1597185"/>
                <a:gd name="connsiteY4" fmla="*/ 3203079 h 3203079"/>
                <a:gd name="connsiteX5" fmla="*/ 985185 w 1597185"/>
                <a:gd name="connsiteY5" fmla="*/ 3203079 h 3203079"/>
                <a:gd name="connsiteX6" fmla="*/ 900125 w 1597185"/>
                <a:gd name="connsiteY6" fmla="*/ 1053585 h 3203079"/>
                <a:gd name="connsiteX7" fmla="*/ 271918 w 1597185"/>
                <a:gd name="connsiteY7" fmla="*/ 1381614 h 3203079"/>
                <a:gd name="connsiteX8" fmla="*/ 503267 w 1597185"/>
                <a:gd name="connsiteY8" fmla="*/ 5188 h 3203079"/>
                <a:gd name="connsiteX0" fmla="*/ 503267 w 1597185"/>
                <a:gd name="connsiteY0" fmla="*/ 5413 h 3203304"/>
                <a:gd name="connsiteX1" fmla="*/ 1558458 w 1597185"/>
                <a:gd name="connsiteY1" fmla="*/ 945906 h 3203304"/>
                <a:gd name="connsiteX2" fmla="*/ 1597185 w 1597185"/>
                <a:gd name="connsiteY2" fmla="*/ 3203304 h 3203304"/>
                <a:gd name="connsiteX3" fmla="*/ 1597185 w 1597185"/>
                <a:gd name="connsiteY3" fmla="*/ 3203304 h 3203304"/>
                <a:gd name="connsiteX4" fmla="*/ 985185 w 1597185"/>
                <a:gd name="connsiteY4" fmla="*/ 3203304 h 3203304"/>
                <a:gd name="connsiteX5" fmla="*/ 985185 w 1597185"/>
                <a:gd name="connsiteY5" fmla="*/ 3203304 h 3203304"/>
                <a:gd name="connsiteX6" fmla="*/ 900125 w 1597185"/>
                <a:gd name="connsiteY6" fmla="*/ 1053810 h 3203304"/>
                <a:gd name="connsiteX7" fmla="*/ 271918 w 1597185"/>
                <a:gd name="connsiteY7" fmla="*/ 1381839 h 3203304"/>
                <a:gd name="connsiteX8" fmla="*/ 503267 w 1597185"/>
                <a:gd name="connsiteY8" fmla="*/ 5413 h 3203304"/>
                <a:gd name="connsiteX0" fmla="*/ 644333 w 1552513"/>
                <a:gd name="connsiteY0" fmla="*/ 4742 h 3216920"/>
                <a:gd name="connsiteX1" fmla="*/ 1513786 w 1552513"/>
                <a:gd name="connsiteY1" fmla="*/ 959522 h 3216920"/>
                <a:gd name="connsiteX2" fmla="*/ 1552513 w 1552513"/>
                <a:gd name="connsiteY2" fmla="*/ 3216920 h 3216920"/>
                <a:gd name="connsiteX3" fmla="*/ 1552513 w 1552513"/>
                <a:gd name="connsiteY3" fmla="*/ 3216920 h 3216920"/>
                <a:gd name="connsiteX4" fmla="*/ 940513 w 1552513"/>
                <a:gd name="connsiteY4" fmla="*/ 3216920 h 3216920"/>
                <a:gd name="connsiteX5" fmla="*/ 940513 w 1552513"/>
                <a:gd name="connsiteY5" fmla="*/ 3216920 h 3216920"/>
                <a:gd name="connsiteX6" fmla="*/ 855453 w 1552513"/>
                <a:gd name="connsiteY6" fmla="*/ 1067426 h 3216920"/>
                <a:gd name="connsiteX7" fmla="*/ 227246 w 1552513"/>
                <a:gd name="connsiteY7" fmla="*/ 1395455 h 3216920"/>
                <a:gd name="connsiteX8" fmla="*/ 644333 w 1552513"/>
                <a:gd name="connsiteY8" fmla="*/ 4742 h 3216920"/>
                <a:gd name="connsiteX0" fmla="*/ 693588 w 1601768"/>
                <a:gd name="connsiteY0" fmla="*/ 4742 h 3216920"/>
                <a:gd name="connsiteX1" fmla="*/ 1563041 w 1601768"/>
                <a:gd name="connsiteY1" fmla="*/ 959522 h 3216920"/>
                <a:gd name="connsiteX2" fmla="*/ 1601768 w 1601768"/>
                <a:gd name="connsiteY2" fmla="*/ 3216920 h 3216920"/>
                <a:gd name="connsiteX3" fmla="*/ 1601768 w 1601768"/>
                <a:gd name="connsiteY3" fmla="*/ 3216920 h 3216920"/>
                <a:gd name="connsiteX4" fmla="*/ 989768 w 1601768"/>
                <a:gd name="connsiteY4" fmla="*/ 3216920 h 3216920"/>
                <a:gd name="connsiteX5" fmla="*/ 989768 w 1601768"/>
                <a:gd name="connsiteY5" fmla="*/ 3216920 h 3216920"/>
                <a:gd name="connsiteX6" fmla="*/ 904708 w 1601768"/>
                <a:gd name="connsiteY6" fmla="*/ 1067426 h 3216920"/>
                <a:gd name="connsiteX7" fmla="*/ 276501 w 1601768"/>
                <a:gd name="connsiteY7" fmla="*/ 1395455 h 3216920"/>
                <a:gd name="connsiteX8" fmla="*/ 693588 w 1601768"/>
                <a:gd name="connsiteY8" fmla="*/ 4742 h 3216920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80 h 3212258"/>
                <a:gd name="connsiteX1" fmla="*/ 1563041 w 1601768"/>
                <a:gd name="connsiteY1" fmla="*/ 954860 h 3212258"/>
                <a:gd name="connsiteX2" fmla="*/ 1601768 w 1601768"/>
                <a:gd name="connsiteY2" fmla="*/ 3212258 h 3212258"/>
                <a:gd name="connsiteX3" fmla="*/ 1601768 w 1601768"/>
                <a:gd name="connsiteY3" fmla="*/ 3212258 h 3212258"/>
                <a:gd name="connsiteX4" fmla="*/ 989768 w 1601768"/>
                <a:gd name="connsiteY4" fmla="*/ 3212258 h 3212258"/>
                <a:gd name="connsiteX5" fmla="*/ 989768 w 1601768"/>
                <a:gd name="connsiteY5" fmla="*/ 3212258 h 3212258"/>
                <a:gd name="connsiteX6" fmla="*/ 904708 w 1601768"/>
                <a:gd name="connsiteY6" fmla="*/ 1062764 h 3212258"/>
                <a:gd name="connsiteX7" fmla="*/ 276501 w 1601768"/>
                <a:gd name="connsiteY7" fmla="*/ 1390793 h 3212258"/>
                <a:gd name="connsiteX8" fmla="*/ 693588 w 1601768"/>
                <a:gd name="connsiteY8" fmla="*/ 80 h 3212258"/>
                <a:gd name="connsiteX0" fmla="*/ 693588 w 1601768"/>
                <a:gd name="connsiteY0" fmla="*/ 119 h 3212297"/>
                <a:gd name="connsiteX1" fmla="*/ 1563041 w 1601768"/>
                <a:gd name="connsiteY1" fmla="*/ 954899 h 3212297"/>
                <a:gd name="connsiteX2" fmla="*/ 1601768 w 1601768"/>
                <a:gd name="connsiteY2" fmla="*/ 3212297 h 3212297"/>
                <a:gd name="connsiteX3" fmla="*/ 1601768 w 1601768"/>
                <a:gd name="connsiteY3" fmla="*/ 3212297 h 3212297"/>
                <a:gd name="connsiteX4" fmla="*/ 989768 w 1601768"/>
                <a:gd name="connsiteY4" fmla="*/ 3212297 h 3212297"/>
                <a:gd name="connsiteX5" fmla="*/ 989768 w 1601768"/>
                <a:gd name="connsiteY5" fmla="*/ 3212297 h 3212297"/>
                <a:gd name="connsiteX6" fmla="*/ 904708 w 1601768"/>
                <a:gd name="connsiteY6" fmla="*/ 1062803 h 3212297"/>
                <a:gd name="connsiteX7" fmla="*/ 276501 w 1601768"/>
                <a:gd name="connsiteY7" fmla="*/ 1390832 h 3212297"/>
                <a:gd name="connsiteX8" fmla="*/ 693588 w 1601768"/>
                <a:gd name="connsiteY8" fmla="*/ 119 h 3212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1768" h="3212297">
                  <a:moveTo>
                    <a:pt x="693588" y="119"/>
                  </a:moveTo>
                  <a:cubicBezTo>
                    <a:pt x="979449" y="3664"/>
                    <a:pt x="1431633" y="-71482"/>
                    <a:pt x="1563041" y="954899"/>
                  </a:cubicBezTo>
                  <a:lnTo>
                    <a:pt x="1601768" y="3212297"/>
                  </a:lnTo>
                  <a:lnTo>
                    <a:pt x="1601768" y="3212297"/>
                  </a:lnTo>
                  <a:lnTo>
                    <a:pt x="989768" y="3212297"/>
                  </a:lnTo>
                  <a:lnTo>
                    <a:pt x="989768" y="3212297"/>
                  </a:lnTo>
                  <a:cubicBezTo>
                    <a:pt x="961415" y="2495799"/>
                    <a:pt x="964958" y="1779301"/>
                    <a:pt x="904708" y="1062803"/>
                  </a:cubicBezTo>
                  <a:cubicBezTo>
                    <a:pt x="781622" y="431278"/>
                    <a:pt x="46520" y="738644"/>
                    <a:pt x="276501" y="1390832"/>
                  </a:cubicBezTo>
                  <a:cubicBezTo>
                    <a:pt x="-283870" y="827698"/>
                    <a:pt x="84955" y="-9337"/>
                    <a:pt x="693588" y="1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15" name="Rounded Rectangle 1">
            <a:extLst>
              <a:ext uri="{FF2B5EF4-FFF2-40B4-BE49-F238E27FC236}">
                <a16:creationId xmlns:a16="http://schemas.microsoft.com/office/drawing/2014/main" id="{B6E7ED7F-DD49-4F96-8ED4-F3B18744ECB9}"/>
              </a:ext>
            </a:extLst>
          </p:cNvPr>
          <p:cNvSpPr>
            <a:spLocks noChangeAspect="1"/>
          </p:cNvSpPr>
          <p:nvPr/>
        </p:nvSpPr>
        <p:spPr>
          <a:xfrm>
            <a:off x="7855871" y="2685153"/>
            <a:ext cx="235903" cy="235434"/>
          </a:xfrm>
          <a:custGeom>
            <a:avLst/>
            <a:gdLst/>
            <a:ahLst/>
            <a:cxnLst/>
            <a:rect l="l" t="t" r="r" b="b"/>
            <a:pathLst>
              <a:path w="3946887" h="3939047">
                <a:moveTo>
                  <a:pt x="765977" y="3064022"/>
                </a:moveTo>
                <a:cubicBezTo>
                  <a:pt x="958863" y="3071779"/>
                  <a:pt x="1109901" y="3151746"/>
                  <a:pt x="1109901" y="3249107"/>
                </a:cubicBezTo>
                <a:cubicBezTo>
                  <a:pt x="1109901" y="3346468"/>
                  <a:pt x="958863" y="3426435"/>
                  <a:pt x="765977" y="3434193"/>
                </a:cubicBezTo>
                <a:close/>
                <a:moveTo>
                  <a:pt x="765977" y="2547318"/>
                </a:moveTo>
                <a:cubicBezTo>
                  <a:pt x="948057" y="2560455"/>
                  <a:pt x="1083688" y="2624394"/>
                  <a:pt x="1083688" y="2700781"/>
                </a:cubicBezTo>
                <a:cubicBezTo>
                  <a:pt x="1083688" y="2773409"/>
                  <a:pt x="961075" y="2834785"/>
                  <a:pt x="792450" y="2852143"/>
                </a:cubicBezTo>
                <a:lnTo>
                  <a:pt x="765977" y="2849480"/>
                </a:lnTo>
                <a:close/>
                <a:moveTo>
                  <a:pt x="587140" y="2354975"/>
                </a:moveTo>
                <a:cubicBezTo>
                  <a:pt x="567386" y="2354975"/>
                  <a:pt x="551372" y="2370989"/>
                  <a:pt x="551372" y="2390743"/>
                </a:cubicBezTo>
                <a:lnTo>
                  <a:pt x="551372" y="3615351"/>
                </a:lnTo>
                <a:cubicBezTo>
                  <a:pt x="551372" y="3635105"/>
                  <a:pt x="567386" y="3651119"/>
                  <a:pt x="587140" y="3651119"/>
                </a:cubicBezTo>
                <a:lnTo>
                  <a:pt x="730209" y="3651119"/>
                </a:lnTo>
                <a:cubicBezTo>
                  <a:pt x="730484" y="3651119"/>
                  <a:pt x="730758" y="3651116"/>
                  <a:pt x="731024" y="3650782"/>
                </a:cubicBezTo>
                <a:lnTo>
                  <a:pt x="731024" y="3651119"/>
                </a:lnTo>
                <a:cubicBezTo>
                  <a:pt x="1059118" y="3651119"/>
                  <a:pt x="1325090" y="3471132"/>
                  <a:pt x="1325090" y="3249107"/>
                </a:cubicBezTo>
                <a:cubicBezTo>
                  <a:pt x="1325090" y="3123031"/>
                  <a:pt x="1239327" y="3010509"/>
                  <a:pt x="1104336" y="2938568"/>
                </a:cubicBezTo>
                <a:cubicBezTo>
                  <a:pt x="1206410" y="2877282"/>
                  <a:pt x="1268790" y="2793272"/>
                  <a:pt x="1268790" y="2700781"/>
                </a:cubicBezTo>
                <a:cubicBezTo>
                  <a:pt x="1268790" y="2522535"/>
                  <a:pt x="1037112" y="2375788"/>
                  <a:pt x="739368" y="2358769"/>
                </a:cubicBezTo>
                <a:lnTo>
                  <a:pt x="730209" y="2354975"/>
                </a:lnTo>
                <a:close/>
                <a:moveTo>
                  <a:pt x="3054709" y="2342142"/>
                </a:moveTo>
                <a:cubicBezTo>
                  <a:pt x="2996915" y="2341915"/>
                  <a:pt x="2938323" y="2354512"/>
                  <a:pt x="2881391" y="2381065"/>
                </a:cubicBezTo>
                <a:cubicBezTo>
                  <a:pt x="2695596" y="2467721"/>
                  <a:pt x="2566335" y="2685988"/>
                  <a:pt x="2550788" y="2939311"/>
                </a:cubicBezTo>
                <a:cubicBezTo>
                  <a:pt x="2536401" y="3173738"/>
                  <a:pt x="2621911" y="3399792"/>
                  <a:pt x="2774223" y="3529981"/>
                </a:cubicBezTo>
                <a:cubicBezTo>
                  <a:pt x="2983215" y="3708617"/>
                  <a:pt x="3262581" y="3662373"/>
                  <a:pt x="3429565" y="3421501"/>
                </a:cubicBezTo>
                <a:lnTo>
                  <a:pt x="3299977" y="3272997"/>
                </a:lnTo>
                <a:cubicBezTo>
                  <a:pt x="3194437" y="3469070"/>
                  <a:pt x="3000760" y="3505824"/>
                  <a:pt x="2864358" y="3355666"/>
                </a:cubicBezTo>
                <a:cubicBezTo>
                  <a:pt x="2779650" y="3262415"/>
                  <a:pt x="2732995" y="3113000"/>
                  <a:pt x="2740355" y="2958543"/>
                </a:cubicBezTo>
                <a:cubicBezTo>
                  <a:pt x="2748625" y="2784989"/>
                  <a:pt x="2823614" y="2633282"/>
                  <a:pt x="2933868" y="2567053"/>
                </a:cubicBezTo>
                <a:cubicBezTo>
                  <a:pt x="3083885" y="2476938"/>
                  <a:pt x="3256243" y="2568598"/>
                  <a:pt x="3331338" y="2778426"/>
                </a:cubicBezTo>
                <a:lnTo>
                  <a:pt x="3486911" y="2659887"/>
                </a:lnTo>
                <a:cubicBezTo>
                  <a:pt x="3394283" y="2458928"/>
                  <a:pt x="3228089" y="2342825"/>
                  <a:pt x="3054709" y="2342142"/>
                </a:cubicBezTo>
                <a:close/>
                <a:moveTo>
                  <a:pt x="2386893" y="2067047"/>
                </a:moveTo>
                <a:lnTo>
                  <a:pt x="3634881" y="2067047"/>
                </a:lnTo>
                <a:cubicBezTo>
                  <a:pt x="3807197" y="2067047"/>
                  <a:pt x="3946887" y="2206737"/>
                  <a:pt x="3946887" y="2379053"/>
                </a:cubicBezTo>
                <a:lnTo>
                  <a:pt x="3946887" y="3627041"/>
                </a:lnTo>
                <a:cubicBezTo>
                  <a:pt x="3946887" y="3799357"/>
                  <a:pt x="3807197" y="3939047"/>
                  <a:pt x="3634881" y="3939047"/>
                </a:cubicBezTo>
                <a:lnTo>
                  <a:pt x="2386893" y="3939047"/>
                </a:lnTo>
                <a:cubicBezTo>
                  <a:pt x="2214577" y="3939047"/>
                  <a:pt x="2074887" y="3799357"/>
                  <a:pt x="2074887" y="3627041"/>
                </a:cubicBezTo>
                <a:lnTo>
                  <a:pt x="2074887" y="2379053"/>
                </a:lnTo>
                <a:cubicBezTo>
                  <a:pt x="2074887" y="2206737"/>
                  <a:pt x="2214577" y="2067047"/>
                  <a:pt x="2386893" y="2067047"/>
                </a:cubicBezTo>
                <a:close/>
                <a:moveTo>
                  <a:pt x="312006" y="2067047"/>
                </a:moveTo>
                <a:lnTo>
                  <a:pt x="1559994" y="2067047"/>
                </a:lnTo>
                <a:cubicBezTo>
                  <a:pt x="1732310" y="2067047"/>
                  <a:pt x="1872000" y="2206737"/>
                  <a:pt x="1872000" y="2379053"/>
                </a:cubicBezTo>
                <a:lnTo>
                  <a:pt x="1872000" y="3627041"/>
                </a:lnTo>
                <a:cubicBezTo>
                  <a:pt x="1872000" y="3799357"/>
                  <a:pt x="1732310" y="3939047"/>
                  <a:pt x="1559994" y="3939047"/>
                </a:cubicBezTo>
                <a:lnTo>
                  <a:pt x="312006" y="3939047"/>
                </a:lnTo>
                <a:cubicBezTo>
                  <a:pt x="139690" y="3939047"/>
                  <a:pt x="0" y="3799357"/>
                  <a:pt x="0" y="3627041"/>
                </a:cubicBezTo>
                <a:lnTo>
                  <a:pt x="0" y="2379053"/>
                </a:lnTo>
                <a:cubicBezTo>
                  <a:pt x="0" y="2206737"/>
                  <a:pt x="139690" y="2067047"/>
                  <a:pt x="312006" y="2067047"/>
                </a:cubicBezTo>
                <a:close/>
                <a:moveTo>
                  <a:pt x="1969011" y="695819"/>
                </a:moveTo>
                <a:lnTo>
                  <a:pt x="2066437" y="949620"/>
                </a:lnTo>
                <a:lnTo>
                  <a:pt x="1885833" y="949621"/>
                </a:lnTo>
                <a:close/>
                <a:moveTo>
                  <a:pt x="1966820" y="271442"/>
                </a:moveTo>
                <a:cubicBezTo>
                  <a:pt x="1952800" y="270971"/>
                  <a:pt x="1938455" y="273240"/>
                  <a:pt x="1924533" y="278585"/>
                </a:cubicBezTo>
                <a:cubicBezTo>
                  <a:pt x="1893526" y="290487"/>
                  <a:pt x="1871161" y="315130"/>
                  <a:pt x="1862446" y="344708"/>
                </a:cubicBezTo>
                <a:lnTo>
                  <a:pt x="1849015" y="368389"/>
                </a:lnTo>
                <a:lnTo>
                  <a:pt x="1511911" y="1396996"/>
                </a:lnTo>
                <a:cubicBezTo>
                  <a:pt x="1493532" y="1453075"/>
                  <a:pt x="1524094" y="1513434"/>
                  <a:pt x="1580173" y="1531813"/>
                </a:cubicBezTo>
                <a:lnTo>
                  <a:pt x="1582352" y="1532527"/>
                </a:lnTo>
                <a:cubicBezTo>
                  <a:pt x="1638431" y="1550906"/>
                  <a:pt x="1698790" y="1520344"/>
                  <a:pt x="1717169" y="1464265"/>
                </a:cubicBezTo>
                <a:lnTo>
                  <a:pt x="1815044" y="1165621"/>
                </a:lnTo>
                <a:lnTo>
                  <a:pt x="2145535" y="1165621"/>
                </a:lnTo>
                <a:lnTo>
                  <a:pt x="2149077" y="1164905"/>
                </a:lnTo>
                <a:lnTo>
                  <a:pt x="2249448" y="1426381"/>
                </a:lnTo>
                <a:cubicBezTo>
                  <a:pt x="2270823" y="1482067"/>
                  <a:pt x="2333293" y="1509880"/>
                  <a:pt x="2388978" y="1488505"/>
                </a:cubicBezTo>
                <a:cubicBezTo>
                  <a:pt x="2444663" y="1467129"/>
                  <a:pt x="2472476" y="1404659"/>
                  <a:pt x="2451101" y="1348974"/>
                </a:cubicBezTo>
                <a:lnTo>
                  <a:pt x="2064063" y="340707"/>
                </a:lnTo>
                <a:cubicBezTo>
                  <a:pt x="2048031" y="298943"/>
                  <a:pt x="2008885" y="272857"/>
                  <a:pt x="1966820" y="271442"/>
                </a:cubicBezTo>
                <a:close/>
                <a:moveTo>
                  <a:pt x="1356594" y="0"/>
                </a:moveTo>
                <a:lnTo>
                  <a:pt x="2604582" y="0"/>
                </a:lnTo>
                <a:cubicBezTo>
                  <a:pt x="2776898" y="0"/>
                  <a:pt x="2916588" y="139690"/>
                  <a:pt x="2916588" y="312006"/>
                </a:cubicBezTo>
                <a:lnTo>
                  <a:pt x="2916588" y="1559994"/>
                </a:lnTo>
                <a:cubicBezTo>
                  <a:pt x="2916588" y="1732310"/>
                  <a:pt x="2776898" y="1872000"/>
                  <a:pt x="2604582" y="1872000"/>
                </a:cubicBezTo>
                <a:lnTo>
                  <a:pt x="1356594" y="1872000"/>
                </a:lnTo>
                <a:cubicBezTo>
                  <a:pt x="1184278" y="1872000"/>
                  <a:pt x="1044588" y="1732310"/>
                  <a:pt x="1044588" y="1559994"/>
                </a:cubicBezTo>
                <a:lnTo>
                  <a:pt x="1044588" y="312006"/>
                </a:lnTo>
                <a:cubicBezTo>
                  <a:pt x="1044588" y="139690"/>
                  <a:pt x="1184278" y="0"/>
                  <a:pt x="13565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16" name="Trapezoid 22">
            <a:extLst>
              <a:ext uri="{FF2B5EF4-FFF2-40B4-BE49-F238E27FC236}">
                <a16:creationId xmlns:a16="http://schemas.microsoft.com/office/drawing/2014/main" id="{2659BEF1-15A0-480E-BB20-0EFCFDAA5850}"/>
              </a:ext>
            </a:extLst>
          </p:cNvPr>
          <p:cNvSpPr/>
          <p:nvPr/>
        </p:nvSpPr>
        <p:spPr>
          <a:xfrm>
            <a:off x="7630641" y="2411466"/>
            <a:ext cx="288487" cy="244573"/>
          </a:xfrm>
          <a:custGeom>
            <a:avLst/>
            <a:gdLst/>
            <a:ahLst/>
            <a:cxnLst/>
            <a:rect l="l" t="t" r="r" b="b"/>
            <a:pathLst>
              <a:path w="3929308" h="3331154">
                <a:moveTo>
                  <a:pt x="788477" y="1689434"/>
                </a:moveTo>
                <a:lnTo>
                  <a:pt x="1964654" y="2336068"/>
                </a:lnTo>
                <a:lnTo>
                  <a:pt x="3140831" y="1689434"/>
                </a:lnTo>
                <a:lnTo>
                  <a:pt x="3140831" y="2336029"/>
                </a:lnTo>
                <a:cubicBezTo>
                  <a:pt x="2912808" y="2403956"/>
                  <a:pt x="2676635" y="2511091"/>
                  <a:pt x="2447045" y="2655590"/>
                </a:cubicBezTo>
                <a:cubicBezTo>
                  <a:pt x="2264769" y="2770311"/>
                  <a:pt x="2101931" y="2898960"/>
                  <a:pt x="1962961" y="3035762"/>
                </a:cubicBezTo>
                <a:cubicBezTo>
                  <a:pt x="1829182" y="2917724"/>
                  <a:pt x="1675853" y="2808259"/>
                  <a:pt x="1507050" y="2710800"/>
                </a:cubicBezTo>
                <a:cubicBezTo>
                  <a:pt x="1267651" y="2572583"/>
                  <a:pt x="1022900" y="2473396"/>
                  <a:pt x="788477" y="2414520"/>
                </a:cubicBezTo>
                <a:close/>
                <a:moveTo>
                  <a:pt x="1964654" y="0"/>
                </a:moveTo>
                <a:lnTo>
                  <a:pt x="3929308" y="1080120"/>
                </a:lnTo>
                <a:lnTo>
                  <a:pt x="3632426" y="1243339"/>
                </a:lnTo>
                <a:lnTo>
                  <a:pt x="3632426" y="2137129"/>
                </a:lnTo>
                <a:cubicBezTo>
                  <a:pt x="3679576" y="2160844"/>
                  <a:pt x="3710722" y="2210044"/>
                  <a:pt x="3710722" y="2266518"/>
                </a:cubicBezTo>
                <a:cubicBezTo>
                  <a:pt x="3710722" y="2322438"/>
                  <a:pt x="3680185" y="2371225"/>
                  <a:pt x="3633697" y="2395050"/>
                </a:cubicBezTo>
                <a:lnTo>
                  <a:pt x="3639607" y="2395050"/>
                </a:lnTo>
                <a:lnTo>
                  <a:pt x="3737788" y="3331154"/>
                </a:lnTo>
                <a:lnTo>
                  <a:pt x="3383048" y="3331154"/>
                </a:lnTo>
                <a:lnTo>
                  <a:pt x="3481229" y="2395050"/>
                </a:lnTo>
                <a:lnTo>
                  <a:pt x="3487140" y="2395050"/>
                </a:lnTo>
                <a:cubicBezTo>
                  <a:pt x="3440652" y="2371225"/>
                  <a:pt x="3410114" y="2322438"/>
                  <a:pt x="3410114" y="2266518"/>
                </a:cubicBezTo>
                <a:cubicBezTo>
                  <a:pt x="3410114" y="2210044"/>
                  <a:pt x="3441260" y="2160844"/>
                  <a:pt x="3488410" y="2137129"/>
                </a:cubicBezTo>
                <a:lnTo>
                  <a:pt x="3488410" y="1322516"/>
                </a:lnTo>
                <a:lnTo>
                  <a:pt x="1964654" y="2160241"/>
                </a:lnTo>
                <a:lnTo>
                  <a:pt x="0" y="10801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4D1AA128-7920-4785-A4DD-A833528B4D47}"/>
              </a:ext>
            </a:extLst>
          </p:cNvPr>
          <p:cNvGrpSpPr/>
          <p:nvPr/>
        </p:nvGrpSpPr>
        <p:grpSpPr>
          <a:xfrm>
            <a:off x="7955081" y="2391479"/>
            <a:ext cx="302344" cy="284555"/>
            <a:chOff x="2541126" y="1428177"/>
            <a:chExt cx="4094798" cy="3853874"/>
          </a:xfrm>
          <a:solidFill>
            <a:schemeClr val="accent3"/>
          </a:solidFill>
        </p:grpSpPr>
        <p:sp>
          <p:nvSpPr>
            <p:cNvPr id="218" name="Oval 3">
              <a:extLst>
                <a:ext uri="{FF2B5EF4-FFF2-40B4-BE49-F238E27FC236}">
                  <a16:creationId xmlns:a16="http://schemas.microsoft.com/office/drawing/2014/main" id="{390019D0-65FE-46B5-A885-FE804A8A0C7F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19" name="Oval 6">
              <a:extLst>
                <a:ext uri="{FF2B5EF4-FFF2-40B4-BE49-F238E27FC236}">
                  <a16:creationId xmlns:a16="http://schemas.microsoft.com/office/drawing/2014/main" id="{7FA5AED3-4F51-4563-A210-BCBDEEED89FA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20" name="Rounded Rectangle 12">
            <a:extLst>
              <a:ext uri="{FF2B5EF4-FFF2-40B4-BE49-F238E27FC236}">
                <a16:creationId xmlns:a16="http://schemas.microsoft.com/office/drawing/2014/main" id="{682DDD06-9F63-4862-AF6A-E2F9CE719B06}"/>
              </a:ext>
            </a:extLst>
          </p:cNvPr>
          <p:cNvSpPr/>
          <p:nvPr/>
        </p:nvSpPr>
        <p:spPr>
          <a:xfrm>
            <a:off x="7832071" y="3039848"/>
            <a:ext cx="200286" cy="238677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1" name="Oval 1">
            <a:extLst>
              <a:ext uri="{FF2B5EF4-FFF2-40B4-BE49-F238E27FC236}">
                <a16:creationId xmlns:a16="http://schemas.microsoft.com/office/drawing/2014/main" id="{2B88D5AB-6F05-4341-8F3E-F4688D4973A7}"/>
              </a:ext>
            </a:extLst>
          </p:cNvPr>
          <p:cNvSpPr/>
          <p:nvPr/>
        </p:nvSpPr>
        <p:spPr>
          <a:xfrm>
            <a:off x="10271345" y="3930812"/>
            <a:ext cx="228122" cy="291543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2" name="Oval 1">
            <a:extLst>
              <a:ext uri="{FF2B5EF4-FFF2-40B4-BE49-F238E27FC236}">
                <a16:creationId xmlns:a16="http://schemas.microsoft.com/office/drawing/2014/main" id="{CA04961E-F341-4D9F-A854-3E5C78B88F33}"/>
              </a:ext>
            </a:extLst>
          </p:cNvPr>
          <p:cNvSpPr/>
          <p:nvPr/>
        </p:nvSpPr>
        <p:spPr>
          <a:xfrm>
            <a:off x="759126" y="3226308"/>
            <a:ext cx="228122" cy="291543"/>
          </a:xfrm>
          <a:custGeom>
            <a:avLst/>
            <a:gdLst/>
            <a:ahLst/>
            <a:cxnLst/>
            <a:rect l="l" t="t" r="r" b="b"/>
            <a:pathLst>
              <a:path w="3089578" h="3948524">
                <a:moveTo>
                  <a:pt x="1577191" y="2534631"/>
                </a:moveTo>
                <a:cubicBezTo>
                  <a:pt x="1600260" y="2580258"/>
                  <a:pt x="1620550" y="2627771"/>
                  <a:pt x="1638571" y="2676770"/>
                </a:cubicBezTo>
                <a:cubicBezTo>
                  <a:pt x="1665604" y="2750272"/>
                  <a:pt x="1686580" y="2824535"/>
                  <a:pt x="1699962" y="2899355"/>
                </a:cubicBezTo>
                <a:cubicBezTo>
                  <a:pt x="1599246" y="2923383"/>
                  <a:pt x="1494142" y="2935731"/>
                  <a:pt x="1386154" y="2935731"/>
                </a:cubicBezTo>
                <a:cubicBezTo>
                  <a:pt x="1152606" y="2935731"/>
                  <a:pt x="932548" y="2877973"/>
                  <a:pt x="741468" y="2772376"/>
                </a:cubicBezTo>
                <a:cubicBezTo>
                  <a:pt x="1011030" y="2775448"/>
                  <a:pt x="1283962" y="2707404"/>
                  <a:pt x="1533669" y="2563236"/>
                </a:cubicBezTo>
                <a:close/>
                <a:moveTo>
                  <a:pt x="2052587" y="2076290"/>
                </a:moveTo>
                <a:lnTo>
                  <a:pt x="2486460" y="2390270"/>
                </a:lnTo>
                <a:cubicBezTo>
                  <a:pt x="2306935" y="2626648"/>
                  <a:pt x="2052846" y="2802967"/>
                  <a:pt x="1758751" y="2882997"/>
                </a:cubicBezTo>
                <a:cubicBezTo>
                  <a:pt x="1743929" y="2806841"/>
                  <a:pt x="1722412" y="2731080"/>
                  <a:pt x="1694828" y="2656080"/>
                </a:cubicBezTo>
                <a:cubicBezTo>
                  <a:pt x="1675201" y="2602712"/>
                  <a:pt x="1652984" y="2551041"/>
                  <a:pt x="1627394" y="2501634"/>
                </a:cubicBezTo>
                <a:cubicBezTo>
                  <a:pt x="1801061" y="2387414"/>
                  <a:pt x="1943549" y="2241665"/>
                  <a:pt x="2052587" y="2076290"/>
                </a:cubicBezTo>
                <a:close/>
                <a:moveTo>
                  <a:pt x="1139582" y="1999555"/>
                </a:moveTo>
                <a:cubicBezTo>
                  <a:pt x="1306309" y="2126071"/>
                  <a:pt x="1447225" y="2288761"/>
                  <a:pt x="1549205" y="2481403"/>
                </a:cubicBezTo>
                <a:cubicBezTo>
                  <a:pt x="1535041" y="2492857"/>
                  <a:pt x="1519482" y="2502212"/>
                  <a:pt x="1503698" y="2511325"/>
                </a:cubicBezTo>
                <a:cubicBezTo>
                  <a:pt x="1259400" y="2652371"/>
                  <a:pt x="991982" y="2717667"/>
                  <a:pt x="728342" y="2711842"/>
                </a:cubicBezTo>
                <a:close/>
                <a:moveTo>
                  <a:pt x="452452" y="1701750"/>
                </a:moveTo>
                <a:cubicBezTo>
                  <a:pt x="679412" y="1737820"/>
                  <a:pt x="894637" y="1825426"/>
                  <a:pt x="1081528" y="1956108"/>
                </a:cubicBezTo>
                <a:lnTo>
                  <a:pt x="659218" y="2687569"/>
                </a:lnTo>
                <a:cubicBezTo>
                  <a:pt x="518459" y="2459121"/>
                  <a:pt x="438479" y="2190549"/>
                  <a:pt x="438479" y="1903491"/>
                </a:cubicBezTo>
                <a:cubicBezTo>
                  <a:pt x="438479" y="1835071"/>
                  <a:pt x="443023" y="1767700"/>
                  <a:pt x="452452" y="1701750"/>
                </a:cubicBezTo>
                <a:close/>
                <a:moveTo>
                  <a:pt x="261512" y="1681084"/>
                </a:moveTo>
                <a:cubicBezTo>
                  <a:pt x="305712" y="1682782"/>
                  <a:pt x="349660" y="1686381"/>
                  <a:pt x="393224" y="1691972"/>
                </a:cubicBezTo>
                <a:cubicBezTo>
                  <a:pt x="383285" y="1761107"/>
                  <a:pt x="378479" y="1831743"/>
                  <a:pt x="378479" y="1903491"/>
                </a:cubicBezTo>
                <a:cubicBezTo>
                  <a:pt x="378479" y="2187947"/>
                  <a:pt x="454018" y="2454935"/>
                  <a:pt x="590367" y="2683463"/>
                </a:cubicBezTo>
                <a:cubicBezTo>
                  <a:pt x="269884" y="2459223"/>
                  <a:pt x="49324" y="2102418"/>
                  <a:pt x="8843" y="1692509"/>
                </a:cubicBezTo>
                <a:cubicBezTo>
                  <a:pt x="93426" y="1681463"/>
                  <a:pt x="177920" y="1677872"/>
                  <a:pt x="261512" y="1681084"/>
                </a:cubicBezTo>
                <a:close/>
                <a:moveTo>
                  <a:pt x="1377385" y="1587667"/>
                </a:moveTo>
                <a:lnTo>
                  <a:pt x="2004039" y="2041157"/>
                </a:lnTo>
                <a:cubicBezTo>
                  <a:pt x="1900325" y="2198920"/>
                  <a:pt x="1765025" y="2338183"/>
                  <a:pt x="1600256" y="2447836"/>
                </a:cubicBezTo>
                <a:cubicBezTo>
                  <a:pt x="1492338" y="2247701"/>
                  <a:pt x="1344592" y="2078527"/>
                  <a:pt x="1169099" y="1948429"/>
                </a:cubicBezTo>
                <a:close/>
                <a:moveTo>
                  <a:pt x="2732654" y="1228760"/>
                </a:moveTo>
                <a:cubicBezTo>
                  <a:pt x="2759348" y="1331346"/>
                  <a:pt x="2772308" y="1438948"/>
                  <a:pt x="2772308" y="1549577"/>
                </a:cubicBezTo>
                <a:cubicBezTo>
                  <a:pt x="2772308" y="1840243"/>
                  <a:pt x="2682844" y="2110013"/>
                  <a:pt x="2529583" y="2332602"/>
                </a:cubicBezTo>
                <a:lnTo>
                  <a:pt x="2092890" y="2016581"/>
                </a:lnTo>
                <a:cubicBezTo>
                  <a:pt x="2230825" y="1789240"/>
                  <a:pt x="2309592" y="1530003"/>
                  <a:pt x="2320039" y="1264175"/>
                </a:cubicBezTo>
                <a:lnTo>
                  <a:pt x="2389537" y="1266895"/>
                </a:lnTo>
                <a:cubicBezTo>
                  <a:pt x="2507402" y="1266895"/>
                  <a:pt x="2622268" y="1253926"/>
                  <a:pt x="2732654" y="1228760"/>
                </a:cubicBezTo>
                <a:close/>
                <a:moveTo>
                  <a:pt x="1664916" y="1089650"/>
                </a:moveTo>
                <a:cubicBezTo>
                  <a:pt x="1845595" y="1184363"/>
                  <a:pt x="2046890" y="1244270"/>
                  <a:pt x="2260099" y="1261471"/>
                </a:cubicBezTo>
                <a:cubicBezTo>
                  <a:pt x="2250158" y="1515636"/>
                  <a:pt x="2175203" y="1763501"/>
                  <a:pt x="2043969" y="1981178"/>
                </a:cubicBezTo>
                <a:lnTo>
                  <a:pt x="1413577" y="1524982"/>
                </a:lnTo>
                <a:close/>
                <a:moveTo>
                  <a:pt x="680960" y="1083685"/>
                </a:moveTo>
                <a:lnTo>
                  <a:pt x="1318747" y="1545232"/>
                </a:lnTo>
                <a:lnTo>
                  <a:pt x="1111155" y="1904792"/>
                </a:lnTo>
                <a:cubicBezTo>
                  <a:pt x="918428" y="1769631"/>
                  <a:pt x="696224" y="1679424"/>
                  <a:pt x="462059" y="1641518"/>
                </a:cubicBezTo>
                <a:cubicBezTo>
                  <a:pt x="496612" y="1438804"/>
                  <a:pt x="572568" y="1250029"/>
                  <a:pt x="680960" y="1083685"/>
                </a:cubicBezTo>
                <a:close/>
                <a:moveTo>
                  <a:pt x="242727" y="766549"/>
                </a:moveTo>
                <a:lnTo>
                  <a:pt x="632258" y="1048441"/>
                </a:lnTo>
                <a:cubicBezTo>
                  <a:pt x="518469" y="1222389"/>
                  <a:pt x="438796" y="1420030"/>
                  <a:pt x="402762" y="1632349"/>
                </a:cubicBezTo>
                <a:cubicBezTo>
                  <a:pt x="359225" y="1626292"/>
                  <a:pt x="315271" y="1622499"/>
                  <a:pt x="271067" y="1620532"/>
                </a:cubicBezTo>
                <a:cubicBezTo>
                  <a:pt x="225427" y="1618500"/>
                  <a:pt x="179520" y="1618416"/>
                  <a:pt x="133488" y="1620508"/>
                </a:cubicBezTo>
                <a:lnTo>
                  <a:pt x="5137" y="1632614"/>
                </a:lnTo>
                <a:cubicBezTo>
                  <a:pt x="826" y="1605249"/>
                  <a:pt x="0" y="1577510"/>
                  <a:pt x="0" y="1549577"/>
                </a:cubicBezTo>
                <a:cubicBezTo>
                  <a:pt x="0" y="1258910"/>
                  <a:pt x="89466" y="989139"/>
                  <a:pt x="242727" y="766549"/>
                </a:cubicBezTo>
                <a:close/>
                <a:moveTo>
                  <a:pt x="1127746" y="632595"/>
                </a:moveTo>
                <a:cubicBezTo>
                  <a:pt x="1254584" y="804561"/>
                  <a:pt x="1416250" y="948423"/>
                  <a:pt x="1601732" y="1055087"/>
                </a:cubicBezTo>
                <a:lnTo>
                  <a:pt x="1354938" y="1482547"/>
                </a:lnTo>
                <a:lnTo>
                  <a:pt x="721206" y="1023934"/>
                </a:lnTo>
                <a:cubicBezTo>
                  <a:pt x="830725" y="869583"/>
                  <a:pt x="968470" y="736352"/>
                  <a:pt x="1127746" y="632595"/>
                </a:cubicBezTo>
                <a:close/>
                <a:moveTo>
                  <a:pt x="2056151" y="412010"/>
                </a:moveTo>
                <a:cubicBezTo>
                  <a:pt x="2199973" y="661365"/>
                  <a:pt x="2266926" y="933808"/>
                  <a:pt x="2263622" y="1201511"/>
                </a:cubicBezTo>
                <a:cubicBezTo>
                  <a:pt x="2060023" y="1184945"/>
                  <a:pt x="1867741" y="1127838"/>
                  <a:pt x="1695314" y="1036999"/>
                </a:cubicBezTo>
                <a:close/>
                <a:moveTo>
                  <a:pt x="1982657" y="375337"/>
                </a:moveTo>
                <a:lnTo>
                  <a:pt x="1993863" y="375897"/>
                </a:lnTo>
                <a:lnTo>
                  <a:pt x="1633466" y="1000123"/>
                </a:lnTo>
                <a:cubicBezTo>
                  <a:pt x="1455017" y="901534"/>
                  <a:pt x="1300774" y="764825"/>
                  <a:pt x="1179049" y="601671"/>
                </a:cubicBezTo>
                <a:cubicBezTo>
                  <a:pt x="1411929" y="457216"/>
                  <a:pt x="1687631" y="375337"/>
                  <a:pt x="1982657" y="375337"/>
                </a:cubicBezTo>
                <a:close/>
                <a:moveTo>
                  <a:pt x="2095987" y="363057"/>
                </a:moveTo>
                <a:cubicBezTo>
                  <a:pt x="2395304" y="539294"/>
                  <a:pt x="2620948" y="826020"/>
                  <a:pt x="2717783" y="1167380"/>
                </a:cubicBezTo>
                <a:cubicBezTo>
                  <a:pt x="2612640" y="1194505"/>
                  <a:pt x="2502521" y="1206895"/>
                  <a:pt x="2389537" y="1206895"/>
                </a:cubicBezTo>
                <a:cubicBezTo>
                  <a:pt x="2367426" y="1206895"/>
                  <a:pt x="2345424" y="1206421"/>
                  <a:pt x="2323592" y="1204315"/>
                </a:cubicBezTo>
                <a:cubicBezTo>
                  <a:pt x="2327421" y="925237"/>
                  <a:pt x="2257794" y="641150"/>
                  <a:pt x="2107741" y="381251"/>
                </a:cubicBezTo>
                <a:close/>
                <a:moveTo>
                  <a:pt x="2029789" y="322492"/>
                </a:moveTo>
                <a:lnTo>
                  <a:pt x="2054623" y="337710"/>
                </a:lnTo>
                <a:lnTo>
                  <a:pt x="2029408" y="323152"/>
                </a:lnTo>
                <a:close/>
                <a:moveTo>
                  <a:pt x="912141" y="248224"/>
                </a:moveTo>
                <a:cubicBezTo>
                  <a:pt x="958447" y="368281"/>
                  <a:pt x="1018736" y="481253"/>
                  <a:pt x="1094337" y="582792"/>
                </a:cubicBezTo>
                <a:cubicBezTo>
                  <a:pt x="929178" y="690492"/>
                  <a:pt x="786304" y="828699"/>
                  <a:pt x="672648" y="988795"/>
                </a:cubicBezTo>
                <a:lnTo>
                  <a:pt x="285851" y="708881"/>
                </a:lnTo>
                <a:cubicBezTo>
                  <a:pt x="444368" y="500166"/>
                  <a:pt x="661017" y="338275"/>
                  <a:pt x="912141" y="248224"/>
                </a:cubicBezTo>
                <a:close/>
                <a:moveTo>
                  <a:pt x="921424" y="244149"/>
                </a:moveTo>
                <a:cubicBezTo>
                  <a:pt x="918244" y="245273"/>
                  <a:pt x="915069" y="246407"/>
                  <a:pt x="912141" y="248224"/>
                </a:cubicBezTo>
                <a:lnTo>
                  <a:pt x="911892" y="247682"/>
                </a:lnTo>
                <a:close/>
                <a:moveTo>
                  <a:pt x="1386154" y="163423"/>
                </a:moveTo>
                <a:cubicBezTo>
                  <a:pt x="1614231" y="163423"/>
                  <a:pt x="1829441" y="218507"/>
                  <a:pt x="2018673" y="317138"/>
                </a:cubicBezTo>
                <a:lnTo>
                  <a:pt x="1982657" y="315337"/>
                </a:lnTo>
                <a:cubicBezTo>
                  <a:pt x="1675242" y="315337"/>
                  <a:pt x="1388023" y="400945"/>
                  <a:pt x="1145621" y="551885"/>
                </a:cubicBezTo>
                <a:cubicBezTo>
                  <a:pt x="1072517" y="454117"/>
                  <a:pt x="1014123" y="345308"/>
                  <a:pt x="969283" y="229609"/>
                </a:cubicBezTo>
                <a:cubicBezTo>
                  <a:pt x="1100345" y="185848"/>
                  <a:pt x="1240631" y="163423"/>
                  <a:pt x="1386154" y="163423"/>
                </a:cubicBezTo>
                <a:close/>
                <a:moveTo>
                  <a:pt x="2202811" y="0"/>
                </a:moveTo>
                <a:cubicBezTo>
                  <a:pt x="2296878" y="0"/>
                  <a:pt x="2373135" y="76257"/>
                  <a:pt x="2373135" y="170324"/>
                </a:cubicBezTo>
                <a:lnTo>
                  <a:pt x="2371793" y="176970"/>
                </a:lnTo>
                <a:cubicBezTo>
                  <a:pt x="2815625" y="490103"/>
                  <a:pt x="3086467" y="1002141"/>
                  <a:pt x="3089552" y="1556712"/>
                </a:cubicBezTo>
                <a:cubicBezTo>
                  <a:pt x="3093041" y="2183714"/>
                  <a:pt x="2753654" y="2763878"/>
                  <a:pt x="2205423" y="3068085"/>
                </a:cubicBezTo>
                <a:cubicBezTo>
                  <a:pt x="1971426" y="3197927"/>
                  <a:pt x="1715508" y="3268558"/>
                  <a:pt x="1458156" y="3280032"/>
                </a:cubicBezTo>
                <a:lnTo>
                  <a:pt x="1458156" y="3717573"/>
                </a:lnTo>
                <a:cubicBezTo>
                  <a:pt x="1465957" y="3717019"/>
                  <a:pt x="1473725" y="3717281"/>
                  <a:pt x="1481481" y="3717568"/>
                </a:cubicBezTo>
                <a:cubicBezTo>
                  <a:pt x="1923607" y="3733970"/>
                  <a:pt x="2251415" y="3830277"/>
                  <a:pt x="2251415" y="3943768"/>
                </a:cubicBezTo>
                <a:cubicBezTo>
                  <a:pt x="1651480" y="3945353"/>
                  <a:pt x="1051545" y="3946939"/>
                  <a:pt x="451610" y="3948524"/>
                </a:cubicBezTo>
                <a:cubicBezTo>
                  <a:pt x="442274" y="3834573"/>
                  <a:pt x="764658" y="3736482"/>
                  <a:pt x="1206140" y="3718471"/>
                </a:cubicBezTo>
                <a:lnTo>
                  <a:pt x="1206140" y="3273841"/>
                </a:lnTo>
                <a:cubicBezTo>
                  <a:pt x="998502" y="3252747"/>
                  <a:pt x="794352" y="3193323"/>
                  <a:pt x="605303" y="3094648"/>
                </a:cubicBezTo>
                <a:cubicBezTo>
                  <a:pt x="588033" y="3102602"/>
                  <a:pt x="568822" y="3106055"/>
                  <a:pt x="548803" y="3106055"/>
                </a:cubicBezTo>
                <a:cubicBezTo>
                  <a:pt x="454736" y="3106055"/>
                  <a:pt x="378479" y="3029798"/>
                  <a:pt x="378479" y="2935731"/>
                </a:cubicBezTo>
                <a:cubicBezTo>
                  <a:pt x="378479" y="2841664"/>
                  <a:pt x="454736" y="2765407"/>
                  <a:pt x="548803" y="2765407"/>
                </a:cubicBezTo>
                <a:cubicBezTo>
                  <a:pt x="631450" y="2765407"/>
                  <a:pt x="700349" y="2824273"/>
                  <a:pt x="712524" y="2903026"/>
                </a:cubicBezTo>
                <a:cubicBezTo>
                  <a:pt x="1146122" y="3125175"/>
                  <a:pt x="1666433" y="3117589"/>
                  <a:pt x="2100302" y="2876433"/>
                </a:cubicBezTo>
                <a:cubicBezTo>
                  <a:pt x="2577849" y="2611000"/>
                  <a:pt x="2873628" y="2105370"/>
                  <a:pt x="2870976" y="1558985"/>
                </a:cubicBezTo>
                <a:cubicBezTo>
                  <a:pt x="2868571" y="1063676"/>
                  <a:pt x="2621309" y="607288"/>
                  <a:pt x="2216854" y="337813"/>
                </a:cubicBezTo>
                <a:cubicBezTo>
                  <a:pt x="2212348" y="340450"/>
                  <a:pt x="2207603" y="340648"/>
                  <a:pt x="2202811" y="340648"/>
                </a:cubicBezTo>
                <a:cubicBezTo>
                  <a:pt x="2108744" y="340648"/>
                  <a:pt x="2032487" y="264391"/>
                  <a:pt x="2032487" y="170324"/>
                </a:cubicBezTo>
                <a:cubicBezTo>
                  <a:pt x="2032487" y="76257"/>
                  <a:pt x="2108744" y="0"/>
                  <a:pt x="22028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3" name="Rectangle 5">
            <a:extLst>
              <a:ext uri="{FF2B5EF4-FFF2-40B4-BE49-F238E27FC236}">
                <a16:creationId xmlns:a16="http://schemas.microsoft.com/office/drawing/2014/main" id="{01F3F2C7-B0A4-4B44-BC49-403E58496589}"/>
              </a:ext>
            </a:extLst>
          </p:cNvPr>
          <p:cNvSpPr/>
          <p:nvPr/>
        </p:nvSpPr>
        <p:spPr>
          <a:xfrm>
            <a:off x="9447880" y="1853449"/>
            <a:ext cx="238526" cy="238667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4" name="Isosceles Triangle 4">
            <a:extLst>
              <a:ext uri="{FF2B5EF4-FFF2-40B4-BE49-F238E27FC236}">
                <a16:creationId xmlns:a16="http://schemas.microsoft.com/office/drawing/2014/main" id="{5C24B725-98C3-4ED7-A180-0747DDE61885}"/>
              </a:ext>
            </a:extLst>
          </p:cNvPr>
          <p:cNvSpPr/>
          <p:nvPr/>
        </p:nvSpPr>
        <p:spPr>
          <a:xfrm>
            <a:off x="10493089" y="3443225"/>
            <a:ext cx="294437" cy="291978"/>
          </a:xfrm>
          <a:custGeom>
            <a:avLst/>
            <a:gdLst/>
            <a:ahLst/>
            <a:cxnLst/>
            <a:rect l="l" t="t" r="r" b="b"/>
            <a:pathLst>
              <a:path w="3987707" h="3954396">
                <a:moveTo>
                  <a:pt x="0" y="3714088"/>
                </a:moveTo>
                <a:lnTo>
                  <a:pt x="3972024" y="3714088"/>
                </a:lnTo>
                <a:lnTo>
                  <a:pt x="3972024" y="3954396"/>
                </a:lnTo>
                <a:lnTo>
                  <a:pt x="0" y="3954396"/>
                </a:lnTo>
                <a:close/>
                <a:moveTo>
                  <a:pt x="3443318" y="3230893"/>
                </a:moveTo>
                <a:lnTo>
                  <a:pt x="3443318" y="3518925"/>
                </a:lnTo>
                <a:lnTo>
                  <a:pt x="3731350" y="3518925"/>
                </a:lnTo>
                <a:lnTo>
                  <a:pt x="3731350" y="3230893"/>
                </a:lnTo>
                <a:close/>
                <a:moveTo>
                  <a:pt x="2956963" y="3230893"/>
                </a:moveTo>
                <a:lnTo>
                  <a:pt x="2956963" y="3518925"/>
                </a:lnTo>
                <a:lnTo>
                  <a:pt x="3244995" y="3518925"/>
                </a:lnTo>
                <a:lnTo>
                  <a:pt x="3244995" y="3230893"/>
                </a:lnTo>
                <a:close/>
                <a:moveTo>
                  <a:pt x="764148" y="3208865"/>
                </a:moveTo>
                <a:lnTo>
                  <a:pt x="764148" y="3496897"/>
                </a:lnTo>
                <a:lnTo>
                  <a:pt x="1052180" y="3496897"/>
                </a:lnTo>
                <a:lnTo>
                  <a:pt x="1052180" y="3208865"/>
                </a:lnTo>
                <a:close/>
                <a:moveTo>
                  <a:pt x="277793" y="3208865"/>
                </a:moveTo>
                <a:lnTo>
                  <a:pt x="277793" y="3496897"/>
                </a:lnTo>
                <a:lnTo>
                  <a:pt x="565825" y="3496897"/>
                </a:lnTo>
                <a:lnTo>
                  <a:pt x="565825" y="3208865"/>
                </a:lnTo>
                <a:close/>
                <a:moveTo>
                  <a:pt x="3434934" y="2803592"/>
                </a:moveTo>
                <a:lnTo>
                  <a:pt x="3434934" y="3091624"/>
                </a:lnTo>
                <a:lnTo>
                  <a:pt x="3722966" y="3091624"/>
                </a:lnTo>
                <a:lnTo>
                  <a:pt x="3722966" y="2803592"/>
                </a:lnTo>
                <a:close/>
                <a:moveTo>
                  <a:pt x="2948579" y="2803592"/>
                </a:moveTo>
                <a:lnTo>
                  <a:pt x="2948579" y="3091624"/>
                </a:lnTo>
                <a:lnTo>
                  <a:pt x="3236611" y="3091624"/>
                </a:lnTo>
                <a:lnTo>
                  <a:pt x="3236611" y="2803592"/>
                </a:lnTo>
                <a:close/>
                <a:moveTo>
                  <a:pt x="755764" y="2781564"/>
                </a:moveTo>
                <a:lnTo>
                  <a:pt x="755764" y="3069596"/>
                </a:lnTo>
                <a:lnTo>
                  <a:pt x="1043796" y="3069596"/>
                </a:lnTo>
                <a:lnTo>
                  <a:pt x="1043796" y="2781564"/>
                </a:lnTo>
                <a:close/>
                <a:moveTo>
                  <a:pt x="269409" y="2781564"/>
                </a:moveTo>
                <a:lnTo>
                  <a:pt x="269409" y="3069596"/>
                </a:lnTo>
                <a:lnTo>
                  <a:pt x="557441" y="3069596"/>
                </a:lnTo>
                <a:lnTo>
                  <a:pt x="557441" y="2781564"/>
                </a:lnTo>
                <a:close/>
                <a:moveTo>
                  <a:pt x="1967773" y="2776576"/>
                </a:moveTo>
                <a:cubicBezTo>
                  <a:pt x="1895109" y="2776576"/>
                  <a:pt x="1836204" y="2835481"/>
                  <a:pt x="1836204" y="2908145"/>
                </a:cubicBezTo>
                <a:lnTo>
                  <a:pt x="1836204" y="3521808"/>
                </a:lnTo>
                <a:lnTo>
                  <a:pt x="2196244" y="3521808"/>
                </a:lnTo>
                <a:lnTo>
                  <a:pt x="2196244" y="2908145"/>
                </a:lnTo>
                <a:cubicBezTo>
                  <a:pt x="2196244" y="2835481"/>
                  <a:pt x="2137339" y="2776576"/>
                  <a:pt x="2064675" y="2776576"/>
                </a:cubicBezTo>
                <a:close/>
                <a:moveTo>
                  <a:pt x="3425319" y="2363160"/>
                </a:moveTo>
                <a:lnTo>
                  <a:pt x="3425319" y="2651192"/>
                </a:lnTo>
                <a:lnTo>
                  <a:pt x="3713351" y="2651192"/>
                </a:lnTo>
                <a:lnTo>
                  <a:pt x="3713351" y="2363160"/>
                </a:lnTo>
                <a:close/>
                <a:moveTo>
                  <a:pt x="2938964" y="2363160"/>
                </a:moveTo>
                <a:lnTo>
                  <a:pt x="2938964" y="2651192"/>
                </a:lnTo>
                <a:lnTo>
                  <a:pt x="3226996" y="2651192"/>
                </a:lnTo>
                <a:lnTo>
                  <a:pt x="3226996" y="2363160"/>
                </a:lnTo>
                <a:close/>
                <a:moveTo>
                  <a:pt x="746149" y="2341132"/>
                </a:moveTo>
                <a:lnTo>
                  <a:pt x="746149" y="2629164"/>
                </a:lnTo>
                <a:lnTo>
                  <a:pt x="1034181" y="2629164"/>
                </a:lnTo>
                <a:lnTo>
                  <a:pt x="1034181" y="2341132"/>
                </a:lnTo>
                <a:close/>
                <a:moveTo>
                  <a:pt x="259794" y="2341132"/>
                </a:moveTo>
                <a:lnTo>
                  <a:pt x="259794" y="2629164"/>
                </a:lnTo>
                <a:lnTo>
                  <a:pt x="547826" y="2629164"/>
                </a:lnTo>
                <a:lnTo>
                  <a:pt x="547826" y="2341132"/>
                </a:lnTo>
                <a:close/>
                <a:moveTo>
                  <a:pt x="2120268" y="2332748"/>
                </a:moveTo>
                <a:lnTo>
                  <a:pt x="2120268" y="2620780"/>
                </a:lnTo>
                <a:lnTo>
                  <a:pt x="2408300" y="2620780"/>
                </a:lnTo>
                <a:lnTo>
                  <a:pt x="2408300" y="2332748"/>
                </a:lnTo>
                <a:close/>
                <a:moveTo>
                  <a:pt x="1633913" y="2332748"/>
                </a:moveTo>
                <a:lnTo>
                  <a:pt x="1633913" y="2620780"/>
                </a:lnTo>
                <a:lnTo>
                  <a:pt x="1921945" y="2620780"/>
                </a:lnTo>
                <a:lnTo>
                  <a:pt x="1921945" y="2332748"/>
                </a:lnTo>
                <a:close/>
                <a:moveTo>
                  <a:pt x="0" y="2180348"/>
                </a:moveTo>
                <a:lnTo>
                  <a:pt x="1368152" y="2180348"/>
                </a:lnTo>
                <a:lnTo>
                  <a:pt x="1368152" y="3644362"/>
                </a:lnTo>
                <a:lnTo>
                  <a:pt x="0" y="3644362"/>
                </a:lnTo>
                <a:close/>
                <a:moveTo>
                  <a:pt x="2630373" y="2177473"/>
                </a:moveTo>
                <a:lnTo>
                  <a:pt x="3987707" y="2177473"/>
                </a:lnTo>
                <a:lnTo>
                  <a:pt x="3987707" y="3641487"/>
                </a:lnTo>
                <a:lnTo>
                  <a:pt x="2630373" y="3641487"/>
                </a:lnTo>
                <a:close/>
                <a:moveTo>
                  <a:pt x="2110653" y="1892316"/>
                </a:moveTo>
                <a:lnTo>
                  <a:pt x="2110653" y="2180348"/>
                </a:lnTo>
                <a:lnTo>
                  <a:pt x="2398685" y="2180348"/>
                </a:lnTo>
                <a:lnTo>
                  <a:pt x="2398685" y="1892316"/>
                </a:lnTo>
                <a:close/>
                <a:moveTo>
                  <a:pt x="1624298" y="1892316"/>
                </a:moveTo>
                <a:lnTo>
                  <a:pt x="1624298" y="2180348"/>
                </a:lnTo>
                <a:lnTo>
                  <a:pt x="1912330" y="2180348"/>
                </a:lnTo>
                <a:lnTo>
                  <a:pt x="1912330" y="1892316"/>
                </a:lnTo>
                <a:close/>
                <a:moveTo>
                  <a:pt x="1485872" y="1700146"/>
                </a:moveTo>
                <a:lnTo>
                  <a:pt x="2546576" y="1700146"/>
                </a:lnTo>
                <a:lnTo>
                  <a:pt x="2546576" y="3644362"/>
                </a:lnTo>
                <a:lnTo>
                  <a:pt x="1485872" y="3644362"/>
                </a:lnTo>
                <a:close/>
                <a:moveTo>
                  <a:pt x="2630373" y="1700145"/>
                </a:moveTo>
                <a:lnTo>
                  <a:pt x="3987707" y="1700145"/>
                </a:lnTo>
                <a:lnTo>
                  <a:pt x="3987707" y="2106166"/>
                </a:lnTo>
                <a:lnTo>
                  <a:pt x="2630373" y="2106166"/>
                </a:lnTo>
                <a:close/>
                <a:moveTo>
                  <a:pt x="0" y="1700145"/>
                </a:moveTo>
                <a:lnTo>
                  <a:pt x="1368152" y="1700145"/>
                </a:lnTo>
                <a:lnTo>
                  <a:pt x="1368152" y="2106166"/>
                </a:lnTo>
                <a:lnTo>
                  <a:pt x="0" y="2106166"/>
                </a:lnTo>
                <a:close/>
                <a:moveTo>
                  <a:pt x="1980063" y="1146448"/>
                </a:moveTo>
                <a:lnTo>
                  <a:pt x="2036694" y="1146448"/>
                </a:lnTo>
                <a:lnTo>
                  <a:pt x="2036694" y="1344772"/>
                </a:lnTo>
                <a:lnTo>
                  <a:pt x="1838370" y="1344772"/>
                </a:lnTo>
                <a:lnTo>
                  <a:pt x="1838370" y="1286838"/>
                </a:lnTo>
                <a:lnTo>
                  <a:pt x="1980063" y="1286838"/>
                </a:lnTo>
                <a:close/>
                <a:moveTo>
                  <a:pt x="2016223" y="1083949"/>
                </a:moveTo>
                <a:cubicBezTo>
                  <a:pt x="1889971" y="1083949"/>
                  <a:pt x="1787623" y="1186297"/>
                  <a:pt x="1787623" y="1312549"/>
                </a:cubicBezTo>
                <a:cubicBezTo>
                  <a:pt x="1787623" y="1438801"/>
                  <a:pt x="1889971" y="1541149"/>
                  <a:pt x="2016223" y="1541149"/>
                </a:cubicBezTo>
                <a:cubicBezTo>
                  <a:pt x="2142475" y="1541149"/>
                  <a:pt x="2244823" y="1438801"/>
                  <a:pt x="2244823" y="1312549"/>
                </a:cubicBezTo>
                <a:cubicBezTo>
                  <a:pt x="2244823" y="1186297"/>
                  <a:pt x="2142475" y="1083949"/>
                  <a:pt x="2016223" y="1083949"/>
                </a:cubicBezTo>
                <a:close/>
                <a:moveTo>
                  <a:pt x="2016222" y="697169"/>
                </a:moveTo>
                <a:lnTo>
                  <a:pt x="2722296" y="1611569"/>
                </a:lnTo>
                <a:lnTo>
                  <a:pt x="1310147" y="1611569"/>
                </a:lnTo>
                <a:close/>
                <a:moveTo>
                  <a:pt x="2120268" y="0"/>
                </a:moveTo>
                <a:lnTo>
                  <a:pt x="2722296" y="0"/>
                </a:lnTo>
                <a:lnTo>
                  <a:pt x="2722296" y="328314"/>
                </a:lnTo>
                <a:lnTo>
                  <a:pt x="2120268" y="328314"/>
                </a:lnTo>
                <a:close/>
                <a:moveTo>
                  <a:pt x="1966643" y="0"/>
                </a:moveTo>
                <a:lnTo>
                  <a:pt x="2065805" y="0"/>
                </a:lnTo>
                <a:lnTo>
                  <a:pt x="2065805" y="656629"/>
                </a:lnTo>
                <a:lnTo>
                  <a:pt x="1966643" y="6566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2E141EC4-F972-40A3-9A18-27598DAA0861}"/>
              </a:ext>
            </a:extLst>
          </p:cNvPr>
          <p:cNvGrpSpPr>
            <a:grpSpLocks noChangeAspect="1"/>
          </p:cNvGrpSpPr>
          <p:nvPr/>
        </p:nvGrpSpPr>
        <p:grpSpPr>
          <a:xfrm>
            <a:off x="10491199" y="3192949"/>
            <a:ext cx="248616" cy="204130"/>
            <a:chOff x="2446370" y="1521596"/>
            <a:chExt cx="4023730" cy="3303732"/>
          </a:xfrm>
          <a:solidFill>
            <a:schemeClr val="accent3"/>
          </a:solidFill>
        </p:grpSpPr>
        <p:sp>
          <p:nvSpPr>
            <p:cNvPr id="226" name="Donut 260">
              <a:extLst>
                <a:ext uri="{FF2B5EF4-FFF2-40B4-BE49-F238E27FC236}">
                  <a16:creationId xmlns:a16="http://schemas.microsoft.com/office/drawing/2014/main" id="{486BB483-532E-45CA-B96C-6BE1CA7FABB1}"/>
                </a:ext>
              </a:extLst>
            </p:cNvPr>
            <p:cNvSpPr/>
            <p:nvPr/>
          </p:nvSpPr>
          <p:spPr>
            <a:xfrm rot="2700000">
              <a:off x="4206245" y="1521596"/>
              <a:ext cx="2263856" cy="2263855"/>
            </a:xfrm>
            <a:prstGeom prst="donut">
              <a:avLst>
                <a:gd name="adj" fmla="val 13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227" name="Rounded Rectangle 261">
              <a:extLst>
                <a:ext uri="{FF2B5EF4-FFF2-40B4-BE49-F238E27FC236}">
                  <a16:creationId xmlns:a16="http://schemas.microsoft.com/office/drawing/2014/main" id="{86335027-954D-4283-A941-0F3875C12B51}"/>
                </a:ext>
              </a:extLst>
            </p:cNvPr>
            <p:cNvSpPr/>
            <p:nvPr/>
          </p:nvSpPr>
          <p:spPr>
            <a:xfrm rot="2700000">
              <a:off x="4043702" y="3353994"/>
              <a:ext cx="900000" cy="288000"/>
            </a:xfrm>
            <a:prstGeom prst="roundRect">
              <a:avLst>
                <a:gd name="adj" fmla="val 39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8" name="Round Same Side Corner Rectangle 262">
              <a:extLst>
                <a:ext uri="{FF2B5EF4-FFF2-40B4-BE49-F238E27FC236}">
                  <a16:creationId xmlns:a16="http://schemas.microsoft.com/office/drawing/2014/main" id="{00997046-0DB5-49C8-B19E-9FB851DCB910}"/>
                </a:ext>
              </a:extLst>
            </p:cNvPr>
            <p:cNvSpPr/>
            <p:nvPr/>
          </p:nvSpPr>
          <p:spPr>
            <a:xfrm rot="13500000">
              <a:off x="3166370" y="3385328"/>
              <a:ext cx="720000" cy="216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9" name="Block Arc 228">
              <a:extLst>
                <a:ext uri="{FF2B5EF4-FFF2-40B4-BE49-F238E27FC236}">
                  <a16:creationId xmlns:a16="http://schemas.microsoft.com/office/drawing/2014/main" id="{3B54EBDA-5ED5-471E-A408-492DB4D639C0}"/>
                </a:ext>
              </a:extLst>
            </p:cNvPr>
            <p:cNvSpPr/>
            <p:nvPr/>
          </p:nvSpPr>
          <p:spPr>
            <a:xfrm rot="15300000">
              <a:off x="4700714" y="1933443"/>
              <a:ext cx="1440160" cy="1440160"/>
            </a:xfrm>
            <a:prstGeom prst="blockArc">
              <a:avLst>
                <a:gd name="adj1" fmla="val 12898678"/>
                <a:gd name="adj2" fmla="val 21131201"/>
                <a:gd name="adj3" fmla="val 711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230" name="Frame 1">
            <a:extLst>
              <a:ext uri="{FF2B5EF4-FFF2-40B4-BE49-F238E27FC236}">
                <a16:creationId xmlns:a16="http://schemas.microsoft.com/office/drawing/2014/main" id="{BFDAC6C5-9A38-4719-ADFE-E7BED249F2F5}"/>
              </a:ext>
            </a:extLst>
          </p:cNvPr>
          <p:cNvSpPr/>
          <p:nvPr/>
        </p:nvSpPr>
        <p:spPr>
          <a:xfrm>
            <a:off x="10544689" y="3803909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231" name="Rectangle 1">
            <a:extLst>
              <a:ext uri="{FF2B5EF4-FFF2-40B4-BE49-F238E27FC236}">
                <a16:creationId xmlns:a16="http://schemas.microsoft.com/office/drawing/2014/main" id="{A2B5358A-E3EF-4CBF-8F22-799DBB33B0BC}"/>
              </a:ext>
            </a:extLst>
          </p:cNvPr>
          <p:cNvSpPr/>
          <p:nvPr/>
        </p:nvSpPr>
        <p:spPr>
          <a:xfrm>
            <a:off x="8805392" y="1812376"/>
            <a:ext cx="239474" cy="236421"/>
          </a:xfrm>
          <a:custGeom>
            <a:avLst/>
            <a:gdLst/>
            <a:ahLst/>
            <a:cxnLst/>
            <a:rect l="l" t="t" r="r" b="b"/>
            <a:pathLst>
              <a:path w="3960440" h="3909959">
                <a:moveTo>
                  <a:pt x="3295100" y="2837905"/>
                </a:moveTo>
                <a:lnTo>
                  <a:pt x="3295100" y="3909959"/>
                </a:lnTo>
                <a:lnTo>
                  <a:pt x="2850926" y="3593378"/>
                </a:lnTo>
                <a:lnTo>
                  <a:pt x="2406751" y="3909959"/>
                </a:lnTo>
                <a:lnTo>
                  <a:pt x="2406750" y="2867478"/>
                </a:lnTo>
                <a:cubicBezTo>
                  <a:pt x="2425156" y="2874741"/>
                  <a:pt x="2445217" y="2878300"/>
                  <a:pt x="2466110" y="2878300"/>
                </a:cubicBezTo>
                <a:lnTo>
                  <a:pt x="2602491" y="2878300"/>
                </a:lnTo>
                <a:lnTo>
                  <a:pt x="2698867" y="2974676"/>
                </a:lnTo>
                <a:cubicBezTo>
                  <a:pt x="2769162" y="3044972"/>
                  <a:pt x="2883135" y="3044972"/>
                  <a:pt x="2953431" y="2974676"/>
                </a:cubicBezTo>
                <a:lnTo>
                  <a:pt x="3049807" y="2878300"/>
                </a:lnTo>
                <a:lnTo>
                  <a:pt x="3186103" y="2878300"/>
                </a:lnTo>
                <a:cubicBezTo>
                  <a:pt x="3227882" y="2878300"/>
                  <a:pt x="3266337" y="2864066"/>
                  <a:pt x="3295100" y="2837905"/>
                </a:cubicBezTo>
                <a:close/>
                <a:moveTo>
                  <a:pt x="670210" y="2051110"/>
                </a:moveTo>
                <a:lnTo>
                  <a:pt x="1930210" y="2051110"/>
                </a:lnTo>
                <a:lnTo>
                  <a:pt x="1930210" y="2231110"/>
                </a:lnTo>
                <a:lnTo>
                  <a:pt x="670210" y="2231110"/>
                </a:lnTo>
                <a:close/>
                <a:moveTo>
                  <a:pt x="2814369" y="1865836"/>
                </a:moveTo>
                <a:cubicBezTo>
                  <a:pt x="2615546" y="1865836"/>
                  <a:pt x="2454370" y="2027012"/>
                  <a:pt x="2454370" y="2225835"/>
                </a:cubicBezTo>
                <a:cubicBezTo>
                  <a:pt x="2454369" y="2424659"/>
                  <a:pt x="2615546" y="2585836"/>
                  <a:pt x="2814370" y="2585835"/>
                </a:cubicBezTo>
                <a:cubicBezTo>
                  <a:pt x="3013193" y="2585835"/>
                  <a:pt x="3174369" y="2424659"/>
                  <a:pt x="3174369" y="2225836"/>
                </a:cubicBezTo>
                <a:cubicBezTo>
                  <a:pt x="3174370" y="2027012"/>
                  <a:pt x="3013193" y="1865835"/>
                  <a:pt x="2814369" y="1865836"/>
                </a:cubicBezTo>
                <a:close/>
                <a:moveTo>
                  <a:pt x="669337" y="1674311"/>
                </a:moveTo>
                <a:lnTo>
                  <a:pt x="1929337" y="1674311"/>
                </a:lnTo>
                <a:lnTo>
                  <a:pt x="1929337" y="1854311"/>
                </a:lnTo>
                <a:lnTo>
                  <a:pt x="669337" y="1854311"/>
                </a:lnTo>
                <a:close/>
                <a:moveTo>
                  <a:pt x="2814327" y="1536678"/>
                </a:moveTo>
                <a:cubicBezTo>
                  <a:pt x="2860394" y="1536678"/>
                  <a:pt x="2906461" y="1554252"/>
                  <a:pt x="2941609" y="1589400"/>
                </a:cubicBezTo>
                <a:lnTo>
                  <a:pt x="3037985" y="1685776"/>
                </a:lnTo>
                <a:lnTo>
                  <a:pt x="3174366" y="1685775"/>
                </a:lnTo>
                <a:cubicBezTo>
                  <a:pt x="3273778" y="1685776"/>
                  <a:pt x="3354369" y="1766367"/>
                  <a:pt x="3354370" y="1865780"/>
                </a:cubicBezTo>
                <a:lnTo>
                  <a:pt x="3354369" y="2002160"/>
                </a:lnTo>
                <a:lnTo>
                  <a:pt x="3450805" y="2098596"/>
                </a:lnTo>
                <a:cubicBezTo>
                  <a:pt x="3521101" y="2168892"/>
                  <a:pt x="3521101" y="2282865"/>
                  <a:pt x="3450805" y="2353160"/>
                </a:cubicBezTo>
                <a:lnTo>
                  <a:pt x="3354370" y="2449596"/>
                </a:lnTo>
                <a:lnTo>
                  <a:pt x="3354370" y="2585892"/>
                </a:lnTo>
                <a:cubicBezTo>
                  <a:pt x="3354369" y="2685305"/>
                  <a:pt x="3273778" y="2765896"/>
                  <a:pt x="3174366" y="2765896"/>
                </a:cubicBezTo>
                <a:lnTo>
                  <a:pt x="3038070" y="2765896"/>
                </a:lnTo>
                <a:lnTo>
                  <a:pt x="2941694" y="2862272"/>
                </a:lnTo>
                <a:cubicBezTo>
                  <a:pt x="2871399" y="2932567"/>
                  <a:pt x="2757426" y="2932567"/>
                  <a:pt x="2687130" y="2862272"/>
                </a:cubicBezTo>
                <a:lnTo>
                  <a:pt x="2590754" y="2765896"/>
                </a:lnTo>
                <a:lnTo>
                  <a:pt x="2454373" y="2765896"/>
                </a:lnTo>
                <a:cubicBezTo>
                  <a:pt x="2354961" y="2765896"/>
                  <a:pt x="2274370" y="2685305"/>
                  <a:pt x="2274369" y="2585892"/>
                </a:cubicBezTo>
                <a:lnTo>
                  <a:pt x="2274369" y="2449511"/>
                </a:lnTo>
                <a:lnTo>
                  <a:pt x="2177934" y="2353075"/>
                </a:lnTo>
                <a:cubicBezTo>
                  <a:pt x="2107638" y="2282780"/>
                  <a:pt x="2107638" y="2168807"/>
                  <a:pt x="2177934" y="2098511"/>
                </a:cubicBezTo>
                <a:lnTo>
                  <a:pt x="2274370" y="2002075"/>
                </a:lnTo>
                <a:lnTo>
                  <a:pt x="2274369" y="1865780"/>
                </a:lnTo>
                <a:cubicBezTo>
                  <a:pt x="2274370" y="1766367"/>
                  <a:pt x="2354961" y="1685776"/>
                  <a:pt x="2454374" y="1685775"/>
                </a:cubicBezTo>
                <a:lnTo>
                  <a:pt x="2590669" y="1685776"/>
                </a:lnTo>
                <a:lnTo>
                  <a:pt x="2687045" y="1589400"/>
                </a:lnTo>
                <a:cubicBezTo>
                  <a:pt x="2722193" y="1554252"/>
                  <a:pt x="2768261" y="1536678"/>
                  <a:pt x="2814327" y="1536678"/>
                </a:cubicBezTo>
                <a:close/>
                <a:moveTo>
                  <a:pt x="669337" y="1341911"/>
                </a:moveTo>
                <a:lnTo>
                  <a:pt x="3189337" y="1341911"/>
                </a:lnTo>
                <a:lnTo>
                  <a:pt x="3189337" y="1521911"/>
                </a:lnTo>
                <a:lnTo>
                  <a:pt x="669337" y="1521911"/>
                </a:lnTo>
                <a:close/>
                <a:moveTo>
                  <a:pt x="669337" y="1009511"/>
                </a:moveTo>
                <a:lnTo>
                  <a:pt x="3189337" y="1009511"/>
                </a:lnTo>
                <a:lnTo>
                  <a:pt x="3189337" y="1189511"/>
                </a:lnTo>
                <a:lnTo>
                  <a:pt x="669337" y="1189511"/>
                </a:lnTo>
                <a:close/>
                <a:moveTo>
                  <a:pt x="669337" y="677111"/>
                </a:moveTo>
                <a:lnTo>
                  <a:pt x="2109337" y="677111"/>
                </a:lnTo>
                <a:lnTo>
                  <a:pt x="2109337" y="857111"/>
                </a:lnTo>
                <a:lnTo>
                  <a:pt x="669337" y="857111"/>
                </a:lnTo>
                <a:close/>
                <a:moveTo>
                  <a:pt x="0" y="0"/>
                </a:moveTo>
                <a:lnTo>
                  <a:pt x="3960440" y="0"/>
                </a:lnTo>
                <a:lnTo>
                  <a:pt x="3960440" y="3096344"/>
                </a:lnTo>
                <a:lnTo>
                  <a:pt x="3344410" y="3096344"/>
                </a:lnTo>
                <a:lnTo>
                  <a:pt x="3344410" y="2779031"/>
                </a:lnTo>
                <a:cubicBezTo>
                  <a:pt x="3354240" y="2766166"/>
                  <a:pt x="3362022" y="2751735"/>
                  <a:pt x="3367569" y="2736172"/>
                </a:cubicBezTo>
                <a:lnTo>
                  <a:pt x="3600220" y="2736172"/>
                </a:lnTo>
                <a:lnTo>
                  <a:pt x="3600220" y="360172"/>
                </a:lnTo>
                <a:lnTo>
                  <a:pt x="360220" y="360172"/>
                </a:lnTo>
                <a:lnTo>
                  <a:pt x="360220" y="2736172"/>
                </a:lnTo>
                <a:lnTo>
                  <a:pt x="2227785" y="2736172"/>
                </a:lnTo>
                <a:cubicBezTo>
                  <a:pt x="2248644" y="2792911"/>
                  <a:pt x="2296020" y="2836452"/>
                  <a:pt x="2354889" y="2852679"/>
                </a:cubicBezTo>
                <a:lnTo>
                  <a:pt x="2354889" y="3096344"/>
                </a:lnTo>
                <a:lnTo>
                  <a:pt x="0" y="309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123AC362-1B2B-4067-ADE7-A1A2DEB36C71}"/>
              </a:ext>
            </a:extLst>
          </p:cNvPr>
          <p:cNvGrpSpPr/>
          <p:nvPr/>
        </p:nvGrpSpPr>
        <p:grpSpPr>
          <a:xfrm>
            <a:off x="6403706" y="1805976"/>
            <a:ext cx="247566" cy="249222"/>
            <a:chOff x="2612260" y="1422267"/>
            <a:chExt cx="3975964" cy="4002557"/>
          </a:xfrm>
          <a:solidFill>
            <a:schemeClr val="accent4"/>
          </a:solidFill>
        </p:grpSpPr>
        <p:sp>
          <p:nvSpPr>
            <p:cNvPr id="233" name="Rectangle 4">
              <a:extLst>
                <a:ext uri="{FF2B5EF4-FFF2-40B4-BE49-F238E27FC236}">
                  <a16:creationId xmlns:a16="http://schemas.microsoft.com/office/drawing/2014/main" id="{28286A89-57EE-483C-A595-0A63E75C1E69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4" name="Parallelogram 6">
              <a:extLst>
                <a:ext uri="{FF2B5EF4-FFF2-40B4-BE49-F238E27FC236}">
                  <a16:creationId xmlns:a16="http://schemas.microsoft.com/office/drawing/2014/main" id="{0BCD171C-C851-4735-8961-F4ABD4A047B6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5" name="Parallelogram 6">
              <a:extLst>
                <a:ext uri="{FF2B5EF4-FFF2-40B4-BE49-F238E27FC236}">
                  <a16:creationId xmlns:a16="http://schemas.microsoft.com/office/drawing/2014/main" id="{C39D3B8B-9310-4124-B98E-1DD537214FA1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6" name="Parallelogram 6">
              <a:extLst>
                <a:ext uri="{FF2B5EF4-FFF2-40B4-BE49-F238E27FC236}">
                  <a16:creationId xmlns:a16="http://schemas.microsoft.com/office/drawing/2014/main" id="{7421CDB5-A862-41D1-BE8C-B76799C586A7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7" name="Parallelogram 6">
              <a:extLst>
                <a:ext uri="{FF2B5EF4-FFF2-40B4-BE49-F238E27FC236}">
                  <a16:creationId xmlns:a16="http://schemas.microsoft.com/office/drawing/2014/main" id="{C5DE0177-4AEE-42FB-A402-CE5B28AB825D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8" name="Rectangle 4">
              <a:extLst>
                <a:ext uri="{FF2B5EF4-FFF2-40B4-BE49-F238E27FC236}">
                  <a16:creationId xmlns:a16="http://schemas.microsoft.com/office/drawing/2014/main" id="{B612308A-B344-4AEE-94A4-ECE8D7791C25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39" name="Parallelogram 6">
              <a:extLst>
                <a:ext uri="{FF2B5EF4-FFF2-40B4-BE49-F238E27FC236}">
                  <a16:creationId xmlns:a16="http://schemas.microsoft.com/office/drawing/2014/main" id="{40AC8360-B193-4105-8CA3-31397EDFC2AB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0" name="Parallelogram 6">
              <a:extLst>
                <a:ext uri="{FF2B5EF4-FFF2-40B4-BE49-F238E27FC236}">
                  <a16:creationId xmlns:a16="http://schemas.microsoft.com/office/drawing/2014/main" id="{6CF73454-35FD-4946-8453-EF3F1FC50DBF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1" name="Parallelogram 6">
              <a:extLst>
                <a:ext uri="{FF2B5EF4-FFF2-40B4-BE49-F238E27FC236}">
                  <a16:creationId xmlns:a16="http://schemas.microsoft.com/office/drawing/2014/main" id="{0AA8E07F-2DCA-4C2E-AD59-CA225673CBBE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2" name="Parallelogram 6">
              <a:extLst>
                <a:ext uri="{FF2B5EF4-FFF2-40B4-BE49-F238E27FC236}">
                  <a16:creationId xmlns:a16="http://schemas.microsoft.com/office/drawing/2014/main" id="{3E5B0F87-4B05-43EE-9D08-836F940D56A6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3" name="Rectangle 4">
              <a:extLst>
                <a:ext uri="{FF2B5EF4-FFF2-40B4-BE49-F238E27FC236}">
                  <a16:creationId xmlns:a16="http://schemas.microsoft.com/office/drawing/2014/main" id="{59AF9416-3E41-47A1-A0BA-A622AB5C5958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4" name="Parallelogram 6">
              <a:extLst>
                <a:ext uri="{FF2B5EF4-FFF2-40B4-BE49-F238E27FC236}">
                  <a16:creationId xmlns:a16="http://schemas.microsoft.com/office/drawing/2014/main" id="{B6275BFA-BC98-4576-AF63-CDADE62FE047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5" name="Parallelogram 6">
              <a:extLst>
                <a:ext uri="{FF2B5EF4-FFF2-40B4-BE49-F238E27FC236}">
                  <a16:creationId xmlns:a16="http://schemas.microsoft.com/office/drawing/2014/main" id="{80DD1796-81BC-44A3-A43D-F321FEECE020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6" name="Parallelogram 6">
              <a:extLst>
                <a:ext uri="{FF2B5EF4-FFF2-40B4-BE49-F238E27FC236}">
                  <a16:creationId xmlns:a16="http://schemas.microsoft.com/office/drawing/2014/main" id="{22426F00-E23F-4AB0-9787-BBA87F9BAFDB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7" name="Parallelogram 6">
              <a:extLst>
                <a:ext uri="{FF2B5EF4-FFF2-40B4-BE49-F238E27FC236}">
                  <a16:creationId xmlns:a16="http://schemas.microsoft.com/office/drawing/2014/main" id="{AC66B451-7645-44EE-9D88-93E366908DAA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8" name="Rectangle 7">
              <a:extLst>
                <a:ext uri="{FF2B5EF4-FFF2-40B4-BE49-F238E27FC236}">
                  <a16:creationId xmlns:a16="http://schemas.microsoft.com/office/drawing/2014/main" id="{7222D7B6-7004-4CF0-892B-C14F5C797E99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49" name="Rectangle 4">
              <a:extLst>
                <a:ext uri="{FF2B5EF4-FFF2-40B4-BE49-F238E27FC236}">
                  <a16:creationId xmlns:a16="http://schemas.microsoft.com/office/drawing/2014/main" id="{941225E3-39AD-4544-A13D-F121743C173B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0" name="Rectangle 4">
              <a:extLst>
                <a:ext uri="{FF2B5EF4-FFF2-40B4-BE49-F238E27FC236}">
                  <a16:creationId xmlns:a16="http://schemas.microsoft.com/office/drawing/2014/main" id="{0AD230EC-72E4-4A34-AA47-5805C5317E95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1" name="Rectangle 4">
              <a:extLst>
                <a:ext uri="{FF2B5EF4-FFF2-40B4-BE49-F238E27FC236}">
                  <a16:creationId xmlns:a16="http://schemas.microsoft.com/office/drawing/2014/main" id="{D92C709C-F569-4DD9-9348-AAFCD28B7281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2" name="Rectangle 4">
              <a:extLst>
                <a:ext uri="{FF2B5EF4-FFF2-40B4-BE49-F238E27FC236}">
                  <a16:creationId xmlns:a16="http://schemas.microsoft.com/office/drawing/2014/main" id="{AD2F1F7B-F5F9-4224-AA87-232308BE0CB6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3" name="Rectangle 4">
              <a:extLst>
                <a:ext uri="{FF2B5EF4-FFF2-40B4-BE49-F238E27FC236}">
                  <a16:creationId xmlns:a16="http://schemas.microsoft.com/office/drawing/2014/main" id="{D04A127B-D873-4DE9-B7C6-4E353D10E4D6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4" name="Rectangle 4">
              <a:extLst>
                <a:ext uri="{FF2B5EF4-FFF2-40B4-BE49-F238E27FC236}">
                  <a16:creationId xmlns:a16="http://schemas.microsoft.com/office/drawing/2014/main" id="{3D196FD4-795A-45A1-B292-41F96D1BFB54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E6C65654-EB23-4B17-BF02-512BA1CE3FA6}"/>
              </a:ext>
            </a:extLst>
          </p:cNvPr>
          <p:cNvGrpSpPr/>
          <p:nvPr/>
        </p:nvGrpSpPr>
        <p:grpSpPr>
          <a:xfrm>
            <a:off x="9769938" y="1844755"/>
            <a:ext cx="247566" cy="249222"/>
            <a:chOff x="2612260" y="1422267"/>
            <a:chExt cx="3975964" cy="4002557"/>
          </a:xfrm>
          <a:solidFill>
            <a:schemeClr val="accent3"/>
          </a:solidFill>
        </p:grpSpPr>
        <p:sp>
          <p:nvSpPr>
            <p:cNvPr id="256" name="Rectangle 4">
              <a:extLst>
                <a:ext uri="{FF2B5EF4-FFF2-40B4-BE49-F238E27FC236}">
                  <a16:creationId xmlns:a16="http://schemas.microsoft.com/office/drawing/2014/main" id="{81FD74C4-0F52-4BCB-9345-8132BBD85812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7" name="Parallelogram 6">
              <a:extLst>
                <a:ext uri="{FF2B5EF4-FFF2-40B4-BE49-F238E27FC236}">
                  <a16:creationId xmlns:a16="http://schemas.microsoft.com/office/drawing/2014/main" id="{97513B45-C9AB-48A2-A23A-7395B4C68F73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8" name="Parallelogram 6">
              <a:extLst>
                <a:ext uri="{FF2B5EF4-FFF2-40B4-BE49-F238E27FC236}">
                  <a16:creationId xmlns:a16="http://schemas.microsoft.com/office/drawing/2014/main" id="{4D9213D6-031E-498B-AEFF-BAB03D28137D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9" name="Parallelogram 6">
              <a:extLst>
                <a:ext uri="{FF2B5EF4-FFF2-40B4-BE49-F238E27FC236}">
                  <a16:creationId xmlns:a16="http://schemas.microsoft.com/office/drawing/2014/main" id="{B966097F-85A4-4DE9-B94E-4FD45E570156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0" name="Parallelogram 6">
              <a:extLst>
                <a:ext uri="{FF2B5EF4-FFF2-40B4-BE49-F238E27FC236}">
                  <a16:creationId xmlns:a16="http://schemas.microsoft.com/office/drawing/2014/main" id="{D9F1229B-CF76-4529-9294-8A72BE486E6B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1" name="Rectangle 4">
              <a:extLst>
                <a:ext uri="{FF2B5EF4-FFF2-40B4-BE49-F238E27FC236}">
                  <a16:creationId xmlns:a16="http://schemas.microsoft.com/office/drawing/2014/main" id="{55D68156-C4B6-4215-BCC1-536F4E2FCFD8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2" name="Parallelogram 6">
              <a:extLst>
                <a:ext uri="{FF2B5EF4-FFF2-40B4-BE49-F238E27FC236}">
                  <a16:creationId xmlns:a16="http://schemas.microsoft.com/office/drawing/2014/main" id="{272E22A3-A3F7-4F1B-8342-F6D96E4D93CB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3" name="Parallelogram 6">
              <a:extLst>
                <a:ext uri="{FF2B5EF4-FFF2-40B4-BE49-F238E27FC236}">
                  <a16:creationId xmlns:a16="http://schemas.microsoft.com/office/drawing/2014/main" id="{73B72284-801A-4478-850C-13997ECD0BF2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4" name="Parallelogram 6">
              <a:extLst>
                <a:ext uri="{FF2B5EF4-FFF2-40B4-BE49-F238E27FC236}">
                  <a16:creationId xmlns:a16="http://schemas.microsoft.com/office/drawing/2014/main" id="{C50189AD-B598-4B46-A571-D26DD777A3BB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5" name="Parallelogram 6">
              <a:extLst>
                <a:ext uri="{FF2B5EF4-FFF2-40B4-BE49-F238E27FC236}">
                  <a16:creationId xmlns:a16="http://schemas.microsoft.com/office/drawing/2014/main" id="{EA0EAB91-75DA-45B6-912F-FACA7B1202E8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6" name="Rectangle 4">
              <a:extLst>
                <a:ext uri="{FF2B5EF4-FFF2-40B4-BE49-F238E27FC236}">
                  <a16:creationId xmlns:a16="http://schemas.microsoft.com/office/drawing/2014/main" id="{C0DB8BAD-2A3A-4BFD-9130-C68D3732B18C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7" name="Parallelogram 6">
              <a:extLst>
                <a:ext uri="{FF2B5EF4-FFF2-40B4-BE49-F238E27FC236}">
                  <a16:creationId xmlns:a16="http://schemas.microsoft.com/office/drawing/2014/main" id="{71B834B8-182A-4229-9576-0CE83C9F4D9A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8" name="Parallelogram 6">
              <a:extLst>
                <a:ext uri="{FF2B5EF4-FFF2-40B4-BE49-F238E27FC236}">
                  <a16:creationId xmlns:a16="http://schemas.microsoft.com/office/drawing/2014/main" id="{1186A88E-695C-4BDC-A832-E236E2A45E32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69" name="Parallelogram 6">
              <a:extLst>
                <a:ext uri="{FF2B5EF4-FFF2-40B4-BE49-F238E27FC236}">
                  <a16:creationId xmlns:a16="http://schemas.microsoft.com/office/drawing/2014/main" id="{EB7B6B97-04A2-410A-9057-575407A0147A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0" name="Parallelogram 6">
              <a:extLst>
                <a:ext uri="{FF2B5EF4-FFF2-40B4-BE49-F238E27FC236}">
                  <a16:creationId xmlns:a16="http://schemas.microsoft.com/office/drawing/2014/main" id="{6D3C9926-B243-4889-99B3-6E82316382B6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1" name="Rectangle 7">
              <a:extLst>
                <a:ext uri="{FF2B5EF4-FFF2-40B4-BE49-F238E27FC236}">
                  <a16:creationId xmlns:a16="http://schemas.microsoft.com/office/drawing/2014/main" id="{F184D167-4B64-4205-8156-0AD1689184B1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2" name="Rectangle 4">
              <a:extLst>
                <a:ext uri="{FF2B5EF4-FFF2-40B4-BE49-F238E27FC236}">
                  <a16:creationId xmlns:a16="http://schemas.microsoft.com/office/drawing/2014/main" id="{8B6E34BA-6757-47E5-B4F2-4F451ACE956F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3" name="Rectangle 4">
              <a:extLst>
                <a:ext uri="{FF2B5EF4-FFF2-40B4-BE49-F238E27FC236}">
                  <a16:creationId xmlns:a16="http://schemas.microsoft.com/office/drawing/2014/main" id="{839AC28C-2568-406F-B4D0-833E802B903E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4" name="Rectangle 4">
              <a:extLst>
                <a:ext uri="{FF2B5EF4-FFF2-40B4-BE49-F238E27FC236}">
                  <a16:creationId xmlns:a16="http://schemas.microsoft.com/office/drawing/2014/main" id="{910F2561-8942-4CE5-92E5-3BA2A73CA0BC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5" name="Rectangle 4">
              <a:extLst>
                <a:ext uri="{FF2B5EF4-FFF2-40B4-BE49-F238E27FC236}">
                  <a16:creationId xmlns:a16="http://schemas.microsoft.com/office/drawing/2014/main" id="{B1C63B24-7182-44AD-8D10-53A5074C51A4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6" name="Rectangle 4">
              <a:extLst>
                <a:ext uri="{FF2B5EF4-FFF2-40B4-BE49-F238E27FC236}">
                  <a16:creationId xmlns:a16="http://schemas.microsoft.com/office/drawing/2014/main" id="{2490A24C-83F1-433B-93B7-0D23B43D2267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77" name="Rectangle 4">
              <a:extLst>
                <a:ext uri="{FF2B5EF4-FFF2-40B4-BE49-F238E27FC236}">
                  <a16:creationId xmlns:a16="http://schemas.microsoft.com/office/drawing/2014/main" id="{CC4D5CC3-E2D7-435A-8240-925B5F747EB1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78" name="Rounded Rectangle 2">
            <a:extLst>
              <a:ext uri="{FF2B5EF4-FFF2-40B4-BE49-F238E27FC236}">
                <a16:creationId xmlns:a16="http://schemas.microsoft.com/office/drawing/2014/main" id="{EFE55C33-D0A2-4B33-93D0-08E98BDE871D}"/>
              </a:ext>
            </a:extLst>
          </p:cNvPr>
          <p:cNvSpPr/>
          <p:nvPr/>
        </p:nvSpPr>
        <p:spPr>
          <a:xfrm>
            <a:off x="4230317" y="2742407"/>
            <a:ext cx="202037" cy="292423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79" name="Rectangle 1">
            <a:extLst>
              <a:ext uri="{FF2B5EF4-FFF2-40B4-BE49-F238E27FC236}">
                <a16:creationId xmlns:a16="http://schemas.microsoft.com/office/drawing/2014/main" id="{218494B4-3ABA-459B-947F-F5C5C19A5D99}"/>
              </a:ext>
            </a:extLst>
          </p:cNvPr>
          <p:cNvSpPr/>
          <p:nvPr/>
        </p:nvSpPr>
        <p:spPr>
          <a:xfrm>
            <a:off x="3883531" y="2853118"/>
            <a:ext cx="242971" cy="237949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0" name="Rounded Rectangle 1">
            <a:extLst>
              <a:ext uri="{FF2B5EF4-FFF2-40B4-BE49-F238E27FC236}">
                <a16:creationId xmlns:a16="http://schemas.microsoft.com/office/drawing/2014/main" id="{F137655C-49CC-4D7F-9E15-B110047B457E}"/>
              </a:ext>
            </a:extLst>
          </p:cNvPr>
          <p:cNvSpPr/>
          <p:nvPr/>
        </p:nvSpPr>
        <p:spPr>
          <a:xfrm>
            <a:off x="4126823" y="3574803"/>
            <a:ext cx="235119" cy="235983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81" name="Group 251">
            <a:extLst>
              <a:ext uri="{FF2B5EF4-FFF2-40B4-BE49-F238E27FC236}">
                <a16:creationId xmlns:a16="http://schemas.microsoft.com/office/drawing/2014/main" id="{7EC41C21-BB48-466D-B0FC-CEBA658667A8}"/>
              </a:ext>
            </a:extLst>
          </p:cNvPr>
          <p:cNvGrpSpPr/>
          <p:nvPr/>
        </p:nvGrpSpPr>
        <p:grpSpPr>
          <a:xfrm>
            <a:off x="3822671" y="3136249"/>
            <a:ext cx="302344" cy="284555"/>
            <a:chOff x="2541126" y="1428177"/>
            <a:chExt cx="4094798" cy="3853874"/>
          </a:xfrm>
          <a:solidFill>
            <a:schemeClr val="accent3"/>
          </a:solidFill>
        </p:grpSpPr>
        <p:sp>
          <p:nvSpPr>
            <p:cNvPr id="282" name="Oval 3">
              <a:extLst>
                <a:ext uri="{FF2B5EF4-FFF2-40B4-BE49-F238E27FC236}">
                  <a16:creationId xmlns:a16="http://schemas.microsoft.com/office/drawing/2014/main" id="{C15C1348-7230-4B6F-B6FC-C6B656BC74E2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83" name="Oval 6">
              <a:extLst>
                <a:ext uri="{FF2B5EF4-FFF2-40B4-BE49-F238E27FC236}">
                  <a16:creationId xmlns:a16="http://schemas.microsoft.com/office/drawing/2014/main" id="{5F72AF0E-04DC-4D45-8933-358951649C94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84" name="Rounded Rectangle 3">
            <a:extLst>
              <a:ext uri="{FF2B5EF4-FFF2-40B4-BE49-F238E27FC236}">
                <a16:creationId xmlns:a16="http://schemas.microsoft.com/office/drawing/2014/main" id="{350D9FEC-EF5B-4EC3-8956-DA4F40D1F4CD}"/>
              </a:ext>
            </a:extLst>
          </p:cNvPr>
          <p:cNvSpPr/>
          <p:nvPr/>
        </p:nvSpPr>
        <p:spPr>
          <a:xfrm rot="5400000">
            <a:off x="3456063" y="4207108"/>
            <a:ext cx="290826" cy="292426"/>
          </a:xfrm>
          <a:custGeom>
            <a:avLst/>
            <a:gdLst/>
            <a:ahLst/>
            <a:cxnLst/>
            <a:rect l="l" t="t" r="r" b="b"/>
            <a:pathLst>
              <a:path w="3938762" h="3960440">
                <a:moveTo>
                  <a:pt x="529047" y="3595100"/>
                </a:moveTo>
                <a:lnTo>
                  <a:pt x="529047" y="365340"/>
                </a:lnTo>
                <a:lnTo>
                  <a:pt x="2494573" y="365340"/>
                </a:lnTo>
                <a:lnTo>
                  <a:pt x="2494573" y="540060"/>
                </a:lnTo>
                <a:lnTo>
                  <a:pt x="2415879" y="540060"/>
                </a:lnTo>
                <a:cubicBezTo>
                  <a:pt x="2342570" y="540060"/>
                  <a:pt x="2283142" y="609409"/>
                  <a:pt x="2283142" y="694956"/>
                </a:cubicBezTo>
                <a:lnTo>
                  <a:pt x="2283142" y="1321268"/>
                </a:lnTo>
                <a:cubicBezTo>
                  <a:pt x="2283142" y="1406815"/>
                  <a:pt x="2342570" y="1476164"/>
                  <a:pt x="2415879" y="1476164"/>
                </a:cubicBezTo>
                <a:lnTo>
                  <a:pt x="2494573" y="1476164"/>
                </a:lnTo>
                <a:lnTo>
                  <a:pt x="2494573" y="3595100"/>
                </a:lnTo>
                <a:close/>
                <a:moveTo>
                  <a:pt x="431946" y="3708412"/>
                </a:moveTo>
                <a:lnTo>
                  <a:pt x="2591675" y="3708412"/>
                </a:lnTo>
                <a:lnTo>
                  <a:pt x="2591675" y="1476164"/>
                </a:lnTo>
                <a:lnTo>
                  <a:pt x="2591675" y="540060"/>
                </a:lnTo>
                <a:lnTo>
                  <a:pt x="2591675" y="252028"/>
                </a:lnTo>
                <a:lnTo>
                  <a:pt x="431946" y="252028"/>
                </a:lnTo>
                <a:close/>
                <a:moveTo>
                  <a:pt x="308533" y="3852428"/>
                </a:moveTo>
                <a:lnTo>
                  <a:pt x="308533" y="108012"/>
                </a:lnTo>
                <a:lnTo>
                  <a:pt x="2591675" y="108012"/>
                </a:lnTo>
                <a:lnTo>
                  <a:pt x="2591675" y="144016"/>
                </a:lnTo>
                <a:cubicBezTo>
                  <a:pt x="2591675" y="64478"/>
                  <a:pt x="2646929" y="0"/>
                  <a:pt x="2715088" y="0"/>
                </a:cubicBezTo>
                <a:cubicBezTo>
                  <a:pt x="2783248" y="0"/>
                  <a:pt x="2838501" y="64478"/>
                  <a:pt x="2838501" y="144016"/>
                </a:cubicBezTo>
                <a:lnTo>
                  <a:pt x="2838501" y="1216555"/>
                </a:lnTo>
                <a:lnTo>
                  <a:pt x="3701994" y="718017"/>
                </a:lnTo>
                <a:cubicBezTo>
                  <a:pt x="3761848" y="683460"/>
                  <a:pt x="3838382" y="703968"/>
                  <a:pt x="3872939" y="763821"/>
                </a:cubicBezTo>
                <a:lnTo>
                  <a:pt x="3890301" y="793894"/>
                </a:lnTo>
                <a:cubicBezTo>
                  <a:pt x="3924858" y="853748"/>
                  <a:pt x="3904350" y="930282"/>
                  <a:pt x="3844497" y="964838"/>
                </a:cubicBezTo>
                <a:lnTo>
                  <a:pt x="2838501" y="1545650"/>
                </a:lnTo>
                <a:lnTo>
                  <a:pt x="2838501" y="1836539"/>
                </a:lnTo>
                <a:lnTo>
                  <a:pt x="3813622" y="1836539"/>
                </a:lnTo>
                <a:cubicBezTo>
                  <a:pt x="3882735" y="1836539"/>
                  <a:pt x="3938762" y="1892566"/>
                  <a:pt x="3938762" y="1961679"/>
                </a:cubicBezTo>
                <a:lnTo>
                  <a:pt x="3938762" y="1996404"/>
                </a:lnTo>
                <a:cubicBezTo>
                  <a:pt x="3938762" y="2065517"/>
                  <a:pt x="3882735" y="2121544"/>
                  <a:pt x="3813622" y="2121544"/>
                </a:cubicBezTo>
                <a:lnTo>
                  <a:pt x="2838501" y="2121544"/>
                </a:lnTo>
                <a:lnTo>
                  <a:pt x="2838501" y="2471522"/>
                </a:lnTo>
                <a:lnTo>
                  <a:pt x="3844498" y="3052334"/>
                </a:lnTo>
                <a:cubicBezTo>
                  <a:pt x="3904351" y="3086891"/>
                  <a:pt x="3924859" y="3163425"/>
                  <a:pt x="3890302" y="3223279"/>
                </a:cubicBezTo>
                <a:lnTo>
                  <a:pt x="3872940" y="3253351"/>
                </a:lnTo>
                <a:cubicBezTo>
                  <a:pt x="3838383" y="3313205"/>
                  <a:pt x="3761849" y="3333712"/>
                  <a:pt x="3701995" y="3299156"/>
                </a:cubicBezTo>
                <a:lnTo>
                  <a:pt x="2838501" y="2800617"/>
                </a:lnTo>
                <a:lnTo>
                  <a:pt x="2838501" y="3816424"/>
                </a:lnTo>
                <a:cubicBezTo>
                  <a:pt x="2838501" y="3895962"/>
                  <a:pt x="2783248" y="3960440"/>
                  <a:pt x="2715088" y="3960440"/>
                </a:cubicBezTo>
                <a:cubicBezTo>
                  <a:pt x="2646929" y="3960440"/>
                  <a:pt x="2591675" y="3895962"/>
                  <a:pt x="2591675" y="3816424"/>
                </a:cubicBezTo>
                <a:lnTo>
                  <a:pt x="2591675" y="3852428"/>
                </a:lnTo>
                <a:close/>
                <a:moveTo>
                  <a:pt x="0" y="3816424"/>
                </a:moveTo>
                <a:lnTo>
                  <a:pt x="0" y="144016"/>
                </a:lnTo>
                <a:cubicBezTo>
                  <a:pt x="0" y="64478"/>
                  <a:pt x="55254" y="0"/>
                  <a:pt x="123413" y="0"/>
                </a:cubicBezTo>
                <a:cubicBezTo>
                  <a:pt x="191572" y="0"/>
                  <a:pt x="246826" y="64478"/>
                  <a:pt x="246826" y="144016"/>
                </a:cubicBezTo>
                <a:lnTo>
                  <a:pt x="246826" y="3816424"/>
                </a:lnTo>
                <a:cubicBezTo>
                  <a:pt x="246826" y="3895962"/>
                  <a:pt x="191572" y="3960440"/>
                  <a:pt x="123413" y="3960440"/>
                </a:cubicBezTo>
                <a:cubicBezTo>
                  <a:pt x="55254" y="3960440"/>
                  <a:pt x="0" y="3895962"/>
                  <a:pt x="0" y="38164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85" name="Oval 7">
            <a:extLst>
              <a:ext uri="{FF2B5EF4-FFF2-40B4-BE49-F238E27FC236}">
                <a16:creationId xmlns:a16="http://schemas.microsoft.com/office/drawing/2014/main" id="{E2A38058-3AC5-47C2-9F59-90CAB112D3E8}"/>
              </a:ext>
            </a:extLst>
          </p:cNvPr>
          <p:cNvSpPr/>
          <p:nvPr/>
        </p:nvSpPr>
        <p:spPr>
          <a:xfrm>
            <a:off x="4218506" y="3095669"/>
            <a:ext cx="182926" cy="24028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286" name="Group 170">
            <a:extLst>
              <a:ext uri="{FF2B5EF4-FFF2-40B4-BE49-F238E27FC236}">
                <a16:creationId xmlns:a16="http://schemas.microsoft.com/office/drawing/2014/main" id="{7C19C960-C530-45F8-BA4F-D0B672377D7F}"/>
              </a:ext>
            </a:extLst>
          </p:cNvPr>
          <p:cNvGrpSpPr/>
          <p:nvPr/>
        </p:nvGrpSpPr>
        <p:grpSpPr>
          <a:xfrm>
            <a:off x="3889744" y="4177908"/>
            <a:ext cx="244822" cy="246461"/>
            <a:chOff x="2612260" y="1422267"/>
            <a:chExt cx="3975964" cy="4002557"/>
          </a:xfrm>
          <a:solidFill>
            <a:schemeClr val="accent2"/>
          </a:solidFill>
        </p:grpSpPr>
        <p:sp>
          <p:nvSpPr>
            <p:cNvPr id="287" name="Rectangle 4">
              <a:extLst>
                <a:ext uri="{FF2B5EF4-FFF2-40B4-BE49-F238E27FC236}">
                  <a16:creationId xmlns:a16="http://schemas.microsoft.com/office/drawing/2014/main" id="{9B47EC4F-1A65-4C16-84F6-B4A54280692E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88" name="Parallelogram 6">
              <a:extLst>
                <a:ext uri="{FF2B5EF4-FFF2-40B4-BE49-F238E27FC236}">
                  <a16:creationId xmlns:a16="http://schemas.microsoft.com/office/drawing/2014/main" id="{D19D4890-0406-4A9B-8BD8-FB4B7DD6DDE9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89" name="Parallelogram 6">
              <a:extLst>
                <a:ext uri="{FF2B5EF4-FFF2-40B4-BE49-F238E27FC236}">
                  <a16:creationId xmlns:a16="http://schemas.microsoft.com/office/drawing/2014/main" id="{32BB569B-C302-412C-AC26-8CB7E0F30D8F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0" name="Parallelogram 6">
              <a:extLst>
                <a:ext uri="{FF2B5EF4-FFF2-40B4-BE49-F238E27FC236}">
                  <a16:creationId xmlns:a16="http://schemas.microsoft.com/office/drawing/2014/main" id="{A2CE88A3-79ED-4CB7-9B4C-FD7D8C2C1362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1" name="Parallelogram 6">
              <a:extLst>
                <a:ext uri="{FF2B5EF4-FFF2-40B4-BE49-F238E27FC236}">
                  <a16:creationId xmlns:a16="http://schemas.microsoft.com/office/drawing/2014/main" id="{E25C5EA6-9435-4E25-984B-0922A438AC63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2" name="Rectangle 4">
              <a:extLst>
                <a:ext uri="{FF2B5EF4-FFF2-40B4-BE49-F238E27FC236}">
                  <a16:creationId xmlns:a16="http://schemas.microsoft.com/office/drawing/2014/main" id="{831AEC93-C2A0-4B04-9617-C3FFE02322C4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3" name="Parallelogram 6">
              <a:extLst>
                <a:ext uri="{FF2B5EF4-FFF2-40B4-BE49-F238E27FC236}">
                  <a16:creationId xmlns:a16="http://schemas.microsoft.com/office/drawing/2014/main" id="{C14C1341-B89B-4DDA-A85A-3FBCCE0FA5D0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4" name="Parallelogram 6">
              <a:extLst>
                <a:ext uri="{FF2B5EF4-FFF2-40B4-BE49-F238E27FC236}">
                  <a16:creationId xmlns:a16="http://schemas.microsoft.com/office/drawing/2014/main" id="{A748347C-50D3-4322-A74C-BB5BF40A023D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5" name="Parallelogram 6">
              <a:extLst>
                <a:ext uri="{FF2B5EF4-FFF2-40B4-BE49-F238E27FC236}">
                  <a16:creationId xmlns:a16="http://schemas.microsoft.com/office/drawing/2014/main" id="{5945E6E0-809F-423E-98BF-221A64338518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6" name="Parallelogram 6">
              <a:extLst>
                <a:ext uri="{FF2B5EF4-FFF2-40B4-BE49-F238E27FC236}">
                  <a16:creationId xmlns:a16="http://schemas.microsoft.com/office/drawing/2014/main" id="{DE165ABD-0FFD-49CA-A0E9-45378DAB6EB4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7" name="Rectangle 4">
              <a:extLst>
                <a:ext uri="{FF2B5EF4-FFF2-40B4-BE49-F238E27FC236}">
                  <a16:creationId xmlns:a16="http://schemas.microsoft.com/office/drawing/2014/main" id="{D48DFC06-C281-4099-B58B-7DEAEC79E4BC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8" name="Parallelogram 6">
              <a:extLst>
                <a:ext uri="{FF2B5EF4-FFF2-40B4-BE49-F238E27FC236}">
                  <a16:creationId xmlns:a16="http://schemas.microsoft.com/office/drawing/2014/main" id="{63343BC3-2056-4506-84CF-6EA03ECFF16D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99" name="Parallelogram 6">
              <a:extLst>
                <a:ext uri="{FF2B5EF4-FFF2-40B4-BE49-F238E27FC236}">
                  <a16:creationId xmlns:a16="http://schemas.microsoft.com/office/drawing/2014/main" id="{2234B845-4920-4C32-AFD9-5065CFB45C45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0" name="Parallelogram 6">
              <a:extLst>
                <a:ext uri="{FF2B5EF4-FFF2-40B4-BE49-F238E27FC236}">
                  <a16:creationId xmlns:a16="http://schemas.microsoft.com/office/drawing/2014/main" id="{54DDC6B8-1912-45BB-87A1-A84B72683A78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1" name="Parallelogram 6">
              <a:extLst>
                <a:ext uri="{FF2B5EF4-FFF2-40B4-BE49-F238E27FC236}">
                  <a16:creationId xmlns:a16="http://schemas.microsoft.com/office/drawing/2014/main" id="{9A4AE221-662D-46BF-BD7D-1C86E8637025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2" name="Rectangle 7">
              <a:extLst>
                <a:ext uri="{FF2B5EF4-FFF2-40B4-BE49-F238E27FC236}">
                  <a16:creationId xmlns:a16="http://schemas.microsoft.com/office/drawing/2014/main" id="{06ADDE94-E72E-4D04-B970-F47846B54836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3" name="Rectangle 4">
              <a:extLst>
                <a:ext uri="{FF2B5EF4-FFF2-40B4-BE49-F238E27FC236}">
                  <a16:creationId xmlns:a16="http://schemas.microsoft.com/office/drawing/2014/main" id="{0CEBD0E4-EA16-4014-A49C-806E06518290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4" name="Rectangle 4">
              <a:extLst>
                <a:ext uri="{FF2B5EF4-FFF2-40B4-BE49-F238E27FC236}">
                  <a16:creationId xmlns:a16="http://schemas.microsoft.com/office/drawing/2014/main" id="{FE1D5D92-597A-4E92-8348-B521D621836A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5" name="Rectangle 4">
              <a:extLst>
                <a:ext uri="{FF2B5EF4-FFF2-40B4-BE49-F238E27FC236}">
                  <a16:creationId xmlns:a16="http://schemas.microsoft.com/office/drawing/2014/main" id="{9344FDC6-7C9D-453A-BF0E-34BE20DDFD87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6" name="Rectangle 4">
              <a:extLst>
                <a:ext uri="{FF2B5EF4-FFF2-40B4-BE49-F238E27FC236}">
                  <a16:creationId xmlns:a16="http://schemas.microsoft.com/office/drawing/2014/main" id="{3A5DE287-1C22-4519-A01A-150EA5FA6DDF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7" name="Rectangle 4">
              <a:extLst>
                <a:ext uri="{FF2B5EF4-FFF2-40B4-BE49-F238E27FC236}">
                  <a16:creationId xmlns:a16="http://schemas.microsoft.com/office/drawing/2014/main" id="{0F94E994-2F92-45C9-81D5-2CF5C10E4D5F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08" name="Rectangle 4">
              <a:extLst>
                <a:ext uri="{FF2B5EF4-FFF2-40B4-BE49-F238E27FC236}">
                  <a16:creationId xmlns:a16="http://schemas.microsoft.com/office/drawing/2014/main" id="{04C82E2F-A006-463F-9F34-0B9CD9882255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09" name="Rectangle 5">
            <a:extLst>
              <a:ext uri="{FF2B5EF4-FFF2-40B4-BE49-F238E27FC236}">
                <a16:creationId xmlns:a16="http://schemas.microsoft.com/office/drawing/2014/main" id="{AE1DF890-74D8-4531-8AB7-B1EFBD6AE21A}"/>
              </a:ext>
            </a:extLst>
          </p:cNvPr>
          <p:cNvSpPr/>
          <p:nvPr/>
        </p:nvSpPr>
        <p:spPr>
          <a:xfrm>
            <a:off x="3932530" y="3833577"/>
            <a:ext cx="238526" cy="238667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10" name="Group 266">
            <a:extLst>
              <a:ext uri="{FF2B5EF4-FFF2-40B4-BE49-F238E27FC236}">
                <a16:creationId xmlns:a16="http://schemas.microsoft.com/office/drawing/2014/main" id="{48783C46-FDD9-4F5C-B80D-32571B5A60E7}"/>
              </a:ext>
            </a:extLst>
          </p:cNvPr>
          <p:cNvGrpSpPr/>
          <p:nvPr/>
        </p:nvGrpSpPr>
        <p:grpSpPr>
          <a:xfrm>
            <a:off x="3777349" y="3481982"/>
            <a:ext cx="247566" cy="249222"/>
            <a:chOff x="2612260" y="1422267"/>
            <a:chExt cx="3975964" cy="4002557"/>
          </a:xfrm>
          <a:solidFill>
            <a:schemeClr val="accent4"/>
          </a:solidFill>
        </p:grpSpPr>
        <p:sp>
          <p:nvSpPr>
            <p:cNvPr id="311" name="Rectangle 4">
              <a:extLst>
                <a:ext uri="{FF2B5EF4-FFF2-40B4-BE49-F238E27FC236}">
                  <a16:creationId xmlns:a16="http://schemas.microsoft.com/office/drawing/2014/main" id="{2623156C-6AAF-4CC8-9359-696E0F966B87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2" name="Parallelogram 6">
              <a:extLst>
                <a:ext uri="{FF2B5EF4-FFF2-40B4-BE49-F238E27FC236}">
                  <a16:creationId xmlns:a16="http://schemas.microsoft.com/office/drawing/2014/main" id="{498731D1-B6F5-4C8C-AE61-4C68A492F563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3" name="Parallelogram 6">
              <a:extLst>
                <a:ext uri="{FF2B5EF4-FFF2-40B4-BE49-F238E27FC236}">
                  <a16:creationId xmlns:a16="http://schemas.microsoft.com/office/drawing/2014/main" id="{B7703F46-58B9-4D8A-AE3A-E13EB3D2E62F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4" name="Parallelogram 6">
              <a:extLst>
                <a:ext uri="{FF2B5EF4-FFF2-40B4-BE49-F238E27FC236}">
                  <a16:creationId xmlns:a16="http://schemas.microsoft.com/office/drawing/2014/main" id="{7DC3E070-3736-472E-9CC7-515AF50613C0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5" name="Parallelogram 6">
              <a:extLst>
                <a:ext uri="{FF2B5EF4-FFF2-40B4-BE49-F238E27FC236}">
                  <a16:creationId xmlns:a16="http://schemas.microsoft.com/office/drawing/2014/main" id="{EED53674-F204-4DCA-B3A1-F487796EBC37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6" name="Rectangle 4">
              <a:extLst>
                <a:ext uri="{FF2B5EF4-FFF2-40B4-BE49-F238E27FC236}">
                  <a16:creationId xmlns:a16="http://schemas.microsoft.com/office/drawing/2014/main" id="{7C68AE30-7822-4890-8B1D-D3C38A11BA38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7" name="Parallelogram 6">
              <a:extLst>
                <a:ext uri="{FF2B5EF4-FFF2-40B4-BE49-F238E27FC236}">
                  <a16:creationId xmlns:a16="http://schemas.microsoft.com/office/drawing/2014/main" id="{01627FFF-E7E2-4890-BC55-83A7BAF9C3A0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8" name="Parallelogram 6">
              <a:extLst>
                <a:ext uri="{FF2B5EF4-FFF2-40B4-BE49-F238E27FC236}">
                  <a16:creationId xmlns:a16="http://schemas.microsoft.com/office/drawing/2014/main" id="{0665F79F-A7AA-48E9-AFA4-C81F821287E7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9" name="Parallelogram 6">
              <a:extLst>
                <a:ext uri="{FF2B5EF4-FFF2-40B4-BE49-F238E27FC236}">
                  <a16:creationId xmlns:a16="http://schemas.microsoft.com/office/drawing/2014/main" id="{D8B9177D-A432-4308-9712-744246E2BFF0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0" name="Parallelogram 6">
              <a:extLst>
                <a:ext uri="{FF2B5EF4-FFF2-40B4-BE49-F238E27FC236}">
                  <a16:creationId xmlns:a16="http://schemas.microsoft.com/office/drawing/2014/main" id="{2A156377-EF12-4C4C-9EAD-0D06B3DF0E30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1" name="Rectangle 4">
              <a:extLst>
                <a:ext uri="{FF2B5EF4-FFF2-40B4-BE49-F238E27FC236}">
                  <a16:creationId xmlns:a16="http://schemas.microsoft.com/office/drawing/2014/main" id="{E84729EF-6000-4910-A739-8054EA98DF8C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2" name="Parallelogram 6">
              <a:extLst>
                <a:ext uri="{FF2B5EF4-FFF2-40B4-BE49-F238E27FC236}">
                  <a16:creationId xmlns:a16="http://schemas.microsoft.com/office/drawing/2014/main" id="{9AF1C754-CA60-4BE1-94C4-D951161F070E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3" name="Parallelogram 6">
              <a:extLst>
                <a:ext uri="{FF2B5EF4-FFF2-40B4-BE49-F238E27FC236}">
                  <a16:creationId xmlns:a16="http://schemas.microsoft.com/office/drawing/2014/main" id="{7DBBA27A-A9A1-436F-8192-7BCC2474D898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4" name="Parallelogram 6">
              <a:extLst>
                <a:ext uri="{FF2B5EF4-FFF2-40B4-BE49-F238E27FC236}">
                  <a16:creationId xmlns:a16="http://schemas.microsoft.com/office/drawing/2014/main" id="{BBAC78AD-B56D-4D71-9BA9-A5DD67F8A9A9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5" name="Parallelogram 6">
              <a:extLst>
                <a:ext uri="{FF2B5EF4-FFF2-40B4-BE49-F238E27FC236}">
                  <a16:creationId xmlns:a16="http://schemas.microsoft.com/office/drawing/2014/main" id="{4B1D8C72-ECFD-4B96-A92B-A7C507C3C387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6" name="Rectangle 7">
              <a:extLst>
                <a:ext uri="{FF2B5EF4-FFF2-40B4-BE49-F238E27FC236}">
                  <a16:creationId xmlns:a16="http://schemas.microsoft.com/office/drawing/2014/main" id="{919FD201-C6E8-47F0-ABCF-114A65F46FF8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7" name="Rectangle 4">
              <a:extLst>
                <a:ext uri="{FF2B5EF4-FFF2-40B4-BE49-F238E27FC236}">
                  <a16:creationId xmlns:a16="http://schemas.microsoft.com/office/drawing/2014/main" id="{61B30F3F-E373-4740-99A3-BE925317C8E6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8" name="Rectangle 4">
              <a:extLst>
                <a:ext uri="{FF2B5EF4-FFF2-40B4-BE49-F238E27FC236}">
                  <a16:creationId xmlns:a16="http://schemas.microsoft.com/office/drawing/2014/main" id="{518B936D-A964-47CA-A5D8-4506BD4FF080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29" name="Rectangle 4">
              <a:extLst>
                <a:ext uri="{FF2B5EF4-FFF2-40B4-BE49-F238E27FC236}">
                  <a16:creationId xmlns:a16="http://schemas.microsoft.com/office/drawing/2014/main" id="{92D83300-58BB-463C-8CD8-F66E76C2519A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30" name="Rectangle 4">
              <a:extLst>
                <a:ext uri="{FF2B5EF4-FFF2-40B4-BE49-F238E27FC236}">
                  <a16:creationId xmlns:a16="http://schemas.microsoft.com/office/drawing/2014/main" id="{309A9990-50F8-4F44-9DB3-D19A8B87AC4F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31" name="Rectangle 4">
              <a:extLst>
                <a:ext uri="{FF2B5EF4-FFF2-40B4-BE49-F238E27FC236}">
                  <a16:creationId xmlns:a16="http://schemas.microsoft.com/office/drawing/2014/main" id="{F352876B-DC46-4DEB-BC53-11FC9642F7D6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32" name="Rectangle 4">
              <a:extLst>
                <a:ext uri="{FF2B5EF4-FFF2-40B4-BE49-F238E27FC236}">
                  <a16:creationId xmlns:a16="http://schemas.microsoft.com/office/drawing/2014/main" id="{B7C367F4-74B7-45D0-9DF5-A2DAEE8C4619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33" name="Frame 1">
            <a:extLst>
              <a:ext uri="{FF2B5EF4-FFF2-40B4-BE49-F238E27FC236}">
                <a16:creationId xmlns:a16="http://schemas.microsoft.com/office/drawing/2014/main" id="{463AEC66-E667-42E2-84A8-BB20497A0C18}"/>
              </a:ext>
            </a:extLst>
          </p:cNvPr>
          <p:cNvSpPr/>
          <p:nvPr/>
        </p:nvSpPr>
        <p:spPr>
          <a:xfrm>
            <a:off x="7614434" y="3907408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34" name="Rounded Rectangle 2">
            <a:extLst>
              <a:ext uri="{FF2B5EF4-FFF2-40B4-BE49-F238E27FC236}">
                <a16:creationId xmlns:a16="http://schemas.microsoft.com/office/drawing/2014/main" id="{6AD11E77-EB25-458C-8893-8352D5727D0F}"/>
              </a:ext>
            </a:extLst>
          </p:cNvPr>
          <p:cNvSpPr/>
          <p:nvPr/>
        </p:nvSpPr>
        <p:spPr>
          <a:xfrm>
            <a:off x="7621755" y="2763899"/>
            <a:ext cx="202037" cy="292423"/>
          </a:xfrm>
          <a:custGeom>
            <a:avLst/>
            <a:gdLst/>
            <a:ahLst/>
            <a:cxnLst/>
            <a:rect l="l" t="t" r="r" b="b"/>
            <a:pathLst>
              <a:path w="2736304" h="3960440">
                <a:moveTo>
                  <a:pt x="1535774" y="3045693"/>
                </a:moveTo>
                <a:cubicBezTo>
                  <a:pt x="1502632" y="3045693"/>
                  <a:pt x="1475766" y="3072559"/>
                  <a:pt x="1475766" y="3105701"/>
                </a:cubicBezTo>
                <a:lnTo>
                  <a:pt x="1475766" y="3345725"/>
                </a:lnTo>
                <a:cubicBezTo>
                  <a:pt x="1475766" y="3378867"/>
                  <a:pt x="1502632" y="3405733"/>
                  <a:pt x="1535774" y="3405733"/>
                </a:cubicBezTo>
                <a:lnTo>
                  <a:pt x="1775798" y="3405733"/>
                </a:lnTo>
                <a:cubicBezTo>
                  <a:pt x="1808940" y="3405733"/>
                  <a:pt x="1835806" y="3378867"/>
                  <a:pt x="1835806" y="3345725"/>
                </a:cubicBezTo>
                <a:lnTo>
                  <a:pt x="1835806" y="3105701"/>
                </a:lnTo>
                <a:cubicBezTo>
                  <a:pt x="1835806" y="3072559"/>
                  <a:pt x="1808940" y="3045693"/>
                  <a:pt x="1775798" y="3045693"/>
                </a:cubicBezTo>
                <a:close/>
                <a:moveTo>
                  <a:pt x="973636" y="3045693"/>
                </a:moveTo>
                <a:cubicBezTo>
                  <a:pt x="940494" y="3045693"/>
                  <a:pt x="913628" y="3072559"/>
                  <a:pt x="913628" y="3105701"/>
                </a:cubicBezTo>
                <a:lnTo>
                  <a:pt x="913628" y="3345725"/>
                </a:lnTo>
                <a:cubicBezTo>
                  <a:pt x="913628" y="3378867"/>
                  <a:pt x="940494" y="3405733"/>
                  <a:pt x="973636" y="3405733"/>
                </a:cubicBezTo>
                <a:lnTo>
                  <a:pt x="1213660" y="3405733"/>
                </a:lnTo>
                <a:cubicBezTo>
                  <a:pt x="1246802" y="3405733"/>
                  <a:pt x="1273668" y="3378867"/>
                  <a:pt x="1273668" y="3345725"/>
                </a:cubicBezTo>
                <a:lnTo>
                  <a:pt x="1273668" y="3105701"/>
                </a:lnTo>
                <a:cubicBezTo>
                  <a:pt x="1273668" y="3072559"/>
                  <a:pt x="1246802" y="3045693"/>
                  <a:pt x="1213660" y="3045693"/>
                </a:cubicBezTo>
                <a:close/>
                <a:moveTo>
                  <a:pt x="411498" y="3045693"/>
                </a:moveTo>
                <a:cubicBezTo>
                  <a:pt x="378356" y="3045693"/>
                  <a:pt x="351490" y="3072559"/>
                  <a:pt x="351490" y="3105701"/>
                </a:cubicBezTo>
                <a:lnTo>
                  <a:pt x="351490" y="3345725"/>
                </a:lnTo>
                <a:cubicBezTo>
                  <a:pt x="351490" y="3378867"/>
                  <a:pt x="378356" y="3405733"/>
                  <a:pt x="411498" y="3405733"/>
                </a:cubicBezTo>
                <a:lnTo>
                  <a:pt x="651522" y="3405733"/>
                </a:lnTo>
                <a:cubicBezTo>
                  <a:pt x="684664" y="3405733"/>
                  <a:pt x="711530" y="3378867"/>
                  <a:pt x="711530" y="3345725"/>
                </a:cubicBezTo>
                <a:lnTo>
                  <a:pt x="711530" y="3105701"/>
                </a:lnTo>
                <a:cubicBezTo>
                  <a:pt x="711530" y="3072559"/>
                  <a:pt x="684664" y="3045693"/>
                  <a:pt x="651522" y="3045693"/>
                </a:cubicBezTo>
                <a:close/>
                <a:moveTo>
                  <a:pt x="2091548" y="2450508"/>
                </a:moveTo>
                <a:cubicBezTo>
                  <a:pt x="2058410" y="2450508"/>
                  <a:pt x="2031547" y="2477371"/>
                  <a:pt x="2031547" y="2510509"/>
                </a:cubicBezTo>
                <a:lnTo>
                  <a:pt x="2031547" y="3345732"/>
                </a:lnTo>
                <a:cubicBezTo>
                  <a:pt x="2031547" y="3378870"/>
                  <a:pt x="2058410" y="3405733"/>
                  <a:pt x="2091548" y="3405733"/>
                </a:cubicBezTo>
                <a:lnTo>
                  <a:pt x="2331546" y="3405733"/>
                </a:lnTo>
                <a:cubicBezTo>
                  <a:pt x="2364684" y="3405733"/>
                  <a:pt x="2391547" y="3378870"/>
                  <a:pt x="2391547" y="3345732"/>
                </a:cubicBezTo>
                <a:lnTo>
                  <a:pt x="2391547" y="2510509"/>
                </a:lnTo>
                <a:cubicBezTo>
                  <a:pt x="2391547" y="2477371"/>
                  <a:pt x="2364684" y="2450508"/>
                  <a:pt x="2331546" y="2450508"/>
                </a:cubicBezTo>
                <a:close/>
                <a:moveTo>
                  <a:pt x="1535774" y="2450508"/>
                </a:moveTo>
                <a:cubicBezTo>
                  <a:pt x="1502632" y="2450508"/>
                  <a:pt x="1475766" y="2477374"/>
                  <a:pt x="1475766" y="2510516"/>
                </a:cubicBezTo>
                <a:lnTo>
                  <a:pt x="1475766" y="2750540"/>
                </a:lnTo>
                <a:cubicBezTo>
                  <a:pt x="1475766" y="2783682"/>
                  <a:pt x="1502632" y="2810548"/>
                  <a:pt x="1535774" y="2810548"/>
                </a:cubicBezTo>
                <a:lnTo>
                  <a:pt x="1775798" y="2810548"/>
                </a:lnTo>
                <a:cubicBezTo>
                  <a:pt x="1808940" y="2810548"/>
                  <a:pt x="1835806" y="2783682"/>
                  <a:pt x="1835806" y="2750540"/>
                </a:cubicBezTo>
                <a:lnTo>
                  <a:pt x="1835806" y="2510516"/>
                </a:lnTo>
                <a:cubicBezTo>
                  <a:pt x="1835806" y="2477374"/>
                  <a:pt x="1808940" y="2450508"/>
                  <a:pt x="1775798" y="2450508"/>
                </a:cubicBezTo>
                <a:close/>
                <a:moveTo>
                  <a:pt x="973636" y="2450508"/>
                </a:moveTo>
                <a:cubicBezTo>
                  <a:pt x="940494" y="2450508"/>
                  <a:pt x="913628" y="2477374"/>
                  <a:pt x="913628" y="2510516"/>
                </a:cubicBezTo>
                <a:lnTo>
                  <a:pt x="913628" y="2750540"/>
                </a:lnTo>
                <a:cubicBezTo>
                  <a:pt x="913628" y="2783682"/>
                  <a:pt x="940494" y="2810548"/>
                  <a:pt x="973636" y="2810548"/>
                </a:cubicBezTo>
                <a:lnTo>
                  <a:pt x="1213660" y="2810548"/>
                </a:lnTo>
                <a:cubicBezTo>
                  <a:pt x="1246802" y="2810548"/>
                  <a:pt x="1273668" y="2783682"/>
                  <a:pt x="1273668" y="2750540"/>
                </a:cubicBezTo>
                <a:lnTo>
                  <a:pt x="1273668" y="2510516"/>
                </a:lnTo>
                <a:cubicBezTo>
                  <a:pt x="1273668" y="2477374"/>
                  <a:pt x="1246802" y="2450508"/>
                  <a:pt x="1213660" y="2450508"/>
                </a:cubicBezTo>
                <a:close/>
                <a:moveTo>
                  <a:pt x="411498" y="2450508"/>
                </a:moveTo>
                <a:cubicBezTo>
                  <a:pt x="378356" y="2450508"/>
                  <a:pt x="351490" y="2477374"/>
                  <a:pt x="351490" y="2510516"/>
                </a:cubicBezTo>
                <a:lnTo>
                  <a:pt x="351490" y="2750540"/>
                </a:lnTo>
                <a:cubicBezTo>
                  <a:pt x="351490" y="2783682"/>
                  <a:pt x="378356" y="2810548"/>
                  <a:pt x="411498" y="2810548"/>
                </a:cubicBezTo>
                <a:lnTo>
                  <a:pt x="651522" y="2810548"/>
                </a:lnTo>
                <a:cubicBezTo>
                  <a:pt x="684664" y="2810548"/>
                  <a:pt x="711530" y="2783682"/>
                  <a:pt x="711530" y="2750540"/>
                </a:cubicBezTo>
                <a:lnTo>
                  <a:pt x="711530" y="2510516"/>
                </a:lnTo>
                <a:cubicBezTo>
                  <a:pt x="711530" y="2477374"/>
                  <a:pt x="684664" y="2450508"/>
                  <a:pt x="651522" y="2450508"/>
                </a:cubicBezTo>
                <a:close/>
                <a:moveTo>
                  <a:pt x="2091555" y="1855324"/>
                </a:moveTo>
                <a:cubicBezTo>
                  <a:pt x="2058413" y="1855324"/>
                  <a:pt x="2031547" y="1882190"/>
                  <a:pt x="2031547" y="1915332"/>
                </a:cubicBezTo>
                <a:lnTo>
                  <a:pt x="2031547" y="2155356"/>
                </a:lnTo>
                <a:cubicBezTo>
                  <a:pt x="2031547" y="2188498"/>
                  <a:pt x="2058413" y="2215364"/>
                  <a:pt x="2091555" y="2215364"/>
                </a:cubicBezTo>
                <a:lnTo>
                  <a:pt x="2331579" y="2215364"/>
                </a:lnTo>
                <a:cubicBezTo>
                  <a:pt x="2364721" y="2215364"/>
                  <a:pt x="2391587" y="2188498"/>
                  <a:pt x="2391587" y="2155356"/>
                </a:cubicBezTo>
                <a:lnTo>
                  <a:pt x="2391587" y="1915332"/>
                </a:lnTo>
                <a:cubicBezTo>
                  <a:pt x="2391587" y="1882190"/>
                  <a:pt x="2364721" y="1855324"/>
                  <a:pt x="2331579" y="1855324"/>
                </a:cubicBezTo>
                <a:close/>
                <a:moveTo>
                  <a:pt x="1529417" y="1855324"/>
                </a:moveTo>
                <a:cubicBezTo>
                  <a:pt x="1496275" y="1855324"/>
                  <a:pt x="1469409" y="1882190"/>
                  <a:pt x="1469409" y="1915332"/>
                </a:cubicBezTo>
                <a:lnTo>
                  <a:pt x="1469409" y="2155356"/>
                </a:lnTo>
                <a:cubicBezTo>
                  <a:pt x="1469409" y="2188498"/>
                  <a:pt x="1496275" y="2215364"/>
                  <a:pt x="1529417" y="2215364"/>
                </a:cubicBezTo>
                <a:lnTo>
                  <a:pt x="1769441" y="2215364"/>
                </a:lnTo>
                <a:cubicBezTo>
                  <a:pt x="1802583" y="2215364"/>
                  <a:pt x="1829449" y="2188498"/>
                  <a:pt x="1829449" y="2155356"/>
                </a:cubicBezTo>
                <a:lnTo>
                  <a:pt x="1829449" y="1915332"/>
                </a:lnTo>
                <a:cubicBezTo>
                  <a:pt x="1829449" y="1882190"/>
                  <a:pt x="1802583" y="1855324"/>
                  <a:pt x="1769441" y="1855324"/>
                </a:cubicBezTo>
                <a:close/>
                <a:moveTo>
                  <a:pt x="967279" y="1855324"/>
                </a:moveTo>
                <a:cubicBezTo>
                  <a:pt x="934137" y="1855324"/>
                  <a:pt x="907271" y="1882190"/>
                  <a:pt x="907271" y="1915332"/>
                </a:cubicBezTo>
                <a:lnTo>
                  <a:pt x="907271" y="2155356"/>
                </a:lnTo>
                <a:cubicBezTo>
                  <a:pt x="907271" y="2188498"/>
                  <a:pt x="934137" y="2215364"/>
                  <a:pt x="967279" y="2215364"/>
                </a:cubicBezTo>
                <a:lnTo>
                  <a:pt x="1207303" y="2215364"/>
                </a:lnTo>
                <a:cubicBezTo>
                  <a:pt x="1240445" y="2215364"/>
                  <a:pt x="1267311" y="2188498"/>
                  <a:pt x="1267311" y="2155356"/>
                </a:cubicBezTo>
                <a:lnTo>
                  <a:pt x="1267311" y="1915332"/>
                </a:lnTo>
                <a:cubicBezTo>
                  <a:pt x="1267311" y="1882190"/>
                  <a:pt x="1240445" y="1855324"/>
                  <a:pt x="1207303" y="1855324"/>
                </a:cubicBezTo>
                <a:close/>
                <a:moveTo>
                  <a:pt x="405141" y="1855324"/>
                </a:moveTo>
                <a:cubicBezTo>
                  <a:pt x="371999" y="1855324"/>
                  <a:pt x="345133" y="1882190"/>
                  <a:pt x="345133" y="1915332"/>
                </a:cubicBezTo>
                <a:lnTo>
                  <a:pt x="345133" y="2155356"/>
                </a:lnTo>
                <a:cubicBezTo>
                  <a:pt x="345133" y="2188498"/>
                  <a:pt x="371999" y="2215364"/>
                  <a:pt x="405141" y="2215364"/>
                </a:cubicBezTo>
                <a:lnTo>
                  <a:pt x="645165" y="2215364"/>
                </a:lnTo>
                <a:cubicBezTo>
                  <a:pt x="678307" y="2215364"/>
                  <a:pt x="705173" y="2188498"/>
                  <a:pt x="705173" y="2155356"/>
                </a:cubicBezTo>
                <a:lnTo>
                  <a:pt x="705173" y="1915332"/>
                </a:lnTo>
                <a:cubicBezTo>
                  <a:pt x="705173" y="1882190"/>
                  <a:pt x="678307" y="1855324"/>
                  <a:pt x="645165" y="1855324"/>
                </a:cubicBezTo>
                <a:close/>
                <a:moveTo>
                  <a:pt x="2091555" y="1260140"/>
                </a:moveTo>
                <a:cubicBezTo>
                  <a:pt x="2058413" y="1260140"/>
                  <a:pt x="2031547" y="1287006"/>
                  <a:pt x="2031547" y="1320148"/>
                </a:cubicBezTo>
                <a:lnTo>
                  <a:pt x="2031547" y="1560172"/>
                </a:lnTo>
                <a:cubicBezTo>
                  <a:pt x="2031547" y="1593314"/>
                  <a:pt x="2058413" y="1620180"/>
                  <a:pt x="2091555" y="1620180"/>
                </a:cubicBezTo>
                <a:lnTo>
                  <a:pt x="2331579" y="1620180"/>
                </a:lnTo>
                <a:cubicBezTo>
                  <a:pt x="2364721" y="1620180"/>
                  <a:pt x="2391587" y="1593314"/>
                  <a:pt x="2391587" y="1560172"/>
                </a:cubicBezTo>
                <a:lnTo>
                  <a:pt x="2391587" y="1320148"/>
                </a:lnTo>
                <a:cubicBezTo>
                  <a:pt x="2391587" y="1287006"/>
                  <a:pt x="2364721" y="1260140"/>
                  <a:pt x="2331579" y="1260140"/>
                </a:cubicBezTo>
                <a:close/>
                <a:moveTo>
                  <a:pt x="1529417" y="1260140"/>
                </a:moveTo>
                <a:cubicBezTo>
                  <a:pt x="1496275" y="1260140"/>
                  <a:pt x="1469409" y="1287006"/>
                  <a:pt x="1469409" y="1320148"/>
                </a:cubicBezTo>
                <a:lnTo>
                  <a:pt x="1469409" y="1560172"/>
                </a:lnTo>
                <a:cubicBezTo>
                  <a:pt x="1469409" y="1593314"/>
                  <a:pt x="1496275" y="1620180"/>
                  <a:pt x="1529417" y="1620180"/>
                </a:cubicBezTo>
                <a:lnTo>
                  <a:pt x="1769441" y="1620180"/>
                </a:lnTo>
                <a:cubicBezTo>
                  <a:pt x="1802583" y="1620180"/>
                  <a:pt x="1829449" y="1593314"/>
                  <a:pt x="1829449" y="1560172"/>
                </a:cubicBezTo>
                <a:lnTo>
                  <a:pt x="1829449" y="1320148"/>
                </a:lnTo>
                <a:cubicBezTo>
                  <a:pt x="1829449" y="1287006"/>
                  <a:pt x="1802583" y="1260140"/>
                  <a:pt x="1769441" y="1260140"/>
                </a:cubicBezTo>
                <a:close/>
                <a:moveTo>
                  <a:pt x="967279" y="1260140"/>
                </a:moveTo>
                <a:cubicBezTo>
                  <a:pt x="934137" y="1260140"/>
                  <a:pt x="907271" y="1287006"/>
                  <a:pt x="907271" y="1320148"/>
                </a:cubicBezTo>
                <a:lnTo>
                  <a:pt x="907271" y="1560172"/>
                </a:lnTo>
                <a:cubicBezTo>
                  <a:pt x="907271" y="1593314"/>
                  <a:pt x="934137" y="1620180"/>
                  <a:pt x="967279" y="1620180"/>
                </a:cubicBezTo>
                <a:lnTo>
                  <a:pt x="1207303" y="1620180"/>
                </a:lnTo>
                <a:cubicBezTo>
                  <a:pt x="1240445" y="1620180"/>
                  <a:pt x="1267311" y="1593314"/>
                  <a:pt x="1267311" y="1560172"/>
                </a:cubicBezTo>
                <a:lnTo>
                  <a:pt x="1267311" y="1320148"/>
                </a:lnTo>
                <a:cubicBezTo>
                  <a:pt x="1267311" y="1287006"/>
                  <a:pt x="1240445" y="1260140"/>
                  <a:pt x="1207303" y="1260140"/>
                </a:cubicBezTo>
                <a:close/>
                <a:moveTo>
                  <a:pt x="405141" y="1260140"/>
                </a:moveTo>
                <a:cubicBezTo>
                  <a:pt x="371999" y="1260140"/>
                  <a:pt x="345133" y="1287006"/>
                  <a:pt x="345133" y="1320148"/>
                </a:cubicBezTo>
                <a:lnTo>
                  <a:pt x="345133" y="1560172"/>
                </a:lnTo>
                <a:cubicBezTo>
                  <a:pt x="345133" y="1593314"/>
                  <a:pt x="371999" y="1620180"/>
                  <a:pt x="405141" y="1620180"/>
                </a:cubicBezTo>
                <a:lnTo>
                  <a:pt x="645165" y="1620180"/>
                </a:lnTo>
                <a:cubicBezTo>
                  <a:pt x="678307" y="1620180"/>
                  <a:pt x="705173" y="1593314"/>
                  <a:pt x="705173" y="1560172"/>
                </a:cubicBezTo>
                <a:lnTo>
                  <a:pt x="705173" y="1320148"/>
                </a:lnTo>
                <a:cubicBezTo>
                  <a:pt x="705173" y="1287006"/>
                  <a:pt x="678307" y="1260140"/>
                  <a:pt x="645165" y="1260140"/>
                </a:cubicBezTo>
                <a:close/>
                <a:moveTo>
                  <a:pt x="444129" y="277258"/>
                </a:moveTo>
                <a:cubicBezTo>
                  <a:pt x="318150" y="277258"/>
                  <a:pt x="216024" y="379384"/>
                  <a:pt x="216024" y="505363"/>
                </a:cubicBezTo>
                <a:lnTo>
                  <a:pt x="216024" y="744003"/>
                </a:lnTo>
                <a:cubicBezTo>
                  <a:pt x="216024" y="869982"/>
                  <a:pt x="318150" y="972108"/>
                  <a:pt x="444129" y="972108"/>
                </a:cubicBezTo>
                <a:lnTo>
                  <a:pt x="2292175" y="972108"/>
                </a:lnTo>
                <a:cubicBezTo>
                  <a:pt x="2418154" y="972108"/>
                  <a:pt x="2520280" y="869982"/>
                  <a:pt x="2520280" y="744003"/>
                </a:cubicBezTo>
                <a:lnTo>
                  <a:pt x="2520280" y="505363"/>
                </a:lnTo>
                <a:cubicBezTo>
                  <a:pt x="2520280" y="379384"/>
                  <a:pt x="2418154" y="277258"/>
                  <a:pt x="2292175" y="277258"/>
                </a:cubicBezTo>
                <a:close/>
                <a:moveTo>
                  <a:pt x="456060" y="0"/>
                </a:moveTo>
                <a:lnTo>
                  <a:pt x="2280244" y="0"/>
                </a:lnTo>
                <a:cubicBezTo>
                  <a:pt x="2532119" y="0"/>
                  <a:pt x="2736304" y="204185"/>
                  <a:pt x="2736304" y="456060"/>
                </a:cubicBezTo>
                <a:lnTo>
                  <a:pt x="2736304" y="3504380"/>
                </a:lnTo>
                <a:cubicBezTo>
                  <a:pt x="2736304" y="3756255"/>
                  <a:pt x="2532119" y="3960440"/>
                  <a:pt x="2280244" y="3960440"/>
                </a:cubicBezTo>
                <a:lnTo>
                  <a:pt x="456060" y="3960440"/>
                </a:lnTo>
                <a:cubicBezTo>
                  <a:pt x="204185" y="3960440"/>
                  <a:pt x="0" y="3756255"/>
                  <a:pt x="0" y="3504380"/>
                </a:cubicBezTo>
                <a:lnTo>
                  <a:pt x="0" y="456060"/>
                </a:lnTo>
                <a:cubicBezTo>
                  <a:pt x="0" y="204185"/>
                  <a:pt x="204185" y="0"/>
                  <a:pt x="45606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35" name="Rectangle 1">
            <a:extLst>
              <a:ext uri="{FF2B5EF4-FFF2-40B4-BE49-F238E27FC236}">
                <a16:creationId xmlns:a16="http://schemas.microsoft.com/office/drawing/2014/main" id="{CBD5E154-9536-40CC-92F3-37D48AE37155}"/>
              </a:ext>
            </a:extLst>
          </p:cNvPr>
          <p:cNvSpPr/>
          <p:nvPr/>
        </p:nvSpPr>
        <p:spPr>
          <a:xfrm>
            <a:off x="7274969" y="2874609"/>
            <a:ext cx="242971" cy="237949"/>
          </a:xfrm>
          <a:custGeom>
            <a:avLst/>
            <a:gdLst/>
            <a:ahLst/>
            <a:cxnLst/>
            <a:rect l="l" t="t" r="r" b="b"/>
            <a:pathLst>
              <a:path w="4018294" h="3935229">
                <a:moveTo>
                  <a:pt x="1686498" y="3459340"/>
                </a:moveTo>
                <a:cubicBezTo>
                  <a:pt x="1659539" y="3459340"/>
                  <a:pt x="1637685" y="3481194"/>
                  <a:pt x="1637685" y="3508153"/>
                </a:cubicBezTo>
                <a:lnTo>
                  <a:pt x="1637685" y="3703399"/>
                </a:lnTo>
                <a:cubicBezTo>
                  <a:pt x="1637685" y="3730358"/>
                  <a:pt x="1659539" y="3752212"/>
                  <a:pt x="1686498" y="3752212"/>
                </a:cubicBezTo>
                <a:lnTo>
                  <a:pt x="2782130" y="3752212"/>
                </a:lnTo>
                <a:cubicBezTo>
                  <a:pt x="2809089" y="3752212"/>
                  <a:pt x="2830943" y="3730358"/>
                  <a:pt x="2830943" y="3703399"/>
                </a:cubicBezTo>
                <a:lnTo>
                  <a:pt x="2830943" y="3508153"/>
                </a:lnTo>
                <a:cubicBezTo>
                  <a:pt x="2830943" y="3481194"/>
                  <a:pt x="2809089" y="3459340"/>
                  <a:pt x="2782130" y="3459340"/>
                </a:cubicBezTo>
                <a:close/>
                <a:moveTo>
                  <a:pt x="1249864" y="3459340"/>
                </a:moveTo>
                <a:cubicBezTo>
                  <a:pt x="1222905" y="3459340"/>
                  <a:pt x="1201051" y="3481194"/>
                  <a:pt x="1201051" y="3508153"/>
                </a:cubicBezTo>
                <a:lnTo>
                  <a:pt x="1201051" y="3703399"/>
                </a:lnTo>
                <a:cubicBezTo>
                  <a:pt x="1201051" y="3730358"/>
                  <a:pt x="1222905" y="3752212"/>
                  <a:pt x="1249864" y="3752212"/>
                </a:cubicBezTo>
                <a:lnTo>
                  <a:pt x="1445110" y="3752212"/>
                </a:lnTo>
                <a:cubicBezTo>
                  <a:pt x="1472069" y="3752212"/>
                  <a:pt x="1493923" y="3730358"/>
                  <a:pt x="1493923" y="3703399"/>
                </a:cubicBezTo>
                <a:lnTo>
                  <a:pt x="1493923" y="3508153"/>
                </a:lnTo>
                <a:cubicBezTo>
                  <a:pt x="1493923" y="3481194"/>
                  <a:pt x="1472069" y="3459340"/>
                  <a:pt x="1445110" y="3459340"/>
                </a:cubicBezTo>
                <a:close/>
                <a:moveTo>
                  <a:pt x="818798" y="3459340"/>
                </a:moveTo>
                <a:cubicBezTo>
                  <a:pt x="791839" y="3459340"/>
                  <a:pt x="769985" y="3481194"/>
                  <a:pt x="769985" y="3508153"/>
                </a:cubicBezTo>
                <a:lnTo>
                  <a:pt x="769985" y="3703399"/>
                </a:lnTo>
                <a:cubicBezTo>
                  <a:pt x="769985" y="3730358"/>
                  <a:pt x="791839" y="3752212"/>
                  <a:pt x="818798" y="3752212"/>
                </a:cubicBezTo>
                <a:lnTo>
                  <a:pt x="1014044" y="3752212"/>
                </a:lnTo>
                <a:cubicBezTo>
                  <a:pt x="1041003" y="3752212"/>
                  <a:pt x="1062857" y="3730358"/>
                  <a:pt x="1062857" y="3703399"/>
                </a:cubicBezTo>
                <a:lnTo>
                  <a:pt x="1062857" y="3508153"/>
                </a:lnTo>
                <a:cubicBezTo>
                  <a:pt x="1062857" y="3481194"/>
                  <a:pt x="1041003" y="3459340"/>
                  <a:pt x="1014044" y="3459340"/>
                </a:cubicBezTo>
                <a:close/>
                <a:moveTo>
                  <a:pt x="370964" y="3459340"/>
                </a:moveTo>
                <a:cubicBezTo>
                  <a:pt x="344005" y="3459340"/>
                  <a:pt x="322151" y="3481194"/>
                  <a:pt x="322151" y="3508153"/>
                </a:cubicBezTo>
                <a:lnTo>
                  <a:pt x="322151" y="3703399"/>
                </a:lnTo>
                <a:cubicBezTo>
                  <a:pt x="322151" y="3730358"/>
                  <a:pt x="344005" y="3752212"/>
                  <a:pt x="370964" y="3752212"/>
                </a:cubicBezTo>
                <a:lnTo>
                  <a:pt x="566210" y="3752212"/>
                </a:lnTo>
                <a:cubicBezTo>
                  <a:pt x="593169" y="3752212"/>
                  <a:pt x="615023" y="3730358"/>
                  <a:pt x="615023" y="3703399"/>
                </a:cubicBezTo>
                <a:lnTo>
                  <a:pt x="615023" y="3508153"/>
                </a:lnTo>
                <a:cubicBezTo>
                  <a:pt x="615023" y="3481194"/>
                  <a:pt x="593169" y="3459340"/>
                  <a:pt x="566210" y="3459340"/>
                </a:cubicBezTo>
                <a:close/>
                <a:moveTo>
                  <a:pt x="3457259" y="3005009"/>
                </a:moveTo>
                <a:cubicBezTo>
                  <a:pt x="3430300" y="3005009"/>
                  <a:pt x="3408446" y="3026863"/>
                  <a:pt x="3408446" y="3053822"/>
                </a:cubicBezTo>
                <a:lnTo>
                  <a:pt x="3408446" y="3459340"/>
                </a:lnTo>
                <a:lnTo>
                  <a:pt x="3034791" y="3459340"/>
                </a:lnTo>
                <a:cubicBezTo>
                  <a:pt x="3007832" y="3459340"/>
                  <a:pt x="2985978" y="3481194"/>
                  <a:pt x="2985978" y="3508153"/>
                </a:cubicBezTo>
                <a:lnTo>
                  <a:pt x="2985978" y="3703399"/>
                </a:lnTo>
                <a:cubicBezTo>
                  <a:pt x="2985978" y="3730358"/>
                  <a:pt x="3007832" y="3752212"/>
                  <a:pt x="3034791" y="3752212"/>
                </a:cubicBezTo>
                <a:lnTo>
                  <a:pt x="3457259" y="3752212"/>
                </a:lnTo>
                <a:lnTo>
                  <a:pt x="3514594" y="3752212"/>
                </a:lnTo>
                <a:lnTo>
                  <a:pt x="3652505" y="3752212"/>
                </a:lnTo>
                <a:cubicBezTo>
                  <a:pt x="3679464" y="3752212"/>
                  <a:pt x="3701318" y="3730358"/>
                  <a:pt x="3701318" y="3703399"/>
                </a:cubicBezTo>
                <a:lnTo>
                  <a:pt x="3701318" y="3556963"/>
                </a:lnTo>
                <a:lnTo>
                  <a:pt x="3701318" y="3508153"/>
                </a:lnTo>
                <a:lnTo>
                  <a:pt x="3701318" y="3053822"/>
                </a:lnTo>
                <a:cubicBezTo>
                  <a:pt x="3701318" y="3026863"/>
                  <a:pt x="3679464" y="3005009"/>
                  <a:pt x="3652505" y="3005009"/>
                </a:cubicBezTo>
                <a:close/>
                <a:moveTo>
                  <a:pt x="3009426" y="3005009"/>
                </a:moveTo>
                <a:cubicBezTo>
                  <a:pt x="2982467" y="3005009"/>
                  <a:pt x="2960613" y="3026863"/>
                  <a:pt x="2960613" y="3053822"/>
                </a:cubicBezTo>
                <a:lnTo>
                  <a:pt x="2960613" y="3249068"/>
                </a:lnTo>
                <a:cubicBezTo>
                  <a:pt x="2960613" y="3276027"/>
                  <a:pt x="2982467" y="3297881"/>
                  <a:pt x="3009426" y="3297881"/>
                </a:cubicBezTo>
                <a:lnTo>
                  <a:pt x="3204672" y="3297881"/>
                </a:lnTo>
                <a:cubicBezTo>
                  <a:pt x="3231631" y="3297881"/>
                  <a:pt x="3253485" y="3276027"/>
                  <a:pt x="3253485" y="3249068"/>
                </a:cubicBezTo>
                <a:lnTo>
                  <a:pt x="3253485" y="3053822"/>
                </a:lnTo>
                <a:cubicBezTo>
                  <a:pt x="3253485" y="3026863"/>
                  <a:pt x="3231631" y="3005009"/>
                  <a:pt x="3204672" y="3005009"/>
                </a:cubicBezTo>
                <a:close/>
                <a:moveTo>
                  <a:pt x="2578359" y="3005009"/>
                </a:moveTo>
                <a:cubicBezTo>
                  <a:pt x="2551400" y="3005009"/>
                  <a:pt x="2529546" y="3026863"/>
                  <a:pt x="2529546" y="3053822"/>
                </a:cubicBezTo>
                <a:lnTo>
                  <a:pt x="2529546" y="3249068"/>
                </a:lnTo>
                <a:cubicBezTo>
                  <a:pt x="2529546" y="3276027"/>
                  <a:pt x="2551400" y="3297881"/>
                  <a:pt x="2578359" y="3297881"/>
                </a:cubicBezTo>
                <a:lnTo>
                  <a:pt x="2773605" y="3297881"/>
                </a:lnTo>
                <a:cubicBezTo>
                  <a:pt x="2800564" y="3297881"/>
                  <a:pt x="2822418" y="3276027"/>
                  <a:pt x="2822418" y="3249068"/>
                </a:cubicBezTo>
                <a:lnTo>
                  <a:pt x="2822418" y="3053822"/>
                </a:lnTo>
                <a:cubicBezTo>
                  <a:pt x="2822418" y="3026863"/>
                  <a:pt x="2800564" y="3005009"/>
                  <a:pt x="2773605" y="3005009"/>
                </a:cubicBezTo>
                <a:close/>
                <a:moveTo>
                  <a:pt x="2130526" y="3005009"/>
                </a:moveTo>
                <a:cubicBezTo>
                  <a:pt x="2103567" y="3005009"/>
                  <a:pt x="2081713" y="3026863"/>
                  <a:pt x="2081713" y="3053822"/>
                </a:cubicBezTo>
                <a:lnTo>
                  <a:pt x="2081713" y="3249068"/>
                </a:lnTo>
                <a:cubicBezTo>
                  <a:pt x="2081713" y="3276027"/>
                  <a:pt x="2103567" y="3297881"/>
                  <a:pt x="2130526" y="3297881"/>
                </a:cubicBezTo>
                <a:lnTo>
                  <a:pt x="2325772" y="3297881"/>
                </a:lnTo>
                <a:cubicBezTo>
                  <a:pt x="2352731" y="3297881"/>
                  <a:pt x="2374585" y="3276027"/>
                  <a:pt x="2374585" y="3249068"/>
                </a:cubicBezTo>
                <a:lnTo>
                  <a:pt x="2374585" y="3053822"/>
                </a:lnTo>
                <a:cubicBezTo>
                  <a:pt x="2374585" y="3026863"/>
                  <a:pt x="2352731" y="3005009"/>
                  <a:pt x="2325772" y="3005009"/>
                </a:cubicBezTo>
                <a:close/>
                <a:moveTo>
                  <a:pt x="1697697" y="3005009"/>
                </a:moveTo>
                <a:cubicBezTo>
                  <a:pt x="1670738" y="3005009"/>
                  <a:pt x="1648884" y="3026863"/>
                  <a:pt x="1648884" y="3053822"/>
                </a:cubicBezTo>
                <a:lnTo>
                  <a:pt x="1648884" y="3249068"/>
                </a:lnTo>
                <a:cubicBezTo>
                  <a:pt x="1648884" y="3276027"/>
                  <a:pt x="1670738" y="3297881"/>
                  <a:pt x="1697697" y="3297881"/>
                </a:cubicBezTo>
                <a:lnTo>
                  <a:pt x="1892943" y="3297881"/>
                </a:lnTo>
                <a:cubicBezTo>
                  <a:pt x="1919902" y="3297881"/>
                  <a:pt x="1941756" y="3276027"/>
                  <a:pt x="1941756" y="3249068"/>
                </a:cubicBezTo>
                <a:lnTo>
                  <a:pt x="1941756" y="3053822"/>
                </a:lnTo>
                <a:cubicBezTo>
                  <a:pt x="1941756" y="3026863"/>
                  <a:pt x="1919902" y="3005009"/>
                  <a:pt x="1892943" y="3005009"/>
                </a:cubicBezTo>
                <a:close/>
                <a:moveTo>
                  <a:pt x="1249864" y="3005009"/>
                </a:moveTo>
                <a:cubicBezTo>
                  <a:pt x="1222905" y="3005009"/>
                  <a:pt x="1201051" y="3026863"/>
                  <a:pt x="1201051" y="3053822"/>
                </a:cubicBezTo>
                <a:lnTo>
                  <a:pt x="1201051" y="3249068"/>
                </a:lnTo>
                <a:cubicBezTo>
                  <a:pt x="1201051" y="3276027"/>
                  <a:pt x="1222905" y="3297881"/>
                  <a:pt x="1249864" y="3297881"/>
                </a:cubicBezTo>
                <a:lnTo>
                  <a:pt x="1445110" y="3297881"/>
                </a:lnTo>
                <a:cubicBezTo>
                  <a:pt x="1472069" y="3297881"/>
                  <a:pt x="1493923" y="3276027"/>
                  <a:pt x="1493923" y="3249068"/>
                </a:cubicBezTo>
                <a:lnTo>
                  <a:pt x="1493923" y="3053822"/>
                </a:lnTo>
                <a:cubicBezTo>
                  <a:pt x="1493923" y="3026863"/>
                  <a:pt x="1472069" y="3005009"/>
                  <a:pt x="1445110" y="3005009"/>
                </a:cubicBezTo>
                <a:close/>
                <a:moveTo>
                  <a:pt x="818798" y="3005009"/>
                </a:moveTo>
                <a:cubicBezTo>
                  <a:pt x="791839" y="3005009"/>
                  <a:pt x="769985" y="3026863"/>
                  <a:pt x="769985" y="3053822"/>
                </a:cubicBezTo>
                <a:lnTo>
                  <a:pt x="769985" y="3249068"/>
                </a:lnTo>
                <a:cubicBezTo>
                  <a:pt x="769985" y="3276027"/>
                  <a:pt x="791839" y="3297881"/>
                  <a:pt x="818798" y="3297881"/>
                </a:cubicBezTo>
                <a:lnTo>
                  <a:pt x="1014044" y="3297881"/>
                </a:lnTo>
                <a:cubicBezTo>
                  <a:pt x="1041003" y="3297881"/>
                  <a:pt x="1062857" y="3276027"/>
                  <a:pt x="1062857" y="3249068"/>
                </a:cubicBezTo>
                <a:lnTo>
                  <a:pt x="1062857" y="3053822"/>
                </a:lnTo>
                <a:cubicBezTo>
                  <a:pt x="1062857" y="3026863"/>
                  <a:pt x="1041003" y="3005009"/>
                  <a:pt x="1014044" y="3005009"/>
                </a:cubicBezTo>
                <a:close/>
                <a:moveTo>
                  <a:pt x="370964" y="3005009"/>
                </a:moveTo>
                <a:cubicBezTo>
                  <a:pt x="344005" y="3005009"/>
                  <a:pt x="322151" y="3026863"/>
                  <a:pt x="322151" y="3053822"/>
                </a:cubicBezTo>
                <a:lnTo>
                  <a:pt x="322151" y="3249068"/>
                </a:lnTo>
                <a:cubicBezTo>
                  <a:pt x="322151" y="3276027"/>
                  <a:pt x="344005" y="3297881"/>
                  <a:pt x="370964" y="3297881"/>
                </a:cubicBezTo>
                <a:lnTo>
                  <a:pt x="566210" y="3297881"/>
                </a:lnTo>
                <a:cubicBezTo>
                  <a:pt x="593169" y="3297881"/>
                  <a:pt x="615023" y="3276027"/>
                  <a:pt x="615023" y="3249068"/>
                </a:cubicBezTo>
                <a:lnTo>
                  <a:pt x="615023" y="3053822"/>
                </a:lnTo>
                <a:cubicBezTo>
                  <a:pt x="615023" y="3026863"/>
                  <a:pt x="593169" y="3005009"/>
                  <a:pt x="566210" y="3005009"/>
                </a:cubicBezTo>
                <a:close/>
                <a:moveTo>
                  <a:pt x="3465784" y="2504205"/>
                </a:moveTo>
                <a:cubicBezTo>
                  <a:pt x="3438825" y="2504205"/>
                  <a:pt x="3416971" y="2526059"/>
                  <a:pt x="3416971" y="2553018"/>
                </a:cubicBezTo>
                <a:lnTo>
                  <a:pt x="3416971" y="2748264"/>
                </a:lnTo>
                <a:cubicBezTo>
                  <a:pt x="3416971" y="2775223"/>
                  <a:pt x="3438825" y="2797077"/>
                  <a:pt x="3465784" y="2797077"/>
                </a:cubicBezTo>
                <a:lnTo>
                  <a:pt x="3661030" y="2797077"/>
                </a:lnTo>
                <a:cubicBezTo>
                  <a:pt x="3687989" y="2797077"/>
                  <a:pt x="3709843" y="2775223"/>
                  <a:pt x="3709843" y="2748264"/>
                </a:cubicBezTo>
                <a:lnTo>
                  <a:pt x="3709843" y="2553018"/>
                </a:lnTo>
                <a:cubicBezTo>
                  <a:pt x="3709843" y="2526059"/>
                  <a:pt x="3687989" y="2504205"/>
                  <a:pt x="3661030" y="2504205"/>
                </a:cubicBezTo>
                <a:close/>
                <a:moveTo>
                  <a:pt x="3017950" y="2504205"/>
                </a:moveTo>
                <a:cubicBezTo>
                  <a:pt x="2990991" y="2504205"/>
                  <a:pt x="2969137" y="2526059"/>
                  <a:pt x="2969137" y="2553018"/>
                </a:cubicBezTo>
                <a:lnTo>
                  <a:pt x="2969137" y="2748264"/>
                </a:lnTo>
                <a:cubicBezTo>
                  <a:pt x="2969137" y="2775223"/>
                  <a:pt x="2990991" y="2797077"/>
                  <a:pt x="3017950" y="2797077"/>
                </a:cubicBezTo>
                <a:lnTo>
                  <a:pt x="3213196" y="2797077"/>
                </a:lnTo>
                <a:cubicBezTo>
                  <a:pt x="3240155" y="2797077"/>
                  <a:pt x="3262009" y="2775223"/>
                  <a:pt x="3262009" y="2748264"/>
                </a:cubicBezTo>
                <a:lnTo>
                  <a:pt x="3262009" y="2553018"/>
                </a:lnTo>
                <a:cubicBezTo>
                  <a:pt x="3262009" y="2526059"/>
                  <a:pt x="3240155" y="2504205"/>
                  <a:pt x="3213196" y="2504205"/>
                </a:cubicBezTo>
                <a:close/>
                <a:moveTo>
                  <a:pt x="2586884" y="2504205"/>
                </a:moveTo>
                <a:cubicBezTo>
                  <a:pt x="2559925" y="2504205"/>
                  <a:pt x="2538071" y="2526059"/>
                  <a:pt x="2538071" y="2553018"/>
                </a:cubicBezTo>
                <a:lnTo>
                  <a:pt x="2538071" y="2748264"/>
                </a:lnTo>
                <a:cubicBezTo>
                  <a:pt x="2538071" y="2775223"/>
                  <a:pt x="2559925" y="2797077"/>
                  <a:pt x="2586884" y="2797077"/>
                </a:cubicBezTo>
                <a:lnTo>
                  <a:pt x="2782130" y="2797077"/>
                </a:lnTo>
                <a:cubicBezTo>
                  <a:pt x="2809089" y="2797077"/>
                  <a:pt x="2830943" y="2775223"/>
                  <a:pt x="2830943" y="2748264"/>
                </a:cubicBezTo>
                <a:lnTo>
                  <a:pt x="2830943" y="2553018"/>
                </a:lnTo>
                <a:cubicBezTo>
                  <a:pt x="2830943" y="2526059"/>
                  <a:pt x="2809089" y="2504205"/>
                  <a:pt x="2782130" y="2504205"/>
                </a:cubicBezTo>
                <a:close/>
                <a:moveTo>
                  <a:pt x="2139051" y="2504205"/>
                </a:moveTo>
                <a:cubicBezTo>
                  <a:pt x="2112092" y="2504205"/>
                  <a:pt x="2090238" y="2526059"/>
                  <a:pt x="2090238" y="2553018"/>
                </a:cubicBezTo>
                <a:lnTo>
                  <a:pt x="2090238" y="2748264"/>
                </a:lnTo>
                <a:cubicBezTo>
                  <a:pt x="2090238" y="2775223"/>
                  <a:pt x="2112092" y="2797077"/>
                  <a:pt x="2139051" y="2797077"/>
                </a:cubicBezTo>
                <a:lnTo>
                  <a:pt x="2334297" y="2797077"/>
                </a:lnTo>
                <a:cubicBezTo>
                  <a:pt x="2361256" y="2797077"/>
                  <a:pt x="2383110" y="2775223"/>
                  <a:pt x="2383110" y="2748264"/>
                </a:cubicBezTo>
                <a:lnTo>
                  <a:pt x="2383110" y="2553018"/>
                </a:lnTo>
                <a:cubicBezTo>
                  <a:pt x="2383110" y="2526059"/>
                  <a:pt x="2361256" y="2504205"/>
                  <a:pt x="2334297" y="2504205"/>
                </a:cubicBezTo>
                <a:close/>
                <a:moveTo>
                  <a:pt x="1706222" y="2504205"/>
                </a:moveTo>
                <a:cubicBezTo>
                  <a:pt x="1679263" y="2504205"/>
                  <a:pt x="1657409" y="2526059"/>
                  <a:pt x="1657409" y="2553018"/>
                </a:cubicBezTo>
                <a:lnTo>
                  <a:pt x="1657409" y="2748264"/>
                </a:lnTo>
                <a:cubicBezTo>
                  <a:pt x="1657409" y="2775223"/>
                  <a:pt x="1679263" y="2797077"/>
                  <a:pt x="1706222" y="2797077"/>
                </a:cubicBezTo>
                <a:lnTo>
                  <a:pt x="1901468" y="2797077"/>
                </a:lnTo>
                <a:cubicBezTo>
                  <a:pt x="1928427" y="2797077"/>
                  <a:pt x="1950281" y="2775223"/>
                  <a:pt x="1950281" y="2748264"/>
                </a:cubicBezTo>
                <a:lnTo>
                  <a:pt x="1950281" y="2553018"/>
                </a:lnTo>
                <a:cubicBezTo>
                  <a:pt x="1950281" y="2526059"/>
                  <a:pt x="1928427" y="2504205"/>
                  <a:pt x="1901468" y="2504205"/>
                </a:cubicBezTo>
                <a:close/>
                <a:moveTo>
                  <a:pt x="1258389" y="2504205"/>
                </a:moveTo>
                <a:cubicBezTo>
                  <a:pt x="1231430" y="2504205"/>
                  <a:pt x="1209576" y="2526059"/>
                  <a:pt x="1209576" y="2553018"/>
                </a:cubicBezTo>
                <a:lnTo>
                  <a:pt x="1209576" y="2748264"/>
                </a:lnTo>
                <a:cubicBezTo>
                  <a:pt x="1209576" y="2775223"/>
                  <a:pt x="1231430" y="2797077"/>
                  <a:pt x="1258389" y="2797077"/>
                </a:cubicBezTo>
                <a:lnTo>
                  <a:pt x="1453635" y="2797077"/>
                </a:lnTo>
                <a:cubicBezTo>
                  <a:pt x="1480594" y="2797077"/>
                  <a:pt x="1502448" y="2775223"/>
                  <a:pt x="1502448" y="2748264"/>
                </a:cubicBezTo>
                <a:lnTo>
                  <a:pt x="1502448" y="2553018"/>
                </a:lnTo>
                <a:cubicBezTo>
                  <a:pt x="1502448" y="2526059"/>
                  <a:pt x="1480594" y="2504205"/>
                  <a:pt x="1453635" y="2504205"/>
                </a:cubicBezTo>
                <a:close/>
                <a:moveTo>
                  <a:pt x="827323" y="2504205"/>
                </a:moveTo>
                <a:cubicBezTo>
                  <a:pt x="800364" y="2504205"/>
                  <a:pt x="778510" y="2526059"/>
                  <a:pt x="778510" y="2553018"/>
                </a:cubicBezTo>
                <a:lnTo>
                  <a:pt x="778510" y="2748264"/>
                </a:lnTo>
                <a:cubicBezTo>
                  <a:pt x="778510" y="2775223"/>
                  <a:pt x="800364" y="2797077"/>
                  <a:pt x="827323" y="2797077"/>
                </a:cubicBezTo>
                <a:lnTo>
                  <a:pt x="1022569" y="2797077"/>
                </a:lnTo>
                <a:cubicBezTo>
                  <a:pt x="1049528" y="2797077"/>
                  <a:pt x="1071382" y="2775223"/>
                  <a:pt x="1071382" y="2748264"/>
                </a:cubicBezTo>
                <a:lnTo>
                  <a:pt x="1071382" y="2553018"/>
                </a:lnTo>
                <a:cubicBezTo>
                  <a:pt x="1071382" y="2526059"/>
                  <a:pt x="1049528" y="2504205"/>
                  <a:pt x="1022569" y="2504205"/>
                </a:cubicBezTo>
                <a:close/>
                <a:moveTo>
                  <a:pt x="379489" y="2504205"/>
                </a:moveTo>
                <a:cubicBezTo>
                  <a:pt x="352530" y="2504205"/>
                  <a:pt x="330676" y="2526059"/>
                  <a:pt x="330676" y="2553018"/>
                </a:cubicBezTo>
                <a:lnTo>
                  <a:pt x="330676" y="2748264"/>
                </a:lnTo>
                <a:cubicBezTo>
                  <a:pt x="330676" y="2775223"/>
                  <a:pt x="352530" y="2797077"/>
                  <a:pt x="379489" y="2797077"/>
                </a:cubicBezTo>
                <a:lnTo>
                  <a:pt x="574735" y="2797077"/>
                </a:lnTo>
                <a:cubicBezTo>
                  <a:pt x="601694" y="2797077"/>
                  <a:pt x="623548" y="2775223"/>
                  <a:pt x="623548" y="2748264"/>
                </a:cubicBezTo>
                <a:lnTo>
                  <a:pt x="623548" y="2553018"/>
                </a:lnTo>
                <a:cubicBezTo>
                  <a:pt x="623548" y="2526059"/>
                  <a:pt x="601694" y="2504205"/>
                  <a:pt x="574735" y="2504205"/>
                </a:cubicBezTo>
                <a:close/>
                <a:moveTo>
                  <a:pt x="3457259" y="2006115"/>
                </a:moveTo>
                <a:cubicBezTo>
                  <a:pt x="3430300" y="2006115"/>
                  <a:pt x="3408446" y="2027969"/>
                  <a:pt x="3408446" y="2054928"/>
                </a:cubicBezTo>
                <a:lnTo>
                  <a:pt x="3408446" y="2250174"/>
                </a:lnTo>
                <a:cubicBezTo>
                  <a:pt x="3408446" y="2277133"/>
                  <a:pt x="3430300" y="2298987"/>
                  <a:pt x="3457259" y="2298987"/>
                </a:cubicBezTo>
                <a:lnTo>
                  <a:pt x="3652505" y="2298987"/>
                </a:lnTo>
                <a:cubicBezTo>
                  <a:pt x="3679464" y="2298987"/>
                  <a:pt x="3701318" y="2277133"/>
                  <a:pt x="3701318" y="2250174"/>
                </a:cubicBezTo>
                <a:lnTo>
                  <a:pt x="3701318" y="2054928"/>
                </a:lnTo>
                <a:cubicBezTo>
                  <a:pt x="3701318" y="2027969"/>
                  <a:pt x="3679464" y="2006115"/>
                  <a:pt x="3652505" y="2006115"/>
                </a:cubicBezTo>
                <a:close/>
                <a:moveTo>
                  <a:pt x="3009426" y="2006115"/>
                </a:moveTo>
                <a:cubicBezTo>
                  <a:pt x="2982467" y="2006115"/>
                  <a:pt x="2960613" y="2027969"/>
                  <a:pt x="2960613" y="2054928"/>
                </a:cubicBezTo>
                <a:lnTo>
                  <a:pt x="2960613" y="2250174"/>
                </a:lnTo>
                <a:cubicBezTo>
                  <a:pt x="2960613" y="2277133"/>
                  <a:pt x="2982467" y="2298987"/>
                  <a:pt x="3009426" y="2298987"/>
                </a:cubicBezTo>
                <a:lnTo>
                  <a:pt x="3204672" y="2298987"/>
                </a:lnTo>
                <a:cubicBezTo>
                  <a:pt x="3231631" y="2298987"/>
                  <a:pt x="3253485" y="2277133"/>
                  <a:pt x="3253485" y="2250174"/>
                </a:cubicBezTo>
                <a:lnTo>
                  <a:pt x="3253485" y="2054928"/>
                </a:lnTo>
                <a:cubicBezTo>
                  <a:pt x="3253485" y="2027969"/>
                  <a:pt x="3231631" y="2006115"/>
                  <a:pt x="3204672" y="2006115"/>
                </a:cubicBezTo>
                <a:close/>
                <a:moveTo>
                  <a:pt x="2578359" y="2006115"/>
                </a:moveTo>
                <a:cubicBezTo>
                  <a:pt x="2551400" y="2006115"/>
                  <a:pt x="2529546" y="2027969"/>
                  <a:pt x="2529546" y="2054928"/>
                </a:cubicBezTo>
                <a:lnTo>
                  <a:pt x="2529546" y="2250174"/>
                </a:lnTo>
                <a:cubicBezTo>
                  <a:pt x="2529546" y="2277133"/>
                  <a:pt x="2551400" y="2298987"/>
                  <a:pt x="2578359" y="2298987"/>
                </a:cubicBezTo>
                <a:lnTo>
                  <a:pt x="2773605" y="2298987"/>
                </a:lnTo>
                <a:cubicBezTo>
                  <a:pt x="2800564" y="2298987"/>
                  <a:pt x="2822418" y="2277133"/>
                  <a:pt x="2822418" y="2250174"/>
                </a:cubicBezTo>
                <a:lnTo>
                  <a:pt x="2822418" y="2054928"/>
                </a:lnTo>
                <a:cubicBezTo>
                  <a:pt x="2822418" y="2027969"/>
                  <a:pt x="2800564" y="2006115"/>
                  <a:pt x="2773605" y="2006115"/>
                </a:cubicBezTo>
                <a:close/>
                <a:moveTo>
                  <a:pt x="2130526" y="2006115"/>
                </a:moveTo>
                <a:cubicBezTo>
                  <a:pt x="2103567" y="2006115"/>
                  <a:pt x="2081713" y="2027969"/>
                  <a:pt x="2081713" y="2054928"/>
                </a:cubicBezTo>
                <a:lnTo>
                  <a:pt x="2081713" y="2250174"/>
                </a:lnTo>
                <a:cubicBezTo>
                  <a:pt x="2081713" y="2277133"/>
                  <a:pt x="2103567" y="2298987"/>
                  <a:pt x="2130526" y="2298987"/>
                </a:cubicBezTo>
                <a:lnTo>
                  <a:pt x="2325772" y="2298987"/>
                </a:lnTo>
                <a:cubicBezTo>
                  <a:pt x="2352731" y="2298987"/>
                  <a:pt x="2374585" y="2277133"/>
                  <a:pt x="2374585" y="2250174"/>
                </a:cubicBezTo>
                <a:lnTo>
                  <a:pt x="2374585" y="2054928"/>
                </a:lnTo>
                <a:cubicBezTo>
                  <a:pt x="2374585" y="2027969"/>
                  <a:pt x="2352731" y="2006115"/>
                  <a:pt x="2325772" y="2006115"/>
                </a:cubicBezTo>
                <a:close/>
                <a:moveTo>
                  <a:pt x="1697697" y="2006115"/>
                </a:moveTo>
                <a:cubicBezTo>
                  <a:pt x="1670738" y="2006115"/>
                  <a:pt x="1648884" y="2027969"/>
                  <a:pt x="1648884" y="2054928"/>
                </a:cubicBezTo>
                <a:lnTo>
                  <a:pt x="1648884" y="2250174"/>
                </a:lnTo>
                <a:cubicBezTo>
                  <a:pt x="1648884" y="2277133"/>
                  <a:pt x="1670738" y="2298987"/>
                  <a:pt x="1697697" y="2298987"/>
                </a:cubicBezTo>
                <a:lnTo>
                  <a:pt x="1892943" y="2298987"/>
                </a:lnTo>
                <a:cubicBezTo>
                  <a:pt x="1919902" y="2298987"/>
                  <a:pt x="1941756" y="2277133"/>
                  <a:pt x="1941756" y="2250174"/>
                </a:cubicBezTo>
                <a:lnTo>
                  <a:pt x="1941756" y="2054928"/>
                </a:lnTo>
                <a:cubicBezTo>
                  <a:pt x="1941756" y="2027969"/>
                  <a:pt x="1919902" y="2006115"/>
                  <a:pt x="1892943" y="2006115"/>
                </a:cubicBezTo>
                <a:close/>
                <a:moveTo>
                  <a:pt x="1249864" y="2006115"/>
                </a:moveTo>
                <a:cubicBezTo>
                  <a:pt x="1222905" y="2006115"/>
                  <a:pt x="1201051" y="2027969"/>
                  <a:pt x="1201051" y="2054928"/>
                </a:cubicBezTo>
                <a:lnTo>
                  <a:pt x="1201051" y="2250174"/>
                </a:lnTo>
                <a:cubicBezTo>
                  <a:pt x="1201051" y="2277133"/>
                  <a:pt x="1222905" y="2298987"/>
                  <a:pt x="1249864" y="2298987"/>
                </a:cubicBezTo>
                <a:lnTo>
                  <a:pt x="1445110" y="2298987"/>
                </a:lnTo>
                <a:cubicBezTo>
                  <a:pt x="1472069" y="2298987"/>
                  <a:pt x="1493923" y="2277133"/>
                  <a:pt x="1493923" y="2250174"/>
                </a:cubicBezTo>
                <a:lnTo>
                  <a:pt x="1493923" y="2054928"/>
                </a:lnTo>
                <a:cubicBezTo>
                  <a:pt x="1493923" y="2027969"/>
                  <a:pt x="1472069" y="2006115"/>
                  <a:pt x="1445110" y="2006115"/>
                </a:cubicBezTo>
                <a:close/>
                <a:moveTo>
                  <a:pt x="818798" y="2006115"/>
                </a:moveTo>
                <a:cubicBezTo>
                  <a:pt x="791839" y="2006115"/>
                  <a:pt x="769985" y="2027969"/>
                  <a:pt x="769985" y="2054928"/>
                </a:cubicBezTo>
                <a:lnTo>
                  <a:pt x="769985" y="2250174"/>
                </a:lnTo>
                <a:cubicBezTo>
                  <a:pt x="769985" y="2277133"/>
                  <a:pt x="791839" y="2298987"/>
                  <a:pt x="818798" y="2298987"/>
                </a:cubicBezTo>
                <a:lnTo>
                  <a:pt x="1014044" y="2298987"/>
                </a:lnTo>
                <a:cubicBezTo>
                  <a:pt x="1041003" y="2298987"/>
                  <a:pt x="1062857" y="2277133"/>
                  <a:pt x="1062857" y="2250174"/>
                </a:cubicBezTo>
                <a:lnTo>
                  <a:pt x="1062857" y="2054928"/>
                </a:lnTo>
                <a:cubicBezTo>
                  <a:pt x="1062857" y="2027969"/>
                  <a:pt x="1041003" y="2006115"/>
                  <a:pt x="1014044" y="2006115"/>
                </a:cubicBezTo>
                <a:close/>
                <a:moveTo>
                  <a:pt x="370964" y="2006115"/>
                </a:moveTo>
                <a:cubicBezTo>
                  <a:pt x="344005" y="2006115"/>
                  <a:pt x="322151" y="2027969"/>
                  <a:pt x="322151" y="2054928"/>
                </a:cubicBezTo>
                <a:lnTo>
                  <a:pt x="322151" y="2250174"/>
                </a:lnTo>
                <a:cubicBezTo>
                  <a:pt x="322151" y="2277133"/>
                  <a:pt x="344005" y="2298987"/>
                  <a:pt x="370964" y="2298987"/>
                </a:cubicBezTo>
                <a:lnTo>
                  <a:pt x="566210" y="2298987"/>
                </a:lnTo>
                <a:cubicBezTo>
                  <a:pt x="593169" y="2298987"/>
                  <a:pt x="615023" y="2277133"/>
                  <a:pt x="615023" y="2250174"/>
                </a:cubicBezTo>
                <a:lnTo>
                  <a:pt x="615023" y="2054928"/>
                </a:lnTo>
                <a:cubicBezTo>
                  <a:pt x="615023" y="2027969"/>
                  <a:pt x="593169" y="2006115"/>
                  <a:pt x="566210" y="2006115"/>
                </a:cubicBezTo>
                <a:close/>
                <a:moveTo>
                  <a:pt x="661014" y="956103"/>
                </a:moveTo>
                <a:lnTo>
                  <a:pt x="1309087" y="956103"/>
                </a:lnTo>
                <a:lnTo>
                  <a:pt x="1309087" y="1251488"/>
                </a:lnTo>
                <a:lnTo>
                  <a:pt x="1308807" y="1251488"/>
                </a:lnTo>
                <a:cubicBezTo>
                  <a:pt x="1309091" y="1366682"/>
                  <a:pt x="1247916" y="1473290"/>
                  <a:pt x="1148320" y="1531386"/>
                </a:cubicBezTo>
                <a:cubicBezTo>
                  <a:pt x="1048099" y="1589847"/>
                  <a:pt x="924270" y="1590261"/>
                  <a:pt x="823660" y="1532473"/>
                </a:cubicBezTo>
                <a:cubicBezTo>
                  <a:pt x="723050" y="1474685"/>
                  <a:pt x="661015" y="1367514"/>
                  <a:pt x="661015" y="1251489"/>
                </a:cubicBezTo>
                <a:lnTo>
                  <a:pt x="661315" y="1251488"/>
                </a:lnTo>
                <a:lnTo>
                  <a:pt x="661014" y="1251488"/>
                </a:lnTo>
                <a:close/>
                <a:moveTo>
                  <a:pt x="2203871" y="14577"/>
                </a:moveTo>
                <a:lnTo>
                  <a:pt x="2361705" y="14577"/>
                </a:lnTo>
                <a:lnTo>
                  <a:pt x="2361705" y="227644"/>
                </a:lnTo>
                <a:lnTo>
                  <a:pt x="2362254" y="227644"/>
                </a:lnTo>
                <a:lnTo>
                  <a:pt x="2362254" y="759406"/>
                </a:lnTo>
                <a:cubicBezTo>
                  <a:pt x="2362254" y="858375"/>
                  <a:pt x="2442485" y="938606"/>
                  <a:pt x="2541454" y="938606"/>
                </a:cubicBezTo>
                <a:lnTo>
                  <a:pt x="3187508" y="938606"/>
                </a:lnTo>
                <a:lnTo>
                  <a:pt x="3187508" y="939163"/>
                </a:lnTo>
                <a:lnTo>
                  <a:pt x="3342076" y="939163"/>
                </a:lnTo>
                <a:cubicBezTo>
                  <a:pt x="3528151" y="939163"/>
                  <a:pt x="3678994" y="1090006"/>
                  <a:pt x="3678994" y="1276081"/>
                </a:cubicBezTo>
                <a:lnTo>
                  <a:pt x="3678994" y="1774989"/>
                </a:lnTo>
                <a:lnTo>
                  <a:pt x="4018294" y="1774989"/>
                </a:lnTo>
                <a:lnTo>
                  <a:pt x="4018294" y="3935229"/>
                </a:lnTo>
                <a:lnTo>
                  <a:pt x="0" y="3935229"/>
                </a:lnTo>
                <a:lnTo>
                  <a:pt x="0" y="1774989"/>
                </a:lnTo>
                <a:lnTo>
                  <a:pt x="3521276" y="1774989"/>
                </a:lnTo>
                <a:lnTo>
                  <a:pt x="3521276" y="1276081"/>
                </a:lnTo>
                <a:cubicBezTo>
                  <a:pt x="3521276" y="1177112"/>
                  <a:pt x="3441045" y="1096881"/>
                  <a:pt x="3342076" y="1096881"/>
                </a:cubicBezTo>
                <a:lnTo>
                  <a:pt x="2696022" y="1096881"/>
                </a:lnTo>
                <a:lnTo>
                  <a:pt x="2696022" y="1096324"/>
                </a:lnTo>
                <a:lnTo>
                  <a:pt x="2541454" y="1096324"/>
                </a:lnTo>
                <a:cubicBezTo>
                  <a:pt x="2355379" y="1096324"/>
                  <a:pt x="2204536" y="945481"/>
                  <a:pt x="2204536" y="759406"/>
                </a:cubicBezTo>
                <a:lnTo>
                  <a:pt x="2204536" y="227645"/>
                </a:lnTo>
                <a:lnTo>
                  <a:pt x="2203871" y="227645"/>
                </a:lnTo>
                <a:close/>
                <a:moveTo>
                  <a:pt x="913050" y="0"/>
                </a:moveTo>
                <a:lnTo>
                  <a:pt x="1057050" y="0"/>
                </a:lnTo>
                <a:lnTo>
                  <a:pt x="1057050" y="569505"/>
                </a:lnTo>
                <a:cubicBezTo>
                  <a:pt x="1088315" y="573585"/>
                  <a:pt x="1118287" y="585198"/>
                  <a:pt x="1146441" y="601369"/>
                </a:cubicBezTo>
                <a:cubicBezTo>
                  <a:pt x="1247051" y="659157"/>
                  <a:pt x="1309086" y="766328"/>
                  <a:pt x="1309086" y="882353"/>
                </a:cubicBezTo>
                <a:lnTo>
                  <a:pt x="1021050" y="883318"/>
                </a:lnTo>
                <a:lnTo>
                  <a:pt x="1021050" y="612000"/>
                </a:lnTo>
                <a:lnTo>
                  <a:pt x="949050" y="612000"/>
                </a:lnTo>
                <a:lnTo>
                  <a:pt x="949050" y="883559"/>
                </a:lnTo>
                <a:cubicBezTo>
                  <a:pt x="853040" y="883880"/>
                  <a:pt x="757031" y="884202"/>
                  <a:pt x="661021" y="884523"/>
                </a:cubicBezTo>
                <a:cubicBezTo>
                  <a:pt x="660244" y="768500"/>
                  <a:pt x="721560" y="660917"/>
                  <a:pt x="821781" y="602456"/>
                </a:cubicBezTo>
                <a:cubicBezTo>
                  <a:pt x="850465" y="585724"/>
                  <a:pt x="881083" y="573747"/>
                  <a:pt x="913050" y="5695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36" name="Rounded Rectangle 1">
            <a:extLst>
              <a:ext uri="{FF2B5EF4-FFF2-40B4-BE49-F238E27FC236}">
                <a16:creationId xmlns:a16="http://schemas.microsoft.com/office/drawing/2014/main" id="{B72A3B80-90A2-4F5B-9DFA-44CF081919E4}"/>
              </a:ext>
            </a:extLst>
          </p:cNvPr>
          <p:cNvSpPr/>
          <p:nvPr/>
        </p:nvSpPr>
        <p:spPr>
          <a:xfrm>
            <a:off x="7518261" y="3596295"/>
            <a:ext cx="235119" cy="235983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37" name="Group 251">
            <a:extLst>
              <a:ext uri="{FF2B5EF4-FFF2-40B4-BE49-F238E27FC236}">
                <a16:creationId xmlns:a16="http://schemas.microsoft.com/office/drawing/2014/main" id="{C467C160-2DDA-4FDE-BD78-E4D4E64EEB37}"/>
              </a:ext>
            </a:extLst>
          </p:cNvPr>
          <p:cNvGrpSpPr/>
          <p:nvPr/>
        </p:nvGrpSpPr>
        <p:grpSpPr>
          <a:xfrm>
            <a:off x="7250054" y="3157745"/>
            <a:ext cx="302344" cy="284555"/>
            <a:chOff x="2541126" y="1428177"/>
            <a:chExt cx="4094798" cy="3853874"/>
          </a:xfrm>
          <a:solidFill>
            <a:schemeClr val="accent3"/>
          </a:solidFill>
        </p:grpSpPr>
        <p:sp>
          <p:nvSpPr>
            <p:cNvPr id="338" name="Oval 3">
              <a:extLst>
                <a:ext uri="{FF2B5EF4-FFF2-40B4-BE49-F238E27FC236}">
                  <a16:creationId xmlns:a16="http://schemas.microsoft.com/office/drawing/2014/main" id="{DAAC07AF-8231-4443-A8BD-575F67479ED1}"/>
                </a:ext>
              </a:extLst>
            </p:cNvPr>
            <p:cNvSpPr/>
            <p:nvPr/>
          </p:nvSpPr>
          <p:spPr>
            <a:xfrm rot="3600000">
              <a:off x="4286965" y="2933092"/>
              <a:ext cx="1836914" cy="2861004"/>
            </a:xfrm>
            <a:custGeom>
              <a:avLst/>
              <a:gdLst/>
              <a:ahLst/>
              <a:cxnLst/>
              <a:rect l="l" t="t" r="r" b="b"/>
              <a:pathLst>
                <a:path w="1836914" h="2861004">
                  <a:moveTo>
                    <a:pt x="241839" y="2395457"/>
                  </a:moveTo>
                  <a:lnTo>
                    <a:pt x="1595075" y="2395457"/>
                  </a:lnTo>
                  <a:cubicBezTo>
                    <a:pt x="1428203" y="2681813"/>
                    <a:pt x="1186766" y="2861004"/>
                    <a:pt x="918457" y="2861004"/>
                  </a:cubicBezTo>
                  <a:cubicBezTo>
                    <a:pt x="650148" y="2861004"/>
                    <a:pt x="408711" y="2681813"/>
                    <a:pt x="241839" y="2395457"/>
                  </a:cubicBezTo>
                  <a:close/>
                  <a:moveTo>
                    <a:pt x="899051" y="854553"/>
                  </a:moveTo>
                  <a:lnTo>
                    <a:pt x="892714" y="854681"/>
                  </a:lnTo>
                  <a:cubicBezTo>
                    <a:pt x="854708" y="855445"/>
                    <a:pt x="824517" y="886876"/>
                    <a:pt x="825282" y="924882"/>
                  </a:cubicBezTo>
                  <a:lnTo>
                    <a:pt x="825382" y="929867"/>
                  </a:lnTo>
                  <a:lnTo>
                    <a:pt x="704891" y="932291"/>
                  </a:lnTo>
                  <a:cubicBezTo>
                    <a:pt x="666885" y="933055"/>
                    <a:pt x="636694" y="964486"/>
                    <a:pt x="637459" y="1002492"/>
                  </a:cubicBezTo>
                  <a:lnTo>
                    <a:pt x="637586" y="1008829"/>
                  </a:lnTo>
                  <a:cubicBezTo>
                    <a:pt x="638351" y="1046835"/>
                    <a:pt x="669782" y="1077026"/>
                    <a:pt x="707788" y="1076262"/>
                  </a:cubicBezTo>
                  <a:lnTo>
                    <a:pt x="828278" y="1073838"/>
                  </a:lnTo>
                  <a:lnTo>
                    <a:pt x="831137" y="1215980"/>
                  </a:lnTo>
                  <a:lnTo>
                    <a:pt x="704892" y="1218520"/>
                  </a:lnTo>
                  <a:cubicBezTo>
                    <a:pt x="666885" y="1219284"/>
                    <a:pt x="636694" y="1250715"/>
                    <a:pt x="637459" y="1288721"/>
                  </a:cubicBezTo>
                  <a:lnTo>
                    <a:pt x="637586" y="1295058"/>
                  </a:lnTo>
                  <a:cubicBezTo>
                    <a:pt x="638351" y="1333064"/>
                    <a:pt x="669782" y="1363255"/>
                    <a:pt x="707788" y="1362491"/>
                  </a:cubicBezTo>
                  <a:lnTo>
                    <a:pt x="834033" y="1359951"/>
                  </a:lnTo>
                  <a:lnTo>
                    <a:pt x="836893" y="1502093"/>
                  </a:lnTo>
                  <a:lnTo>
                    <a:pt x="704891" y="1504749"/>
                  </a:lnTo>
                  <a:cubicBezTo>
                    <a:pt x="666885" y="1505513"/>
                    <a:pt x="636694" y="1536944"/>
                    <a:pt x="637459" y="1574950"/>
                  </a:cubicBezTo>
                  <a:lnTo>
                    <a:pt x="637586" y="1581287"/>
                  </a:lnTo>
                  <a:cubicBezTo>
                    <a:pt x="638351" y="1619293"/>
                    <a:pt x="669781" y="1649484"/>
                    <a:pt x="707787" y="1648720"/>
                  </a:cubicBezTo>
                  <a:lnTo>
                    <a:pt x="839789" y="1646064"/>
                  </a:lnTo>
                  <a:lnTo>
                    <a:pt x="842648" y="1788208"/>
                  </a:lnTo>
                  <a:lnTo>
                    <a:pt x="704892" y="1790979"/>
                  </a:lnTo>
                  <a:cubicBezTo>
                    <a:pt x="666886" y="1791743"/>
                    <a:pt x="636695" y="1823174"/>
                    <a:pt x="637459" y="1861180"/>
                  </a:cubicBezTo>
                  <a:lnTo>
                    <a:pt x="637587" y="1867517"/>
                  </a:lnTo>
                  <a:cubicBezTo>
                    <a:pt x="638351" y="1905523"/>
                    <a:pt x="669782" y="1935714"/>
                    <a:pt x="707788" y="1934949"/>
                  </a:cubicBezTo>
                  <a:lnTo>
                    <a:pt x="845544" y="1932178"/>
                  </a:lnTo>
                  <a:lnTo>
                    <a:pt x="845682" y="1939015"/>
                  </a:lnTo>
                  <a:cubicBezTo>
                    <a:pt x="846446" y="1977021"/>
                    <a:pt x="877877" y="2007212"/>
                    <a:pt x="915883" y="2006448"/>
                  </a:cubicBezTo>
                  <a:lnTo>
                    <a:pt x="922220" y="2006320"/>
                  </a:lnTo>
                  <a:cubicBezTo>
                    <a:pt x="960226" y="2005556"/>
                    <a:pt x="990417" y="1974125"/>
                    <a:pt x="989653" y="1936119"/>
                  </a:cubicBezTo>
                  <a:lnTo>
                    <a:pt x="989515" y="1929282"/>
                  </a:lnTo>
                  <a:lnTo>
                    <a:pt x="1110045" y="1926858"/>
                  </a:lnTo>
                  <a:cubicBezTo>
                    <a:pt x="1148051" y="1926093"/>
                    <a:pt x="1178242" y="1894663"/>
                    <a:pt x="1177477" y="1856656"/>
                  </a:cubicBezTo>
                  <a:lnTo>
                    <a:pt x="1177350" y="1850320"/>
                  </a:lnTo>
                  <a:cubicBezTo>
                    <a:pt x="1176585" y="1812313"/>
                    <a:pt x="1145155" y="1782122"/>
                    <a:pt x="1107149" y="1782887"/>
                  </a:cubicBezTo>
                  <a:lnTo>
                    <a:pt x="986619" y="1785311"/>
                  </a:lnTo>
                  <a:lnTo>
                    <a:pt x="983760" y="1643168"/>
                  </a:lnTo>
                  <a:lnTo>
                    <a:pt x="1110044" y="1640628"/>
                  </a:lnTo>
                  <a:cubicBezTo>
                    <a:pt x="1148051" y="1639863"/>
                    <a:pt x="1178242" y="1608433"/>
                    <a:pt x="1177477" y="1570426"/>
                  </a:cubicBezTo>
                  <a:lnTo>
                    <a:pt x="1177350" y="1564090"/>
                  </a:lnTo>
                  <a:cubicBezTo>
                    <a:pt x="1176585" y="1526083"/>
                    <a:pt x="1145154" y="1495892"/>
                    <a:pt x="1107148" y="1496657"/>
                  </a:cubicBezTo>
                  <a:lnTo>
                    <a:pt x="980864" y="1499197"/>
                  </a:lnTo>
                  <a:lnTo>
                    <a:pt x="978004" y="1357055"/>
                  </a:lnTo>
                  <a:lnTo>
                    <a:pt x="1110045" y="1354399"/>
                  </a:lnTo>
                  <a:cubicBezTo>
                    <a:pt x="1148051" y="1353634"/>
                    <a:pt x="1178242" y="1322204"/>
                    <a:pt x="1177477" y="1284198"/>
                  </a:cubicBezTo>
                  <a:lnTo>
                    <a:pt x="1177350" y="1277861"/>
                  </a:lnTo>
                  <a:cubicBezTo>
                    <a:pt x="1176585" y="1239854"/>
                    <a:pt x="1145155" y="1209663"/>
                    <a:pt x="1107148" y="1210428"/>
                  </a:cubicBezTo>
                  <a:lnTo>
                    <a:pt x="975108" y="1213084"/>
                  </a:lnTo>
                  <a:lnTo>
                    <a:pt x="972249" y="1070942"/>
                  </a:lnTo>
                  <a:lnTo>
                    <a:pt x="1110044" y="1068170"/>
                  </a:lnTo>
                  <a:cubicBezTo>
                    <a:pt x="1148051" y="1067405"/>
                    <a:pt x="1178242" y="1035975"/>
                    <a:pt x="1177477" y="997969"/>
                  </a:cubicBezTo>
                  <a:lnTo>
                    <a:pt x="1177350" y="991632"/>
                  </a:lnTo>
                  <a:cubicBezTo>
                    <a:pt x="1176585" y="953626"/>
                    <a:pt x="1145155" y="923435"/>
                    <a:pt x="1107149" y="924199"/>
                  </a:cubicBezTo>
                  <a:lnTo>
                    <a:pt x="969353" y="926971"/>
                  </a:lnTo>
                  <a:lnTo>
                    <a:pt x="969252" y="921986"/>
                  </a:lnTo>
                  <a:cubicBezTo>
                    <a:pt x="968488" y="883980"/>
                    <a:pt x="937057" y="853789"/>
                    <a:pt x="899051" y="854553"/>
                  </a:cubicBezTo>
                  <a:close/>
                  <a:moveTo>
                    <a:pt x="129937" y="699713"/>
                  </a:moveTo>
                  <a:lnTo>
                    <a:pt x="1706977" y="699713"/>
                  </a:lnTo>
                  <a:cubicBezTo>
                    <a:pt x="1789890" y="913280"/>
                    <a:pt x="1836914" y="1163338"/>
                    <a:pt x="1836914" y="1430502"/>
                  </a:cubicBezTo>
                  <a:cubicBezTo>
                    <a:pt x="1836914" y="1684614"/>
                    <a:pt x="1794373" y="1923251"/>
                    <a:pt x="1719229" y="2129881"/>
                  </a:cubicBezTo>
                  <a:lnTo>
                    <a:pt x="117685" y="2129880"/>
                  </a:lnTo>
                  <a:cubicBezTo>
                    <a:pt x="42541" y="1923251"/>
                    <a:pt x="0" y="1684614"/>
                    <a:pt x="0" y="1430502"/>
                  </a:cubicBezTo>
                  <a:cubicBezTo>
                    <a:pt x="0" y="1163338"/>
                    <a:pt x="47023" y="913280"/>
                    <a:pt x="129937" y="699713"/>
                  </a:cubicBezTo>
                  <a:close/>
                  <a:moveTo>
                    <a:pt x="918457" y="0"/>
                  </a:moveTo>
                  <a:cubicBezTo>
                    <a:pt x="1176886" y="0"/>
                    <a:pt x="1410387" y="166238"/>
                    <a:pt x="1576745" y="434136"/>
                  </a:cubicBezTo>
                  <a:lnTo>
                    <a:pt x="260168" y="434136"/>
                  </a:lnTo>
                  <a:cubicBezTo>
                    <a:pt x="303683" y="363180"/>
                    <a:pt x="352374" y="299618"/>
                    <a:pt x="404939" y="244308"/>
                  </a:cubicBezTo>
                  <a:cubicBezTo>
                    <a:pt x="551525" y="90065"/>
                    <a:pt x="728238" y="0"/>
                    <a:pt x="9184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39" name="Oval 6">
              <a:extLst>
                <a:ext uri="{FF2B5EF4-FFF2-40B4-BE49-F238E27FC236}">
                  <a16:creationId xmlns:a16="http://schemas.microsoft.com/office/drawing/2014/main" id="{C21D2794-0F95-405D-B2BD-CEFCC4973953}"/>
                </a:ext>
              </a:extLst>
            </p:cNvPr>
            <p:cNvSpPr/>
            <p:nvPr/>
          </p:nvSpPr>
          <p:spPr>
            <a:xfrm>
              <a:off x="2541126" y="1428177"/>
              <a:ext cx="2390914" cy="2390722"/>
            </a:xfrm>
            <a:custGeom>
              <a:avLst/>
              <a:gdLst/>
              <a:ahLst/>
              <a:cxnLst/>
              <a:rect l="l" t="t" r="r" b="b"/>
              <a:pathLst>
                <a:path w="2390914" h="2390722">
                  <a:moveTo>
                    <a:pt x="498915" y="1270956"/>
                  </a:moveTo>
                  <a:cubicBezTo>
                    <a:pt x="466867" y="1631494"/>
                    <a:pt x="545499" y="1983842"/>
                    <a:pt x="712031" y="2288058"/>
                  </a:cubicBezTo>
                  <a:cubicBezTo>
                    <a:pt x="464683" y="2178998"/>
                    <a:pt x="261507" y="1988348"/>
                    <a:pt x="138595" y="1749053"/>
                  </a:cubicBezTo>
                  <a:cubicBezTo>
                    <a:pt x="277769" y="1358624"/>
                    <a:pt x="362527" y="1299202"/>
                    <a:pt x="498915" y="1270956"/>
                  </a:cubicBezTo>
                  <a:close/>
                  <a:moveTo>
                    <a:pt x="663719" y="1248057"/>
                  </a:moveTo>
                  <a:cubicBezTo>
                    <a:pt x="854605" y="1249746"/>
                    <a:pt x="1109835" y="1376281"/>
                    <a:pt x="1298578" y="1813332"/>
                  </a:cubicBezTo>
                  <a:cubicBezTo>
                    <a:pt x="1397857" y="2120821"/>
                    <a:pt x="1588764" y="2223823"/>
                    <a:pt x="1726654" y="2264196"/>
                  </a:cubicBezTo>
                  <a:cubicBezTo>
                    <a:pt x="1567365" y="2345838"/>
                    <a:pt x="1386653" y="2390722"/>
                    <a:pt x="1195457" y="2390722"/>
                  </a:cubicBezTo>
                  <a:cubicBezTo>
                    <a:pt x="1105105" y="2390722"/>
                    <a:pt x="1017093" y="2380699"/>
                    <a:pt x="932674" y="2360815"/>
                  </a:cubicBezTo>
                  <a:cubicBezTo>
                    <a:pt x="712904" y="2043420"/>
                    <a:pt x="606953" y="1651154"/>
                    <a:pt x="649805" y="1249566"/>
                  </a:cubicBezTo>
                  <a:lnTo>
                    <a:pt x="649860" y="1249198"/>
                  </a:lnTo>
                  <a:cubicBezTo>
                    <a:pt x="654424" y="1248049"/>
                    <a:pt x="659052" y="1248016"/>
                    <a:pt x="663719" y="1248057"/>
                  </a:cubicBezTo>
                  <a:close/>
                  <a:moveTo>
                    <a:pt x="625086" y="746603"/>
                  </a:moveTo>
                  <a:cubicBezTo>
                    <a:pt x="575988" y="864735"/>
                    <a:pt x="539829" y="989276"/>
                    <a:pt x="517891" y="1118420"/>
                  </a:cubicBezTo>
                  <a:cubicBezTo>
                    <a:pt x="333267" y="1155048"/>
                    <a:pt x="104158" y="1288682"/>
                    <a:pt x="51134" y="1540967"/>
                  </a:cubicBezTo>
                  <a:cubicBezTo>
                    <a:pt x="17753" y="1431609"/>
                    <a:pt x="0" y="1315510"/>
                    <a:pt x="0" y="1195265"/>
                  </a:cubicBezTo>
                  <a:cubicBezTo>
                    <a:pt x="0" y="1097761"/>
                    <a:pt x="11673" y="1002983"/>
                    <a:pt x="35026" y="912575"/>
                  </a:cubicBezTo>
                  <a:cubicBezTo>
                    <a:pt x="217565" y="821038"/>
                    <a:pt x="417517" y="763810"/>
                    <a:pt x="625086" y="746603"/>
                  </a:cubicBezTo>
                  <a:close/>
                  <a:moveTo>
                    <a:pt x="814533" y="740223"/>
                  </a:moveTo>
                  <a:cubicBezTo>
                    <a:pt x="857324" y="741439"/>
                    <a:pt x="900304" y="744323"/>
                    <a:pt x="943391" y="748921"/>
                  </a:cubicBezTo>
                  <a:cubicBezTo>
                    <a:pt x="1533041" y="811841"/>
                    <a:pt x="2035353" y="1184101"/>
                    <a:pt x="2272257" y="1711892"/>
                  </a:cubicBezTo>
                  <a:cubicBezTo>
                    <a:pt x="2187283" y="1890127"/>
                    <a:pt x="2059291" y="2043796"/>
                    <a:pt x="1900038" y="2157347"/>
                  </a:cubicBezTo>
                  <a:cubicBezTo>
                    <a:pt x="1701554" y="2156027"/>
                    <a:pt x="1460014" y="1852027"/>
                    <a:pt x="1333085" y="1537286"/>
                  </a:cubicBezTo>
                  <a:cubicBezTo>
                    <a:pt x="1100582" y="1188617"/>
                    <a:pt x="869651" y="1107095"/>
                    <a:pt x="672276" y="1104550"/>
                  </a:cubicBezTo>
                  <a:cubicBezTo>
                    <a:pt x="696894" y="977637"/>
                    <a:pt x="736528" y="855836"/>
                    <a:pt x="789292" y="741073"/>
                  </a:cubicBezTo>
                  <a:cubicBezTo>
                    <a:pt x="797710" y="739809"/>
                    <a:pt x="806118" y="739984"/>
                    <a:pt x="814533" y="740223"/>
                  </a:cubicBezTo>
                  <a:close/>
                  <a:moveTo>
                    <a:pt x="1949984" y="342891"/>
                  </a:moveTo>
                  <a:cubicBezTo>
                    <a:pt x="1980284" y="344390"/>
                    <a:pt x="2009562" y="347173"/>
                    <a:pt x="2037299" y="352632"/>
                  </a:cubicBezTo>
                  <a:cubicBezTo>
                    <a:pt x="2256924" y="565872"/>
                    <a:pt x="2390914" y="864921"/>
                    <a:pt x="2390914" y="1195265"/>
                  </a:cubicBezTo>
                  <a:cubicBezTo>
                    <a:pt x="2390914" y="1308987"/>
                    <a:pt x="2375035" y="1419000"/>
                    <a:pt x="2344329" y="1522910"/>
                  </a:cubicBezTo>
                  <a:cubicBezTo>
                    <a:pt x="2066307" y="1015476"/>
                    <a:pt x="1553437" y="663959"/>
                    <a:pt x="959223" y="600552"/>
                  </a:cubicBezTo>
                  <a:lnTo>
                    <a:pt x="864631" y="596352"/>
                  </a:lnTo>
                  <a:cubicBezTo>
                    <a:pt x="907064" y="522568"/>
                    <a:pt x="955150" y="452387"/>
                    <a:pt x="1010214" y="387898"/>
                  </a:cubicBezTo>
                  <a:cubicBezTo>
                    <a:pt x="1122148" y="420510"/>
                    <a:pt x="1261495" y="433074"/>
                    <a:pt x="1437226" y="415578"/>
                  </a:cubicBezTo>
                  <a:cubicBezTo>
                    <a:pt x="1605555" y="362253"/>
                    <a:pt x="1791720" y="335061"/>
                    <a:pt x="1949984" y="342891"/>
                  </a:cubicBezTo>
                  <a:close/>
                  <a:moveTo>
                    <a:pt x="645877" y="135832"/>
                  </a:moveTo>
                  <a:cubicBezTo>
                    <a:pt x="699247" y="208461"/>
                    <a:pt x="768689" y="278008"/>
                    <a:pt x="866491" y="329123"/>
                  </a:cubicBezTo>
                  <a:cubicBezTo>
                    <a:pt x="800430" y="410892"/>
                    <a:pt x="743691" y="499993"/>
                    <a:pt x="695084" y="593886"/>
                  </a:cubicBezTo>
                  <a:cubicBezTo>
                    <a:pt x="487669" y="600275"/>
                    <a:pt x="286081" y="644629"/>
                    <a:pt x="98288" y="720924"/>
                  </a:cubicBezTo>
                  <a:cubicBezTo>
                    <a:pt x="207511" y="467961"/>
                    <a:pt x="401699" y="260335"/>
                    <a:pt x="645877" y="135832"/>
                  </a:cubicBezTo>
                  <a:close/>
                  <a:moveTo>
                    <a:pt x="1421192" y="21777"/>
                  </a:moveTo>
                  <a:cubicBezTo>
                    <a:pt x="1556568" y="47494"/>
                    <a:pt x="1683835" y="96073"/>
                    <a:pt x="1798675" y="163618"/>
                  </a:cubicBezTo>
                  <a:cubicBezTo>
                    <a:pt x="1745123" y="171055"/>
                    <a:pt x="1687959" y="186995"/>
                    <a:pt x="1626738" y="211372"/>
                  </a:cubicBezTo>
                  <a:cubicBezTo>
                    <a:pt x="1422699" y="270506"/>
                    <a:pt x="1257466" y="279678"/>
                    <a:pt x="1126105" y="257383"/>
                  </a:cubicBezTo>
                  <a:cubicBezTo>
                    <a:pt x="1214004" y="167486"/>
                    <a:pt x="1313290" y="88650"/>
                    <a:pt x="1421192" y="21777"/>
                  </a:cubicBezTo>
                  <a:close/>
                  <a:moveTo>
                    <a:pt x="1192903" y="0"/>
                  </a:moveTo>
                  <a:cubicBezTo>
                    <a:pt x="1110779" y="62762"/>
                    <a:pt x="1034516" y="132486"/>
                    <a:pt x="966800" y="209999"/>
                  </a:cubicBezTo>
                  <a:cubicBezTo>
                    <a:pt x="885863" y="177026"/>
                    <a:pt x="825266" y="128646"/>
                    <a:pt x="781556" y="76616"/>
                  </a:cubicBezTo>
                  <a:cubicBezTo>
                    <a:pt x="909026" y="26315"/>
                    <a:pt x="1047935" y="247"/>
                    <a:pt x="119290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40" name="Oval 7">
            <a:extLst>
              <a:ext uri="{FF2B5EF4-FFF2-40B4-BE49-F238E27FC236}">
                <a16:creationId xmlns:a16="http://schemas.microsoft.com/office/drawing/2014/main" id="{1D428426-6B36-48AB-A888-72B8C84E2B4C}"/>
              </a:ext>
            </a:extLst>
          </p:cNvPr>
          <p:cNvSpPr/>
          <p:nvPr/>
        </p:nvSpPr>
        <p:spPr>
          <a:xfrm>
            <a:off x="7609944" y="3117162"/>
            <a:ext cx="182926" cy="24028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41" name="Group 170">
            <a:extLst>
              <a:ext uri="{FF2B5EF4-FFF2-40B4-BE49-F238E27FC236}">
                <a16:creationId xmlns:a16="http://schemas.microsoft.com/office/drawing/2014/main" id="{9699CA97-F134-4089-89AF-A9A264ADC5E0}"/>
              </a:ext>
            </a:extLst>
          </p:cNvPr>
          <p:cNvGrpSpPr/>
          <p:nvPr/>
        </p:nvGrpSpPr>
        <p:grpSpPr>
          <a:xfrm>
            <a:off x="7321472" y="4175274"/>
            <a:ext cx="244822" cy="246461"/>
            <a:chOff x="2612260" y="1422267"/>
            <a:chExt cx="3975964" cy="4002557"/>
          </a:xfrm>
          <a:solidFill>
            <a:schemeClr val="accent2"/>
          </a:solidFill>
        </p:grpSpPr>
        <p:sp>
          <p:nvSpPr>
            <p:cNvPr id="342" name="Rectangle 4">
              <a:extLst>
                <a:ext uri="{FF2B5EF4-FFF2-40B4-BE49-F238E27FC236}">
                  <a16:creationId xmlns:a16="http://schemas.microsoft.com/office/drawing/2014/main" id="{84D2F382-63CF-4AE4-A7A1-593D7185BE9D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3" name="Parallelogram 6">
              <a:extLst>
                <a:ext uri="{FF2B5EF4-FFF2-40B4-BE49-F238E27FC236}">
                  <a16:creationId xmlns:a16="http://schemas.microsoft.com/office/drawing/2014/main" id="{BA7BE238-18DD-431F-BB40-2FC475A111B1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4" name="Parallelogram 6">
              <a:extLst>
                <a:ext uri="{FF2B5EF4-FFF2-40B4-BE49-F238E27FC236}">
                  <a16:creationId xmlns:a16="http://schemas.microsoft.com/office/drawing/2014/main" id="{3DF178C8-A6C7-449E-A3E0-99301D8E8B0E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5" name="Parallelogram 6">
              <a:extLst>
                <a:ext uri="{FF2B5EF4-FFF2-40B4-BE49-F238E27FC236}">
                  <a16:creationId xmlns:a16="http://schemas.microsoft.com/office/drawing/2014/main" id="{88FA499A-D216-4D82-A1FE-DA65603127F5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6" name="Parallelogram 6">
              <a:extLst>
                <a:ext uri="{FF2B5EF4-FFF2-40B4-BE49-F238E27FC236}">
                  <a16:creationId xmlns:a16="http://schemas.microsoft.com/office/drawing/2014/main" id="{6289E7D1-0E8B-4503-A4BA-402CD9AF9354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7" name="Rectangle 4">
              <a:extLst>
                <a:ext uri="{FF2B5EF4-FFF2-40B4-BE49-F238E27FC236}">
                  <a16:creationId xmlns:a16="http://schemas.microsoft.com/office/drawing/2014/main" id="{2AD96149-F28D-4F96-9BD0-A8F40D74C485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8" name="Parallelogram 6">
              <a:extLst>
                <a:ext uri="{FF2B5EF4-FFF2-40B4-BE49-F238E27FC236}">
                  <a16:creationId xmlns:a16="http://schemas.microsoft.com/office/drawing/2014/main" id="{2E5B7506-95CB-4E63-99F7-D95F175EF3BC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9" name="Parallelogram 6">
              <a:extLst>
                <a:ext uri="{FF2B5EF4-FFF2-40B4-BE49-F238E27FC236}">
                  <a16:creationId xmlns:a16="http://schemas.microsoft.com/office/drawing/2014/main" id="{FA149865-ED7A-4534-AFC7-6605594E0309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0" name="Parallelogram 6">
              <a:extLst>
                <a:ext uri="{FF2B5EF4-FFF2-40B4-BE49-F238E27FC236}">
                  <a16:creationId xmlns:a16="http://schemas.microsoft.com/office/drawing/2014/main" id="{D544990D-8633-409C-BDEF-A454806FA3C9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1" name="Parallelogram 6">
              <a:extLst>
                <a:ext uri="{FF2B5EF4-FFF2-40B4-BE49-F238E27FC236}">
                  <a16:creationId xmlns:a16="http://schemas.microsoft.com/office/drawing/2014/main" id="{F9361B33-000C-420A-9DB6-4D38D507B5DC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2" name="Rectangle 4">
              <a:extLst>
                <a:ext uri="{FF2B5EF4-FFF2-40B4-BE49-F238E27FC236}">
                  <a16:creationId xmlns:a16="http://schemas.microsoft.com/office/drawing/2014/main" id="{88BF0D29-0972-4BEC-A890-41C0415980FF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3" name="Parallelogram 6">
              <a:extLst>
                <a:ext uri="{FF2B5EF4-FFF2-40B4-BE49-F238E27FC236}">
                  <a16:creationId xmlns:a16="http://schemas.microsoft.com/office/drawing/2014/main" id="{8B1AA648-1CAF-4941-A8A8-07F6B7657204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4" name="Parallelogram 6">
              <a:extLst>
                <a:ext uri="{FF2B5EF4-FFF2-40B4-BE49-F238E27FC236}">
                  <a16:creationId xmlns:a16="http://schemas.microsoft.com/office/drawing/2014/main" id="{509AA961-A455-4BF3-84EC-AA94D3FA0C73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5" name="Parallelogram 6">
              <a:extLst>
                <a:ext uri="{FF2B5EF4-FFF2-40B4-BE49-F238E27FC236}">
                  <a16:creationId xmlns:a16="http://schemas.microsoft.com/office/drawing/2014/main" id="{09FDD112-189F-42F9-BE9B-04DCF7FD0CD2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6" name="Parallelogram 6">
              <a:extLst>
                <a:ext uri="{FF2B5EF4-FFF2-40B4-BE49-F238E27FC236}">
                  <a16:creationId xmlns:a16="http://schemas.microsoft.com/office/drawing/2014/main" id="{72B3A2D4-3FEE-42FE-B70B-1AD9854F83C0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7" name="Rectangle 7">
              <a:extLst>
                <a:ext uri="{FF2B5EF4-FFF2-40B4-BE49-F238E27FC236}">
                  <a16:creationId xmlns:a16="http://schemas.microsoft.com/office/drawing/2014/main" id="{7CD2DDF9-D367-480C-90BD-59E92C6ABEE1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8" name="Rectangle 4">
              <a:extLst>
                <a:ext uri="{FF2B5EF4-FFF2-40B4-BE49-F238E27FC236}">
                  <a16:creationId xmlns:a16="http://schemas.microsoft.com/office/drawing/2014/main" id="{F7DDB296-8153-4C61-A83C-52ED06AAA1AA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9" name="Rectangle 4">
              <a:extLst>
                <a:ext uri="{FF2B5EF4-FFF2-40B4-BE49-F238E27FC236}">
                  <a16:creationId xmlns:a16="http://schemas.microsoft.com/office/drawing/2014/main" id="{DFEBFF64-765A-4C5B-8B96-7849EB274B35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0" name="Rectangle 4">
              <a:extLst>
                <a:ext uri="{FF2B5EF4-FFF2-40B4-BE49-F238E27FC236}">
                  <a16:creationId xmlns:a16="http://schemas.microsoft.com/office/drawing/2014/main" id="{47BC3186-D83E-4FF8-9578-9EDEE4FC5776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1" name="Rectangle 4">
              <a:extLst>
                <a:ext uri="{FF2B5EF4-FFF2-40B4-BE49-F238E27FC236}">
                  <a16:creationId xmlns:a16="http://schemas.microsoft.com/office/drawing/2014/main" id="{B1254772-1082-47BD-883F-8EC24219782F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2" name="Rectangle 4">
              <a:extLst>
                <a:ext uri="{FF2B5EF4-FFF2-40B4-BE49-F238E27FC236}">
                  <a16:creationId xmlns:a16="http://schemas.microsoft.com/office/drawing/2014/main" id="{91DF69EB-EE48-4377-89EB-06A9D74290D4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3" name="Rectangle 4">
              <a:extLst>
                <a:ext uri="{FF2B5EF4-FFF2-40B4-BE49-F238E27FC236}">
                  <a16:creationId xmlns:a16="http://schemas.microsoft.com/office/drawing/2014/main" id="{AA69FA54-9EF9-4268-BF5C-407BED8F310F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64" name="Rectangle 5">
            <a:extLst>
              <a:ext uri="{FF2B5EF4-FFF2-40B4-BE49-F238E27FC236}">
                <a16:creationId xmlns:a16="http://schemas.microsoft.com/office/drawing/2014/main" id="{5463B2ED-ADD2-4F7F-A64B-39B3966FF2F0}"/>
              </a:ext>
            </a:extLst>
          </p:cNvPr>
          <p:cNvSpPr/>
          <p:nvPr/>
        </p:nvSpPr>
        <p:spPr>
          <a:xfrm>
            <a:off x="7228400" y="3802553"/>
            <a:ext cx="238526" cy="238667"/>
          </a:xfrm>
          <a:custGeom>
            <a:avLst/>
            <a:gdLst/>
            <a:ahLst/>
            <a:cxnLst/>
            <a:rect l="l" t="t" r="r" b="b"/>
            <a:pathLst>
              <a:path w="3944785" h="3947111">
                <a:moveTo>
                  <a:pt x="172192" y="3407667"/>
                </a:moveTo>
                <a:lnTo>
                  <a:pt x="3772592" y="3407667"/>
                </a:lnTo>
                <a:lnTo>
                  <a:pt x="3772592" y="3947111"/>
                </a:lnTo>
                <a:lnTo>
                  <a:pt x="172192" y="3947111"/>
                </a:lnTo>
                <a:close/>
                <a:moveTo>
                  <a:pt x="48006" y="2975619"/>
                </a:moveTo>
                <a:lnTo>
                  <a:pt x="3896779" y="2975619"/>
                </a:lnTo>
                <a:cubicBezTo>
                  <a:pt x="3923292" y="2975619"/>
                  <a:pt x="3944785" y="2997112"/>
                  <a:pt x="3944785" y="3023625"/>
                </a:cubicBezTo>
                <a:lnTo>
                  <a:pt x="3944785" y="3215645"/>
                </a:lnTo>
                <a:cubicBezTo>
                  <a:pt x="3944785" y="3242158"/>
                  <a:pt x="3923292" y="3263651"/>
                  <a:pt x="3896779" y="3263651"/>
                </a:cubicBezTo>
                <a:lnTo>
                  <a:pt x="48006" y="3263651"/>
                </a:lnTo>
                <a:cubicBezTo>
                  <a:pt x="21493" y="3263651"/>
                  <a:pt x="0" y="3242158"/>
                  <a:pt x="0" y="3215645"/>
                </a:cubicBezTo>
                <a:lnTo>
                  <a:pt x="0" y="3023625"/>
                </a:lnTo>
                <a:cubicBezTo>
                  <a:pt x="0" y="2997112"/>
                  <a:pt x="21493" y="2975619"/>
                  <a:pt x="48006" y="2975619"/>
                </a:cubicBezTo>
                <a:close/>
                <a:moveTo>
                  <a:pt x="3322863" y="2173367"/>
                </a:moveTo>
                <a:cubicBezTo>
                  <a:pt x="3481939" y="2173367"/>
                  <a:pt x="3610895" y="2302323"/>
                  <a:pt x="3610895" y="2461399"/>
                </a:cubicBezTo>
                <a:cubicBezTo>
                  <a:pt x="3610895" y="2620475"/>
                  <a:pt x="3481939" y="2749431"/>
                  <a:pt x="3322863" y="2749431"/>
                </a:cubicBezTo>
                <a:cubicBezTo>
                  <a:pt x="3163787" y="2749431"/>
                  <a:pt x="3034831" y="2620475"/>
                  <a:pt x="3034831" y="2461399"/>
                </a:cubicBezTo>
                <a:cubicBezTo>
                  <a:pt x="3034831" y="2302323"/>
                  <a:pt x="3163787" y="2173367"/>
                  <a:pt x="3322863" y="2173367"/>
                </a:cubicBezTo>
                <a:close/>
                <a:moveTo>
                  <a:pt x="623915" y="2173367"/>
                </a:moveTo>
                <a:cubicBezTo>
                  <a:pt x="782991" y="2173367"/>
                  <a:pt x="911947" y="2302323"/>
                  <a:pt x="911947" y="2461399"/>
                </a:cubicBezTo>
                <a:cubicBezTo>
                  <a:pt x="911947" y="2620475"/>
                  <a:pt x="782991" y="2749431"/>
                  <a:pt x="623915" y="2749431"/>
                </a:cubicBezTo>
                <a:cubicBezTo>
                  <a:pt x="464839" y="2749431"/>
                  <a:pt x="335883" y="2620475"/>
                  <a:pt x="335883" y="2461399"/>
                </a:cubicBezTo>
                <a:cubicBezTo>
                  <a:pt x="335883" y="2302323"/>
                  <a:pt x="464839" y="2173367"/>
                  <a:pt x="623915" y="2173367"/>
                </a:cubicBezTo>
                <a:close/>
                <a:moveTo>
                  <a:pt x="955861" y="1460181"/>
                </a:moveTo>
                <a:lnTo>
                  <a:pt x="962165" y="2349615"/>
                </a:lnTo>
                <a:cubicBezTo>
                  <a:pt x="913419" y="2214511"/>
                  <a:pt x="789164" y="2116019"/>
                  <a:pt x="640244" y="2104834"/>
                </a:cubicBezTo>
                <a:lnTo>
                  <a:pt x="640244" y="1976798"/>
                </a:lnTo>
                <a:cubicBezTo>
                  <a:pt x="640244" y="1751294"/>
                  <a:pt x="767760" y="1555572"/>
                  <a:pt x="955861" y="1460181"/>
                </a:cubicBezTo>
                <a:close/>
                <a:moveTo>
                  <a:pt x="2977564" y="1454015"/>
                </a:moveTo>
                <a:cubicBezTo>
                  <a:pt x="3171744" y="1547562"/>
                  <a:pt x="3304540" y="1746672"/>
                  <a:pt x="3304540" y="1976798"/>
                </a:cubicBezTo>
                <a:lnTo>
                  <a:pt x="3304540" y="2105213"/>
                </a:lnTo>
                <a:cubicBezTo>
                  <a:pt x="3156261" y="2117799"/>
                  <a:pt x="3033007" y="2217024"/>
                  <a:pt x="2985487" y="2352440"/>
                </a:cubicBezTo>
                <a:close/>
                <a:moveTo>
                  <a:pt x="1028327" y="1428070"/>
                </a:moveTo>
                <a:lnTo>
                  <a:pt x="1028109" y="1441018"/>
                </a:lnTo>
                <a:lnTo>
                  <a:pt x="1005636" y="1434996"/>
                </a:lnTo>
                <a:close/>
                <a:moveTo>
                  <a:pt x="1225599" y="1391443"/>
                </a:moveTo>
                <a:lnTo>
                  <a:pt x="1434414" y="1391443"/>
                </a:lnTo>
                <a:cubicBezTo>
                  <a:pt x="1568079" y="1475410"/>
                  <a:pt x="1724362" y="1526267"/>
                  <a:pt x="1892034" y="1531748"/>
                </a:cubicBezTo>
                <a:cubicBezTo>
                  <a:pt x="1925778" y="1536167"/>
                  <a:pt x="1960158" y="1538169"/>
                  <a:pt x="1995006" y="1538169"/>
                </a:cubicBezTo>
                <a:cubicBezTo>
                  <a:pt x="2175704" y="1538169"/>
                  <a:pt x="2343825" y="1484324"/>
                  <a:pt x="2483963" y="1391443"/>
                </a:cubicBezTo>
                <a:lnTo>
                  <a:pt x="2719185" y="1391443"/>
                </a:lnTo>
                <a:cubicBezTo>
                  <a:pt x="2802423" y="1391443"/>
                  <a:pt x="2881603" y="1408817"/>
                  <a:pt x="2953046" y="1440708"/>
                </a:cubicBezTo>
                <a:lnTo>
                  <a:pt x="2064785" y="1678717"/>
                </a:lnTo>
                <a:lnTo>
                  <a:pt x="2074621" y="2794179"/>
                </a:lnTo>
                <a:lnTo>
                  <a:pt x="2970778" y="2554055"/>
                </a:lnTo>
                <a:cubicBezTo>
                  <a:pt x="2992440" y="2666528"/>
                  <a:pt x="3064862" y="2760650"/>
                  <a:pt x="3163644" y="2811725"/>
                </a:cubicBezTo>
                <a:lnTo>
                  <a:pt x="784901" y="2811725"/>
                </a:lnTo>
                <a:cubicBezTo>
                  <a:pt x="886027" y="2759438"/>
                  <a:pt x="959528" y="2662037"/>
                  <a:pt x="979462" y="2546081"/>
                </a:cubicBezTo>
                <a:lnTo>
                  <a:pt x="1858357" y="2781580"/>
                </a:lnTo>
                <a:lnTo>
                  <a:pt x="1858232" y="2763890"/>
                </a:lnTo>
                <a:lnTo>
                  <a:pt x="1931174" y="2783434"/>
                </a:lnTo>
                <a:lnTo>
                  <a:pt x="1949898" y="1670353"/>
                </a:lnTo>
                <a:lnTo>
                  <a:pt x="1036442" y="1425593"/>
                </a:lnTo>
                <a:cubicBezTo>
                  <a:pt x="1095109" y="1402546"/>
                  <a:pt x="1159058" y="1391443"/>
                  <a:pt x="1225599" y="1391443"/>
                </a:cubicBezTo>
                <a:close/>
                <a:moveTo>
                  <a:pt x="1972392" y="0"/>
                </a:moveTo>
                <a:cubicBezTo>
                  <a:pt x="2330312" y="0"/>
                  <a:pt x="2620464" y="290152"/>
                  <a:pt x="2620464" y="648072"/>
                </a:cubicBezTo>
                <a:cubicBezTo>
                  <a:pt x="2620464" y="1005992"/>
                  <a:pt x="2330312" y="1296144"/>
                  <a:pt x="1972392" y="1296144"/>
                </a:cubicBezTo>
                <a:cubicBezTo>
                  <a:pt x="1614472" y="1296144"/>
                  <a:pt x="1324320" y="1005992"/>
                  <a:pt x="1324320" y="648072"/>
                </a:cubicBezTo>
                <a:cubicBezTo>
                  <a:pt x="1324320" y="290152"/>
                  <a:pt x="1614472" y="0"/>
                  <a:pt x="19723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65" name="Group 266">
            <a:extLst>
              <a:ext uri="{FF2B5EF4-FFF2-40B4-BE49-F238E27FC236}">
                <a16:creationId xmlns:a16="http://schemas.microsoft.com/office/drawing/2014/main" id="{0A04B193-C1CE-4DB2-9756-54E9B09AF9E7}"/>
              </a:ext>
            </a:extLst>
          </p:cNvPr>
          <p:cNvGrpSpPr/>
          <p:nvPr/>
        </p:nvGrpSpPr>
        <p:grpSpPr>
          <a:xfrm>
            <a:off x="7168787" y="3503475"/>
            <a:ext cx="247566" cy="249222"/>
            <a:chOff x="2612260" y="1422267"/>
            <a:chExt cx="3975964" cy="4002557"/>
          </a:xfrm>
          <a:solidFill>
            <a:schemeClr val="accent4"/>
          </a:solidFill>
        </p:grpSpPr>
        <p:sp>
          <p:nvSpPr>
            <p:cNvPr id="366" name="Rectangle 4">
              <a:extLst>
                <a:ext uri="{FF2B5EF4-FFF2-40B4-BE49-F238E27FC236}">
                  <a16:creationId xmlns:a16="http://schemas.microsoft.com/office/drawing/2014/main" id="{E0012F24-8043-4359-A39B-BCAE1072C7D1}"/>
                </a:ext>
              </a:extLst>
            </p:cNvPr>
            <p:cNvSpPr/>
            <p:nvPr/>
          </p:nvSpPr>
          <p:spPr>
            <a:xfrm>
              <a:off x="2612348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7" name="Parallelogram 6">
              <a:extLst>
                <a:ext uri="{FF2B5EF4-FFF2-40B4-BE49-F238E27FC236}">
                  <a16:creationId xmlns:a16="http://schemas.microsoft.com/office/drawing/2014/main" id="{2B77DB9C-C32D-4644-A0C2-13C1A3F643EC}"/>
                </a:ext>
              </a:extLst>
            </p:cNvPr>
            <p:cNvSpPr/>
            <p:nvPr/>
          </p:nvSpPr>
          <p:spPr>
            <a:xfrm rot="626696">
              <a:off x="2769338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8" name="Parallelogram 6">
              <a:extLst>
                <a:ext uri="{FF2B5EF4-FFF2-40B4-BE49-F238E27FC236}">
                  <a16:creationId xmlns:a16="http://schemas.microsoft.com/office/drawing/2014/main" id="{C31F171C-67A3-45AA-A522-FD707DE41A29}"/>
                </a:ext>
              </a:extLst>
            </p:cNvPr>
            <p:cNvSpPr/>
            <p:nvPr/>
          </p:nvSpPr>
          <p:spPr>
            <a:xfrm rot="556271">
              <a:off x="2952738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69" name="Parallelogram 6">
              <a:extLst>
                <a:ext uri="{FF2B5EF4-FFF2-40B4-BE49-F238E27FC236}">
                  <a16:creationId xmlns:a16="http://schemas.microsoft.com/office/drawing/2014/main" id="{F686B7D9-E599-40E9-ADF2-C4C247698410}"/>
                </a:ext>
              </a:extLst>
            </p:cNvPr>
            <p:cNvSpPr/>
            <p:nvPr/>
          </p:nvSpPr>
          <p:spPr>
            <a:xfrm rot="556271">
              <a:off x="3148723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0" name="Parallelogram 6">
              <a:extLst>
                <a:ext uri="{FF2B5EF4-FFF2-40B4-BE49-F238E27FC236}">
                  <a16:creationId xmlns:a16="http://schemas.microsoft.com/office/drawing/2014/main" id="{FFB43710-0AED-4FAF-9577-2E5D391A9D22}"/>
                </a:ext>
              </a:extLst>
            </p:cNvPr>
            <p:cNvSpPr/>
            <p:nvPr/>
          </p:nvSpPr>
          <p:spPr>
            <a:xfrm rot="556271">
              <a:off x="3377117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1" name="Rectangle 4">
              <a:extLst>
                <a:ext uri="{FF2B5EF4-FFF2-40B4-BE49-F238E27FC236}">
                  <a16:creationId xmlns:a16="http://schemas.microsoft.com/office/drawing/2014/main" id="{11EB1C8C-9353-4752-B153-DC177AEF06DE}"/>
                </a:ext>
              </a:extLst>
            </p:cNvPr>
            <p:cNvSpPr/>
            <p:nvPr/>
          </p:nvSpPr>
          <p:spPr>
            <a:xfrm>
              <a:off x="3707740" y="2763590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2" name="Parallelogram 6">
              <a:extLst>
                <a:ext uri="{FF2B5EF4-FFF2-40B4-BE49-F238E27FC236}">
                  <a16:creationId xmlns:a16="http://schemas.microsoft.com/office/drawing/2014/main" id="{86DF06DE-228F-4AA3-B42F-5ADC5A091C6D}"/>
                </a:ext>
              </a:extLst>
            </p:cNvPr>
            <p:cNvSpPr/>
            <p:nvPr/>
          </p:nvSpPr>
          <p:spPr>
            <a:xfrm rot="626696">
              <a:off x="3864730" y="1422267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3" name="Parallelogram 6">
              <a:extLst>
                <a:ext uri="{FF2B5EF4-FFF2-40B4-BE49-F238E27FC236}">
                  <a16:creationId xmlns:a16="http://schemas.microsoft.com/office/drawing/2014/main" id="{8E1C9981-DE80-42C8-A15D-E77D9D3C47AA}"/>
                </a:ext>
              </a:extLst>
            </p:cNvPr>
            <p:cNvSpPr/>
            <p:nvPr/>
          </p:nvSpPr>
          <p:spPr>
            <a:xfrm rot="556271">
              <a:off x="4048130" y="1506440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4" name="Parallelogram 6">
              <a:extLst>
                <a:ext uri="{FF2B5EF4-FFF2-40B4-BE49-F238E27FC236}">
                  <a16:creationId xmlns:a16="http://schemas.microsoft.com/office/drawing/2014/main" id="{4E0C8ED9-3E9B-499E-9EB1-19752E3BB36A}"/>
                </a:ext>
              </a:extLst>
            </p:cNvPr>
            <p:cNvSpPr/>
            <p:nvPr/>
          </p:nvSpPr>
          <p:spPr>
            <a:xfrm rot="556271">
              <a:off x="4244115" y="1500696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5" name="Parallelogram 6">
              <a:extLst>
                <a:ext uri="{FF2B5EF4-FFF2-40B4-BE49-F238E27FC236}">
                  <a16:creationId xmlns:a16="http://schemas.microsoft.com/office/drawing/2014/main" id="{44CD018D-76D6-4561-B38A-509F9DE155D7}"/>
                </a:ext>
              </a:extLst>
            </p:cNvPr>
            <p:cNvSpPr/>
            <p:nvPr/>
          </p:nvSpPr>
          <p:spPr>
            <a:xfrm rot="556271">
              <a:off x="4472509" y="1462398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6" name="Rectangle 4">
              <a:extLst>
                <a:ext uri="{FF2B5EF4-FFF2-40B4-BE49-F238E27FC236}">
                  <a16:creationId xmlns:a16="http://schemas.microsoft.com/office/drawing/2014/main" id="{1B743A76-2CCA-4281-A782-3BF95C145289}"/>
                </a:ext>
              </a:extLst>
            </p:cNvPr>
            <p:cNvSpPr/>
            <p:nvPr/>
          </p:nvSpPr>
          <p:spPr>
            <a:xfrm>
              <a:off x="4745338" y="2808071"/>
              <a:ext cx="864096" cy="2616753"/>
            </a:xfrm>
            <a:custGeom>
              <a:avLst/>
              <a:gdLst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20280"/>
                <a:gd name="connsiteX1" fmla="*/ 864096 w 864096"/>
                <a:gd name="connsiteY1" fmla="*/ 0 h 2520280"/>
                <a:gd name="connsiteX2" fmla="*/ 864096 w 864096"/>
                <a:gd name="connsiteY2" fmla="*/ 2520280 h 2520280"/>
                <a:gd name="connsiteX3" fmla="*/ 0 w 864096"/>
                <a:gd name="connsiteY3" fmla="*/ 2520280 h 2520280"/>
                <a:gd name="connsiteX4" fmla="*/ 0 w 864096"/>
                <a:gd name="connsiteY4" fmla="*/ 0 h 2520280"/>
                <a:gd name="connsiteX0" fmla="*/ 0 w 864096"/>
                <a:gd name="connsiteY0" fmla="*/ 0 h 2575313"/>
                <a:gd name="connsiteX1" fmla="*/ 864096 w 864096"/>
                <a:gd name="connsiteY1" fmla="*/ 0 h 2575313"/>
                <a:gd name="connsiteX2" fmla="*/ 864096 w 864096"/>
                <a:gd name="connsiteY2" fmla="*/ 2520280 h 2575313"/>
                <a:gd name="connsiteX3" fmla="*/ 0 w 864096"/>
                <a:gd name="connsiteY3" fmla="*/ 2520280 h 2575313"/>
                <a:gd name="connsiteX4" fmla="*/ 0 w 864096"/>
                <a:gd name="connsiteY4" fmla="*/ 0 h 2575313"/>
                <a:gd name="connsiteX0" fmla="*/ 0 w 864096"/>
                <a:gd name="connsiteY0" fmla="*/ 0 h 2616753"/>
                <a:gd name="connsiteX1" fmla="*/ 864096 w 864096"/>
                <a:gd name="connsiteY1" fmla="*/ 0 h 2616753"/>
                <a:gd name="connsiteX2" fmla="*/ 864096 w 864096"/>
                <a:gd name="connsiteY2" fmla="*/ 2520280 h 2616753"/>
                <a:gd name="connsiteX3" fmla="*/ 0 w 864096"/>
                <a:gd name="connsiteY3" fmla="*/ 2520280 h 2616753"/>
                <a:gd name="connsiteX4" fmla="*/ 0 w 864096"/>
                <a:gd name="connsiteY4" fmla="*/ 0 h 261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96" h="2616753">
                  <a:moveTo>
                    <a:pt x="0" y="0"/>
                  </a:moveTo>
                  <a:cubicBezTo>
                    <a:pt x="249932" y="171450"/>
                    <a:pt x="642739" y="161925"/>
                    <a:pt x="864096" y="0"/>
                  </a:cubicBezTo>
                  <a:lnTo>
                    <a:pt x="864096" y="2520280"/>
                  </a:lnTo>
                  <a:cubicBezTo>
                    <a:pt x="537964" y="2653630"/>
                    <a:pt x="307082" y="2644105"/>
                    <a:pt x="0" y="252028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7" name="Parallelogram 6">
              <a:extLst>
                <a:ext uri="{FF2B5EF4-FFF2-40B4-BE49-F238E27FC236}">
                  <a16:creationId xmlns:a16="http://schemas.microsoft.com/office/drawing/2014/main" id="{1E079458-F286-4EA5-A460-7605DC44CDD7}"/>
                </a:ext>
              </a:extLst>
            </p:cNvPr>
            <p:cNvSpPr/>
            <p:nvPr/>
          </p:nvSpPr>
          <p:spPr>
            <a:xfrm rot="626696">
              <a:off x="4902328" y="1466748"/>
              <a:ext cx="437147" cy="1310664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2048"/>
                <a:gd name="connsiteY0" fmla="*/ 1261295 h 1313089"/>
                <a:gd name="connsiteX1" fmla="*/ 292162 w 432048"/>
                <a:gd name="connsiteY1" fmla="*/ 0 h 1313089"/>
                <a:gd name="connsiteX2" fmla="*/ 432048 w 432048"/>
                <a:gd name="connsiteY2" fmla="*/ 59653 h 1313089"/>
                <a:gd name="connsiteX3" fmla="*/ 153399 w 432048"/>
                <a:gd name="connsiteY3" fmla="*/ 1300491 h 1313089"/>
                <a:gd name="connsiteX4" fmla="*/ 0 w 432048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13089"/>
                <a:gd name="connsiteX1" fmla="*/ 292162 w 437147"/>
                <a:gd name="connsiteY1" fmla="*/ 0 h 1313089"/>
                <a:gd name="connsiteX2" fmla="*/ 437147 w 437147"/>
                <a:gd name="connsiteY2" fmla="*/ 31060 h 1313089"/>
                <a:gd name="connsiteX3" fmla="*/ 153399 w 437147"/>
                <a:gd name="connsiteY3" fmla="*/ 1300491 h 1313089"/>
                <a:gd name="connsiteX4" fmla="*/ 0 w 437147"/>
                <a:gd name="connsiteY4" fmla="*/ 1261295 h 1313089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300491"/>
                <a:gd name="connsiteX1" fmla="*/ 292162 w 437147"/>
                <a:gd name="connsiteY1" fmla="*/ 0 h 1300491"/>
                <a:gd name="connsiteX2" fmla="*/ 437147 w 437147"/>
                <a:gd name="connsiteY2" fmla="*/ 31060 h 1300491"/>
                <a:gd name="connsiteX3" fmla="*/ 153399 w 437147"/>
                <a:gd name="connsiteY3" fmla="*/ 1300491 h 1300491"/>
                <a:gd name="connsiteX4" fmla="*/ 0 w 437147"/>
                <a:gd name="connsiteY4" fmla="*/ 1261295 h 1300491"/>
                <a:gd name="connsiteX0" fmla="*/ 0 w 437147"/>
                <a:gd name="connsiteY0" fmla="*/ 1261295 h 1291340"/>
                <a:gd name="connsiteX1" fmla="*/ 292162 w 437147"/>
                <a:gd name="connsiteY1" fmla="*/ 0 h 1291340"/>
                <a:gd name="connsiteX2" fmla="*/ 437147 w 437147"/>
                <a:gd name="connsiteY2" fmla="*/ 31060 h 1291340"/>
                <a:gd name="connsiteX3" fmla="*/ 165538 w 437147"/>
                <a:gd name="connsiteY3" fmla="*/ 1291340 h 1291340"/>
                <a:gd name="connsiteX4" fmla="*/ 0 w 437147"/>
                <a:gd name="connsiteY4" fmla="*/ 1261295 h 1291340"/>
                <a:gd name="connsiteX0" fmla="*/ 0 w 437147"/>
                <a:gd name="connsiteY0" fmla="*/ 1261295 h 1293361"/>
                <a:gd name="connsiteX1" fmla="*/ 292162 w 437147"/>
                <a:gd name="connsiteY1" fmla="*/ 0 h 1293361"/>
                <a:gd name="connsiteX2" fmla="*/ 437147 w 437147"/>
                <a:gd name="connsiteY2" fmla="*/ 31060 h 1293361"/>
                <a:gd name="connsiteX3" fmla="*/ 165538 w 437147"/>
                <a:gd name="connsiteY3" fmla="*/ 1291340 h 1293361"/>
                <a:gd name="connsiteX4" fmla="*/ 0 w 437147"/>
                <a:gd name="connsiteY4" fmla="*/ 1261295 h 1293361"/>
                <a:gd name="connsiteX0" fmla="*/ 0 w 437147"/>
                <a:gd name="connsiteY0" fmla="*/ 1261295 h 1296060"/>
                <a:gd name="connsiteX1" fmla="*/ 292162 w 437147"/>
                <a:gd name="connsiteY1" fmla="*/ 0 h 1296060"/>
                <a:gd name="connsiteX2" fmla="*/ 437147 w 437147"/>
                <a:gd name="connsiteY2" fmla="*/ 31060 h 1296060"/>
                <a:gd name="connsiteX3" fmla="*/ 145480 w 437147"/>
                <a:gd name="connsiteY3" fmla="*/ 1295038 h 1296060"/>
                <a:gd name="connsiteX4" fmla="*/ 0 w 437147"/>
                <a:gd name="connsiteY4" fmla="*/ 1261295 h 1296060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  <a:gd name="connsiteX0" fmla="*/ 0 w 437147"/>
                <a:gd name="connsiteY0" fmla="*/ 1275899 h 1310664"/>
                <a:gd name="connsiteX1" fmla="*/ 296383 w 437147"/>
                <a:gd name="connsiteY1" fmla="*/ 0 h 1310664"/>
                <a:gd name="connsiteX2" fmla="*/ 437147 w 437147"/>
                <a:gd name="connsiteY2" fmla="*/ 45664 h 1310664"/>
                <a:gd name="connsiteX3" fmla="*/ 145480 w 437147"/>
                <a:gd name="connsiteY3" fmla="*/ 1309642 h 1310664"/>
                <a:gd name="connsiteX4" fmla="*/ 0 w 437147"/>
                <a:gd name="connsiteY4" fmla="*/ 1275899 h 1310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7147" h="1310664">
                  <a:moveTo>
                    <a:pt x="0" y="1275899"/>
                  </a:moveTo>
                  <a:lnTo>
                    <a:pt x="296383" y="0"/>
                  </a:lnTo>
                  <a:cubicBezTo>
                    <a:pt x="378291" y="23750"/>
                    <a:pt x="363777" y="30709"/>
                    <a:pt x="437147" y="45664"/>
                  </a:cubicBezTo>
                  <a:lnTo>
                    <a:pt x="145480" y="1309642"/>
                  </a:lnTo>
                  <a:cubicBezTo>
                    <a:pt x="54206" y="1310014"/>
                    <a:pt x="80638" y="1319000"/>
                    <a:pt x="0" y="127589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8" name="Parallelogram 6">
              <a:extLst>
                <a:ext uri="{FF2B5EF4-FFF2-40B4-BE49-F238E27FC236}">
                  <a16:creationId xmlns:a16="http://schemas.microsoft.com/office/drawing/2014/main" id="{CDF10E7B-C333-46F5-9C27-4F2091F028E9}"/>
                </a:ext>
              </a:extLst>
            </p:cNvPr>
            <p:cNvSpPr/>
            <p:nvPr/>
          </p:nvSpPr>
          <p:spPr>
            <a:xfrm rot="556271">
              <a:off x="5085728" y="1550921"/>
              <a:ext cx="435273" cy="1294737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31371"/>
                <a:gd name="connsiteY0" fmla="*/ 1275173 h 1294737"/>
                <a:gd name="connsiteX1" fmla="*/ 286341 w 431371"/>
                <a:gd name="connsiteY1" fmla="*/ 0 h 1294737"/>
                <a:gd name="connsiteX2" fmla="*/ 431371 w 431371"/>
                <a:gd name="connsiteY2" fmla="*/ 10247 h 1294737"/>
                <a:gd name="connsiteX3" fmla="*/ 134338 w 431371"/>
                <a:gd name="connsiteY3" fmla="*/ 1294737 h 1294737"/>
                <a:gd name="connsiteX4" fmla="*/ 0 w 431371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4178"/>
                <a:gd name="connsiteY0" fmla="*/ 1275173 h 1294737"/>
                <a:gd name="connsiteX1" fmla="*/ 286341 w 434178"/>
                <a:gd name="connsiteY1" fmla="*/ 0 h 1294737"/>
                <a:gd name="connsiteX2" fmla="*/ 434178 w 434178"/>
                <a:gd name="connsiteY2" fmla="*/ 6347 h 1294737"/>
                <a:gd name="connsiteX3" fmla="*/ 134338 w 434178"/>
                <a:gd name="connsiteY3" fmla="*/ 1294737 h 1294737"/>
                <a:gd name="connsiteX4" fmla="*/ 0 w 434178"/>
                <a:gd name="connsiteY4" fmla="*/ 1275173 h 1294737"/>
                <a:gd name="connsiteX0" fmla="*/ 0 w 435273"/>
                <a:gd name="connsiteY0" fmla="*/ 1268464 h 1294737"/>
                <a:gd name="connsiteX1" fmla="*/ 287436 w 435273"/>
                <a:gd name="connsiteY1" fmla="*/ 0 h 1294737"/>
                <a:gd name="connsiteX2" fmla="*/ 435273 w 435273"/>
                <a:gd name="connsiteY2" fmla="*/ 6347 h 1294737"/>
                <a:gd name="connsiteX3" fmla="*/ 135433 w 435273"/>
                <a:gd name="connsiteY3" fmla="*/ 1294737 h 1294737"/>
                <a:gd name="connsiteX4" fmla="*/ 0 w 435273"/>
                <a:gd name="connsiteY4" fmla="*/ 1268464 h 1294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273" h="1294737">
                  <a:moveTo>
                    <a:pt x="0" y="1268464"/>
                  </a:moveTo>
                  <a:lnTo>
                    <a:pt x="287436" y="0"/>
                  </a:lnTo>
                  <a:cubicBezTo>
                    <a:pt x="365928" y="12272"/>
                    <a:pt x="384716" y="-3596"/>
                    <a:pt x="435273" y="6347"/>
                  </a:cubicBezTo>
                  <a:lnTo>
                    <a:pt x="135433" y="1294737"/>
                  </a:lnTo>
                  <a:cubicBezTo>
                    <a:pt x="75797" y="1292179"/>
                    <a:pt x="55237" y="1288593"/>
                    <a:pt x="0" y="1268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79" name="Parallelogram 6">
              <a:extLst>
                <a:ext uri="{FF2B5EF4-FFF2-40B4-BE49-F238E27FC236}">
                  <a16:creationId xmlns:a16="http://schemas.microsoft.com/office/drawing/2014/main" id="{61FCE618-9619-4905-917D-8DA3E65ABF0B}"/>
                </a:ext>
              </a:extLst>
            </p:cNvPr>
            <p:cNvSpPr/>
            <p:nvPr/>
          </p:nvSpPr>
          <p:spPr>
            <a:xfrm rot="556271">
              <a:off x="5281713" y="1545177"/>
              <a:ext cx="454515" cy="1334146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18535 h 1325588"/>
                <a:gd name="connsiteX1" fmla="*/ 302089 w 443286"/>
                <a:gd name="connsiteY1" fmla="*/ 13237 h 1325588"/>
                <a:gd name="connsiteX2" fmla="*/ 443286 w 443286"/>
                <a:gd name="connsiteY2" fmla="*/ 0 h 1325588"/>
                <a:gd name="connsiteX3" fmla="*/ 138380 w 443286"/>
                <a:gd name="connsiteY3" fmla="*/ 1299552 h 1325588"/>
                <a:gd name="connsiteX4" fmla="*/ 0 w 443286"/>
                <a:gd name="connsiteY4" fmla="*/ 1318535 h 1325588"/>
                <a:gd name="connsiteX0" fmla="*/ 0 w 454515"/>
                <a:gd name="connsiteY0" fmla="*/ 1334146 h 1341199"/>
                <a:gd name="connsiteX1" fmla="*/ 302089 w 454515"/>
                <a:gd name="connsiteY1" fmla="*/ 28848 h 1341199"/>
                <a:gd name="connsiteX2" fmla="*/ 454515 w 454515"/>
                <a:gd name="connsiteY2" fmla="*/ 0 h 1341199"/>
                <a:gd name="connsiteX3" fmla="*/ 138380 w 454515"/>
                <a:gd name="connsiteY3" fmla="*/ 1315163 h 1341199"/>
                <a:gd name="connsiteX4" fmla="*/ 0 w 454515"/>
                <a:gd name="connsiteY4" fmla="*/ 1334146 h 1341199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40024"/>
                <a:gd name="connsiteX1" fmla="*/ 302089 w 454515"/>
                <a:gd name="connsiteY1" fmla="*/ 28848 h 1340024"/>
                <a:gd name="connsiteX2" fmla="*/ 454515 w 454515"/>
                <a:gd name="connsiteY2" fmla="*/ 0 h 1340024"/>
                <a:gd name="connsiteX3" fmla="*/ 150704 w 454515"/>
                <a:gd name="connsiteY3" fmla="*/ 1306263 h 1340024"/>
                <a:gd name="connsiteX4" fmla="*/ 0 w 454515"/>
                <a:gd name="connsiteY4" fmla="*/ 1334146 h 1340024"/>
                <a:gd name="connsiteX0" fmla="*/ 0 w 454515"/>
                <a:gd name="connsiteY0" fmla="*/ 1334146 h 1334328"/>
                <a:gd name="connsiteX1" fmla="*/ 302089 w 454515"/>
                <a:gd name="connsiteY1" fmla="*/ 28848 h 1334328"/>
                <a:gd name="connsiteX2" fmla="*/ 454515 w 454515"/>
                <a:gd name="connsiteY2" fmla="*/ 0 h 1334328"/>
                <a:gd name="connsiteX3" fmla="*/ 150704 w 454515"/>
                <a:gd name="connsiteY3" fmla="*/ 1306263 h 1334328"/>
                <a:gd name="connsiteX4" fmla="*/ 0 w 454515"/>
                <a:gd name="connsiteY4" fmla="*/ 1334146 h 1334328"/>
                <a:gd name="connsiteX0" fmla="*/ 0 w 454515"/>
                <a:gd name="connsiteY0" fmla="*/ 1334146 h 1334146"/>
                <a:gd name="connsiteX1" fmla="*/ 302089 w 454515"/>
                <a:gd name="connsiteY1" fmla="*/ 28848 h 1334146"/>
                <a:gd name="connsiteX2" fmla="*/ 454515 w 454515"/>
                <a:gd name="connsiteY2" fmla="*/ 0 h 1334146"/>
                <a:gd name="connsiteX3" fmla="*/ 150704 w 454515"/>
                <a:gd name="connsiteY3" fmla="*/ 1306263 h 1334146"/>
                <a:gd name="connsiteX4" fmla="*/ 0 w 454515"/>
                <a:gd name="connsiteY4" fmla="*/ 1334146 h 133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4515" h="1334146">
                  <a:moveTo>
                    <a:pt x="0" y="1334146"/>
                  </a:moveTo>
                  <a:lnTo>
                    <a:pt x="302089" y="28848"/>
                  </a:lnTo>
                  <a:cubicBezTo>
                    <a:pt x="375038" y="28248"/>
                    <a:pt x="399987" y="7926"/>
                    <a:pt x="454515" y="0"/>
                  </a:cubicBezTo>
                  <a:lnTo>
                    <a:pt x="150704" y="1306263"/>
                  </a:lnTo>
                  <a:lnTo>
                    <a:pt x="0" y="133414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0" name="Parallelogram 6">
              <a:extLst>
                <a:ext uri="{FF2B5EF4-FFF2-40B4-BE49-F238E27FC236}">
                  <a16:creationId xmlns:a16="http://schemas.microsoft.com/office/drawing/2014/main" id="{3C0B59BA-CA5E-42B2-888D-191F3D10D348}"/>
                </a:ext>
              </a:extLst>
            </p:cNvPr>
            <p:cNvSpPr/>
            <p:nvPr/>
          </p:nvSpPr>
          <p:spPr>
            <a:xfrm rot="556271">
              <a:off x="5510107" y="1506879"/>
              <a:ext cx="445614" cy="1346469"/>
            </a:xfrm>
            <a:custGeom>
              <a:avLst/>
              <a:gdLst>
                <a:gd name="connsiteX0" fmla="*/ 0 w 432048"/>
                <a:gd name="connsiteY0" fmla="*/ 1201642 h 1201642"/>
                <a:gd name="connsiteX1" fmla="*/ 276191 w 432048"/>
                <a:gd name="connsiteY1" fmla="*/ 0 h 1201642"/>
                <a:gd name="connsiteX2" fmla="*/ 432048 w 432048"/>
                <a:gd name="connsiteY2" fmla="*/ 0 h 1201642"/>
                <a:gd name="connsiteX3" fmla="*/ 155857 w 432048"/>
                <a:gd name="connsiteY3" fmla="*/ 1201642 h 1201642"/>
                <a:gd name="connsiteX4" fmla="*/ 0 w 432048"/>
                <a:gd name="connsiteY4" fmla="*/ 1201642 h 1201642"/>
                <a:gd name="connsiteX0" fmla="*/ 0 w 432048"/>
                <a:gd name="connsiteY0" fmla="*/ 1201642 h 1220923"/>
                <a:gd name="connsiteX1" fmla="*/ 276191 w 432048"/>
                <a:gd name="connsiteY1" fmla="*/ 0 h 1220923"/>
                <a:gd name="connsiteX2" fmla="*/ 432048 w 432048"/>
                <a:gd name="connsiteY2" fmla="*/ 0 h 1220923"/>
                <a:gd name="connsiteX3" fmla="*/ 155857 w 432048"/>
                <a:gd name="connsiteY3" fmla="*/ 1201642 h 1220923"/>
                <a:gd name="connsiteX4" fmla="*/ 0 w 432048"/>
                <a:gd name="connsiteY4" fmla="*/ 1201642 h 1220923"/>
                <a:gd name="connsiteX0" fmla="*/ 0 w 432048"/>
                <a:gd name="connsiteY0" fmla="*/ 1201642 h 1253436"/>
                <a:gd name="connsiteX1" fmla="*/ 276191 w 432048"/>
                <a:gd name="connsiteY1" fmla="*/ 0 h 1253436"/>
                <a:gd name="connsiteX2" fmla="*/ 432048 w 432048"/>
                <a:gd name="connsiteY2" fmla="*/ 0 h 1253436"/>
                <a:gd name="connsiteX3" fmla="*/ 153399 w 432048"/>
                <a:gd name="connsiteY3" fmla="*/ 1240838 h 1253436"/>
                <a:gd name="connsiteX4" fmla="*/ 0 w 432048"/>
                <a:gd name="connsiteY4" fmla="*/ 1201642 h 1253436"/>
                <a:gd name="connsiteX0" fmla="*/ 0 w 432048"/>
                <a:gd name="connsiteY0" fmla="*/ 1231470 h 1283264"/>
                <a:gd name="connsiteX1" fmla="*/ 280378 w 432048"/>
                <a:gd name="connsiteY1" fmla="*/ 0 h 1283264"/>
                <a:gd name="connsiteX2" fmla="*/ 432048 w 432048"/>
                <a:gd name="connsiteY2" fmla="*/ 29828 h 1283264"/>
                <a:gd name="connsiteX3" fmla="*/ 153399 w 432048"/>
                <a:gd name="connsiteY3" fmla="*/ 1270666 h 1283264"/>
                <a:gd name="connsiteX4" fmla="*/ 0 w 432048"/>
                <a:gd name="connsiteY4" fmla="*/ 1231470 h 1283264"/>
                <a:gd name="connsiteX0" fmla="*/ 0 w 436845"/>
                <a:gd name="connsiteY0" fmla="*/ 1261206 h 1287767"/>
                <a:gd name="connsiteX1" fmla="*/ 285175 w 436845"/>
                <a:gd name="connsiteY1" fmla="*/ 0 h 1287767"/>
                <a:gd name="connsiteX2" fmla="*/ 436845 w 436845"/>
                <a:gd name="connsiteY2" fmla="*/ 29828 h 1287767"/>
                <a:gd name="connsiteX3" fmla="*/ 158196 w 436845"/>
                <a:gd name="connsiteY3" fmla="*/ 1270666 h 1287767"/>
                <a:gd name="connsiteX4" fmla="*/ 0 w 436845"/>
                <a:gd name="connsiteY4" fmla="*/ 1261206 h 1287767"/>
                <a:gd name="connsiteX0" fmla="*/ 0 w 436845"/>
                <a:gd name="connsiteY0" fmla="*/ 1261206 h 1262357"/>
                <a:gd name="connsiteX1" fmla="*/ 285175 w 436845"/>
                <a:gd name="connsiteY1" fmla="*/ 0 h 1262357"/>
                <a:gd name="connsiteX2" fmla="*/ 436845 w 436845"/>
                <a:gd name="connsiteY2" fmla="*/ 29828 h 1262357"/>
                <a:gd name="connsiteX3" fmla="*/ 180259 w 436845"/>
                <a:gd name="connsiteY3" fmla="*/ 1228460 h 1262357"/>
                <a:gd name="connsiteX4" fmla="*/ 0 w 436845"/>
                <a:gd name="connsiteY4" fmla="*/ 1261206 h 1262357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75655 w 436845"/>
                <a:gd name="connsiteY3" fmla="*/ 1200259 h 1261206"/>
                <a:gd name="connsiteX4" fmla="*/ 0 w 436845"/>
                <a:gd name="connsiteY4" fmla="*/ 1261206 h 1261206"/>
                <a:gd name="connsiteX0" fmla="*/ 0 w 436845"/>
                <a:gd name="connsiteY0" fmla="*/ 1261206 h 1261206"/>
                <a:gd name="connsiteX1" fmla="*/ 285175 w 436845"/>
                <a:gd name="connsiteY1" fmla="*/ 0 h 1261206"/>
                <a:gd name="connsiteX2" fmla="*/ 436845 w 436845"/>
                <a:gd name="connsiteY2" fmla="*/ 29828 h 1261206"/>
                <a:gd name="connsiteX3" fmla="*/ 130187 w 436845"/>
                <a:gd name="connsiteY3" fmla="*/ 1217332 h 1261206"/>
                <a:gd name="connsiteX4" fmla="*/ 0 w 436845"/>
                <a:gd name="connsiteY4" fmla="*/ 1261206 h 1261206"/>
                <a:gd name="connsiteX0" fmla="*/ 0 w 436845"/>
                <a:gd name="connsiteY0" fmla="*/ 1261206 h 1270847"/>
                <a:gd name="connsiteX1" fmla="*/ 285175 w 436845"/>
                <a:gd name="connsiteY1" fmla="*/ 0 h 1270847"/>
                <a:gd name="connsiteX2" fmla="*/ 436845 w 436845"/>
                <a:gd name="connsiteY2" fmla="*/ 29828 h 1270847"/>
                <a:gd name="connsiteX3" fmla="*/ 125391 w 436845"/>
                <a:gd name="connsiteY3" fmla="*/ 1247069 h 1270847"/>
                <a:gd name="connsiteX4" fmla="*/ 0 w 436845"/>
                <a:gd name="connsiteY4" fmla="*/ 1261206 h 1270847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6845"/>
                <a:gd name="connsiteY0" fmla="*/ 1261206 h 1299312"/>
                <a:gd name="connsiteX1" fmla="*/ 285175 w 436845"/>
                <a:gd name="connsiteY1" fmla="*/ 0 h 1299312"/>
                <a:gd name="connsiteX2" fmla="*/ 436845 w 436845"/>
                <a:gd name="connsiteY2" fmla="*/ 29828 h 1299312"/>
                <a:gd name="connsiteX3" fmla="*/ 131530 w 436845"/>
                <a:gd name="connsiteY3" fmla="*/ 1284672 h 1299312"/>
                <a:gd name="connsiteX4" fmla="*/ 0 w 436845"/>
                <a:gd name="connsiteY4" fmla="*/ 1261206 h 1299312"/>
                <a:gd name="connsiteX0" fmla="*/ 0 w 430205"/>
                <a:gd name="connsiteY0" fmla="*/ 1261206 h 1299312"/>
                <a:gd name="connsiteX1" fmla="*/ 285175 w 430205"/>
                <a:gd name="connsiteY1" fmla="*/ 0 h 1299312"/>
                <a:gd name="connsiteX2" fmla="*/ 430205 w 430205"/>
                <a:gd name="connsiteY2" fmla="*/ 10247 h 1299312"/>
                <a:gd name="connsiteX3" fmla="*/ 131530 w 430205"/>
                <a:gd name="connsiteY3" fmla="*/ 1284672 h 1299312"/>
                <a:gd name="connsiteX4" fmla="*/ 0 w 430205"/>
                <a:gd name="connsiteY4" fmla="*/ 1261206 h 129931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84672"/>
                <a:gd name="connsiteX1" fmla="*/ 285175 w 430205"/>
                <a:gd name="connsiteY1" fmla="*/ 0 h 1284672"/>
                <a:gd name="connsiteX2" fmla="*/ 430205 w 430205"/>
                <a:gd name="connsiteY2" fmla="*/ 10247 h 1284672"/>
                <a:gd name="connsiteX3" fmla="*/ 131530 w 430205"/>
                <a:gd name="connsiteY3" fmla="*/ 1284672 h 1284672"/>
                <a:gd name="connsiteX4" fmla="*/ 0 w 430205"/>
                <a:gd name="connsiteY4" fmla="*/ 1261206 h 1284672"/>
                <a:gd name="connsiteX0" fmla="*/ 0 w 430205"/>
                <a:gd name="connsiteY0" fmla="*/ 1261206 h 1296380"/>
                <a:gd name="connsiteX1" fmla="*/ 285175 w 430205"/>
                <a:gd name="connsiteY1" fmla="*/ 0 h 1296380"/>
                <a:gd name="connsiteX2" fmla="*/ 430205 w 430205"/>
                <a:gd name="connsiteY2" fmla="*/ 10247 h 1296380"/>
                <a:gd name="connsiteX3" fmla="*/ 123108 w 430205"/>
                <a:gd name="connsiteY3" fmla="*/ 1296380 h 1296380"/>
                <a:gd name="connsiteX4" fmla="*/ 0 w 430205"/>
                <a:gd name="connsiteY4" fmla="*/ 1261206 h 1296380"/>
                <a:gd name="connsiteX0" fmla="*/ 0 w 431371"/>
                <a:gd name="connsiteY0" fmla="*/ 1275173 h 1296380"/>
                <a:gd name="connsiteX1" fmla="*/ 286341 w 431371"/>
                <a:gd name="connsiteY1" fmla="*/ 0 h 1296380"/>
                <a:gd name="connsiteX2" fmla="*/ 431371 w 431371"/>
                <a:gd name="connsiteY2" fmla="*/ 10247 h 1296380"/>
                <a:gd name="connsiteX3" fmla="*/ 124274 w 431371"/>
                <a:gd name="connsiteY3" fmla="*/ 1296380 h 1296380"/>
                <a:gd name="connsiteX4" fmla="*/ 0 w 431371"/>
                <a:gd name="connsiteY4" fmla="*/ 1275173 h 1296380"/>
                <a:gd name="connsiteX0" fmla="*/ 0 w 443286"/>
                <a:gd name="connsiteY0" fmla="*/ 1328782 h 1333215"/>
                <a:gd name="connsiteX1" fmla="*/ 298256 w 443286"/>
                <a:gd name="connsiteY1" fmla="*/ 0 h 1333215"/>
                <a:gd name="connsiteX2" fmla="*/ 443286 w 443286"/>
                <a:gd name="connsiteY2" fmla="*/ 10247 h 1333215"/>
                <a:gd name="connsiteX3" fmla="*/ 136189 w 443286"/>
                <a:gd name="connsiteY3" fmla="*/ 1296380 h 1333215"/>
                <a:gd name="connsiteX4" fmla="*/ 0 w 443286"/>
                <a:gd name="connsiteY4" fmla="*/ 1328782 h 1333215"/>
                <a:gd name="connsiteX0" fmla="*/ 0 w 443286"/>
                <a:gd name="connsiteY0" fmla="*/ 1328782 h 1334293"/>
                <a:gd name="connsiteX1" fmla="*/ 298256 w 443286"/>
                <a:gd name="connsiteY1" fmla="*/ 0 h 1334293"/>
                <a:gd name="connsiteX2" fmla="*/ 443286 w 443286"/>
                <a:gd name="connsiteY2" fmla="*/ 10247 h 1334293"/>
                <a:gd name="connsiteX3" fmla="*/ 138380 w 443286"/>
                <a:gd name="connsiteY3" fmla="*/ 1309799 h 1334293"/>
                <a:gd name="connsiteX4" fmla="*/ 0 w 443286"/>
                <a:gd name="connsiteY4" fmla="*/ 1328782 h 1334293"/>
                <a:gd name="connsiteX0" fmla="*/ 0 w 443286"/>
                <a:gd name="connsiteY0" fmla="*/ 1328782 h 1335835"/>
                <a:gd name="connsiteX1" fmla="*/ 298256 w 443286"/>
                <a:gd name="connsiteY1" fmla="*/ 0 h 1335835"/>
                <a:gd name="connsiteX2" fmla="*/ 443286 w 443286"/>
                <a:gd name="connsiteY2" fmla="*/ 10247 h 1335835"/>
                <a:gd name="connsiteX3" fmla="*/ 138380 w 443286"/>
                <a:gd name="connsiteY3" fmla="*/ 1309799 h 1335835"/>
                <a:gd name="connsiteX4" fmla="*/ 0 w 443286"/>
                <a:gd name="connsiteY4" fmla="*/ 1328782 h 1335835"/>
                <a:gd name="connsiteX0" fmla="*/ 0 w 443286"/>
                <a:gd name="connsiteY0" fmla="*/ 1328782 h 1331731"/>
                <a:gd name="connsiteX1" fmla="*/ 298256 w 443286"/>
                <a:gd name="connsiteY1" fmla="*/ 0 h 1331731"/>
                <a:gd name="connsiteX2" fmla="*/ 443286 w 443286"/>
                <a:gd name="connsiteY2" fmla="*/ 10247 h 1331731"/>
                <a:gd name="connsiteX3" fmla="*/ 152554 w 443286"/>
                <a:gd name="connsiteY3" fmla="*/ 1248933 h 1331731"/>
                <a:gd name="connsiteX4" fmla="*/ 0 w 443286"/>
                <a:gd name="connsiteY4" fmla="*/ 1328782 h 1331731"/>
                <a:gd name="connsiteX0" fmla="*/ 0 w 443286"/>
                <a:gd name="connsiteY0" fmla="*/ 1328782 h 1331456"/>
                <a:gd name="connsiteX1" fmla="*/ 298256 w 443286"/>
                <a:gd name="connsiteY1" fmla="*/ 0 h 1331456"/>
                <a:gd name="connsiteX2" fmla="*/ 443286 w 443286"/>
                <a:gd name="connsiteY2" fmla="*/ 10247 h 1331456"/>
                <a:gd name="connsiteX3" fmla="*/ 154266 w 443286"/>
                <a:gd name="connsiteY3" fmla="*/ 1238321 h 1331456"/>
                <a:gd name="connsiteX4" fmla="*/ 0 w 443286"/>
                <a:gd name="connsiteY4" fmla="*/ 1328782 h 1331456"/>
                <a:gd name="connsiteX0" fmla="*/ 0 w 447804"/>
                <a:gd name="connsiteY0" fmla="*/ 1343297 h 1345669"/>
                <a:gd name="connsiteX1" fmla="*/ 302774 w 447804"/>
                <a:gd name="connsiteY1" fmla="*/ 0 h 1345669"/>
                <a:gd name="connsiteX2" fmla="*/ 447804 w 447804"/>
                <a:gd name="connsiteY2" fmla="*/ 10247 h 1345669"/>
                <a:gd name="connsiteX3" fmla="*/ 158784 w 447804"/>
                <a:gd name="connsiteY3" fmla="*/ 1238321 h 1345669"/>
                <a:gd name="connsiteX4" fmla="*/ 0 w 447804"/>
                <a:gd name="connsiteY4" fmla="*/ 1343297 h 1345669"/>
                <a:gd name="connsiteX0" fmla="*/ 0 w 447804"/>
                <a:gd name="connsiteY0" fmla="*/ 1343297 h 1346222"/>
                <a:gd name="connsiteX1" fmla="*/ 302774 w 447804"/>
                <a:gd name="connsiteY1" fmla="*/ 0 h 1346222"/>
                <a:gd name="connsiteX2" fmla="*/ 447804 w 447804"/>
                <a:gd name="connsiteY2" fmla="*/ 10247 h 1346222"/>
                <a:gd name="connsiteX3" fmla="*/ 158784 w 447804"/>
                <a:gd name="connsiteY3" fmla="*/ 1238321 h 1346222"/>
                <a:gd name="connsiteX4" fmla="*/ 0 w 447804"/>
                <a:gd name="connsiteY4" fmla="*/ 1343297 h 1346222"/>
                <a:gd name="connsiteX0" fmla="*/ 0 w 447804"/>
                <a:gd name="connsiteY0" fmla="*/ 1333050 h 1335975"/>
                <a:gd name="connsiteX1" fmla="*/ 305444 w 447804"/>
                <a:gd name="connsiteY1" fmla="*/ 27203 h 1335975"/>
                <a:gd name="connsiteX2" fmla="*/ 447804 w 447804"/>
                <a:gd name="connsiteY2" fmla="*/ 0 h 1335975"/>
                <a:gd name="connsiteX3" fmla="*/ 158784 w 447804"/>
                <a:gd name="connsiteY3" fmla="*/ 1228074 h 1335975"/>
                <a:gd name="connsiteX4" fmla="*/ 0 w 447804"/>
                <a:gd name="connsiteY4" fmla="*/ 1333050 h 1335975"/>
                <a:gd name="connsiteX0" fmla="*/ 0 w 452940"/>
                <a:gd name="connsiteY0" fmla="*/ 1364886 h 1367811"/>
                <a:gd name="connsiteX1" fmla="*/ 305444 w 452940"/>
                <a:gd name="connsiteY1" fmla="*/ 5903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290929 w 452940"/>
                <a:gd name="connsiteY1" fmla="*/ 54519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7811"/>
                <a:gd name="connsiteX1" fmla="*/ 317768 w 452940"/>
                <a:gd name="connsiteY1" fmla="*/ 50138 h 1367811"/>
                <a:gd name="connsiteX2" fmla="*/ 452940 w 452940"/>
                <a:gd name="connsiteY2" fmla="*/ 0 h 1367811"/>
                <a:gd name="connsiteX3" fmla="*/ 158784 w 452940"/>
                <a:gd name="connsiteY3" fmla="*/ 1259910 h 1367811"/>
                <a:gd name="connsiteX4" fmla="*/ 0 w 452940"/>
                <a:gd name="connsiteY4" fmla="*/ 1364886 h 1367811"/>
                <a:gd name="connsiteX0" fmla="*/ 0 w 452940"/>
                <a:gd name="connsiteY0" fmla="*/ 1364886 h 1364886"/>
                <a:gd name="connsiteX1" fmla="*/ 317768 w 452940"/>
                <a:gd name="connsiteY1" fmla="*/ 50138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52940"/>
                <a:gd name="connsiteY0" fmla="*/ 1364886 h 1364886"/>
                <a:gd name="connsiteX1" fmla="*/ 305444 w 452940"/>
                <a:gd name="connsiteY1" fmla="*/ 59039 h 1364886"/>
                <a:gd name="connsiteX2" fmla="*/ 452940 w 452940"/>
                <a:gd name="connsiteY2" fmla="*/ 0 h 1364886"/>
                <a:gd name="connsiteX3" fmla="*/ 158784 w 452940"/>
                <a:gd name="connsiteY3" fmla="*/ 1259910 h 1364886"/>
                <a:gd name="connsiteX4" fmla="*/ 0 w 452940"/>
                <a:gd name="connsiteY4" fmla="*/ 1364886 h 1364886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58784 w 445614"/>
                <a:gd name="connsiteY3" fmla="*/ 1241493 h 1346469"/>
                <a:gd name="connsiteX4" fmla="*/ 0 w 445614"/>
                <a:gd name="connsiteY4" fmla="*/ 1346469 h 1346469"/>
                <a:gd name="connsiteX0" fmla="*/ 0 w 445614"/>
                <a:gd name="connsiteY0" fmla="*/ 1346469 h 1346469"/>
                <a:gd name="connsiteX1" fmla="*/ 305444 w 445614"/>
                <a:gd name="connsiteY1" fmla="*/ 40622 h 1346469"/>
                <a:gd name="connsiteX2" fmla="*/ 445614 w 445614"/>
                <a:gd name="connsiteY2" fmla="*/ 0 h 1346469"/>
                <a:gd name="connsiteX3" fmla="*/ 175011 w 445614"/>
                <a:gd name="connsiteY3" fmla="*/ 1235399 h 1346469"/>
                <a:gd name="connsiteX4" fmla="*/ 0 w 445614"/>
                <a:gd name="connsiteY4" fmla="*/ 1346469 h 1346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5614" h="1346469">
                  <a:moveTo>
                    <a:pt x="0" y="1346469"/>
                  </a:moveTo>
                  <a:lnTo>
                    <a:pt x="305444" y="40622"/>
                  </a:lnTo>
                  <a:cubicBezTo>
                    <a:pt x="369491" y="27698"/>
                    <a:pt x="391086" y="7926"/>
                    <a:pt x="445614" y="0"/>
                  </a:cubicBezTo>
                  <a:lnTo>
                    <a:pt x="175011" y="1235399"/>
                  </a:lnTo>
                  <a:cubicBezTo>
                    <a:pt x="132012" y="1271457"/>
                    <a:pt x="74956" y="1318604"/>
                    <a:pt x="0" y="134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1" name="Rectangle 7">
              <a:extLst>
                <a:ext uri="{FF2B5EF4-FFF2-40B4-BE49-F238E27FC236}">
                  <a16:creationId xmlns:a16="http://schemas.microsoft.com/office/drawing/2014/main" id="{7A62E865-8CF0-4BEF-8171-CE5E2DCDFC5C}"/>
                </a:ext>
              </a:extLst>
            </p:cNvPr>
            <p:cNvSpPr/>
            <p:nvPr/>
          </p:nvSpPr>
          <p:spPr>
            <a:xfrm>
              <a:off x="5546983" y="1701466"/>
              <a:ext cx="1041241" cy="3655127"/>
            </a:xfrm>
            <a:custGeom>
              <a:avLst/>
              <a:gdLst>
                <a:gd name="connsiteX0" fmla="*/ 0 w 1468152"/>
                <a:gd name="connsiteY0" fmla="*/ 0 h 2491345"/>
                <a:gd name="connsiteX1" fmla="*/ 1468152 w 1468152"/>
                <a:gd name="connsiteY1" fmla="*/ 0 h 2491345"/>
                <a:gd name="connsiteX2" fmla="*/ 1468152 w 1468152"/>
                <a:gd name="connsiteY2" fmla="*/ 2491345 h 2491345"/>
                <a:gd name="connsiteX3" fmla="*/ 0 w 1468152"/>
                <a:gd name="connsiteY3" fmla="*/ 2491345 h 2491345"/>
                <a:gd name="connsiteX4" fmla="*/ 0 w 1468152"/>
                <a:gd name="connsiteY4" fmla="*/ 0 h 2491345"/>
                <a:gd name="connsiteX0" fmla="*/ 0 w 1468152"/>
                <a:gd name="connsiteY0" fmla="*/ 1163782 h 3655127"/>
                <a:gd name="connsiteX1" fmla="*/ 1266272 w 1468152"/>
                <a:gd name="connsiteY1" fmla="*/ 0 h 3655127"/>
                <a:gd name="connsiteX2" fmla="*/ 1468152 w 1468152"/>
                <a:gd name="connsiteY2" fmla="*/ 3655127 h 3655127"/>
                <a:gd name="connsiteX3" fmla="*/ 0 w 1468152"/>
                <a:gd name="connsiteY3" fmla="*/ 3655127 h 3655127"/>
                <a:gd name="connsiteX4" fmla="*/ 0 w 146815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18770 w 1266272"/>
                <a:gd name="connsiteY2" fmla="*/ 3073236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0 w 1266272"/>
                <a:gd name="connsiteY0" fmla="*/ 1163782 h 3655127"/>
                <a:gd name="connsiteX1" fmla="*/ 1266272 w 1266272"/>
                <a:gd name="connsiteY1" fmla="*/ 0 h 3655127"/>
                <a:gd name="connsiteX2" fmla="*/ 1206895 w 1266272"/>
                <a:gd name="connsiteY2" fmla="*/ 2420093 h 3655127"/>
                <a:gd name="connsiteX3" fmla="*/ 0 w 1266272"/>
                <a:gd name="connsiteY3" fmla="*/ 3655127 h 3655127"/>
                <a:gd name="connsiteX4" fmla="*/ 0 w 1266272"/>
                <a:gd name="connsiteY4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  <a:gd name="connsiteX0" fmla="*/ 19056 w 1285328"/>
                <a:gd name="connsiteY0" fmla="*/ 1163782 h 3655127"/>
                <a:gd name="connsiteX1" fmla="*/ 1285328 w 1285328"/>
                <a:gd name="connsiteY1" fmla="*/ 0 h 3655127"/>
                <a:gd name="connsiteX2" fmla="*/ 1225951 w 1285328"/>
                <a:gd name="connsiteY2" fmla="*/ 2420093 h 3655127"/>
                <a:gd name="connsiteX3" fmla="*/ 19056 w 1285328"/>
                <a:gd name="connsiteY3" fmla="*/ 3655127 h 3655127"/>
                <a:gd name="connsiteX4" fmla="*/ 81 w 1285328"/>
                <a:gd name="connsiteY4" fmla="*/ 1155781 h 3655127"/>
                <a:gd name="connsiteX5" fmla="*/ 19056 w 1285328"/>
                <a:gd name="connsiteY5" fmla="*/ 1163782 h 365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328" h="3655127">
                  <a:moveTo>
                    <a:pt x="19056" y="1163782"/>
                  </a:moveTo>
                  <a:cubicBezTo>
                    <a:pt x="429272" y="740229"/>
                    <a:pt x="863237" y="387927"/>
                    <a:pt x="1285328" y="0"/>
                  </a:cubicBezTo>
                  <a:lnTo>
                    <a:pt x="1225951" y="2420093"/>
                  </a:lnTo>
                  <a:cubicBezTo>
                    <a:pt x="823653" y="2831771"/>
                    <a:pt x="445104" y="3279075"/>
                    <a:pt x="19056" y="3655127"/>
                  </a:cubicBezTo>
                  <a:cubicBezTo>
                    <a:pt x="20648" y="2837846"/>
                    <a:pt x="-1511" y="1973062"/>
                    <a:pt x="81" y="1155781"/>
                  </a:cubicBezTo>
                  <a:lnTo>
                    <a:pt x="19056" y="116378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2" name="Rectangle 4">
              <a:extLst>
                <a:ext uri="{FF2B5EF4-FFF2-40B4-BE49-F238E27FC236}">
                  <a16:creationId xmlns:a16="http://schemas.microsoft.com/office/drawing/2014/main" id="{F46BEAA8-2749-4B60-97F1-E2470FA0EF23}"/>
                </a:ext>
              </a:extLst>
            </p:cNvPr>
            <p:cNvSpPr/>
            <p:nvPr/>
          </p:nvSpPr>
          <p:spPr>
            <a:xfrm>
              <a:off x="2612260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3" name="Rectangle 4">
              <a:extLst>
                <a:ext uri="{FF2B5EF4-FFF2-40B4-BE49-F238E27FC236}">
                  <a16:creationId xmlns:a16="http://schemas.microsoft.com/office/drawing/2014/main" id="{61FE2C92-9DD2-48E6-A81E-EF07DE4C1071}"/>
                </a:ext>
              </a:extLst>
            </p:cNvPr>
            <p:cNvSpPr/>
            <p:nvPr/>
          </p:nvSpPr>
          <p:spPr>
            <a:xfrm>
              <a:off x="3701334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4" name="Rectangle 4">
              <a:extLst>
                <a:ext uri="{FF2B5EF4-FFF2-40B4-BE49-F238E27FC236}">
                  <a16:creationId xmlns:a16="http://schemas.microsoft.com/office/drawing/2014/main" id="{0BBE1C43-6364-4816-AE87-30D541C96843}"/>
                </a:ext>
              </a:extLst>
            </p:cNvPr>
            <p:cNvSpPr/>
            <p:nvPr/>
          </p:nvSpPr>
          <p:spPr>
            <a:xfrm>
              <a:off x="4751848" y="4609589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0" y="0"/>
                  </a:moveTo>
                  <a:cubicBezTo>
                    <a:pt x="307082" y="123825"/>
                    <a:pt x="537964" y="133350"/>
                    <a:pt x="864096" y="0"/>
                  </a:cubicBez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5" name="Rectangle 4">
              <a:extLst>
                <a:ext uri="{FF2B5EF4-FFF2-40B4-BE49-F238E27FC236}">
                  <a16:creationId xmlns:a16="http://schemas.microsoft.com/office/drawing/2014/main" id="{CF24EFEF-2C4F-4658-90FB-9B3B77679D88}"/>
                </a:ext>
              </a:extLst>
            </p:cNvPr>
            <p:cNvSpPr/>
            <p:nvPr/>
          </p:nvSpPr>
          <p:spPr>
            <a:xfrm>
              <a:off x="2612260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6" name="Rectangle 4">
              <a:extLst>
                <a:ext uri="{FF2B5EF4-FFF2-40B4-BE49-F238E27FC236}">
                  <a16:creationId xmlns:a16="http://schemas.microsoft.com/office/drawing/2014/main" id="{4B5F5EE6-448C-4AE7-A90C-D4F59823AABF}"/>
                </a:ext>
              </a:extLst>
            </p:cNvPr>
            <p:cNvSpPr/>
            <p:nvPr/>
          </p:nvSpPr>
          <p:spPr>
            <a:xfrm>
              <a:off x="3701334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7" name="Rectangle 4">
              <a:extLst>
                <a:ext uri="{FF2B5EF4-FFF2-40B4-BE49-F238E27FC236}">
                  <a16:creationId xmlns:a16="http://schemas.microsoft.com/office/drawing/2014/main" id="{8790ECDC-453B-4A6A-A136-644A4A3CC155}"/>
                </a:ext>
              </a:extLst>
            </p:cNvPr>
            <p:cNvSpPr/>
            <p:nvPr/>
          </p:nvSpPr>
          <p:spPr>
            <a:xfrm>
              <a:off x="4751848" y="4509120"/>
              <a:ext cx="864096" cy="466294"/>
            </a:xfrm>
            <a:custGeom>
              <a:avLst/>
              <a:gdLst/>
              <a:ahLst/>
              <a:cxnLst/>
              <a:rect l="l" t="t" r="r" b="b"/>
              <a:pathLst>
                <a:path w="864096" h="466294">
                  <a:moveTo>
                    <a:pt x="864096" y="0"/>
                  </a:moveTo>
                  <a:lnTo>
                    <a:pt x="864096" y="369821"/>
                  </a:lnTo>
                  <a:cubicBezTo>
                    <a:pt x="537964" y="503171"/>
                    <a:pt x="307082" y="493646"/>
                    <a:pt x="0" y="369821"/>
                  </a:cubicBezTo>
                  <a:lnTo>
                    <a:pt x="0" y="231546"/>
                  </a:lnTo>
                  <a:cubicBezTo>
                    <a:pt x="304482" y="353580"/>
                    <a:pt x="534610" y="362265"/>
                    <a:pt x="858934" y="229654"/>
                  </a:cubicBezTo>
                  <a:lnTo>
                    <a:pt x="858934" y="1894"/>
                  </a:lnTo>
                  <a:cubicBezTo>
                    <a:pt x="860700" y="1386"/>
                    <a:pt x="862397" y="695"/>
                    <a:pt x="86409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88" name="Round Same Side Corner Rectangle 7">
            <a:extLst>
              <a:ext uri="{FF2B5EF4-FFF2-40B4-BE49-F238E27FC236}">
                <a16:creationId xmlns:a16="http://schemas.microsoft.com/office/drawing/2014/main" id="{E7F3CF41-0CF0-43C7-9752-98CC702019E5}"/>
              </a:ext>
            </a:extLst>
          </p:cNvPr>
          <p:cNvSpPr>
            <a:spLocks noChangeAspect="1"/>
          </p:cNvSpPr>
          <p:nvPr/>
        </p:nvSpPr>
        <p:spPr>
          <a:xfrm rot="10800000">
            <a:off x="3714811" y="2497082"/>
            <a:ext cx="236483" cy="248616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9" name="Round Same Side Corner Rectangle 7">
            <a:extLst>
              <a:ext uri="{FF2B5EF4-FFF2-40B4-BE49-F238E27FC236}">
                <a16:creationId xmlns:a16="http://schemas.microsoft.com/office/drawing/2014/main" id="{A7E8E162-3E35-4AF6-BA71-BD0849F5E194}"/>
              </a:ext>
            </a:extLst>
          </p:cNvPr>
          <p:cNvSpPr>
            <a:spLocks noChangeAspect="1"/>
          </p:cNvSpPr>
          <p:nvPr/>
        </p:nvSpPr>
        <p:spPr>
          <a:xfrm rot="10800000">
            <a:off x="7081574" y="2318623"/>
            <a:ext cx="236483" cy="248616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90" name="Round Same Side Corner Rectangle 7">
            <a:extLst>
              <a:ext uri="{FF2B5EF4-FFF2-40B4-BE49-F238E27FC236}">
                <a16:creationId xmlns:a16="http://schemas.microsoft.com/office/drawing/2014/main" id="{23D7E839-F850-44C8-AB5D-0AF3482CA630}"/>
              </a:ext>
            </a:extLst>
          </p:cNvPr>
          <p:cNvSpPr>
            <a:spLocks noChangeAspect="1"/>
          </p:cNvSpPr>
          <p:nvPr/>
        </p:nvSpPr>
        <p:spPr>
          <a:xfrm rot="10800000">
            <a:off x="10437910" y="2372993"/>
            <a:ext cx="236483" cy="248616"/>
          </a:xfrm>
          <a:custGeom>
            <a:avLst/>
            <a:gdLst/>
            <a:ahLst/>
            <a:cxnLst/>
            <a:rect l="l" t="t" r="r" b="b"/>
            <a:pathLst>
              <a:path w="3749229" h="3941586">
                <a:moveTo>
                  <a:pt x="1841173" y="2251014"/>
                </a:moveTo>
                <a:cubicBezTo>
                  <a:pt x="1901032" y="2251014"/>
                  <a:pt x="1949557" y="2202489"/>
                  <a:pt x="1949557" y="2142630"/>
                </a:cubicBezTo>
                <a:cubicBezTo>
                  <a:pt x="1949557" y="2082771"/>
                  <a:pt x="1901032" y="2034246"/>
                  <a:pt x="1841173" y="2034246"/>
                </a:cubicBezTo>
                <a:cubicBezTo>
                  <a:pt x="1781314" y="2034246"/>
                  <a:pt x="1732789" y="2082771"/>
                  <a:pt x="1732789" y="2142630"/>
                </a:cubicBezTo>
                <a:cubicBezTo>
                  <a:pt x="1732789" y="2202489"/>
                  <a:pt x="1781314" y="2251014"/>
                  <a:pt x="1841173" y="2251014"/>
                </a:cubicBezTo>
                <a:close/>
                <a:moveTo>
                  <a:pt x="2197713" y="2395667"/>
                </a:moveTo>
                <a:lnTo>
                  <a:pt x="1492210" y="2296503"/>
                </a:lnTo>
                <a:lnTo>
                  <a:pt x="1492210" y="2109382"/>
                </a:lnTo>
                <a:cubicBezTo>
                  <a:pt x="1492210" y="2024878"/>
                  <a:pt x="1583949" y="1956178"/>
                  <a:pt x="1697980" y="1955114"/>
                </a:cubicBezTo>
                <a:lnTo>
                  <a:pt x="1697980" y="1800200"/>
                </a:lnTo>
                <a:lnTo>
                  <a:pt x="1431133" y="1800200"/>
                </a:lnTo>
                <a:lnTo>
                  <a:pt x="1431133" y="1461593"/>
                </a:lnTo>
                <a:lnTo>
                  <a:pt x="643489" y="471679"/>
                </a:lnTo>
                <a:lnTo>
                  <a:pt x="785968" y="352125"/>
                </a:lnTo>
                <a:lnTo>
                  <a:pt x="1699128" y="1384562"/>
                </a:lnTo>
                <a:lnTo>
                  <a:pt x="1735187" y="0"/>
                </a:lnTo>
                <a:lnTo>
                  <a:pt x="1921179" y="0"/>
                </a:lnTo>
                <a:lnTo>
                  <a:pt x="1958328" y="1426402"/>
                </a:lnTo>
                <a:lnTo>
                  <a:pt x="1976872" y="1426402"/>
                </a:lnTo>
                <a:lnTo>
                  <a:pt x="1972364" y="1422619"/>
                </a:lnTo>
                <a:lnTo>
                  <a:pt x="2919184" y="352125"/>
                </a:lnTo>
                <a:lnTo>
                  <a:pt x="3061662" y="471679"/>
                </a:lnTo>
                <a:lnTo>
                  <a:pt x="2239212" y="1505339"/>
                </a:lnTo>
                <a:lnTo>
                  <a:pt x="2239212" y="1800200"/>
                </a:lnTo>
                <a:lnTo>
                  <a:pt x="1972364" y="1800200"/>
                </a:lnTo>
                <a:lnTo>
                  <a:pt x="1972364" y="1954485"/>
                </a:lnTo>
                <a:lnTo>
                  <a:pt x="1987720" y="1954485"/>
                </a:lnTo>
                <a:cubicBezTo>
                  <a:pt x="2103696" y="1954485"/>
                  <a:pt x="2197713" y="2023835"/>
                  <a:pt x="2197713" y="2109382"/>
                </a:cubicBezTo>
                <a:close/>
                <a:moveTo>
                  <a:pt x="112363" y="2735659"/>
                </a:moveTo>
                <a:cubicBezTo>
                  <a:pt x="100580" y="2737300"/>
                  <a:pt x="88281" y="2736658"/>
                  <a:pt x="76067" y="2733385"/>
                </a:cubicBezTo>
                <a:lnTo>
                  <a:pt x="67901" y="2731197"/>
                </a:lnTo>
                <a:cubicBezTo>
                  <a:pt x="19046" y="2718106"/>
                  <a:pt x="-9948" y="2667888"/>
                  <a:pt x="3143" y="2619032"/>
                </a:cubicBezTo>
                <a:lnTo>
                  <a:pt x="136132" y="2122709"/>
                </a:lnTo>
                <a:cubicBezTo>
                  <a:pt x="149223" y="2073853"/>
                  <a:pt x="199442" y="2044859"/>
                  <a:pt x="248297" y="2057950"/>
                </a:cubicBezTo>
                <a:lnTo>
                  <a:pt x="256463" y="2060138"/>
                </a:lnTo>
                <a:cubicBezTo>
                  <a:pt x="305319" y="2073229"/>
                  <a:pt x="334312" y="2123447"/>
                  <a:pt x="321221" y="2172303"/>
                </a:cubicBezTo>
                <a:lnTo>
                  <a:pt x="188232" y="2668627"/>
                </a:lnTo>
                <a:cubicBezTo>
                  <a:pt x="178414" y="2705268"/>
                  <a:pt x="147712" y="2730738"/>
                  <a:pt x="112363" y="2735659"/>
                </a:cubicBezTo>
                <a:close/>
                <a:moveTo>
                  <a:pt x="816379" y="2803284"/>
                </a:moveTo>
                <a:lnTo>
                  <a:pt x="296148" y="2663889"/>
                </a:lnTo>
                <a:lnTo>
                  <a:pt x="412311" y="2230363"/>
                </a:lnTo>
                <a:lnTo>
                  <a:pt x="932542" y="2369758"/>
                </a:lnTo>
                <a:close/>
                <a:moveTo>
                  <a:pt x="2025342" y="3266622"/>
                </a:moveTo>
                <a:lnTo>
                  <a:pt x="881030" y="2960004"/>
                </a:lnTo>
                <a:lnTo>
                  <a:pt x="1066890" y="2266362"/>
                </a:lnTo>
                <a:lnTo>
                  <a:pt x="2211202" y="2572980"/>
                </a:lnTo>
                <a:close/>
                <a:moveTo>
                  <a:pt x="2928285" y="3694425"/>
                </a:moveTo>
                <a:lnTo>
                  <a:pt x="2109557" y="3475047"/>
                </a:lnTo>
                <a:lnTo>
                  <a:pt x="2388347" y="2434586"/>
                </a:lnTo>
                <a:lnTo>
                  <a:pt x="3207076" y="2653963"/>
                </a:lnTo>
                <a:close/>
                <a:moveTo>
                  <a:pt x="3361202" y="3940500"/>
                </a:moveTo>
                <a:cubicBezTo>
                  <a:pt x="3346463" y="3942552"/>
                  <a:pt x="3331077" y="3941748"/>
                  <a:pt x="3315798" y="3937654"/>
                </a:cubicBezTo>
                <a:lnTo>
                  <a:pt x="3103596" y="3880795"/>
                </a:lnTo>
                <a:cubicBezTo>
                  <a:pt x="3042479" y="3864419"/>
                  <a:pt x="3006210" y="3801598"/>
                  <a:pt x="3022586" y="3740481"/>
                </a:cubicBezTo>
                <a:lnTo>
                  <a:pt x="3311771" y="2661227"/>
                </a:lnTo>
                <a:cubicBezTo>
                  <a:pt x="3328148" y="2600110"/>
                  <a:pt x="3390968" y="2563840"/>
                  <a:pt x="3452085" y="2580216"/>
                </a:cubicBezTo>
                <a:lnTo>
                  <a:pt x="3664287" y="2637076"/>
                </a:lnTo>
                <a:cubicBezTo>
                  <a:pt x="3725404" y="2653452"/>
                  <a:pt x="3761673" y="2716273"/>
                  <a:pt x="3745297" y="2777390"/>
                </a:cubicBezTo>
                <a:lnTo>
                  <a:pt x="3456112" y="3856644"/>
                </a:lnTo>
                <a:cubicBezTo>
                  <a:pt x="3443830" y="3902482"/>
                  <a:pt x="3405423" y="3934343"/>
                  <a:pt x="3361202" y="394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91" name="Frame 1">
            <a:extLst>
              <a:ext uri="{FF2B5EF4-FFF2-40B4-BE49-F238E27FC236}">
                <a16:creationId xmlns:a16="http://schemas.microsoft.com/office/drawing/2014/main" id="{D3A0FC8C-184F-4D1B-B3BE-1BA9B13624AB}"/>
              </a:ext>
            </a:extLst>
          </p:cNvPr>
          <p:cNvSpPr/>
          <p:nvPr/>
        </p:nvSpPr>
        <p:spPr>
          <a:xfrm>
            <a:off x="10681054" y="2904044"/>
            <a:ext cx="170731" cy="239594"/>
          </a:xfrm>
          <a:custGeom>
            <a:avLst/>
            <a:gdLst/>
            <a:ahLst/>
            <a:cxnLst/>
            <a:rect l="l" t="t" r="r" b="b"/>
            <a:pathLst>
              <a:path w="2823581" h="3962432">
                <a:moveTo>
                  <a:pt x="1366785" y="3230945"/>
                </a:moveTo>
                <a:cubicBezTo>
                  <a:pt x="1292218" y="3230945"/>
                  <a:pt x="1231770" y="3291393"/>
                  <a:pt x="1231770" y="3365960"/>
                </a:cubicBezTo>
                <a:cubicBezTo>
                  <a:pt x="1231770" y="3440527"/>
                  <a:pt x="1292218" y="3500975"/>
                  <a:pt x="1366785" y="3500975"/>
                </a:cubicBezTo>
                <a:cubicBezTo>
                  <a:pt x="1441352" y="3500975"/>
                  <a:pt x="1501800" y="3440527"/>
                  <a:pt x="1501800" y="3365960"/>
                </a:cubicBezTo>
                <a:cubicBezTo>
                  <a:pt x="1501800" y="3291393"/>
                  <a:pt x="1441352" y="3230945"/>
                  <a:pt x="1366785" y="3230945"/>
                </a:cubicBezTo>
                <a:close/>
                <a:moveTo>
                  <a:pt x="1699205" y="3185940"/>
                </a:moveTo>
                <a:cubicBezTo>
                  <a:pt x="1674349" y="3185940"/>
                  <a:pt x="1654200" y="3206089"/>
                  <a:pt x="1654200" y="3230945"/>
                </a:cubicBezTo>
                <a:cubicBezTo>
                  <a:pt x="1654200" y="3255801"/>
                  <a:pt x="1674349" y="3275950"/>
                  <a:pt x="1699205" y="3275950"/>
                </a:cubicBezTo>
                <a:cubicBezTo>
                  <a:pt x="1724061" y="3275950"/>
                  <a:pt x="1744210" y="3255801"/>
                  <a:pt x="1744210" y="3230945"/>
                </a:cubicBezTo>
                <a:cubicBezTo>
                  <a:pt x="1744210" y="3206089"/>
                  <a:pt x="1724061" y="3185940"/>
                  <a:pt x="1699205" y="3185940"/>
                </a:cubicBezTo>
                <a:close/>
                <a:moveTo>
                  <a:pt x="1501800" y="2830204"/>
                </a:moveTo>
                <a:cubicBezTo>
                  <a:pt x="1452089" y="2830204"/>
                  <a:pt x="1411790" y="2870503"/>
                  <a:pt x="1411790" y="2920214"/>
                </a:cubicBezTo>
                <a:cubicBezTo>
                  <a:pt x="1411790" y="2969925"/>
                  <a:pt x="1452089" y="3010224"/>
                  <a:pt x="1501800" y="3010224"/>
                </a:cubicBezTo>
                <a:cubicBezTo>
                  <a:pt x="1551511" y="3010224"/>
                  <a:pt x="1591810" y="2969925"/>
                  <a:pt x="1591810" y="2920214"/>
                </a:cubicBezTo>
                <a:cubicBezTo>
                  <a:pt x="1591810" y="2870503"/>
                  <a:pt x="1551511" y="2830204"/>
                  <a:pt x="1501800" y="2830204"/>
                </a:cubicBezTo>
                <a:close/>
                <a:moveTo>
                  <a:pt x="322536" y="2413264"/>
                </a:moveTo>
                <a:lnTo>
                  <a:pt x="1264147" y="2413264"/>
                </a:lnTo>
                <a:lnTo>
                  <a:pt x="682536" y="3458376"/>
                </a:lnTo>
                <a:lnTo>
                  <a:pt x="898974" y="3458376"/>
                </a:lnTo>
                <a:lnTo>
                  <a:pt x="1480585" y="2413264"/>
                </a:lnTo>
                <a:lnTo>
                  <a:pt x="1978720" y="2413264"/>
                </a:lnTo>
                <a:lnTo>
                  <a:pt x="1978720" y="3628270"/>
                </a:lnTo>
                <a:lnTo>
                  <a:pt x="322536" y="3628270"/>
                </a:lnTo>
                <a:close/>
                <a:moveTo>
                  <a:pt x="322536" y="2153598"/>
                </a:moveTo>
                <a:lnTo>
                  <a:pt x="682536" y="2153598"/>
                </a:lnTo>
                <a:lnTo>
                  <a:pt x="682536" y="2261598"/>
                </a:lnTo>
                <a:lnTo>
                  <a:pt x="322536" y="2261598"/>
                </a:lnTo>
                <a:close/>
                <a:moveTo>
                  <a:pt x="322536" y="1870494"/>
                </a:moveTo>
                <a:lnTo>
                  <a:pt x="826536" y="1870494"/>
                </a:lnTo>
                <a:lnTo>
                  <a:pt x="826536" y="1978494"/>
                </a:lnTo>
                <a:lnTo>
                  <a:pt x="322536" y="1978494"/>
                </a:lnTo>
                <a:close/>
                <a:moveTo>
                  <a:pt x="322536" y="1587391"/>
                </a:moveTo>
                <a:lnTo>
                  <a:pt x="682536" y="1587391"/>
                </a:lnTo>
                <a:lnTo>
                  <a:pt x="682536" y="1695391"/>
                </a:lnTo>
                <a:lnTo>
                  <a:pt x="322536" y="1695391"/>
                </a:lnTo>
                <a:close/>
                <a:moveTo>
                  <a:pt x="322536" y="1304288"/>
                </a:moveTo>
                <a:lnTo>
                  <a:pt x="826536" y="1304288"/>
                </a:lnTo>
                <a:lnTo>
                  <a:pt x="826536" y="1412288"/>
                </a:lnTo>
                <a:lnTo>
                  <a:pt x="322536" y="1412288"/>
                </a:lnTo>
                <a:close/>
                <a:moveTo>
                  <a:pt x="1733633" y="1039034"/>
                </a:moveTo>
                <a:lnTo>
                  <a:pt x="1735422" y="1042133"/>
                </a:lnTo>
                <a:lnTo>
                  <a:pt x="176045" y="1042133"/>
                </a:lnTo>
                <a:lnTo>
                  <a:pt x="176045" y="3786387"/>
                </a:lnTo>
                <a:lnTo>
                  <a:pt x="2128211" y="3786387"/>
                </a:lnTo>
                <a:lnTo>
                  <a:pt x="2128211" y="1722464"/>
                </a:lnTo>
                <a:lnTo>
                  <a:pt x="2131710" y="1728524"/>
                </a:lnTo>
                <a:lnTo>
                  <a:pt x="2527059" y="1040609"/>
                </a:lnTo>
                <a:lnTo>
                  <a:pt x="2244788" y="1040049"/>
                </a:lnTo>
                <a:lnTo>
                  <a:pt x="1480585" y="2413264"/>
                </a:lnTo>
                <a:lnTo>
                  <a:pt x="1264147" y="2413264"/>
                </a:lnTo>
                <a:lnTo>
                  <a:pt x="2028589" y="1039620"/>
                </a:lnTo>
                <a:close/>
                <a:moveTo>
                  <a:pt x="2607143" y="0"/>
                </a:moveTo>
                <a:lnTo>
                  <a:pt x="2823581" y="0"/>
                </a:lnTo>
                <a:lnTo>
                  <a:pt x="2342071" y="865238"/>
                </a:lnTo>
                <a:lnTo>
                  <a:pt x="2823581" y="866194"/>
                </a:lnTo>
                <a:lnTo>
                  <a:pt x="2304256" y="1769829"/>
                </a:lnTo>
                <a:lnTo>
                  <a:pt x="2304256" y="3962432"/>
                </a:lnTo>
                <a:lnTo>
                  <a:pt x="0" y="3962432"/>
                </a:lnTo>
                <a:lnTo>
                  <a:pt x="0" y="866088"/>
                </a:lnTo>
                <a:lnTo>
                  <a:pt x="1767662" y="866088"/>
                </a:lnTo>
                <a:lnTo>
                  <a:pt x="1766512" y="864096"/>
                </a:lnTo>
                <a:lnTo>
                  <a:pt x="2125872" y="864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92" name="Chord 3">
            <a:extLst>
              <a:ext uri="{FF2B5EF4-FFF2-40B4-BE49-F238E27FC236}">
                <a16:creationId xmlns:a16="http://schemas.microsoft.com/office/drawing/2014/main" id="{00E6BE9F-F8B6-4507-95EC-57A0BC206929}"/>
              </a:ext>
            </a:extLst>
          </p:cNvPr>
          <p:cNvSpPr/>
          <p:nvPr/>
        </p:nvSpPr>
        <p:spPr>
          <a:xfrm rot="5400000">
            <a:off x="10619405" y="2639495"/>
            <a:ext cx="241866" cy="156827"/>
          </a:xfrm>
          <a:custGeom>
            <a:avLst/>
            <a:gdLst/>
            <a:ahLst/>
            <a:cxnLst/>
            <a:rect l="l" t="t" r="r" b="b"/>
            <a:pathLst>
              <a:path w="3999999" h="2593618">
                <a:moveTo>
                  <a:pt x="3279918" y="2029859"/>
                </a:moveTo>
                <a:lnTo>
                  <a:pt x="3483715" y="2099665"/>
                </a:lnTo>
                <a:lnTo>
                  <a:pt x="3483715" y="490311"/>
                </a:lnTo>
                <a:lnTo>
                  <a:pt x="3279918" y="560117"/>
                </a:lnTo>
                <a:close/>
                <a:moveTo>
                  <a:pt x="2847870" y="1881871"/>
                </a:moveTo>
                <a:lnTo>
                  <a:pt x="3051666" y="1951677"/>
                </a:lnTo>
                <a:lnTo>
                  <a:pt x="3051666" y="638300"/>
                </a:lnTo>
                <a:lnTo>
                  <a:pt x="2847870" y="708105"/>
                </a:lnTo>
                <a:close/>
                <a:moveTo>
                  <a:pt x="2009947" y="529967"/>
                </a:moveTo>
                <a:cubicBezTo>
                  <a:pt x="2009947" y="430556"/>
                  <a:pt x="2090536" y="349967"/>
                  <a:pt x="2189947" y="349967"/>
                </a:cubicBezTo>
                <a:cubicBezTo>
                  <a:pt x="2289358" y="349967"/>
                  <a:pt x="2369947" y="430556"/>
                  <a:pt x="2369947" y="529967"/>
                </a:cubicBezTo>
                <a:cubicBezTo>
                  <a:pt x="2369947" y="629378"/>
                  <a:pt x="2289358" y="709967"/>
                  <a:pt x="2189947" y="709967"/>
                </a:cubicBezTo>
                <a:cubicBezTo>
                  <a:pt x="2090536" y="709967"/>
                  <a:pt x="2009947" y="629378"/>
                  <a:pt x="2009947" y="529967"/>
                </a:cubicBezTo>
                <a:close/>
                <a:moveTo>
                  <a:pt x="2009947" y="2011890"/>
                </a:moveTo>
                <a:cubicBezTo>
                  <a:pt x="2009947" y="1912479"/>
                  <a:pt x="2090536" y="1831890"/>
                  <a:pt x="2189947" y="1831890"/>
                </a:cubicBezTo>
                <a:cubicBezTo>
                  <a:pt x="2289358" y="1831890"/>
                  <a:pt x="2369947" y="1912479"/>
                  <a:pt x="2369947" y="2011890"/>
                </a:cubicBezTo>
                <a:cubicBezTo>
                  <a:pt x="2369947" y="2111301"/>
                  <a:pt x="2289358" y="2191890"/>
                  <a:pt x="2189947" y="2191890"/>
                </a:cubicBezTo>
                <a:cubicBezTo>
                  <a:pt x="2090536" y="2191890"/>
                  <a:pt x="2009947" y="2111301"/>
                  <a:pt x="2009947" y="2011890"/>
                </a:cubicBezTo>
                <a:close/>
                <a:moveTo>
                  <a:pt x="1033248" y="1043959"/>
                </a:moveTo>
                <a:cubicBezTo>
                  <a:pt x="1033248" y="1112826"/>
                  <a:pt x="1089075" y="1168653"/>
                  <a:pt x="1157942" y="1168653"/>
                </a:cubicBezTo>
                <a:lnTo>
                  <a:pt x="1427033" y="1168653"/>
                </a:lnTo>
                <a:cubicBezTo>
                  <a:pt x="1495900" y="1168653"/>
                  <a:pt x="1551727" y="1112826"/>
                  <a:pt x="1551727" y="1043959"/>
                </a:cubicBezTo>
                <a:lnTo>
                  <a:pt x="1551727" y="561796"/>
                </a:lnTo>
                <a:cubicBezTo>
                  <a:pt x="1551727" y="492929"/>
                  <a:pt x="1495900" y="437102"/>
                  <a:pt x="1427033" y="437102"/>
                </a:cubicBezTo>
                <a:lnTo>
                  <a:pt x="1157942" y="437102"/>
                </a:lnTo>
                <a:cubicBezTo>
                  <a:pt x="1089075" y="437102"/>
                  <a:pt x="1033248" y="492929"/>
                  <a:pt x="1033248" y="561796"/>
                </a:cubicBezTo>
                <a:close/>
                <a:moveTo>
                  <a:pt x="1033248" y="1997750"/>
                </a:moveTo>
                <a:cubicBezTo>
                  <a:pt x="1033248" y="2066617"/>
                  <a:pt x="1089075" y="2122444"/>
                  <a:pt x="1157942" y="2122444"/>
                </a:cubicBezTo>
                <a:lnTo>
                  <a:pt x="1427033" y="2122444"/>
                </a:lnTo>
                <a:cubicBezTo>
                  <a:pt x="1495900" y="2122444"/>
                  <a:pt x="1551727" y="2066617"/>
                  <a:pt x="1551727" y="1997750"/>
                </a:cubicBezTo>
                <a:lnTo>
                  <a:pt x="1551727" y="1515587"/>
                </a:lnTo>
                <a:cubicBezTo>
                  <a:pt x="1551727" y="1446720"/>
                  <a:pt x="1495900" y="1390893"/>
                  <a:pt x="1427033" y="1390893"/>
                </a:cubicBezTo>
                <a:lnTo>
                  <a:pt x="1157942" y="1390893"/>
                </a:lnTo>
                <a:cubicBezTo>
                  <a:pt x="1089075" y="1390893"/>
                  <a:pt x="1033248" y="1446720"/>
                  <a:pt x="1033248" y="1515587"/>
                </a:cubicBezTo>
                <a:close/>
                <a:moveTo>
                  <a:pt x="802798" y="2354227"/>
                </a:moveTo>
                <a:lnTo>
                  <a:pt x="802798" y="190929"/>
                </a:lnTo>
                <a:lnTo>
                  <a:pt x="1912338" y="190929"/>
                </a:lnTo>
                <a:lnTo>
                  <a:pt x="1912338" y="2350929"/>
                </a:lnTo>
                <a:lnTo>
                  <a:pt x="2467556" y="2350929"/>
                </a:lnTo>
                <a:lnTo>
                  <a:pt x="2467556" y="190929"/>
                </a:lnTo>
                <a:lnTo>
                  <a:pt x="2507018" y="190929"/>
                </a:lnTo>
                <a:cubicBezTo>
                  <a:pt x="2648558" y="190929"/>
                  <a:pt x="2769948" y="277201"/>
                  <a:pt x="2821382" y="400067"/>
                </a:cubicBezTo>
                <a:lnTo>
                  <a:pt x="3989366" y="0"/>
                </a:lnTo>
                <a:lnTo>
                  <a:pt x="3989366" y="317112"/>
                </a:lnTo>
                <a:lnTo>
                  <a:pt x="3711967" y="412129"/>
                </a:lnTo>
                <a:lnTo>
                  <a:pt x="3711967" y="2177848"/>
                </a:lnTo>
                <a:lnTo>
                  <a:pt x="3999999" y="2276507"/>
                </a:lnTo>
                <a:lnTo>
                  <a:pt x="3999999" y="2593618"/>
                </a:lnTo>
                <a:lnTo>
                  <a:pt x="2801056" y="2182947"/>
                </a:lnTo>
                <a:cubicBezTo>
                  <a:pt x="2743417" y="2285630"/>
                  <a:pt x="2633228" y="2354227"/>
                  <a:pt x="2507018" y="2354227"/>
                </a:cubicBezTo>
                <a:close/>
                <a:moveTo>
                  <a:pt x="215475" y="1738980"/>
                </a:moveTo>
                <a:lnTo>
                  <a:pt x="431499" y="1738980"/>
                </a:lnTo>
                <a:lnTo>
                  <a:pt x="431499" y="802876"/>
                </a:lnTo>
                <a:lnTo>
                  <a:pt x="215475" y="802876"/>
                </a:lnTo>
                <a:close/>
                <a:moveTo>
                  <a:pt x="35" y="1282390"/>
                </a:moveTo>
                <a:cubicBezTo>
                  <a:pt x="-694" y="1164677"/>
                  <a:pt x="9802" y="1046760"/>
                  <a:pt x="31552" y="933422"/>
                </a:cubicBezTo>
                <a:cubicBezTo>
                  <a:pt x="116579" y="490359"/>
                  <a:pt x="357918" y="190928"/>
                  <a:pt x="629999" y="190928"/>
                </a:cubicBezTo>
                <a:lnTo>
                  <a:pt x="662668" y="2349475"/>
                </a:lnTo>
                <a:cubicBezTo>
                  <a:pt x="383833" y="2374295"/>
                  <a:pt x="128731" y="2081530"/>
                  <a:pt x="35866" y="1630133"/>
                </a:cubicBezTo>
                <a:cubicBezTo>
                  <a:pt x="12718" y="1517612"/>
                  <a:pt x="764" y="1400103"/>
                  <a:pt x="35" y="128239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59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2019-01-07T07:37:05Z</dcterms:modified>
</cp:coreProperties>
</file>