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8" d="100"/>
          <a:sy n="98" d="100"/>
        </p:scale>
        <p:origin x="2016" y="330"/>
      </p:cViewPr>
      <p:guideLst>
        <p:guide orient="horz" pos="244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BA3C2E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20D0-4798-B67A-A9206707210B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3-20D0-4798-B67A-A9206707210B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5-20D0-4798-B67A-A9206707210B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7-20D0-4798-B67A-A9206707210B}"/>
              </c:ext>
            </c:extLst>
          </c:dPt>
          <c:cat>
            <c:strRef>
              <c:f>Sheet1!$A$2:$A$5</c:f>
              <c:strCache>
                <c:ptCount val="4"/>
                <c:pt idx="0">
                  <c:v>A 1</c:v>
                </c:pt>
                <c:pt idx="1">
                  <c:v>A 2</c:v>
                </c:pt>
                <c:pt idx="2">
                  <c:v>A 3</c:v>
                </c:pt>
                <c:pt idx="3">
                  <c:v>A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0D0-4798-B67A-A9206707210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bg1">
                <a:lumMod val="95000"/>
              </a:schemeClr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A 1</c:v>
                </c:pt>
                <c:pt idx="1">
                  <c:v>A 2</c:v>
                </c:pt>
                <c:pt idx="2">
                  <c:v>A 3</c:v>
                </c:pt>
                <c:pt idx="3">
                  <c:v>A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20D0-4798-B67A-A920670721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25464912"/>
        <c:axId val="225465304"/>
      </c:barChart>
      <c:catAx>
        <c:axId val="2254649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225465304"/>
        <c:crosses val="autoZero"/>
        <c:auto val="1"/>
        <c:lblAlgn val="ctr"/>
        <c:lblOffset val="100"/>
        <c:noMultiLvlLbl val="0"/>
      </c:catAx>
      <c:valAx>
        <c:axId val="225465304"/>
        <c:scaling>
          <c:orientation val="minMax"/>
        </c:scaling>
        <c:delete val="0"/>
        <c:axPos val="l"/>
        <c:majorGridlines>
          <c:spPr>
            <a:ln>
              <a:solidFill>
                <a:schemeClr val="bg1">
                  <a:lumMod val="95000"/>
                </a:schemeClr>
              </a:solidFill>
            </a:ln>
          </c:spPr>
        </c:majorGridlines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225464912"/>
        <c:crosses val="autoZero"/>
        <c:crossBetween val="between"/>
      </c:valAx>
      <c:spPr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11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33" name="사각형: 둥근 위쪽 모서리 6">
            <a:extLst>
              <a:ext uri="{FF2B5EF4-FFF2-40B4-BE49-F238E27FC236}">
                <a16:creationId xmlns:a16="http://schemas.microsoft.com/office/drawing/2014/main" id="{2A04A66A-A244-466A-9A25-69AAA1063F00}"/>
              </a:ext>
            </a:extLst>
          </p:cNvPr>
          <p:cNvSpPr/>
          <p:nvPr/>
        </p:nvSpPr>
        <p:spPr>
          <a:xfrm rot="16200000">
            <a:off x="1527586" y="1258136"/>
            <a:ext cx="1062000" cy="2282541"/>
          </a:xfrm>
          <a:prstGeom prst="round2SameRect">
            <a:avLst>
              <a:gd name="adj1" fmla="val 50000"/>
              <a:gd name="adj2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334" name="사각형: 둥근 위쪽 모서리 38">
            <a:extLst>
              <a:ext uri="{FF2B5EF4-FFF2-40B4-BE49-F238E27FC236}">
                <a16:creationId xmlns:a16="http://schemas.microsoft.com/office/drawing/2014/main" id="{2A2A9D40-686E-41B3-B02D-840711E763FA}"/>
              </a:ext>
            </a:extLst>
          </p:cNvPr>
          <p:cNvSpPr/>
          <p:nvPr/>
        </p:nvSpPr>
        <p:spPr>
          <a:xfrm rot="16200000">
            <a:off x="1527586" y="2318050"/>
            <a:ext cx="1062000" cy="2282541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335" name="사각형: 둥근 위쪽 모서리 39">
            <a:extLst>
              <a:ext uri="{FF2B5EF4-FFF2-40B4-BE49-F238E27FC236}">
                <a16:creationId xmlns:a16="http://schemas.microsoft.com/office/drawing/2014/main" id="{4D66DEAB-F0C4-4963-8274-466565FF05E1}"/>
              </a:ext>
            </a:extLst>
          </p:cNvPr>
          <p:cNvSpPr/>
          <p:nvPr/>
        </p:nvSpPr>
        <p:spPr>
          <a:xfrm rot="16200000">
            <a:off x="1527586" y="3377964"/>
            <a:ext cx="1062000" cy="2282541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336" name="사각형: 둥근 위쪽 모서리 40">
            <a:extLst>
              <a:ext uri="{FF2B5EF4-FFF2-40B4-BE49-F238E27FC236}">
                <a16:creationId xmlns:a16="http://schemas.microsoft.com/office/drawing/2014/main" id="{77B8A96F-EBB0-40D6-AD87-EB77AA04F5D1}"/>
              </a:ext>
            </a:extLst>
          </p:cNvPr>
          <p:cNvSpPr/>
          <p:nvPr/>
        </p:nvSpPr>
        <p:spPr>
          <a:xfrm rot="16200000">
            <a:off x="1527586" y="4437878"/>
            <a:ext cx="1062000" cy="2282541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aphicFrame>
        <p:nvGraphicFramePr>
          <p:cNvPr id="337" name="Chart 336">
            <a:extLst>
              <a:ext uri="{FF2B5EF4-FFF2-40B4-BE49-F238E27FC236}">
                <a16:creationId xmlns:a16="http://schemas.microsoft.com/office/drawing/2014/main" id="{E4DA7A73-121A-4C33-AA80-222A9FF5D1F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86477564"/>
              </p:ext>
            </p:extLst>
          </p:nvPr>
        </p:nvGraphicFramePr>
        <p:xfrm>
          <a:off x="7707771" y="3281011"/>
          <a:ext cx="3741683" cy="2927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38" name="Group 337">
            <a:extLst>
              <a:ext uri="{FF2B5EF4-FFF2-40B4-BE49-F238E27FC236}">
                <a16:creationId xmlns:a16="http://schemas.microsoft.com/office/drawing/2014/main" id="{BFF3E1CA-A187-464B-B830-0613EE8EFE57}"/>
              </a:ext>
            </a:extLst>
          </p:cNvPr>
          <p:cNvGrpSpPr/>
          <p:nvPr/>
        </p:nvGrpSpPr>
        <p:grpSpPr>
          <a:xfrm>
            <a:off x="7726819" y="1816158"/>
            <a:ext cx="3568165" cy="1306006"/>
            <a:chOff x="407846" y="2532849"/>
            <a:chExt cx="1945888" cy="979505"/>
          </a:xfrm>
        </p:grpSpPr>
        <p:sp>
          <p:nvSpPr>
            <p:cNvPr id="339" name="TextBox 338">
              <a:extLst>
                <a:ext uri="{FF2B5EF4-FFF2-40B4-BE49-F238E27FC236}">
                  <a16:creationId xmlns:a16="http://schemas.microsoft.com/office/drawing/2014/main" id="{D41A6610-6A5F-4BB9-A085-B7BEAE6B8BCE}"/>
                </a:ext>
              </a:extLst>
            </p:cNvPr>
            <p:cNvSpPr txBox="1"/>
            <p:nvPr/>
          </p:nvSpPr>
          <p:spPr>
            <a:xfrm>
              <a:off x="407846" y="2532849"/>
              <a:ext cx="1945888" cy="23083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0" name="TextBox 339">
              <a:extLst>
                <a:ext uri="{FF2B5EF4-FFF2-40B4-BE49-F238E27FC236}">
                  <a16:creationId xmlns:a16="http://schemas.microsoft.com/office/drawing/2014/main" id="{37CF7894-98B5-4E1E-8F99-D68B2E13F75C}"/>
                </a:ext>
              </a:extLst>
            </p:cNvPr>
            <p:cNvSpPr txBox="1"/>
            <p:nvPr/>
          </p:nvSpPr>
          <p:spPr>
            <a:xfrm>
              <a:off x="407846" y="2750606"/>
              <a:ext cx="1945888" cy="7617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Easy to change colors, photos and Text. 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41" name="Rectangle 14">
            <a:extLst>
              <a:ext uri="{FF2B5EF4-FFF2-40B4-BE49-F238E27FC236}">
                <a16:creationId xmlns:a16="http://schemas.microsoft.com/office/drawing/2014/main" id="{14391BC5-21DC-4DB2-8B89-9CAD06860C4C}"/>
              </a:ext>
            </a:extLst>
          </p:cNvPr>
          <p:cNvSpPr/>
          <p:nvPr/>
        </p:nvSpPr>
        <p:spPr>
          <a:xfrm>
            <a:off x="3017628" y="1868407"/>
            <a:ext cx="4195245" cy="1060952"/>
          </a:xfrm>
          <a:custGeom>
            <a:avLst/>
            <a:gdLst/>
            <a:ahLst/>
            <a:cxnLst/>
            <a:rect l="l" t="t" r="r" b="b"/>
            <a:pathLst>
              <a:path w="3131745" h="792000">
                <a:moveTo>
                  <a:pt x="0" y="0"/>
                </a:moveTo>
                <a:lnTo>
                  <a:pt x="2331562" y="0"/>
                </a:lnTo>
                <a:lnTo>
                  <a:pt x="2331625" y="15"/>
                </a:lnTo>
                <a:lnTo>
                  <a:pt x="2323715" y="15"/>
                </a:lnTo>
                <a:lnTo>
                  <a:pt x="2323715" y="2965"/>
                </a:lnTo>
                <a:cubicBezTo>
                  <a:pt x="2414647" y="22161"/>
                  <a:pt x="2650074" y="104032"/>
                  <a:pt x="2732963" y="138847"/>
                </a:cubicBezTo>
                <a:cubicBezTo>
                  <a:pt x="2932495" y="253196"/>
                  <a:pt x="2982066" y="351438"/>
                  <a:pt x="3049817" y="473842"/>
                </a:cubicBezTo>
                <a:cubicBezTo>
                  <a:pt x="3102739" y="569457"/>
                  <a:pt x="3121298" y="689353"/>
                  <a:pt x="3131745" y="792000"/>
                </a:cubicBezTo>
                <a:lnTo>
                  <a:pt x="0" y="792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342" name="Rectangle 17">
            <a:extLst>
              <a:ext uri="{FF2B5EF4-FFF2-40B4-BE49-F238E27FC236}">
                <a16:creationId xmlns:a16="http://schemas.microsoft.com/office/drawing/2014/main" id="{E13E9425-F3C2-4E51-900B-17298EE2043B}"/>
              </a:ext>
            </a:extLst>
          </p:cNvPr>
          <p:cNvSpPr/>
          <p:nvPr/>
        </p:nvSpPr>
        <p:spPr>
          <a:xfrm>
            <a:off x="3017628" y="2929359"/>
            <a:ext cx="4350200" cy="1060952"/>
          </a:xfrm>
          <a:custGeom>
            <a:avLst/>
            <a:gdLst/>
            <a:ahLst/>
            <a:cxnLst/>
            <a:rect l="l" t="t" r="r" b="b"/>
            <a:pathLst>
              <a:path w="3247420" h="792000">
                <a:moveTo>
                  <a:pt x="0" y="0"/>
                </a:moveTo>
                <a:lnTo>
                  <a:pt x="3131635" y="0"/>
                </a:lnTo>
                <a:lnTo>
                  <a:pt x="3139466" y="82438"/>
                </a:lnTo>
                <a:cubicBezTo>
                  <a:pt x="3149932" y="197270"/>
                  <a:pt x="3123352" y="301362"/>
                  <a:pt x="3112611" y="371996"/>
                </a:cubicBezTo>
                <a:cubicBezTo>
                  <a:pt x="3101870" y="442630"/>
                  <a:pt x="3094228" y="424595"/>
                  <a:pt x="3075019" y="506242"/>
                </a:cubicBezTo>
                <a:cubicBezTo>
                  <a:pt x="3062673" y="558714"/>
                  <a:pt x="3162313" y="683835"/>
                  <a:pt x="3247420" y="792000"/>
                </a:cubicBezTo>
                <a:lnTo>
                  <a:pt x="0" y="792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343" name="Rectangle 18">
            <a:extLst>
              <a:ext uri="{FF2B5EF4-FFF2-40B4-BE49-F238E27FC236}">
                <a16:creationId xmlns:a16="http://schemas.microsoft.com/office/drawing/2014/main" id="{67CFCAC9-8B46-48B4-81EB-342CCABAD549}"/>
              </a:ext>
            </a:extLst>
          </p:cNvPr>
          <p:cNvSpPr/>
          <p:nvPr/>
        </p:nvSpPr>
        <p:spPr>
          <a:xfrm>
            <a:off x="3017628" y="3988754"/>
            <a:ext cx="4527894" cy="1060952"/>
          </a:xfrm>
          <a:custGeom>
            <a:avLst/>
            <a:gdLst/>
            <a:ahLst/>
            <a:cxnLst/>
            <a:rect l="l" t="t" r="r" b="b"/>
            <a:pathLst>
              <a:path w="3380068" h="792000">
                <a:moveTo>
                  <a:pt x="0" y="0"/>
                </a:moveTo>
                <a:lnTo>
                  <a:pt x="3246511" y="0"/>
                </a:lnTo>
                <a:cubicBezTo>
                  <a:pt x="3294241" y="60559"/>
                  <a:pt x="3337543" y="115923"/>
                  <a:pt x="3354281" y="150362"/>
                </a:cubicBezTo>
                <a:cubicBezTo>
                  <a:pt x="3400825" y="246123"/>
                  <a:pt x="3373972" y="256863"/>
                  <a:pt x="3354281" y="289977"/>
                </a:cubicBezTo>
                <a:cubicBezTo>
                  <a:pt x="3334590" y="323092"/>
                  <a:pt x="3271935" y="330251"/>
                  <a:pt x="3236132" y="349046"/>
                </a:cubicBezTo>
                <a:cubicBezTo>
                  <a:pt x="3200329" y="367841"/>
                  <a:pt x="3153785" y="374105"/>
                  <a:pt x="3139464" y="402745"/>
                </a:cubicBezTo>
                <a:cubicBezTo>
                  <a:pt x="3125143" y="431384"/>
                  <a:pt x="3145729" y="490452"/>
                  <a:pt x="3150205" y="520881"/>
                </a:cubicBezTo>
                <a:cubicBezTo>
                  <a:pt x="3154680" y="551311"/>
                  <a:pt x="3178847" y="561155"/>
                  <a:pt x="3166315" y="585319"/>
                </a:cubicBezTo>
                <a:cubicBezTo>
                  <a:pt x="3153784" y="609483"/>
                  <a:pt x="3083075" y="638122"/>
                  <a:pt x="3075019" y="665866"/>
                </a:cubicBezTo>
                <a:cubicBezTo>
                  <a:pt x="3066963" y="693610"/>
                  <a:pt x="3110822" y="728515"/>
                  <a:pt x="3117982" y="751783"/>
                </a:cubicBezTo>
                <a:cubicBezTo>
                  <a:pt x="3122978" y="768018"/>
                  <a:pt x="3124488" y="781204"/>
                  <a:pt x="3121109" y="792000"/>
                </a:cubicBezTo>
                <a:lnTo>
                  <a:pt x="0" y="7920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sp>
        <p:nvSpPr>
          <p:cNvPr id="344" name="Rectangle 19">
            <a:extLst>
              <a:ext uri="{FF2B5EF4-FFF2-40B4-BE49-F238E27FC236}">
                <a16:creationId xmlns:a16="http://schemas.microsoft.com/office/drawing/2014/main" id="{F24F240F-9861-44BE-AC52-4B5FFD805D8E}"/>
              </a:ext>
            </a:extLst>
          </p:cNvPr>
          <p:cNvSpPr/>
          <p:nvPr/>
        </p:nvSpPr>
        <p:spPr>
          <a:xfrm>
            <a:off x="3017625" y="5049197"/>
            <a:ext cx="4181357" cy="1060952"/>
          </a:xfrm>
          <a:custGeom>
            <a:avLst/>
            <a:gdLst>
              <a:gd name="connsiteX0" fmla="*/ 0 w 3121378"/>
              <a:gd name="connsiteY0" fmla="*/ 0 h 792000"/>
              <a:gd name="connsiteX1" fmla="*/ 3121378 w 3121378"/>
              <a:gd name="connsiteY1" fmla="*/ 0 h 792000"/>
              <a:gd name="connsiteX2" fmla="*/ 3117982 w 3121378"/>
              <a:gd name="connsiteY2" fmla="*/ 14645 h 792000"/>
              <a:gd name="connsiteX3" fmla="*/ 3075019 w 3121378"/>
              <a:gd name="connsiteY3" fmla="*/ 41494 h 792000"/>
              <a:gd name="connsiteX4" fmla="*/ 2983721 w 3121378"/>
              <a:gd name="connsiteY4" fmla="*/ 89822 h 792000"/>
              <a:gd name="connsiteX5" fmla="*/ 3021314 w 3121378"/>
              <a:gd name="connsiteY5" fmla="*/ 272397 h 792000"/>
              <a:gd name="connsiteX6" fmla="*/ 2983721 w 3121378"/>
              <a:gd name="connsiteY6" fmla="*/ 390533 h 792000"/>
              <a:gd name="connsiteX7" fmla="*/ 2870942 w 3121378"/>
              <a:gd name="connsiteY7" fmla="*/ 487190 h 792000"/>
              <a:gd name="connsiteX8" fmla="*/ 2650754 w 3121378"/>
              <a:gd name="connsiteY8" fmla="*/ 508670 h 792000"/>
              <a:gd name="connsiteX9" fmla="*/ 2403714 w 3121378"/>
              <a:gd name="connsiteY9" fmla="*/ 471082 h 792000"/>
              <a:gd name="connsiteX10" fmla="*/ 2151304 w 3121378"/>
              <a:gd name="connsiteY10" fmla="*/ 428123 h 792000"/>
              <a:gd name="connsiteX11" fmla="*/ 1834447 w 3121378"/>
              <a:gd name="connsiteY11" fmla="*/ 632177 h 792000"/>
              <a:gd name="connsiteX12" fmla="*/ 1814808 w 3121378"/>
              <a:gd name="connsiteY12" fmla="*/ 729709 h 792000"/>
              <a:gd name="connsiteX13" fmla="*/ 1814808 w 3121378"/>
              <a:gd name="connsiteY13" fmla="*/ 792000 h 792000"/>
              <a:gd name="connsiteX14" fmla="*/ 0 w 3121378"/>
              <a:gd name="connsiteY14" fmla="*/ 792000 h 792000"/>
              <a:gd name="connsiteX15" fmla="*/ 0 w 3121378"/>
              <a:gd name="connsiteY15" fmla="*/ 0 h 792000"/>
              <a:gd name="connsiteX0" fmla="*/ 0 w 3121378"/>
              <a:gd name="connsiteY0" fmla="*/ 0 h 792000"/>
              <a:gd name="connsiteX1" fmla="*/ 3121378 w 3121378"/>
              <a:gd name="connsiteY1" fmla="*/ 0 h 792000"/>
              <a:gd name="connsiteX2" fmla="*/ 3117982 w 3121378"/>
              <a:gd name="connsiteY2" fmla="*/ 14645 h 792000"/>
              <a:gd name="connsiteX3" fmla="*/ 3075019 w 3121378"/>
              <a:gd name="connsiteY3" fmla="*/ 41494 h 792000"/>
              <a:gd name="connsiteX4" fmla="*/ 2983721 w 3121378"/>
              <a:gd name="connsiteY4" fmla="*/ 89822 h 792000"/>
              <a:gd name="connsiteX5" fmla="*/ 3021314 w 3121378"/>
              <a:gd name="connsiteY5" fmla="*/ 272397 h 792000"/>
              <a:gd name="connsiteX6" fmla="*/ 2983721 w 3121378"/>
              <a:gd name="connsiteY6" fmla="*/ 390533 h 792000"/>
              <a:gd name="connsiteX7" fmla="*/ 2870942 w 3121378"/>
              <a:gd name="connsiteY7" fmla="*/ 487190 h 792000"/>
              <a:gd name="connsiteX8" fmla="*/ 2650754 w 3121378"/>
              <a:gd name="connsiteY8" fmla="*/ 508670 h 792000"/>
              <a:gd name="connsiteX9" fmla="*/ 2403714 w 3121378"/>
              <a:gd name="connsiteY9" fmla="*/ 471082 h 792000"/>
              <a:gd name="connsiteX10" fmla="*/ 2195357 w 3121378"/>
              <a:gd name="connsiteY10" fmla="*/ 410502 h 792000"/>
              <a:gd name="connsiteX11" fmla="*/ 1834447 w 3121378"/>
              <a:gd name="connsiteY11" fmla="*/ 632177 h 792000"/>
              <a:gd name="connsiteX12" fmla="*/ 1814808 w 3121378"/>
              <a:gd name="connsiteY12" fmla="*/ 729709 h 792000"/>
              <a:gd name="connsiteX13" fmla="*/ 1814808 w 3121378"/>
              <a:gd name="connsiteY13" fmla="*/ 792000 h 792000"/>
              <a:gd name="connsiteX14" fmla="*/ 0 w 3121378"/>
              <a:gd name="connsiteY14" fmla="*/ 792000 h 792000"/>
              <a:gd name="connsiteX15" fmla="*/ 0 w 3121378"/>
              <a:gd name="connsiteY15" fmla="*/ 0 h 792000"/>
              <a:gd name="connsiteX0" fmla="*/ 0 w 3121378"/>
              <a:gd name="connsiteY0" fmla="*/ 0 h 792000"/>
              <a:gd name="connsiteX1" fmla="*/ 3121378 w 3121378"/>
              <a:gd name="connsiteY1" fmla="*/ 0 h 792000"/>
              <a:gd name="connsiteX2" fmla="*/ 3117982 w 3121378"/>
              <a:gd name="connsiteY2" fmla="*/ 14645 h 792000"/>
              <a:gd name="connsiteX3" fmla="*/ 3075019 w 3121378"/>
              <a:gd name="connsiteY3" fmla="*/ 41494 h 792000"/>
              <a:gd name="connsiteX4" fmla="*/ 2983721 w 3121378"/>
              <a:gd name="connsiteY4" fmla="*/ 89822 h 792000"/>
              <a:gd name="connsiteX5" fmla="*/ 3021314 w 3121378"/>
              <a:gd name="connsiteY5" fmla="*/ 272397 h 792000"/>
              <a:gd name="connsiteX6" fmla="*/ 2983721 w 3121378"/>
              <a:gd name="connsiteY6" fmla="*/ 390533 h 792000"/>
              <a:gd name="connsiteX7" fmla="*/ 2870942 w 3121378"/>
              <a:gd name="connsiteY7" fmla="*/ 487190 h 792000"/>
              <a:gd name="connsiteX8" fmla="*/ 2650754 w 3121378"/>
              <a:gd name="connsiteY8" fmla="*/ 508670 h 792000"/>
              <a:gd name="connsiteX9" fmla="*/ 2403714 w 3121378"/>
              <a:gd name="connsiteY9" fmla="*/ 471082 h 792000"/>
              <a:gd name="connsiteX10" fmla="*/ 2195357 w 3121378"/>
              <a:gd name="connsiteY10" fmla="*/ 410502 h 792000"/>
              <a:gd name="connsiteX11" fmla="*/ 1814808 w 3121378"/>
              <a:gd name="connsiteY11" fmla="*/ 729709 h 792000"/>
              <a:gd name="connsiteX12" fmla="*/ 1814808 w 3121378"/>
              <a:gd name="connsiteY12" fmla="*/ 792000 h 792000"/>
              <a:gd name="connsiteX13" fmla="*/ 0 w 3121378"/>
              <a:gd name="connsiteY13" fmla="*/ 792000 h 792000"/>
              <a:gd name="connsiteX14" fmla="*/ 0 w 3121378"/>
              <a:gd name="connsiteY14" fmla="*/ 0 h 792000"/>
              <a:gd name="connsiteX0" fmla="*/ 0 w 3121378"/>
              <a:gd name="connsiteY0" fmla="*/ 0 h 792000"/>
              <a:gd name="connsiteX1" fmla="*/ 3121378 w 3121378"/>
              <a:gd name="connsiteY1" fmla="*/ 0 h 792000"/>
              <a:gd name="connsiteX2" fmla="*/ 3117982 w 3121378"/>
              <a:gd name="connsiteY2" fmla="*/ 14645 h 792000"/>
              <a:gd name="connsiteX3" fmla="*/ 3075019 w 3121378"/>
              <a:gd name="connsiteY3" fmla="*/ 41494 h 792000"/>
              <a:gd name="connsiteX4" fmla="*/ 2983721 w 3121378"/>
              <a:gd name="connsiteY4" fmla="*/ 89822 h 792000"/>
              <a:gd name="connsiteX5" fmla="*/ 3021314 w 3121378"/>
              <a:gd name="connsiteY5" fmla="*/ 272397 h 792000"/>
              <a:gd name="connsiteX6" fmla="*/ 2983721 w 3121378"/>
              <a:gd name="connsiteY6" fmla="*/ 390533 h 792000"/>
              <a:gd name="connsiteX7" fmla="*/ 2870942 w 3121378"/>
              <a:gd name="connsiteY7" fmla="*/ 487190 h 792000"/>
              <a:gd name="connsiteX8" fmla="*/ 2650754 w 3121378"/>
              <a:gd name="connsiteY8" fmla="*/ 508670 h 792000"/>
              <a:gd name="connsiteX9" fmla="*/ 2403714 w 3121378"/>
              <a:gd name="connsiteY9" fmla="*/ 471082 h 792000"/>
              <a:gd name="connsiteX10" fmla="*/ 2195357 w 3121378"/>
              <a:gd name="connsiteY10" fmla="*/ 410502 h 792000"/>
              <a:gd name="connsiteX11" fmla="*/ 1814808 w 3121378"/>
              <a:gd name="connsiteY11" fmla="*/ 792000 h 792000"/>
              <a:gd name="connsiteX12" fmla="*/ 0 w 3121378"/>
              <a:gd name="connsiteY12" fmla="*/ 792000 h 792000"/>
              <a:gd name="connsiteX13" fmla="*/ 0 w 3121378"/>
              <a:gd name="connsiteY13" fmla="*/ 0 h 792000"/>
              <a:gd name="connsiteX0" fmla="*/ 0 w 3121378"/>
              <a:gd name="connsiteY0" fmla="*/ 0 h 792000"/>
              <a:gd name="connsiteX1" fmla="*/ 3121378 w 3121378"/>
              <a:gd name="connsiteY1" fmla="*/ 0 h 792000"/>
              <a:gd name="connsiteX2" fmla="*/ 3117982 w 3121378"/>
              <a:gd name="connsiteY2" fmla="*/ 14645 h 792000"/>
              <a:gd name="connsiteX3" fmla="*/ 3075019 w 3121378"/>
              <a:gd name="connsiteY3" fmla="*/ 41494 h 792000"/>
              <a:gd name="connsiteX4" fmla="*/ 2983721 w 3121378"/>
              <a:gd name="connsiteY4" fmla="*/ 89822 h 792000"/>
              <a:gd name="connsiteX5" fmla="*/ 3021314 w 3121378"/>
              <a:gd name="connsiteY5" fmla="*/ 272397 h 792000"/>
              <a:gd name="connsiteX6" fmla="*/ 2983721 w 3121378"/>
              <a:gd name="connsiteY6" fmla="*/ 390533 h 792000"/>
              <a:gd name="connsiteX7" fmla="*/ 2870942 w 3121378"/>
              <a:gd name="connsiteY7" fmla="*/ 487190 h 792000"/>
              <a:gd name="connsiteX8" fmla="*/ 2650754 w 3121378"/>
              <a:gd name="connsiteY8" fmla="*/ 508670 h 792000"/>
              <a:gd name="connsiteX9" fmla="*/ 2403714 w 3121378"/>
              <a:gd name="connsiteY9" fmla="*/ 471082 h 792000"/>
              <a:gd name="connsiteX10" fmla="*/ 2195357 w 3121378"/>
              <a:gd name="connsiteY10" fmla="*/ 410502 h 792000"/>
              <a:gd name="connsiteX11" fmla="*/ 1814808 w 3121378"/>
              <a:gd name="connsiteY11" fmla="*/ 792000 h 792000"/>
              <a:gd name="connsiteX12" fmla="*/ 0 w 3121378"/>
              <a:gd name="connsiteY12" fmla="*/ 792000 h 792000"/>
              <a:gd name="connsiteX13" fmla="*/ 0 w 3121378"/>
              <a:gd name="connsiteY13" fmla="*/ 0 h 792000"/>
              <a:gd name="connsiteX0" fmla="*/ 0 w 3121378"/>
              <a:gd name="connsiteY0" fmla="*/ 0 h 792000"/>
              <a:gd name="connsiteX1" fmla="*/ 3121378 w 3121378"/>
              <a:gd name="connsiteY1" fmla="*/ 0 h 792000"/>
              <a:gd name="connsiteX2" fmla="*/ 3117982 w 3121378"/>
              <a:gd name="connsiteY2" fmla="*/ 14645 h 792000"/>
              <a:gd name="connsiteX3" fmla="*/ 3075019 w 3121378"/>
              <a:gd name="connsiteY3" fmla="*/ 41494 h 792000"/>
              <a:gd name="connsiteX4" fmla="*/ 2983721 w 3121378"/>
              <a:gd name="connsiteY4" fmla="*/ 89822 h 792000"/>
              <a:gd name="connsiteX5" fmla="*/ 3021314 w 3121378"/>
              <a:gd name="connsiteY5" fmla="*/ 272397 h 792000"/>
              <a:gd name="connsiteX6" fmla="*/ 2983721 w 3121378"/>
              <a:gd name="connsiteY6" fmla="*/ 390533 h 792000"/>
              <a:gd name="connsiteX7" fmla="*/ 2870942 w 3121378"/>
              <a:gd name="connsiteY7" fmla="*/ 487190 h 792000"/>
              <a:gd name="connsiteX8" fmla="*/ 2650754 w 3121378"/>
              <a:gd name="connsiteY8" fmla="*/ 508670 h 792000"/>
              <a:gd name="connsiteX9" fmla="*/ 2403714 w 3121378"/>
              <a:gd name="connsiteY9" fmla="*/ 471082 h 792000"/>
              <a:gd name="connsiteX10" fmla="*/ 2195357 w 3121378"/>
              <a:gd name="connsiteY10" fmla="*/ 410502 h 792000"/>
              <a:gd name="connsiteX11" fmla="*/ 1814808 w 3121378"/>
              <a:gd name="connsiteY11" fmla="*/ 792000 h 792000"/>
              <a:gd name="connsiteX12" fmla="*/ 0 w 3121378"/>
              <a:gd name="connsiteY12" fmla="*/ 792000 h 792000"/>
              <a:gd name="connsiteX13" fmla="*/ 0 w 3121378"/>
              <a:gd name="connsiteY13" fmla="*/ 0 h 792000"/>
              <a:gd name="connsiteX0" fmla="*/ 0 w 3121378"/>
              <a:gd name="connsiteY0" fmla="*/ 0 h 792000"/>
              <a:gd name="connsiteX1" fmla="*/ 3121378 w 3121378"/>
              <a:gd name="connsiteY1" fmla="*/ 0 h 792000"/>
              <a:gd name="connsiteX2" fmla="*/ 3117982 w 3121378"/>
              <a:gd name="connsiteY2" fmla="*/ 14645 h 792000"/>
              <a:gd name="connsiteX3" fmla="*/ 3075019 w 3121378"/>
              <a:gd name="connsiteY3" fmla="*/ 41494 h 792000"/>
              <a:gd name="connsiteX4" fmla="*/ 2983721 w 3121378"/>
              <a:gd name="connsiteY4" fmla="*/ 89822 h 792000"/>
              <a:gd name="connsiteX5" fmla="*/ 3021314 w 3121378"/>
              <a:gd name="connsiteY5" fmla="*/ 272397 h 792000"/>
              <a:gd name="connsiteX6" fmla="*/ 2983721 w 3121378"/>
              <a:gd name="connsiteY6" fmla="*/ 390533 h 792000"/>
              <a:gd name="connsiteX7" fmla="*/ 2870942 w 3121378"/>
              <a:gd name="connsiteY7" fmla="*/ 487190 h 792000"/>
              <a:gd name="connsiteX8" fmla="*/ 2650754 w 3121378"/>
              <a:gd name="connsiteY8" fmla="*/ 508670 h 792000"/>
              <a:gd name="connsiteX9" fmla="*/ 2403714 w 3121378"/>
              <a:gd name="connsiteY9" fmla="*/ 471082 h 792000"/>
              <a:gd name="connsiteX10" fmla="*/ 2195357 w 3121378"/>
              <a:gd name="connsiteY10" fmla="*/ 410502 h 792000"/>
              <a:gd name="connsiteX11" fmla="*/ 1814808 w 3121378"/>
              <a:gd name="connsiteY11" fmla="*/ 792000 h 792000"/>
              <a:gd name="connsiteX12" fmla="*/ 0 w 3121378"/>
              <a:gd name="connsiteY12" fmla="*/ 792000 h 792000"/>
              <a:gd name="connsiteX13" fmla="*/ 0 w 3121378"/>
              <a:gd name="connsiteY13" fmla="*/ 0 h 792000"/>
              <a:gd name="connsiteX0" fmla="*/ 0 w 3121378"/>
              <a:gd name="connsiteY0" fmla="*/ 0 h 792000"/>
              <a:gd name="connsiteX1" fmla="*/ 3121378 w 3121378"/>
              <a:gd name="connsiteY1" fmla="*/ 0 h 792000"/>
              <a:gd name="connsiteX2" fmla="*/ 3117982 w 3121378"/>
              <a:gd name="connsiteY2" fmla="*/ 14645 h 792000"/>
              <a:gd name="connsiteX3" fmla="*/ 3075019 w 3121378"/>
              <a:gd name="connsiteY3" fmla="*/ 41494 h 792000"/>
              <a:gd name="connsiteX4" fmla="*/ 2983721 w 3121378"/>
              <a:gd name="connsiteY4" fmla="*/ 89822 h 792000"/>
              <a:gd name="connsiteX5" fmla="*/ 3021314 w 3121378"/>
              <a:gd name="connsiteY5" fmla="*/ 272397 h 792000"/>
              <a:gd name="connsiteX6" fmla="*/ 2983721 w 3121378"/>
              <a:gd name="connsiteY6" fmla="*/ 390533 h 792000"/>
              <a:gd name="connsiteX7" fmla="*/ 2870942 w 3121378"/>
              <a:gd name="connsiteY7" fmla="*/ 487190 h 792000"/>
              <a:gd name="connsiteX8" fmla="*/ 2650754 w 3121378"/>
              <a:gd name="connsiteY8" fmla="*/ 508670 h 792000"/>
              <a:gd name="connsiteX9" fmla="*/ 2403714 w 3121378"/>
              <a:gd name="connsiteY9" fmla="*/ 471082 h 792000"/>
              <a:gd name="connsiteX10" fmla="*/ 2239409 w 3121378"/>
              <a:gd name="connsiteY10" fmla="*/ 410502 h 792000"/>
              <a:gd name="connsiteX11" fmla="*/ 1814808 w 3121378"/>
              <a:gd name="connsiteY11" fmla="*/ 792000 h 792000"/>
              <a:gd name="connsiteX12" fmla="*/ 0 w 3121378"/>
              <a:gd name="connsiteY12" fmla="*/ 792000 h 792000"/>
              <a:gd name="connsiteX13" fmla="*/ 0 w 3121378"/>
              <a:gd name="connsiteY13" fmla="*/ 0 h 792000"/>
              <a:gd name="connsiteX0" fmla="*/ 0 w 3121378"/>
              <a:gd name="connsiteY0" fmla="*/ 0 h 792000"/>
              <a:gd name="connsiteX1" fmla="*/ 3121378 w 3121378"/>
              <a:gd name="connsiteY1" fmla="*/ 0 h 792000"/>
              <a:gd name="connsiteX2" fmla="*/ 3117982 w 3121378"/>
              <a:gd name="connsiteY2" fmla="*/ 14645 h 792000"/>
              <a:gd name="connsiteX3" fmla="*/ 3075019 w 3121378"/>
              <a:gd name="connsiteY3" fmla="*/ 41494 h 792000"/>
              <a:gd name="connsiteX4" fmla="*/ 2983721 w 3121378"/>
              <a:gd name="connsiteY4" fmla="*/ 89822 h 792000"/>
              <a:gd name="connsiteX5" fmla="*/ 3021314 w 3121378"/>
              <a:gd name="connsiteY5" fmla="*/ 272397 h 792000"/>
              <a:gd name="connsiteX6" fmla="*/ 2983721 w 3121378"/>
              <a:gd name="connsiteY6" fmla="*/ 390533 h 792000"/>
              <a:gd name="connsiteX7" fmla="*/ 2870942 w 3121378"/>
              <a:gd name="connsiteY7" fmla="*/ 487190 h 792000"/>
              <a:gd name="connsiteX8" fmla="*/ 2650754 w 3121378"/>
              <a:gd name="connsiteY8" fmla="*/ 508670 h 792000"/>
              <a:gd name="connsiteX9" fmla="*/ 2403714 w 3121378"/>
              <a:gd name="connsiteY9" fmla="*/ 471082 h 792000"/>
              <a:gd name="connsiteX10" fmla="*/ 2239409 w 3121378"/>
              <a:gd name="connsiteY10" fmla="*/ 410502 h 792000"/>
              <a:gd name="connsiteX11" fmla="*/ 1973397 w 3121378"/>
              <a:gd name="connsiteY11" fmla="*/ 783190 h 792000"/>
              <a:gd name="connsiteX12" fmla="*/ 0 w 3121378"/>
              <a:gd name="connsiteY12" fmla="*/ 792000 h 792000"/>
              <a:gd name="connsiteX13" fmla="*/ 0 w 3121378"/>
              <a:gd name="connsiteY13" fmla="*/ 0 h 792000"/>
              <a:gd name="connsiteX0" fmla="*/ 0 w 3121378"/>
              <a:gd name="connsiteY0" fmla="*/ 0 h 792000"/>
              <a:gd name="connsiteX1" fmla="*/ 3121378 w 3121378"/>
              <a:gd name="connsiteY1" fmla="*/ 0 h 792000"/>
              <a:gd name="connsiteX2" fmla="*/ 3117982 w 3121378"/>
              <a:gd name="connsiteY2" fmla="*/ 14645 h 792000"/>
              <a:gd name="connsiteX3" fmla="*/ 3075019 w 3121378"/>
              <a:gd name="connsiteY3" fmla="*/ 41494 h 792000"/>
              <a:gd name="connsiteX4" fmla="*/ 2983721 w 3121378"/>
              <a:gd name="connsiteY4" fmla="*/ 89822 h 792000"/>
              <a:gd name="connsiteX5" fmla="*/ 3021314 w 3121378"/>
              <a:gd name="connsiteY5" fmla="*/ 272397 h 792000"/>
              <a:gd name="connsiteX6" fmla="*/ 2983721 w 3121378"/>
              <a:gd name="connsiteY6" fmla="*/ 390533 h 792000"/>
              <a:gd name="connsiteX7" fmla="*/ 2870942 w 3121378"/>
              <a:gd name="connsiteY7" fmla="*/ 487190 h 792000"/>
              <a:gd name="connsiteX8" fmla="*/ 2650754 w 3121378"/>
              <a:gd name="connsiteY8" fmla="*/ 508670 h 792000"/>
              <a:gd name="connsiteX9" fmla="*/ 2239409 w 3121378"/>
              <a:gd name="connsiteY9" fmla="*/ 410502 h 792000"/>
              <a:gd name="connsiteX10" fmla="*/ 1973397 w 3121378"/>
              <a:gd name="connsiteY10" fmla="*/ 783190 h 792000"/>
              <a:gd name="connsiteX11" fmla="*/ 0 w 3121378"/>
              <a:gd name="connsiteY11" fmla="*/ 792000 h 792000"/>
              <a:gd name="connsiteX12" fmla="*/ 0 w 3121378"/>
              <a:gd name="connsiteY12" fmla="*/ 0 h 792000"/>
              <a:gd name="connsiteX0" fmla="*/ 0 w 3121378"/>
              <a:gd name="connsiteY0" fmla="*/ 0 h 792000"/>
              <a:gd name="connsiteX1" fmla="*/ 3121378 w 3121378"/>
              <a:gd name="connsiteY1" fmla="*/ 0 h 792000"/>
              <a:gd name="connsiteX2" fmla="*/ 3117982 w 3121378"/>
              <a:gd name="connsiteY2" fmla="*/ 14645 h 792000"/>
              <a:gd name="connsiteX3" fmla="*/ 3075019 w 3121378"/>
              <a:gd name="connsiteY3" fmla="*/ 41494 h 792000"/>
              <a:gd name="connsiteX4" fmla="*/ 2983721 w 3121378"/>
              <a:gd name="connsiteY4" fmla="*/ 89822 h 792000"/>
              <a:gd name="connsiteX5" fmla="*/ 3021314 w 3121378"/>
              <a:gd name="connsiteY5" fmla="*/ 272397 h 792000"/>
              <a:gd name="connsiteX6" fmla="*/ 2983721 w 3121378"/>
              <a:gd name="connsiteY6" fmla="*/ 390533 h 792000"/>
              <a:gd name="connsiteX7" fmla="*/ 2870942 w 3121378"/>
              <a:gd name="connsiteY7" fmla="*/ 487190 h 792000"/>
              <a:gd name="connsiteX8" fmla="*/ 2650754 w 3121378"/>
              <a:gd name="connsiteY8" fmla="*/ 508670 h 792000"/>
              <a:gd name="connsiteX9" fmla="*/ 2239409 w 3121378"/>
              <a:gd name="connsiteY9" fmla="*/ 410502 h 792000"/>
              <a:gd name="connsiteX10" fmla="*/ 1973397 w 3121378"/>
              <a:gd name="connsiteY10" fmla="*/ 783190 h 792000"/>
              <a:gd name="connsiteX11" fmla="*/ 0 w 3121378"/>
              <a:gd name="connsiteY11" fmla="*/ 792000 h 792000"/>
              <a:gd name="connsiteX12" fmla="*/ 0 w 3121378"/>
              <a:gd name="connsiteY12" fmla="*/ 0 h 792000"/>
              <a:gd name="connsiteX0" fmla="*/ 0 w 3121378"/>
              <a:gd name="connsiteY0" fmla="*/ 0 h 792000"/>
              <a:gd name="connsiteX1" fmla="*/ 3121378 w 3121378"/>
              <a:gd name="connsiteY1" fmla="*/ 0 h 792000"/>
              <a:gd name="connsiteX2" fmla="*/ 3117982 w 3121378"/>
              <a:gd name="connsiteY2" fmla="*/ 14645 h 792000"/>
              <a:gd name="connsiteX3" fmla="*/ 3075019 w 3121378"/>
              <a:gd name="connsiteY3" fmla="*/ 41494 h 792000"/>
              <a:gd name="connsiteX4" fmla="*/ 2983721 w 3121378"/>
              <a:gd name="connsiteY4" fmla="*/ 89822 h 792000"/>
              <a:gd name="connsiteX5" fmla="*/ 3021314 w 3121378"/>
              <a:gd name="connsiteY5" fmla="*/ 272397 h 792000"/>
              <a:gd name="connsiteX6" fmla="*/ 2983721 w 3121378"/>
              <a:gd name="connsiteY6" fmla="*/ 390533 h 792000"/>
              <a:gd name="connsiteX7" fmla="*/ 2870942 w 3121378"/>
              <a:gd name="connsiteY7" fmla="*/ 487190 h 792000"/>
              <a:gd name="connsiteX8" fmla="*/ 2650754 w 3121378"/>
              <a:gd name="connsiteY8" fmla="*/ 508670 h 792000"/>
              <a:gd name="connsiteX9" fmla="*/ 2239409 w 3121378"/>
              <a:gd name="connsiteY9" fmla="*/ 410502 h 792000"/>
              <a:gd name="connsiteX10" fmla="*/ 1969261 w 3121378"/>
              <a:gd name="connsiteY10" fmla="*/ 791464 h 792000"/>
              <a:gd name="connsiteX11" fmla="*/ 0 w 3121378"/>
              <a:gd name="connsiteY11" fmla="*/ 792000 h 792000"/>
              <a:gd name="connsiteX12" fmla="*/ 0 w 3121378"/>
              <a:gd name="connsiteY12" fmla="*/ 0 h 79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121378" h="792000">
                <a:moveTo>
                  <a:pt x="0" y="0"/>
                </a:moveTo>
                <a:lnTo>
                  <a:pt x="3121378" y="0"/>
                </a:lnTo>
                <a:lnTo>
                  <a:pt x="3117982" y="14645"/>
                </a:lnTo>
                <a:cubicBezTo>
                  <a:pt x="3110822" y="28069"/>
                  <a:pt x="3097396" y="28965"/>
                  <a:pt x="3075019" y="41494"/>
                </a:cubicBezTo>
                <a:cubicBezTo>
                  <a:pt x="3052642" y="54024"/>
                  <a:pt x="2992672" y="51339"/>
                  <a:pt x="2983721" y="89822"/>
                </a:cubicBezTo>
                <a:cubicBezTo>
                  <a:pt x="2974769" y="128306"/>
                  <a:pt x="3021314" y="222278"/>
                  <a:pt x="3021314" y="272397"/>
                </a:cubicBezTo>
                <a:cubicBezTo>
                  <a:pt x="3021314" y="322515"/>
                  <a:pt x="3008783" y="354734"/>
                  <a:pt x="2983721" y="390533"/>
                </a:cubicBezTo>
                <a:cubicBezTo>
                  <a:pt x="2958659" y="426332"/>
                  <a:pt x="2926436" y="467502"/>
                  <a:pt x="2870942" y="487190"/>
                </a:cubicBezTo>
                <a:cubicBezTo>
                  <a:pt x="2815448" y="506879"/>
                  <a:pt x="2756128" y="520436"/>
                  <a:pt x="2650754" y="508670"/>
                </a:cubicBezTo>
                <a:cubicBezTo>
                  <a:pt x="2457395" y="487079"/>
                  <a:pt x="2352302" y="364749"/>
                  <a:pt x="2239409" y="410502"/>
                </a:cubicBezTo>
                <a:cubicBezTo>
                  <a:pt x="2167690" y="462520"/>
                  <a:pt x="2009167" y="675018"/>
                  <a:pt x="1969261" y="791464"/>
                </a:cubicBezTo>
                <a:lnTo>
                  <a:pt x="0" y="792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345" name="Oval 344">
            <a:extLst>
              <a:ext uri="{FF2B5EF4-FFF2-40B4-BE49-F238E27FC236}">
                <a16:creationId xmlns:a16="http://schemas.microsoft.com/office/drawing/2014/main" id="{18A21238-262B-4534-A863-337861313C8F}"/>
              </a:ext>
            </a:extLst>
          </p:cNvPr>
          <p:cNvSpPr/>
          <p:nvPr/>
        </p:nvSpPr>
        <p:spPr>
          <a:xfrm>
            <a:off x="1035894" y="1967405"/>
            <a:ext cx="864000" cy="864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sp>
        <p:nvSpPr>
          <p:cNvPr id="346" name="Oval 345">
            <a:extLst>
              <a:ext uri="{FF2B5EF4-FFF2-40B4-BE49-F238E27FC236}">
                <a16:creationId xmlns:a16="http://schemas.microsoft.com/office/drawing/2014/main" id="{E45480A4-97B0-4D79-9565-12D81912E521}"/>
              </a:ext>
            </a:extLst>
          </p:cNvPr>
          <p:cNvSpPr/>
          <p:nvPr/>
        </p:nvSpPr>
        <p:spPr>
          <a:xfrm>
            <a:off x="1035894" y="3027320"/>
            <a:ext cx="864000" cy="864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sp>
        <p:nvSpPr>
          <p:cNvPr id="347" name="Oval 346">
            <a:extLst>
              <a:ext uri="{FF2B5EF4-FFF2-40B4-BE49-F238E27FC236}">
                <a16:creationId xmlns:a16="http://schemas.microsoft.com/office/drawing/2014/main" id="{7D48168E-30D4-4F36-B799-C46BE2BFD150}"/>
              </a:ext>
            </a:extLst>
          </p:cNvPr>
          <p:cNvSpPr/>
          <p:nvPr/>
        </p:nvSpPr>
        <p:spPr>
          <a:xfrm>
            <a:off x="1035894" y="4087233"/>
            <a:ext cx="864000" cy="864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348" name="Oval 347">
            <a:extLst>
              <a:ext uri="{FF2B5EF4-FFF2-40B4-BE49-F238E27FC236}">
                <a16:creationId xmlns:a16="http://schemas.microsoft.com/office/drawing/2014/main" id="{C7B4ADAE-42F4-4479-909F-B1F4A3ECE14A}"/>
              </a:ext>
            </a:extLst>
          </p:cNvPr>
          <p:cNvSpPr/>
          <p:nvPr/>
        </p:nvSpPr>
        <p:spPr>
          <a:xfrm>
            <a:off x="1035894" y="5147147"/>
            <a:ext cx="864000" cy="864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349" name="Group 348">
            <a:extLst>
              <a:ext uri="{FF2B5EF4-FFF2-40B4-BE49-F238E27FC236}">
                <a16:creationId xmlns:a16="http://schemas.microsoft.com/office/drawing/2014/main" id="{585FDF8F-FE53-41B4-90F0-CBA1AC46DD8D}"/>
              </a:ext>
            </a:extLst>
          </p:cNvPr>
          <p:cNvGrpSpPr/>
          <p:nvPr/>
        </p:nvGrpSpPr>
        <p:grpSpPr>
          <a:xfrm>
            <a:off x="2038532" y="2072787"/>
            <a:ext cx="3581511" cy="668638"/>
            <a:chOff x="1280970" y="2069669"/>
            <a:chExt cx="3198831" cy="668638"/>
          </a:xfrm>
        </p:grpSpPr>
        <p:sp>
          <p:nvSpPr>
            <p:cNvPr id="350" name="TextBox 349">
              <a:extLst>
                <a:ext uri="{FF2B5EF4-FFF2-40B4-BE49-F238E27FC236}">
                  <a16:creationId xmlns:a16="http://schemas.microsoft.com/office/drawing/2014/main" id="{BFF2F79F-53E5-4856-8C21-138E3DD34CF9}"/>
                </a:ext>
              </a:extLst>
            </p:cNvPr>
            <p:cNvSpPr txBox="1"/>
            <p:nvPr/>
          </p:nvSpPr>
          <p:spPr>
            <a:xfrm>
              <a:off x="1280970" y="2069669"/>
              <a:ext cx="3198831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51" name="TextBox 350">
              <a:extLst>
                <a:ext uri="{FF2B5EF4-FFF2-40B4-BE49-F238E27FC236}">
                  <a16:creationId xmlns:a16="http://schemas.microsoft.com/office/drawing/2014/main" id="{90605871-7561-4A98-A0EB-50BA8D481CFF}"/>
                </a:ext>
              </a:extLst>
            </p:cNvPr>
            <p:cNvSpPr txBox="1"/>
            <p:nvPr/>
          </p:nvSpPr>
          <p:spPr>
            <a:xfrm>
              <a:off x="1280970" y="2276642"/>
              <a:ext cx="317596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52" name="Group 351">
            <a:extLst>
              <a:ext uri="{FF2B5EF4-FFF2-40B4-BE49-F238E27FC236}">
                <a16:creationId xmlns:a16="http://schemas.microsoft.com/office/drawing/2014/main" id="{DAE7E28D-9F3E-4D3A-BD11-E30DBEA98444}"/>
              </a:ext>
            </a:extLst>
          </p:cNvPr>
          <p:cNvGrpSpPr/>
          <p:nvPr/>
        </p:nvGrpSpPr>
        <p:grpSpPr>
          <a:xfrm>
            <a:off x="2038535" y="3132700"/>
            <a:ext cx="3590043" cy="668638"/>
            <a:chOff x="1273350" y="2938497"/>
            <a:chExt cx="3206451" cy="668638"/>
          </a:xfrm>
        </p:grpSpPr>
        <p:sp>
          <p:nvSpPr>
            <p:cNvPr id="353" name="TextBox 352">
              <a:extLst>
                <a:ext uri="{FF2B5EF4-FFF2-40B4-BE49-F238E27FC236}">
                  <a16:creationId xmlns:a16="http://schemas.microsoft.com/office/drawing/2014/main" id="{5421B346-D6C4-4C18-A78B-95BEB2BF2592}"/>
                </a:ext>
              </a:extLst>
            </p:cNvPr>
            <p:cNvSpPr txBox="1"/>
            <p:nvPr/>
          </p:nvSpPr>
          <p:spPr>
            <a:xfrm>
              <a:off x="1273350" y="2938497"/>
              <a:ext cx="3198831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54" name="TextBox 353">
              <a:extLst>
                <a:ext uri="{FF2B5EF4-FFF2-40B4-BE49-F238E27FC236}">
                  <a16:creationId xmlns:a16="http://schemas.microsoft.com/office/drawing/2014/main" id="{7F25259B-CA98-4C66-8252-6A2D21A15B6D}"/>
                </a:ext>
              </a:extLst>
            </p:cNvPr>
            <p:cNvSpPr txBox="1"/>
            <p:nvPr/>
          </p:nvSpPr>
          <p:spPr>
            <a:xfrm>
              <a:off x="1273350" y="3145470"/>
              <a:ext cx="320645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55" name="Group 354">
            <a:extLst>
              <a:ext uri="{FF2B5EF4-FFF2-40B4-BE49-F238E27FC236}">
                <a16:creationId xmlns:a16="http://schemas.microsoft.com/office/drawing/2014/main" id="{58D7829E-D974-4A6F-9FBF-DB4EC2B13A6F}"/>
              </a:ext>
            </a:extLst>
          </p:cNvPr>
          <p:cNvGrpSpPr/>
          <p:nvPr/>
        </p:nvGrpSpPr>
        <p:grpSpPr>
          <a:xfrm>
            <a:off x="2038532" y="4192608"/>
            <a:ext cx="3581511" cy="668639"/>
            <a:chOff x="1265730" y="3788973"/>
            <a:chExt cx="3198831" cy="668639"/>
          </a:xfrm>
        </p:grpSpPr>
        <p:sp>
          <p:nvSpPr>
            <p:cNvPr id="356" name="TextBox 355">
              <a:extLst>
                <a:ext uri="{FF2B5EF4-FFF2-40B4-BE49-F238E27FC236}">
                  <a16:creationId xmlns:a16="http://schemas.microsoft.com/office/drawing/2014/main" id="{1586B2FF-F7E8-4F93-BCAD-B1703FB943F0}"/>
                </a:ext>
              </a:extLst>
            </p:cNvPr>
            <p:cNvSpPr txBox="1"/>
            <p:nvPr/>
          </p:nvSpPr>
          <p:spPr>
            <a:xfrm>
              <a:off x="1265730" y="3788973"/>
              <a:ext cx="3198831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57" name="TextBox 356">
              <a:extLst>
                <a:ext uri="{FF2B5EF4-FFF2-40B4-BE49-F238E27FC236}">
                  <a16:creationId xmlns:a16="http://schemas.microsoft.com/office/drawing/2014/main" id="{513A1A4C-988A-4AB0-B8C2-71697EB7EAF5}"/>
                </a:ext>
              </a:extLst>
            </p:cNvPr>
            <p:cNvSpPr txBox="1"/>
            <p:nvPr/>
          </p:nvSpPr>
          <p:spPr>
            <a:xfrm>
              <a:off x="1265730" y="3995947"/>
              <a:ext cx="319883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58" name="Group 357">
            <a:extLst>
              <a:ext uri="{FF2B5EF4-FFF2-40B4-BE49-F238E27FC236}">
                <a16:creationId xmlns:a16="http://schemas.microsoft.com/office/drawing/2014/main" id="{917BF591-C9B4-4B77-9F41-1563EB415CED}"/>
              </a:ext>
            </a:extLst>
          </p:cNvPr>
          <p:cNvGrpSpPr/>
          <p:nvPr/>
        </p:nvGrpSpPr>
        <p:grpSpPr>
          <a:xfrm>
            <a:off x="2038532" y="5252532"/>
            <a:ext cx="3607106" cy="668638"/>
            <a:chOff x="1258110" y="4650181"/>
            <a:chExt cx="3221691" cy="668638"/>
          </a:xfrm>
        </p:grpSpPr>
        <p:sp>
          <p:nvSpPr>
            <p:cNvPr id="359" name="TextBox 358">
              <a:extLst>
                <a:ext uri="{FF2B5EF4-FFF2-40B4-BE49-F238E27FC236}">
                  <a16:creationId xmlns:a16="http://schemas.microsoft.com/office/drawing/2014/main" id="{CD564BE6-0977-4A1A-8D35-617069B647E5}"/>
                </a:ext>
              </a:extLst>
            </p:cNvPr>
            <p:cNvSpPr txBox="1"/>
            <p:nvPr/>
          </p:nvSpPr>
          <p:spPr>
            <a:xfrm>
              <a:off x="1258110" y="4650181"/>
              <a:ext cx="3198831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60" name="TextBox 359">
              <a:extLst>
                <a:ext uri="{FF2B5EF4-FFF2-40B4-BE49-F238E27FC236}">
                  <a16:creationId xmlns:a16="http://schemas.microsoft.com/office/drawing/2014/main" id="{86CFB6AC-493B-432E-87EF-AB436F2D67BE}"/>
                </a:ext>
              </a:extLst>
            </p:cNvPr>
            <p:cNvSpPr txBox="1"/>
            <p:nvPr/>
          </p:nvSpPr>
          <p:spPr>
            <a:xfrm>
              <a:off x="1258110" y="4857154"/>
              <a:ext cx="32216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361" name="Oval 21">
            <a:extLst>
              <a:ext uri="{FF2B5EF4-FFF2-40B4-BE49-F238E27FC236}">
                <a16:creationId xmlns:a16="http://schemas.microsoft.com/office/drawing/2014/main" id="{C17CA4F7-4235-4FB7-AD92-68DEE5450803}"/>
              </a:ext>
            </a:extLst>
          </p:cNvPr>
          <p:cNvSpPr>
            <a:spLocks noChangeAspect="1"/>
          </p:cNvSpPr>
          <p:nvPr/>
        </p:nvSpPr>
        <p:spPr>
          <a:xfrm>
            <a:off x="1257705" y="3281011"/>
            <a:ext cx="410237" cy="359544"/>
          </a:xfrm>
          <a:custGeom>
            <a:avLst/>
            <a:gdLst/>
            <a:ahLst/>
            <a:cxnLst/>
            <a:rect l="l" t="t" r="r" b="b"/>
            <a:pathLst>
              <a:path w="4088377" h="3321003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362" name="Donut 15">
            <a:extLst>
              <a:ext uri="{FF2B5EF4-FFF2-40B4-BE49-F238E27FC236}">
                <a16:creationId xmlns:a16="http://schemas.microsoft.com/office/drawing/2014/main" id="{50016FB7-02D6-4E38-8AC0-44602D286B6F}"/>
              </a:ext>
            </a:extLst>
          </p:cNvPr>
          <p:cNvSpPr/>
          <p:nvPr/>
        </p:nvSpPr>
        <p:spPr>
          <a:xfrm>
            <a:off x="1260966" y="4302848"/>
            <a:ext cx="403003" cy="400197"/>
          </a:xfrm>
          <a:custGeom>
            <a:avLst/>
            <a:gdLst/>
            <a:ahLst/>
            <a:cxnLst/>
            <a:rect l="l" t="t" r="r" b="b"/>
            <a:pathLst>
              <a:path w="3821708" h="3795110">
                <a:moveTo>
                  <a:pt x="1910854" y="903842"/>
                </a:moveTo>
                <a:lnTo>
                  <a:pt x="1793831" y="1129420"/>
                </a:lnTo>
                <a:lnTo>
                  <a:pt x="1791613" y="1129420"/>
                </a:lnTo>
                <a:lnTo>
                  <a:pt x="1791892" y="1133157"/>
                </a:lnTo>
                <a:lnTo>
                  <a:pt x="1791613" y="1133695"/>
                </a:lnTo>
                <a:lnTo>
                  <a:pt x="1791933" y="1133695"/>
                </a:lnTo>
                <a:lnTo>
                  <a:pt x="1833002" y="1683464"/>
                </a:lnTo>
                <a:cubicBezTo>
                  <a:pt x="1744939" y="1714584"/>
                  <a:pt x="1682254" y="1798749"/>
                  <a:pt x="1682254" y="1897555"/>
                </a:cubicBezTo>
                <a:cubicBezTo>
                  <a:pt x="1682254" y="2023808"/>
                  <a:pt x="1784602" y="2126156"/>
                  <a:pt x="1910855" y="2126156"/>
                </a:cubicBezTo>
                <a:cubicBezTo>
                  <a:pt x="1975561" y="2126156"/>
                  <a:pt x="2033988" y="2099273"/>
                  <a:pt x="2075304" y="2055803"/>
                </a:cubicBezTo>
                <a:lnTo>
                  <a:pt x="2443125" y="2288080"/>
                </a:lnTo>
                <a:lnTo>
                  <a:pt x="2443003" y="2288309"/>
                </a:lnTo>
                <a:lnTo>
                  <a:pt x="2443494" y="2288314"/>
                </a:lnTo>
                <a:lnTo>
                  <a:pt x="2446061" y="2289935"/>
                </a:lnTo>
                <a:lnTo>
                  <a:pt x="2446904" y="2288348"/>
                </a:lnTo>
                <a:lnTo>
                  <a:pt x="2652725" y="2290436"/>
                </a:lnTo>
                <a:lnTo>
                  <a:pt x="2535900" y="2120971"/>
                </a:lnTo>
                <a:lnTo>
                  <a:pt x="2536744" y="2119385"/>
                </a:lnTo>
                <a:lnTo>
                  <a:pt x="2533964" y="2118163"/>
                </a:lnTo>
                <a:lnTo>
                  <a:pt x="2533686" y="2117759"/>
                </a:lnTo>
                <a:lnTo>
                  <a:pt x="2533565" y="2117988"/>
                </a:lnTo>
                <a:lnTo>
                  <a:pt x="2134900" y="1942755"/>
                </a:lnTo>
                <a:cubicBezTo>
                  <a:pt x="2137918" y="1928156"/>
                  <a:pt x="2139456" y="1913035"/>
                  <a:pt x="2139456" y="1897555"/>
                </a:cubicBezTo>
                <a:cubicBezTo>
                  <a:pt x="2139456" y="1798748"/>
                  <a:pt x="2076770" y="1714583"/>
                  <a:pt x="1988706" y="1683463"/>
                </a:cubicBezTo>
                <a:lnTo>
                  <a:pt x="2029775" y="1133695"/>
                </a:lnTo>
                <a:lnTo>
                  <a:pt x="2030094" y="1133695"/>
                </a:lnTo>
                <a:lnTo>
                  <a:pt x="2029815" y="1133157"/>
                </a:lnTo>
                <a:lnTo>
                  <a:pt x="2030094" y="1129420"/>
                </a:lnTo>
                <a:lnTo>
                  <a:pt x="2027877" y="1129420"/>
                </a:lnTo>
                <a:close/>
                <a:moveTo>
                  <a:pt x="1910854" y="565406"/>
                </a:moveTo>
                <a:cubicBezTo>
                  <a:pt x="2646579" y="565406"/>
                  <a:pt x="3243002" y="1161829"/>
                  <a:pt x="3243002" y="1897554"/>
                </a:cubicBezTo>
                <a:cubicBezTo>
                  <a:pt x="3243002" y="2633279"/>
                  <a:pt x="2646579" y="3229702"/>
                  <a:pt x="1910854" y="3229702"/>
                </a:cubicBezTo>
                <a:cubicBezTo>
                  <a:pt x="1175129" y="3229702"/>
                  <a:pt x="578706" y="2633279"/>
                  <a:pt x="578706" y="1897554"/>
                </a:cubicBezTo>
                <a:cubicBezTo>
                  <a:pt x="578706" y="1161829"/>
                  <a:pt x="1175129" y="565406"/>
                  <a:pt x="1910854" y="565406"/>
                </a:cubicBezTo>
                <a:close/>
                <a:moveTo>
                  <a:pt x="1766837" y="367010"/>
                </a:moveTo>
                <a:cubicBezTo>
                  <a:pt x="1050362" y="432397"/>
                  <a:pt x="475174" y="981146"/>
                  <a:pt x="377476" y="1681610"/>
                </a:cubicBezTo>
                <a:lnTo>
                  <a:pt x="426306" y="1681610"/>
                </a:lnTo>
                <a:cubicBezTo>
                  <a:pt x="510474" y="1681610"/>
                  <a:pt x="578706" y="1746088"/>
                  <a:pt x="578706" y="1825626"/>
                </a:cubicBezTo>
                <a:cubicBezTo>
                  <a:pt x="578706" y="1905164"/>
                  <a:pt x="510474" y="1969642"/>
                  <a:pt x="426306" y="1969642"/>
                </a:cubicBezTo>
                <a:lnTo>
                  <a:pt x="364094" y="1969642"/>
                </a:lnTo>
                <a:cubicBezTo>
                  <a:pt x="398055" y="2738400"/>
                  <a:pt x="1003246" y="3359660"/>
                  <a:pt x="1769417" y="3427809"/>
                </a:cubicBezTo>
                <a:lnTo>
                  <a:pt x="1769417" y="3382101"/>
                </a:lnTo>
                <a:cubicBezTo>
                  <a:pt x="1769417" y="3297933"/>
                  <a:pt x="1833895" y="3229701"/>
                  <a:pt x="1913433" y="3229701"/>
                </a:cubicBezTo>
                <a:cubicBezTo>
                  <a:pt x="1992971" y="3229701"/>
                  <a:pt x="2057449" y="3297933"/>
                  <a:pt x="2057449" y="3382101"/>
                </a:cubicBezTo>
                <a:lnTo>
                  <a:pt x="2057449" y="3427707"/>
                </a:lnTo>
                <a:cubicBezTo>
                  <a:pt x="2804164" y="3358467"/>
                  <a:pt x="3396856" y="2764020"/>
                  <a:pt x="3455018" y="2020616"/>
                </a:cubicBezTo>
                <a:lnTo>
                  <a:pt x="3395402" y="2020616"/>
                </a:lnTo>
                <a:cubicBezTo>
                  <a:pt x="3311234" y="2020616"/>
                  <a:pt x="3243002" y="1956138"/>
                  <a:pt x="3243002" y="1876600"/>
                </a:cubicBezTo>
                <a:cubicBezTo>
                  <a:pt x="3243002" y="1797062"/>
                  <a:pt x="3311234" y="1732584"/>
                  <a:pt x="3395402" y="1732584"/>
                </a:cubicBezTo>
                <a:lnTo>
                  <a:pt x="3451747" y="1732584"/>
                </a:lnTo>
                <a:cubicBezTo>
                  <a:pt x="3374444" y="1008025"/>
                  <a:pt x="2788738" y="434055"/>
                  <a:pt x="2054869" y="367632"/>
                </a:cubicBezTo>
                <a:lnTo>
                  <a:pt x="2054869" y="407296"/>
                </a:lnTo>
                <a:cubicBezTo>
                  <a:pt x="2054869" y="491464"/>
                  <a:pt x="1990391" y="559696"/>
                  <a:pt x="1910853" y="559696"/>
                </a:cubicBezTo>
                <a:cubicBezTo>
                  <a:pt x="1831315" y="559696"/>
                  <a:pt x="1766837" y="491464"/>
                  <a:pt x="1766837" y="407296"/>
                </a:cubicBezTo>
                <a:close/>
                <a:moveTo>
                  <a:pt x="1910854" y="0"/>
                </a:moveTo>
                <a:cubicBezTo>
                  <a:pt x="2966190" y="0"/>
                  <a:pt x="3821708" y="849564"/>
                  <a:pt x="3821708" y="1897555"/>
                </a:cubicBezTo>
                <a:cubicBezTo>
                  <a:pt x="3821708" y="2945546"/>
                  <a:pt x="2966190" y="3795110"/>
                  <a:pt x="1910854" y="3795110"/>
                </a:cubicBezTo>
                <a:cubicBezTo>
                  <a:pt x="855518" y="3795110"/>
                  <a:pt x="0" y="2945546"/>
                  <a:pt x="0" y="1897555"/>
                </a:cubicBezTo>
                <a:cubicBezTo>
                  <a:pt x="0" y="849564"/>
                  <a:pt x="855518" y="0"/>
                  <a:pt x="191085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363" name="Rectangle 15">
            <a:extLst>
              <a:ext uri="{FF2B5EF4-FFF2-40B4-BE49-F238E27FC236}">
                <a16:creationId xmlns:a16="http://schemas.microsoft.com/office/drawing/2014/main" id="{A12E015B-9B7D-4E9C-942B-75C981F96A44}"/>
              </a:ext>
            </a:extLst>
          </p:cNvPr>
          <p:cNvSpPr/>
          <p:nvPr/>
        </p:nvSpPr>
        <p:spPr>
          <a:xfrm>
            <a:off x="1271002" y="2188724"/>
            <a:ext cx="380728" cy="396599"/>
          </a:xfrm>
          <a:custGeom>
            <a:avLst/>
            <a:gdLst/>
            <a:ahLst/>
            <a:cxnLst/>
            <a:rect l="l" t="t" r="r" b="b"/>
            <a:pathLst>
              <a:path w="4088964" h="4259405">
                <a:moveTo>
                  <a:pt x="1480605" y="2231940"/>
                </a:moveTo>
                <a:lnTo>
                  <a:pt x="1199818" y="2044620"/>
                </a:lnTo>
                <a:lnTo>
                  <a:pt x="761621" y="2687221"/>
                </a:lnTo>
                <a:cubicBezTo>
                  <a:pt x="501536" y="2652619"/>
                  <a:pt x="265323" y="2467912"/>
                  <a:pt x="39127" y="2272940"/>
                </a:cubicBezTo>
                <a:cubicBezTo>
                  <a:pt x="-80639" y="2070133"/>
                  <a:pt x="269496" y="1743507"/>
                  <a:pt x="374515" y="1494038"/>
                </a:cubicBezTo>
                <a:lnTo>
                  <a:pt x="93728" y="1306717"/>
                </a:lnTo>
                <a:lnTo>
                  <a:pt x="1091841" y="1312633"/>
                </a:lnTo>
                <a:close/>
                <a:moveTo>
                  <a:pt x="2759566" y="226796"/>
                </a:moveTo>
                <a:cubicBezTo>
                  <a:pt x="2331051" y="377379"/>
                  <a:pt x="2150002" y="492309"/>
                  <a:pt x="1991062" y="643648"/>
                </a:cubicBezTo>
                <a:lnTo>
                  <a:pt x="1463599" y="1446568"/>
                </a:lnTo>
                <a:lnTo>
                  <a:pt x="610317" y="909936"/>
                </a:lnTo>
                <a:cubicBezTo>
                  <a:pt x="810411" y="627556"/>
                  <a:pt x="1020899" y="239191"/>
                  <a:pt x="1244930" y="61882"/>
                </a:cubicBezTo>
                <a:cubicBezTo>
                  <a:pt x="1491876" y="-75367"/>
                  <a:pt x="1697752" y="31605"/>
                  <a:pt x="2759566" y="226796"/>
                </a:cubicBezTo>
                <a:close/>
                <a:moveTo>
                  <a:pt x="1722488" y="3820535"/>
                </a:moveTo>
                <a:cubicBezTo>
                  <a:pt x="1376925" y="3801485"/>
                  <a:pt x="936112" y="3830060"/>
                  <a:pt x="666750" y="3734810"/>
                </a:cubicBezTo>
                <a:cubicBezTo>
                  <a:pt x="419100" y="3598835"/>
                  <a:pt x="400050" y="3367610"/>
                  <a:pt x="0" y="2364860"/>
                </a:cubicBezTo>
                <a:cubicBezTo>
                  <a:pt x="355600" y="2647435"/>
                  <a:pt x="549276" y="2739510"/>
                  <a:pt x="762000" y="2793485"/>
                </a:cubicBezTo>
                <a:lnTo>
                  <a:pt x="1722487" y="2812535"/>
                </a:lnTo>
                <a:close/>
                <a:moveTo>
                  <a:pt x="3605396" y="869465"/>
                </a:moveTo>
                <a:lnTo>
                  <a:pt x="3069019" y="1711228"/>
                </a:lnTo>
                <a:lnTo>
                  <a:pt x="2083849" y="1550906"/>
                </a:lnTo>
                <a:lnTo>
                  <a:pt x="2391902" y="1412941"/>
                </a:lnTo>
                <a:lnTo>
                  <a:pt x="2081217" y="699900"/>
                </a:lnTo>
                <a:cubicBezTo>
                  <a:pt x="2248971" y="498156"/>
                  <a:pt x="2531081" y="396532"/>
                  <a:pt x="2816547" y="308854"/>
                </a:cubicBezTo>
                <a:cubicBezTo>
                  <a:pt x="3051986" y="315439"/>
                  <a:pt x="3142075" y="785719"/>
                  <a:pt x="3297344" y="1007430"/>
                </a:cubicBezTo>
                <a:close/>
                <a:moveTo>
                  <a:pt x="3222215" y="3788662"/>
                </a:moveTo>
                <a:cubicBezTo>
                  <a:pt x="3089072" y="3954283"/>
                  <a:pt x="2662122" y="3869088"/>
                  <a:pt x="2413930" y="3921936"/>
                </a:cubicBezTo>
                <a:lnTo>
                  <a:pt x="2420658" y="4259405"/>
                </a:lnTo>
                <a:lnTo>
                  <a:pt x="1855155" y="3436926"/>
                </a:lnTo>
                <a:lnTo>
                  <a:pt x="2387428" y="2592563"/>
                </a:lnTo>
                <a:lnTo>
                  <a:pt x="2394156" y="2930032"/>
                </a:lnTo>
                <a:lnTo>
                  <a:pt x="3171906" y="2922431"/>
                </a:lnTo>
                <a:cubicBezTo>
                  <a:pt x="3292132" y="3155642"/>
                  <a:pt x="3275533" y="3455038"/>
                  <a:pt x="3244786" y="3752078"/>
                </a:cubicBezTo>
                <a:cubicBezTo>
                  <a:pt x="3238662" y="3765464"/>
                  <a:pt x="3231091" y="3777620"/>
                  <a:pt x="3222215" y="3788662"/>
                </a:cubicBezTo>
                <a:close/>
                <a:moveTo>
                  <a:pt x="3948285" y="2834020"/>
                </a:moveTo>
                <a:cubicBezTo>
                  <a:pt x="3833022" y="3018741"/>
                  <a:pt x="3639730" y="3281008"/>
                  <a:pt x="3342579" y="3731662"/>
                </a:cubicBezTo>
                <a:cubicBezTo>
                  <a:pt x="3371271" y="3278367"/>
                  <a:pt x="3336159" y="3066813"/>
                  <a:pt x="3258895" y="2861397"/>
                </a:cubicBezTo>
                <a:lnTo>
                  <a:pt x="2725671" y="2062291"/>
                </a:lnTo>
                <a:lnTo>
                  <a:pt x="3552883" y="1486284"/>
                </a:lnTo>
                <a:cubicBezTo>
                  <a:pt x="3734716" y="1780754"/>
                  <a:pt x="4010062" y="2126176"/>
                  <a:pt x="4085819" y="2401657"/>
                </a:cubicBezTo>
                <a:cubicBezTo>
                  <a:pt x="4100783" y="2542124"/>
                  <a:pt x="4063549" y="2649298"/>
                  <a:pt x="3948285" y="283402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 dirty="0"/>
          </a:p>
        </p:txBody>
      </p:sp>
      <p:sp>
        <p:nvSpPr>
          <p:cNvPr id="364" name="Isosceles Triangle 41">
            <a:extLst>
              <a:ext uri="{FF2B5EF4-FFF2-40B4-BE49-F238E27FC236}">
                <a16:creationId xmlns:a16="http://schemas.microsoft.com/office/drawing/2014/main" id="{4C83D3A1-DDDD-42EA-B516-DDBF5F230792}"/>
              </a:ext>
            </a:extLst>
          </p:cNvPr>
          <p:cNvSpPr>
            <a:spLocks noChangeAspect="1"/>
          </p:cNvSpPr>
          <p:nvPr/>
        </p:nvSpPr>
        <p:spPr>
          <a:xfrm>
            <a:off x="1317237" y="5369382"/>
            <a:ext cx="278115" cy="399493"/>
          </a:xfrm>
          <a:custGeom>
            <a:avLst/>
            <a:gdLst>
              <a:gd name="connsiteX0" fmla="*/ 1367278 w 2736000"/>
              <a:gd name="connsiteY0" fmla="*/ 2273826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67278 w 2736000"/>
              <a:gd name="connsiteY5" fmla="*/ 2273826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273826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67278 w 2736000"/>
              <a:gd name="connsiteY5" fmla="*/ 2273826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54231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54231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54231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45026 w 2736000"/>
              <a:gd name="connsiteY1" fmla="*/ 2558281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45026 w 2736000"/>
              <a:gd name="connsiteY1" fmla="*/ 2558281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66505 w 2736000"/>
              <a:gd name="connsiteY1" fmla="*/ 257362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66505 w 2736000"/>
              <a:gd name="connsiteY1" fmla="*/ 257362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63436 w 2736000"/>
              <a:gd name="connsiteY1" fmla="*/ 2564418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54231 w 2736000"/>
              <a:gd name="connsiteY1" fmla="*/ 255214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54231 w 2736000"/>
              <a:gd name="connsiteY1" fmla="*/ 255214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54231 w 2736000"/>
              <a:gd name="connsiteY1" fmla="*/ 255214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54231 w 2736000"/>
              <a:gd name="connsiteY1" fmla="*/ 255214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32752 w 2736000"/>
              <a:gd name="connsiteY1" fmla="*/ 255214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26615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26615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26615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52576 w 2736000"/>
              <a:gd name="connsiteY1" fmla="*/ 2576139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52576 w 2736000"/>
              <a:gd name="connsiteY1" fmla="*/ 2576139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2736000" h="3930092">
                <a:moveTo>
                  <a:pt x="1367278" y="2418044"/>
                </a:moveTo>
                <a:cubicBezTo>
                  <a:pt x="1475622" y="2496498"/>
                  <a:pt x="1442256" y="2523346"/>
                  <a:pt x="1552576" y="2576139"/>
                </a:cubicBezTo>
                <a:cubicBezTo>
                  <a:pt x="1866725" y="2636040"/>
                  <a:pt x="2088000" y="3057033"/>
                  <a:pt x="2088000" y="3520946"/>
                </a:cubicBezTo>
                <a:lnTo>
                  <a:pt x="648080" y="3506285"/>
                </a:lnTo>
                <a:cubicBezTo>
                  <a:pt x="653073" y="3048089"/>
                  <a:pt x="871005" y="2673776"/>
                  <a:pt x="1182763" y="2571640"/>
                </a:cubicBezTo>
                <a:cubicBezTo>
                  <a:pt x="1280064" y="2508169"/>
                  <a:pt x="1254632" y="2499927"/>
                  <a:pt x="1367278" y="2418044"/>
                </a:cubicBezTo>
                <a:close/>
                <a:moveTo>
                  <a:pt x="648003" y="793859"/>
                </a:moveTo>
                <a:lnTo>
                  <a:pt x="2087849" y="808518"/>
                </a:lnTo>
                <a:cubicBezTo>
                  <a:pt x="2081743" y="1099400"/>
                  <a:pt x="1898532" y="1346081"/>
                  <a:pt x="1641214" y="1449982"/>
                </a:cubicBezTo>
                <a:cubicBezTo>
                  <a:pt x="1581100" y="1476031"/>
                  <a:pt x="1454311" y="1749732"/>
                  <a:pt x="1368003" y="1937706"/>
                </a:cubicBezTo>
                <a:cubicBezTo>
                  <a:pt x="1290978" y="1744554"/>
                  <a:pt x="1168712" y="1479962"/>
                  <a:pt x="1094068" y="1448735"/>
                </a:cubicBezTo>
                <a:cubicBezTo>
                  <a:pt x="831917" y="1343398"/>
                  <a:pt x="648003" y="1089607"/>
                  <a:pt x="648003" y="793859"/>
                </a:cubicBezTo>
                <a:close/>
                <a:moveTo>
                  <a:pt x="516625" y="299874"/>
                </a:moveTo>
                <a:lnTo>
                  <a:pt x="516625" y="449580"/>
                </a:lnTo>
                <a:cubicBezTo>
                  <a:pt x="516625" y="947043"/>
                  <a:pt x="728081" y="1374116"/>
                  <a:pt x="1029987" y="1557992"/>
                </a:cubicBezTo>
                <a:cubicBezTo>
                  <a:pt x="1152140" y="1645374"/>
                  <a:pt x="1146996" y="1879118"/>
                  <a:pt x="1146996" y="2057479"/>
                </a:cubicBezTo>
                <a:cubicBezTo>
                  <a:pt x="1146996" y="2199170"/>
                  <a:pt x="1165085" y="2330604"/>
                  <a:pt x="1055065" y="2431585"/>
                </a:cubicBezTo>
                <a:cubicBezTo>
                  <a:pt x="746548" y="2590263"/>
                  <a:pt x="539378" y="3004916"/>
                  <a:pt x="539378" y="3468615"/>
                </a:cubicBezTo>
                <a:lnTo>
                  <a:pt x="539378" y="3604591"/>
                </a:lnTo>
                <a:lnTo>
                  <a:pt x="2196077" y="3604591"/>
                </a:lnTo>
                <a:lnTo>
                  <a:pt x="2196077" y="3468615"/>
                </a:lnTo>
                <a:cubicBezTo>
                  <a:pt x="2196077" y="3023625"/>
                  <a:pt x="1980552" y="2629673"/>
                  <a:pt x="1695313" y="2440912"/>
                </a:cubicBezTo>
                <a:cubicBezTo>
                  <a:pt x="1597256" y="2355530"/>
                  <a:pt x="1621109" y="2199255"/>
                  <a:pt x="1617547" y="2049252"/>
                </a:cubicBezTo>
                <a:cubicBezTo>
                  <a:pt x="1614246" y="1910233"/>
                  <a:pt x="1594005" y="1638458"/>
                  <a:pt x="1719395" y="1540961"/>
                </a:cubicBezTo>
                <a:cubicBezTo>
                  <a:pt x="2008283" y="1349911"/>
                  <a:pt x="2207952" y="932979"/>
                  <a:pt x="2207952" y="449580"/>
                </a:cubicBezTo>
                <a:lnTo>
                  <a:pt x="2207952" y="299874"/>
                </a:lnTo>
                <a:lnTo>
                  <a:pt x="516625" y="299874"/>
                </a:lnTo>
                <a:close/>
                <a:moveTo>
                  <a:pt x="144000" y="0"/>
                </a:moveTo>
                <a:lnTo>
                  <a:pt x="2592000" y="0"/>
                </a:lnTo>
                <a:cubicBezTo>
                  <a:pt x="2671529" y="0"/>
                  <a:pt x="2736000" y="64471"/>
                  <a:pt x="2736000" y="144000"/>
                </a:cubicBezTo>
                <a:cubicBezTo>
                  <a:pt x="2736000" y="223529"/>
                  <a:pt x="2671529" y="288000"/>
                  <a:pt x="2592000" y="288000"/>
                </a:cubicBezTo>
                <a:lnTo>
                  <a:pt x="2396702" y="288000"/>
                </a:lnTo>
                <a:lnTo>
                  <a:pt x="2396702" y="413234"/>
                </a:lnTo>
                <a:cubicBezTo>
                  <a:pt x="2396702" y="964640"/>
                  <a:pt x="2159804" y="1441170"/>
                  <a:pt x="1815389" y="1665324"/>
                </a:cubicBezTo>
                <a:cubicBezTo>
                  <a:pt x="1718143" y="1767020"/>
                  <a:pt x="1749155" y="1822697"/>
                  <a:pt x="1753098" y="1974987"/>
                </a:cubicBezTo>
                <a:cubicBezTo>
                  <a:pt x="1757412" y="2141597"/>
                  <a:pt x="1739638" y="2200230"/>
                  <a:pt x="1825752" y="2312143"/>
                </a:cubicBezTo>
                <a:cubicBezTo>
                  <a:pt x="2164142" y="2539312"/>
                  <a:pt x="2395980" y="3011520"/>
                  <a:pt x="2395980" y="3557007"/>
                </a:cubicBezTo>
                <a:lnTo>
                  <a:pt x="2395980" y="3642092"/>
                </a:lnTo>
                <a:lnTo>
                  <a:pt x="2592000" y="3642092"/>
                </a:lnTo>
                <a:cubicBezTo>
                  <a:pt x="2671529" y="3642092"/>
                  <a:pt x="2736000" y="3706563"/>
                  <a:pt x="2736000" y="3786092"/>
                </a:cubicBezTo>
                <a:cubicBezTo>
                  <a:pt x="2736000" y="3865621"/>
                  <a:pt x="2671529" y="3930092"/>
                  <a:pt x="2592000" y="3930092"/>
                </a:cubicBezTo>
                <a:lnTo>
                  <a:pt x="144000" y="3930092"/>
                </a:lnTo>
                <a:cubicBezTo>
                  <a:pt x="64471" y="3930092"/>
                  <a:pt x="0" y="3865621"/>
                  <a:pt x="0" y="3786092"/>
                </a:cubicBezTo>
                <a:cubicBezTo>
                  <a:pt x="0" y="3706563"/>
                  <a:pt x="64471" y="3642092"/>
                  <a:pt x="144000" y="3642092"/>
                </a:cubicBezTo>
                <a:lnTo>
                  <a:pt x="338578" y="3642092"/>
                </a:lnTo>
                <a:lnTo>
                  <a:pt x="338578" y="3557007"/>
                </a:lnTo>
                <a:cubicBezTo>
                  <a:pt x="338578" y="2988551"/>
                  <a:pt x="590352" y="2499674"/>
                  <a:pt x="951672" y="2284199"/>
                </a:cubicBezTo>
                <a:cubicBezTo>
                  <a:pt x="1026597" y="2195332"/>
                  <a:pt x="1008559" y="2142287"/>
                  <a:pt x="1012216" y="1995181"/>
                </a:cubicBezTo>
                <a:cubicBezTo>
                  <a:pt x="1001243" y="1843296"/>
                  <a:pt x="1013640" y="1774963"/>
                  <a:pt x="943195" y="1693402"/>
                </a:cubicBezTo>
                <a:cubicBezTo>
                  <a:pt x="584785" y="1476413"/>
                  <a:pt x="339300" y="978710"/>
                  <a:pt x="339300" y="413234"/>
                </a:cubicBezTo>
                <a:lnTo>
                  <a:pt x="339300" y="288000"/>
                </a:lnTo>
                <a:lnTo>
                  <a:pt x="144000" y="288000"/>
                </a:lnTo>
                <a:cubicBezTo>
                  <a:pt x="64471" y="288000"/>
                  <a:pt x="0" y="223529"/>
                  <a:pt x="0" y="144000"/>
                </a:cubicBezTo>
                <a:cubicBezTo>
                  <a:pt x="0" y="64471"/>
                  <a:pt x="64471" y="0"/>
                  <a:pt x="1440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11223</TotalTime>
  <Words>111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19</cp:revision>
  <dcterms:created xsi:type="dcterms:W3CDTF">2018-02-18T19:39:47Z</dcterms:created>
  <dcterms:modified xsi:type="dcterms:W3CDTF">2019-01-02T03:39:27Z</dcterms:modified>
</cp:coreProperties>
</file>