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161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36" name="Oval 4">
            <a:extLst>
              <a:ext uri="{FF2B5EF4-FFF2-40B4-BE49-F238E27FC236}">
                <a16:creationId xmlns:a16="http://schemas.microsoft.com/office/drawing/2014/main" id="{126373F3-0593-4F82-9757-6E428648371D}"/>
              </a:ext>
            </a:extLst>
          </p:cNvPr>
          <p:cNvSpPr/>
          <p:nvPr/>
        </p:nvSpPr>
        <p:spPr>
          <a:xfrm>
            <a:off x="1603109" y="2140595"/>
            <a:ext cx="868840" cy="2160237"/>
          </a:xfrm>
          <a:custGeom>
            <a:avLst/>
            <a:gdLst/>
            <a:ahLst/>
            <a:cxnLst/>
            <a:rect l="l" t="t" r="r" b="b"/>
            <a:pathLst>
              <a:path w="1699986" h="4226755">
                <a:moveTo>
                  <a:pt x="85911" y="795663"/>
                </a:moveTo>
                <a:cubicBezTo>
                  <a:pt x="143266" y="787631"/>
                  <a:pt x="198644" y="844544"/>
                  <a:pt x="209601" y="922783"/>
                </a:cubicBezTo>
                <a:cubicBezTo>
                  <a:pt x="220557" y="1001022"/>
                  <a:pt x="182942" y="1070957"/>
                  <a:pt x="125587" y="1078989"/>
                </a:cubicBezTo>
                <a:cubicBezTo>
                  <a:pt x="68231" y="1087021"/>
                  <a:pt x="12853" y="1030108"/>
                  <a:pt x="1897" y="951869"/>
                </a:cubicBezTo>
                <a:cubicBezTo>
                  <a:pt x="-9059" y="873630"/>
                  <a:pt x="28556" y="803695"/>
                  <a:pt x="85911" y="795663"/>
                </a:cubicBezTo>
                <a:close/>
                <a:moveTo>
                  <a:pt x="1282417" y="684713"/>
                </a:moveTo>
                <a:cubicBezTo>
                  <a:pt x="1449599" y="694276"/>
                  <a:pt x="1580206" y="756303"/>
                  <a:pt x="1625316" y="883709"/>
                </a:cubicBezTo>
                <a:cubicBezTo>
                  <a:pt x="1874032" y="1642051"/>
                  <a:pt x="1186403" y="1851753"/>
                  <a:pt x="1040100" y="2229705"/>
                </a:cubicBezTo>
                <a:cubicBezTo>
                  <a:pt x="896234" y="2693002"/>
                  <a:pt x="1578987" y="3141666"/>
                  <a:pt x="1683838" y="3546441"/>
                </a:cubicBezTo>
                <a:cubicBezTo>
                  <a:pt x="1786250" y="3948777"/>
                  <a:pt x="1376599" y="4212125"/>
                  <a:pt x="1157143" y="4226755"/>
                </a:cubicBezTo>
                <a:cubicBezTo>
                  <a:pt x="886480" y="4226755"/>
                  <a:pt x="608503" y="3999984"/>
                  <a:pt x="542666" y="3612278"/>
                </a:cubicBezTo>
                <a:cubicBezTo>
                  <a:pt x="479268" y="3049008"/>
                  <a:pt x="298827" y="2368694"/>
                  <a:pt x="111071" y="1666435"/>
                </a:cubicBezTo>
                <a:cubicBezTo>
                  <a:pt x="-49864" y="1099507"/>
                  <a:pt x="780868" y="656024"/>
                  <a:pt x="1282417" y="684713"/>
                </a:cubicBezTo>
                <a:close/>
                <a:moveTo>
                  <a:pt x="363234" y="559510"/>
                </a:moveTo>
                <a:cubicBezTo>
                  <a:pt x="430930" y="559510"/>
                  <a:pt x="485808" y="634368"/>
                  <a:pt x="485808" y="726711"/>
                </a:cubicBezTo>
                <a:cubicBezTo>
                  <a:pt x="485808" y="819054"/>
                  <a:pt x="430930" y="893912"/>
                  <a:pt x="363234" y="893912"/>
                </a:cubicBezTo>
                <a:cubicBezTo>
                  <a:pt x="295538" y="893912"/>
                  <a:pt x="240660" y="819054"/>
                  <a:pt x="240660" y="726711"/>
                </a:cubicBezTo>
                <a:cubicBezTo>
                  <a:pt x="240660" y="634368"/>
                  <a:pt x="295538" y="559510"/>
                  <a:pt x="363234" y="559510"/>
                </a:cubicBezTo>
                <a:close/>
                <a:moveTo>
                  <a:pt x="638428" y="385169"/>
                </a:moveTo>
                <a:cubicBezTo>
                  <a:pt x="706124" y="385169"/>
                  <a:pt x="761002" y="460027"/>
                  <a:pt x="761002" y="552370"/>
                </a:cubicBezTo>
                <a:cubicBezTo>
                  <a:pt x="761002" y="644713"/>
                  <a:pt x="706124" y="719571"/>
                  <a:pt x="638428" y="719571"/>
                </a:cubicBezTo>
                <a:cubicBezTo>
                  <a:pt x="570732" y="719571"/>
                  <a:pt x="515854" y="644713"/>
                  <a:pt x="515854" y="552370"/>
                </a:cubicBezTo>
                <a:cubicBezTo>
                  <a:pt x="515854" y="460027"/>
                  <a:pt x="570732" y="385169"/>
                  <a:pt x="638428" y="385169"/>
                </a:cubicBezTo>
                <a:close/>
                <a:moveTo>
                  <a:pt x="949469" y="169069"/>
                </a:moveTo>
                <a:cubicBezTo>
                  <a:pt x="1036963" y="169069"/>
                  <a:pt x="1107890" y="265820"/>
                  <a:pt x="1107890" y="385169"/>
                </a:cubicBezTo>
                <a:cubicBezTo>
                  <a:pt x="1107890" y="504518"/>
                  <a:pt x="1036963" y="601269"/>
                  <a:pt x="949469" y="601269"/>
                </a:cubicBezTo>
                <a:cubicBezTo>
                  <a:pt x="861975" y="601269"/>
                  <a:pt x="791048" y="504518"/>
                  <a:pt x="791048" y="385169"/>
                </a:cubicBezTo>
                <a:cubicBezTo>
                  <a:pt x="791048" y="265820"/>
                  <a:pt x="861975" y="169069"/>
                  <a:pt x="949469" y="169069"/>
                </a:cubicBezTo>
                <a:close/>
                <a:moveTo>
                  <a:pt x="1397626" y="0"/>
                </a:moveTo>
                <a:cubicBezTo>
                  <a:pt x="1524888" y="0"/>
                  <a:pt x="1628055" y="140728"/>
                  <a:pt x="1628055" y="314325"/>
                </a:cubicBezTo>
                <a:cubicBezTo>
                  <a:pt x="1628055" y="487922"/>
                  <a:pt x="1524888" y="628650"/>
                  <a:pt x="1397626" y="628650"/>
                </a:cubicBezTo>
                <a:cubicBezTo>
                  <a:pt x="1270364" y="628650"/>
                  <a:pt x="1167197" y="487922"/>
                  <a:pt x="1167197" y="314325"/>
                </a:cubicBezTo>
                <a:cubicBezTo>
                  <a:pt x="1167197" y="140728"/>
                  <a:pt x="1270364" y="0"/>
                  <a:pt x="1397626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A0BB8C8A-8BA1-470D-8B2F-1CEE8FC37C71}"/>
              </a:ext>
            </a:extLst>
          </p:cNvPr>
          <p:cNvSpPr txBox="1"/>
          <p:nvPr/>
        </p:nvSpPr>
        <p:spPr>
          <a:xfrm rot="5400000">
            <a:off x="1466794" y="3078018"/>
            <a:ext cx="100811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 Steps</a:t>
            </a:r>
            <a:endParaRPr lang="ko-KR" altLang="en-US" sz="14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8" name="Oval 4">
            <a:extLst>
              <a:ext uri="{FF2B5EF4-FFF2-40B4-BE49-F238E27FC236}">
                <a16:creationId xmlns:a16="http://schemas.microsoft.com/office/drawing/2014/main" id="{3101F69F-29EF-4698-8CBF-B46AD706462A}"/>
              </a:ext>
            </a:extLst>
          </p:cNvPr>
          <p:cNvSpPr/>
          <p:nvPr/>
        </p:nvSpPr>
        <p:spPr>
          <a:xfrm>
            <a:off x="4237472" y="2140595"/>
            <a:ext cx="868840" cy="2160237"/>
          </a:xfrm>
          <a:custGeom>
            <a:avLst/>
            <a:gdLst/>
            <a:ahLst/>
            <a:cxnLst/>
            <a:rect l="l" t="t" r="r" b="b"/>
            <a:pathLst>
              <a:path w="1699986" h="4226755">
                <a:moveTo>
                  <a:pt x="85911" y="795663"/>
                </a:moveTo>
                <a:cubicBezTo>
                  <a:pt x="143266" y="787631"/>
                  <a:pt x="198644" y="844544"/>
                  <a:pt x="209601" y="922783"/>
                </a:cubicBezTo>
                <a:cubicBezTo>
                  <a:pt x="220557" y="1001022"/>
                  <a:pt x="182942" y="1070957"/>
                  <a:pt x="125587" y="1078989"/>
                </a:cubicBezTo>
                <a:cubicBezTo>
                  <a:pt x="68231" y="1087021"/>
                  <a:pt x="12853" y="1030108"/>
                  <a:pt x="1897" y="951869"/>
                </a:cubicBezTo>
                <a:cubicBezTo>
                  <a:pt x="-9059" y="873630"/>
                  <a:pt x="28556" y="803695"/>
                  <a:pt x="85911" y="795663"/>
                </a:cubicBezTo>
                <a:close/>
                <a:moveTo>
                  <a:pt x="1282417" y="684713"/>
                </a:moveTo>
                <a:cubicBezTo>
                  <a:pt x="1449599" y="694276"/>
                  <a:pt x="1580206" y="756303"/>
                  <a:pt x="1625316" y="883709"/>
                </a:cubicBezTo>
                <a:cubicBezTo>
                  <a:pt x="1874032" y="1642051"/>
                  <a:pt x="1186403" y="1851753"/>
                  <a:pt x="1040100" y="2229705"/>
                </a:cubicBezTo>
                <a:cubicBezTo>
                  <a:pt x="896234" y="2693002"/>
                  <a:pt x="1578987" y="3141666"/>
                  <a:pt x="1683838" y="3546441"/>
                </a:cubicBezTo>
                <a:cubicBezTo>
                  <a:pt x="1786250" y="3948777"/>
                  <a:pt x="1376599" y="4212125"/>
                  <a:pt x="1157143" y="4226755"/>
                </a:cubicBezTo>
                <a:cubicBezTo>
                  <a:pt x="886480" y="4226755"/>
                  <a:pt x="608503" y="3999984"/>
                  <a:pt x="542666" y="3612278"/>
                </a:cubicBezTo>
                <a:cubicBezTo>
                  <a:pt x="479268" y="3049008"/>
                  <a:pt x="298827" y="2368694"/>
                  <a:pt x="111071" y="1666435"/>
                </a:cubicBezTo>
                <a:cubicBezTo>
                  <a:pt x="-49864" y="1099507"/>
                  <a:pt x="780868" y="656024"/>
                  <a:pt x="1282417" y="684713"/>
                </a:cubicBezTo>
                <a:close/>
                <a:moveTo>
                  <a:pt x="363234" y="559510"/>
                </a:moveTo>
                <a:cubicBezTo>
                  <a:pt x="430930" y="559510"/>
                  <a:pt x="485808" y="634368"/>
                  <a:pt x="485808" y="726711"/>
                </a:cubicBezTo>
                <a:cubicBezTo>
                  <a:pt x="485808" y="819054"/>
                  <a:pt x="430930" y="893912"/>
                  <a:pt x="363234" y="893912"/>
                </a:cubicBezTo>
                <a:cubicBezTo>
                  <a:pt x="295538" y="893912"/>
                  <a:pt x="240660" y="819054"/>
                  <a:pt x="240660" y="726711"/>
                </a:cubicBezTo>
                <a:cubicBezTo>
                  <a:pt x="240660" y="634368"/>
                  <a:pt x="295538" y="559510"/>
                  <a:pt x="363234" y="559510"/>
                </a:cubicBezTo>
                <a:close/>
                <a:moveTo>
                  <a:pt x="638428" y="385169"/>
                </a:moveTo>
                <a:cubicBezTo>
                  <a:pt x="706124" y="385169"/>
                  <a:pt x="761002" y="460027"/>
                  <a:pt x="761002" y="552370"/>
                </a:cubicBezTo>
                <a:cubicBezTo>
                  <a:pt x="761002" y="644713"/>
                  <a:pt x="706124" y="719571"/>
                  <a:pt x="638428" y="719571"/>
                </a:cubicBezTo>
                <a:cubicBezTo>
                  <a:pt x="570732" y="719571"/>
                  <a:pt x="515854" y="644713"/>
                  <a:pt x="515854" y="552370"/>
                </a:cubicBezTo>
                <a:cubicBezTo>
                  <a:pt x="515854" y="460027"/>
                  <a:pt x="570732" y="385169"/>
                  <a:pt x="638428" y="385169"/>
                </a:cubicBezTo>
                <a:close/>
                <a:moveTo>
                  <a:pt x="949469" y="169069"/>
                </a:moveTo>
                <a:cubicBezTo>
                  <a:pt x="1036963" y="169069"/>
                  <a:pt x="1107890" y="265820"/>
                  <a:pt x="1107890" y="385169"/>
                </a:cubicBezTo>
                <a:cubicBezTo>
                  <a:pt x="1107890" y="504518"/>
                  <a:pt x="1036963" y="601269"/>
                  <a:pt x="949469" y="601269"/>
                </a:cubicBezTo>
                <a:cubicBezTo>
                  <a:pt x="861975" y="601269"/>
                  <a:pt x="791048" y="504518"/>
                  <a:pt x="791048" y="385169"/>
                </a:cubicBezTo>
                <a:cubicBezTo>
                  <a:pt x="791048" y="265820"/>
                  <a:pt x="861975" y="169069"/>
                  <a:pt x="949469" y="169069"/>
                </a:cubicBezTo>
                <a:close/>
                <a:moveTo>
                  <a:pt x="1397626" y="0"/>
                </a:moveTo>
                <a:cubicBezTo>
                  <a:pt x="1524888" y="0"/>
                  <a:pt x="1628055" y="140728"/>
                  <a:pt x="1628055" y="314325"/>
                </a:cubicBezTo>
                <a:cubicBezTo>
                  <a:pt x="1628055" y="487922"/>
                  <a:pt x="1524888" y="628650"/>
                  <a:pt x="1397626" y="628650"/>
                </a:cubicBezTo>
                <a:cubicBezTo>
                  <a:pt x="1270364" y="628650"/>
                  <a:pt x="1167197" y="487922"/>
                  <a:pt x="1167197" y="314325"/>
                </a:cubicBezTo>
                <a:cubicBezTo>
                  <a:pt x="1167197" y="140728"/>
                  <a:pt x="1270364" y="0"/>
                  <a:pt x="1397626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8645BF68-9B29-4D06-9C7F-BEB688743FF6}"/>
              </a:ext>
            </a:extLst>
          </p:cNvPr>
          <p:cNvSpPr txBox="1"/>
          <p:nvPr/>
        </p:nvSpPr>
        <p:spPr>
          <a:xfrm rot="5400000">
            <a:off x="4103877" y="3078018"/>
            <a:ext cx="100811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 Steps</a:t>
            </a:r>
            <a:endParaRPr lang="ko-KR" altLang="en-US" sz="14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0" name="Oval 4">
            <a:extLst>
              <a:ext uri="{FF2B5EF4-FFF2-40B4-BE49-F238E27FC236}">
                <a16:creationId xmlns:a16="http://schemas.microsoft.com/office/drawing/2014/main" id="{DD76D963-95C6-430D-A1E5-E0E5BA9BE7E4}"/>
              </a:ext>
            </a:extLst>
          </p:cNvPr>
          <p:cNvSpPr/>
          <p:nvPr/>
        </p:nvSpPr>
        <p:spPr>
          <a:xfrm>
            <a:off x="6871835" y="2140595"/>
            <a:ext cx="868840" cy="2160237"/>
          </a:xfrm>
          <a:custGeom>
            <a:avLst/>
            <a:gdLst/>
            <a:ahLst/>
            <a:cxnLst/>
            <a:rect l="l" t="t" r="r" b="b"/>
            <a:pathLst>
              <a:path w="1699986" h="4226755">
                <a:moveTo>
                  <a:pt x="85911" y="795663"/>
                </a:moveTo>
                <a:cubicBezTo>
                  <a:pt x="143266" y="787631"/>
                  <a:pt x="198644" y="844544"/>
                  <a:pt x="209601" y="922783"/>
                </a:cubicBezTo>
                <a:cubicBezTo>
                  <a:pt x="220557" y="1001022"/>
                  <a:pt x="182942" y="1070957"/>
                  <a:pt x="125587" y="1078989"/>
                </a:cubicBezTo>
                <a:cubicBezTo>
                  <a:pt x="68231" y="1087021"/>
                  <a:pt x="12853" y="1030108"/>
                  <a:pt x="1897" y="951869"/>
                </a:cubicBezTo>
                <a:cubicBezTo>
                  <a:pt x="-9059" y="873630"/>
                  <a:pt x="28556" y="803695"/>
                  <a:pt x="85911" y="795663"/>
                </a:cubicBezTo>
                <a:close/>
                <a:moveTo>
                  <a:pt x="1282417" y="684713"/>
                </a:moveTo>
                <a:cubicBezTo>
                  <a:pt x="1449599" y="694276"/>
                  <a:pt x="1580206" y="756303"/>
                  <a:pt x="1625316" y="883709"/>
                </a:cubicBezTo>
                <a:cubicBezTo>
                  <a:pt x="1874032" y="1642051"/>
                  <a:pt x="1186403" y="1851753"/>
                  <a:pt x="1040100" y="2229705"/>
                </a:cubicBezTo>
                <a:cubicBezTo>
                  <a:pt x="896234" y="2693002"/>
                  <a:pt x="1578987" y="3141666"/>
                  <a:pt x="1683838" y="3546441"/>
                </a:cubicBezTo>
                <a:cubicBezTo>
                  <a:pt x="1786250" y="3948777"/>
                  <a:pt x="1376599" y="4212125"/>
                  <a:pt x="1157143" y="4226755"/>
                </a:cubicBezTo>
                <a:cubicBezTo>
                  <a:pt x="886480" y="4226755"/>
                  <a:pt x="608503" y="3999984"/>
                  <a:pt x="542666" y="3612278"/>
                </a:cubicBezTo>
                <a:cubicBezTo>
                  <a:pt x="479268" y="3049008"/>
                  <a:pt x="298827" y="2368694"/>
                  <a:pt x="111071" y="1666435"/>
                </a:cubicBezTo>
                <a:cubicBezTo>
                  <a:pt x="-49864" y="1099507"/>
                  <a:pt x="780868" y="656024"/>
                  <a:pt x="1282417" y="684713"/>
                </a:cubicBezTo>
                <a:close/>
                <a:moveTo>
                  <a:pt x="363234" y="559510"/>
                </a:moveTo>
                <a:cubicBezTo>
                  <a:pt x="430930" y="559510"/>
                  <a:pt x="485808" y="634368"/>
                  <a:pt x="485808" y="726711"/>
                </a:cubicBezTo>
                <a:cubicBezTo>
                  <a:pt x="485808" y="819054"/>
                  <a:pt x="430930" y="893912"/>
                  <a:pt x="363234" y="893912"/>
                </a:cubicBezTo>
                <a:cubicBezTo>
                  <a:pt x="295538" y="893912"/>
                  <a:pt x="240660" y="819054"/>
                  <a:pt x="240660" y="726711"/>
                </a:cubicBezTo>
                <a:cubicBezTo>
                  <a:pt x="240660" y="634368"/>
                  <a:pt x="295538" y="559510"/>
                  <a:pt x="363234" y="559510"/>
                </a:cubicBezTo>
                <a:close/>
                <a:moveTo>
                  <a:pt x="638428" y="385169"/>
                </a:moveTo>
                <a:cubicBezTo>
                  <a:pt x="706124" y="385169"/>
                  <a:pt x="761002" y="460027"/>
                  <a:pt x="761002" y="552370"/>
                </a:cubicBezTo>
                <a:cubicBezTo>
                  <a:pt x="761002" y="644713"/>
                  <a:pt x="706124" y="719571"/>
                  <a:pt x="638428" y="719571"/>
                </a:cubicBezTo>
                <a:cubicBezTo>
                  <a:pt x="570732" y="719571"/>
                  <a:pt x="515854" y="644713"/>
                  <a:pt x="515854" y="552370"/>
                </a:cubicBezTo>
                <a:cubicBezTo>
                  <a:pt x="515854" y="460027"/>
                  <a:pt x="570732" y="385169"/>
                  <a:pt x="638428" y="385169"/>
                </a:cubicBezTo>
                <a:close/>
                <a:moveTo>
                  <a:pt x="949469" y="169069"/>
                </a:moveTo>
                <a:cubicBezTo>
                  <a:pt x="1036963" y="169069"/>
                  <a:pt x="1107890" y="265820"/>
                  <a:pt x="1107890" y="385169"/>
                </a:cubicBezTo>
                <a:cubicBezTo>
                  <a:pt x="1107890" y="504518"/>
                  <a:pt x="1036963" y="601269"/>
                  <a:pt x="949469" y="601269"/>
                </a:cubicBezTo>
                <a:cubicBezTo>
                  <a:pt x="861975" y="601269"/>
                  <a:pt x="791048" y="504518"/>
                  <a:pt x="791048" y="385169"/>
                </a:cubicBezTo>
                <a:cubicBezTo>
                  <a:pt x="791048" y="265820"/>
                  <a:pt x="861975" y="169069"/>
                  <a:pt x="949469" y="169069"/>
                </a:cubicBezTo>
                <a:close/>
                <a:moveTo>
                  <a:pt x="1397626" y="0"/>
                </a:moveTo>
                <a:cubicBezTo>
                  <a:pt x="1524888" y="0"/>
                  <a:pt x="1628055" y="140728"/>
                  <a:pt x="1628055" y="314325"/>
                </a:cubicBezTo>
                <a:cubicBezTo>
                  <a:pt x="1628055" y="487922"/>
                  <a:pt x="1524888" y="628650"/>
                  <a:pt x="1397626" y="628650"/>
                </a:cubicBezTo>
                <a:cubicBezTo>
                  <a:pt x="1270364" y="628650"/>
                  <a:pt x="1167197" y="487922"/>
                  <a:pt x="1167197" y="314325"/>
                </a:cubicBezTo>
                <a:cubicBezTo>
                  <a:pt x="1167197" y="140728"/>
                  <a:pt x="1270364" y="0"/>
                  <a:pt x="1397626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AC663D41-9D47-4986-8B95-85F46F6FC3BC}"/>
              </a:ext>
            </a:extLst>
          </p:cNvPr>
          <p:cNvSpPr txBox="1"/>
          <p:nvPr/>
        </p:nvSpPr>
        <p:spPr>
          <a:xfrm rot="5400000">
            <a:off x="6740960" y="3078018"/>
            <a:ext cx="100811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3 Steps</a:t>
            </a:r>
            <a:endParaRPr lang="ko-KR" altLang="en-US" sz="14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2" name="Oval 4">
            <a:extLst>
              <a:ext uri="{FF2B5EF4-FFF2-40B4-BE49-F238E27FC236}">
                <a16:creationId xmlns:a16="http://schemas.microsoft.com/office/drawing/2014/main" id="{88AD14EC-8794-4DCB-B393-FB76E7BC6729}"/>
              </a:ext>
            </a:extLst>
          </p:cNvPr>
          <p:cNvSpPr/>
          <p:nvPr/>
        </p:nvSpPr>
        <p:spPr>
          <a:xfrm>
            <a:off x="9506199" y="2140595"/>
            <a:ext cx="868840" cy="2160237"/>
          </a:xfrm>
          <a:custGeom>
            <a:avLst/>
            <a:gdLst/>
            <a:ahLst/>
            <a:cxnLst/>
            <a:rect l="l" t="t" r="r" b="b"/>
            <a:pathLst>
              <a:path w="1699986" h="4226755">
                <a:moveTo>
                  <a:pt x="85911" y="795663"/>
                </a:moveTo>
                <a:cubicBezTo>
                  <a:pt x="143266" y="787631"/>
                  <a:pt x="198644" y="844544"/>
                  <a:pt x="209601" y="922783"/>
                </a:cubicBezTo>
                <a:cubicBezTo>
                  <a:pt x="220557" y="1001022"/>
                  <a:pt x="182942" y="1070957"/>
                  <a:pt x="125587" y="1078989"/>
                </a:cubicBezTo>
                <a:cubicBezTo>
                  <a:pt x="68231" y="1087021"/>
                  <a:pt x="12853" y="1030108"/>
                  <a:pt x="1897" y="951869"/>
                </a:cubicBezTo>
                <a:cubicBezTo>
                  <a:pt x="-9059" y="873630"/>
                  <a:pt x="28556" y="803695"/>
                  <a:pt x="85911" y="795663"/>
                </a:cubicBezTo>
                <a:close/>
                <a:moveTo>
                  <a:pt x="1282417" y="684713"/>
                </a:moveTo>
                <a:cubicBezTo>
                  <a:pt x="1449599" y="694276"/>
                  <a:pt x="1580206" y="756303"/>
                  <a:pt x="1625316" y="883709"/>
                </a:cubicBezTo>
                <a:cubicBezTo>
                  <a:pt x="1874032" y="1642051"/>
                  <a:pt x="1186403" y="1851753"/>
                  <a:pt x="1040100" y="2229705"/>
                </a:cubicBezTo>
                <a:cubicBezTo>
                  <a:pt x="896234" y="2693002"/>
                  <a:pt x="1578987" y="3141666"/>
                  <a:pt x="1683838" y="3546441"/>
                </a:cubicBezTo>
                <a:cubicBezTo>
                  <a:pt x="1786250" y="3948777"/>
                  <a:pt x="1376599" y="4212125"/>
                  <a:pt x="1157143" y="4226755"/>
                </a:cubicBezTo>
                <a:cubicBezTo>
                  <a:pt x="886480" y="4226755"/>
                  <a:pt x="608503" y="3999984"/>
                  <a:pt x="542666" y="3612278"/>
                </a:cubicBezTo>
                <a:cubicBezTo>
                  <a:pt x="479268" y="3049008"/>
                  <a:pt x="298827" y="2368694"/>
                  <a:pt x="111071" y="1666435"/>
                </a:cubicBezTo>
                <a:cubicBezTo>
                  <a:pt x="-49864" y="1099507"/>
                  <a:pt x="780868" y="656024"/>
                  <a:pt x="1282417" y="684713"/>
                </a:cubicBezTo>
                <a:close/>
                <a:moveTo>
                  <a:pt x="363234" y="559510"/>
                </a:moveTo>
                <a:cubicBezTo>
                  <a:pt x="430930" y="559510"/>
                  <a:pt x="485808" y="634368"/>
                  <a:pt x="485808" y="726711"/>
                </a:cubicBezTo>
                <a:cubicBezTo>
                  <a:pt x="485808" y="819054"/>
                  <a:pt x="430930" y="893912"/>
                  <a:pt x="363234" y="893912"/>
                </a:cubicBezTo>
                <a:cubicBezTo>
                  <a:pt x="295538" y="893912"/>
                  <a:pt x="240660" y="819054"/>
                  <a:pt x="240660" y="726711"/>
                </a:cubicBezTo>
                <a:cubicBezTo>
                  <a:pt x="240660" y="634368"/>
                  <a:pt x="295538" y="559510"/>
                  <a:pt x="363234" y="559510"/>
                </a:cubicBezTo>
                <a:close/>
                <a:moveTo>
                  <a:pt x="638428" y="385169"/>
                </a:moveTo>
                <a:cubicBezTo>
                  <a:pt x="706124" y="385169"/>
                  <a:pt x="761002" y="460027"/>
                  <a:pt x="761002" y="552370"/>
                </a:cubicBezTo>
                <a:cubicBezTo>
                  <a:pt x="761002" y="644713"/>
                  <a:pt x="706124" y="719571"/>
                  <a:pt x="638428" y="719571"/>
                </a:cubicBezTo>
                <a:cubicBezTo>
                  <a:pt x="570732" y="719571"/>
                  <a:pt x="515854" y="644713"/>
                  <a:pt x="515854" y="552370"/>
                </a:cubicBezTo>
                <a:cubicBezTo>
                  <a:pt x="515854" y="460027"/>
                  <a:pt x="570732" y="385169"/>
                  <a:pt x="638428" y="385169"/>
                </a:cubicBezTo>
                <a:close/>
                <a:moveTo>
                  <a:pt x="949469" y="169069"/>
                </a:moveTo>
                <a:cubicBezTo>
                  <a:pt x="1036963" y="169069"/>
                  <a:pt x="1107890" y="265820"/>
                  <a:pt x="1107890" y="385169"/>
                </a:cubicBezTo>
                <a:cubicBezTo>
                  <a:pt x="1107890" y="504518"/>
                  <a:pt x="1036963" y="601269"/>
                  <a:pt x="949469" y="601269"/>
                </a:cubicBezTo>
                <a:cubicBezTo>
                  <a:pt x="861975" y="601269"/>
                  <a:pt x="791048" y="504518"/>
                  <a:pt x="791048" y="385169"/>
                </a:cubicBezTo>
                <a:cubicBezTo>
                  <a:pt x="791048" y="265820"/>
                  <a:pt x="861975" y="169069"/>
                  <a:pt x="949469" y="169069"/>
                </a:cubicBezTo>
                <a:close/>
                <a:moveTo>
                  <a:pt x="1397626" y="0"/>
                </a:moveTo>
                <a:cubicBezTo>
                  <a:pt x="1524888" y="0"/>
                  <a:pt x="1628055" y="140728"/>
                  <a:pt x="1628055" y="314325"/>
                </a:cubicBezTo>
                <a:cubicBezTo>
                  <a:pt x="1628055" y="487922"/>
                  <a:pt x="1524888" y="628650"/>
                  <a:pt x="1397626" y="628650"/>
                </a:cubicBezTo>
                <a:cubicBezTo>
                  <a:pt x="1270364" y="628650"/>
                  <a:pt x="1167197" y="487922"/>
                  <a:pt x="1167197" y="314325"/>
                </a:cubicBezTo>
                <a:cubicBezTo>
                  <a:pt x="1167197" y="140728"/>
                  <a:pt x="1270364" y="0"/>
                  <a:pt x="1397626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9273501D-D4A1-4892-91C4-08528FC02AC2}"/>
              </a:ext>
            </a:extLst>
          </p:cNvPr>
          <p:cNvSpPr txBox="1"/>
          <p:nvPr/>
        </p:nvSpPr>
        <p:spPr>
          <a:xfrm rot="5400000">
            <a:off x="9378043" y="3078018"/>
            <a:ext cx="100811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4 Steps</a:t>
            </a:r>
            <a:endParaRPr lang="ko-KR" altLang="en-US" sz="14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44" name="Group 43">
            <a:extLst>
              <a:ext uri="{FF2B5EF4-FFF2-40B4-BE49-F238E27FC236}">
                <a16:creationId xmlns:a16="http://schemas.microsoft.com/office/drawing/2014/main" id="{BB242FD0-103D-43F5-973C-6B27872B5881}"/>
              </a:ext>
            </a:extLst>
          </p:cNvPr>
          <p:cNvGrpSpPr/>
          <p:nvPr/>
        </p:nvGrpSpPr>
        <p:grpSpPr>
          <a:xfrm>
            <a:off x="1216557" y="4644249"/>
            <a:ext cx="1800200" cy="1232690"/>
            <a:chOff x="803640" y="3362835"/>
            <a:chExt cx="2059657" cy="1232690"/>
          </a:xfrm>
        </p:grpSpPr>
        <p:sp>
          <p:nvSpPr>
            <p:cNvPr id="45" name="TextBox 44">
              <a:extLst>
                <a:ext uri="{FF2B5EF4-FFF2-40B4-BE49-F238E27FC236}">
                  <a16:creationId xmlns:a16="http://schemas.microsoft.com/office/drawing/2014/main" id="{490629BD-667E-4A9E-8E43-6F2F14364075}"/>
                </a:ext>
              </a:extLst>
            </p:cNvPr>
            <p:cNvSpPr txBox="1"/>
            <p:nvPr/>
          </p:nvSpPr>
          <p:spPr>
            <a:xfrm>
              <a:off x="803640" y="3579862"/>
              <a:ext cx="2059657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You can simply impress your audience and add a unique zing and appeal to your Presentations. 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6" name="TextBox 45">
              <a:extLst>
                <a:ext uri="{FF2B5EF4-FFF2-40B4-BE49-F238E27FC236}">
                  <a16:creationId xmlns:a16="http://schemas.microsoft.com/office/drawing/2014/main" id="{32771561-8968-42C8-BCBD-A5501089610A}"/>
                </a:ext>
              </a:extLst>
            </p:cNvPr>
            <p:cNvSpPr txBox="1"/>
            <p:nvPr/>
          </p:nvSpPr>
          <p:spPr>
            <a:xfrm>
              <a:off x="803640" y="3362835"/>
              <a:ext cx="205965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47" name="Group 46">
            <a:extLst>
              <a:ext uri="{FF2B5EF4-FFF2-40B4-BE49-F238E27FC236}">
                <a16:creationId xmlns:a16="http://schemas.microsoft.com/office/drawing/2014/main" id="{124133DA-3DC7-4785-8D9F-2F5A04D22093}"/>
              </a:ext>
            </a:extLst>
          </p:cNvPr>
          <p:cNvGrpSpPr/>
          <p:nvPr/>
        </p:nvGrpSpPr>
        <p:grpSpPr>
          <a:xfrm>
            <a:off x="3850920" y="4644249"/>
            <a:ext cx="1800200" cy="1232690"/>
            <a:chOff x="803640" y="3362835"/>
            <a:chExt cx="2059657" cy="1232690"/>
          </a:xfrm>
        </p:grpSpPr>
        <p:sp>
          <p:nvSpPr>
            <p:cNvPr id="48" name="TextBox 47">
              <a:extLst>
                <a:ext uri="{FF2B5EF4-FFF2-40B4-BE49-F238E27FC236}">
                  <a16:creationId xmlns:a16="http://schemas.microsoft.com/office/drawing/2014/main" id="{749CE782-35A6-41EB-AE72-4072386BD187}"/>
                </a:ext>
              </a:extLst>
            </p:cNvPr>
            <p:cNvSpPr txBox="1"/>
            <p:nvPr/>
          </p:nvSpPr>
          <p:spPr>
            <a:xfrm>
              <a:off x="803640" y="3579862"/>
              <a:ext cx="2059657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You can simply impress your audience and add a unique zing and appeal to your Presentations. 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9" name="TextBox 48">
              <a:extLst>
                <a:ext uri="{FF2B5EF4-FFF2-40B4-BE49-F238E27FC236}">
                  <a16:creationId xmlns:a16="http://schemas.microsoft.com/office/drawing/2014/main" id="{6A7AD5DD-B441-48AE-96E4-DACF43B9DD7B}"/>
                </a:ext>
              </a:extLst>
            </p:cNvPr>
            <p:cNvSpPr txBox="1"/>
            <p:nvPr/>
          </p:nvSpPr>
          <p:spPr>
            <a:xfrm>
              <a:off x="803640" y="3362835"/>
              <a:ext cx="205965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50" name="Group 49">
            <a:extLst>
              <a:ext uri="{FF2B5EF4-FFF2-40B4-BE49-F238E27FC236}">
                <a16:creationId xmlns:a16="http://schemas.microsoft.com/office/drawing/2014/main" id="{438D2B30-6F50-4DE0-A03F-3F3B4497BD09}"/>
              </a:ext>
            </a:extLst>
          </p:cNvPr>
          <p:cNvGrpSpPr/>
          <p:nvPr/>
        </p:nvGrpSpPr>
        <p:grpSpPr>
          <a:xfrm>
            <a:off x="6485283" y="4644249"/>
            <a:ext cx="1800200" cy="1232690"/>
            <a:chOff x="803640" y="3362835"/>
            <a:chExt cx="2059657" cy="1232690"/>
          </a:xfrm>
        </p:grpSpPr>
        <p:sp>
          <p:nvSpPr>
            <p:cNvPr id="51" name="TextBox 50">
              <a:extLst>
                <a:ext uri="{FF2B5EF4-FFF2-40B4-BE49-F238E27FC236}">
                  <a16:creationId xmlns:a16="http://schemas.microsoft.com/office/drawing/2014/main" id="{E7334600-6A97-4312-A6FC-9DFD91856CA1}"/>
                </a:ext>
              </a:extLst>
            </p:cNvPr>
            <p:cNvSpPr txBox="1"/>
            <p:nvPr/>
          </p:nvSpPr>
          <p:spPr>
            <a:xfrm>
              <a:off x="803640" y="3579862"/>
              <a:ext cx="2059657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You can simply impress your audience and add a unique zing and appeal to your Presentations. 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2" name="TextBox 51">
              <a:extLst>
                <a:ext uri="{FF2B5EF4-FFF2-40B4-BE49-F238E27FC236}">
                  <a16:creationId xmlns:a16="http://schemas.microsoft.com/office/drawing/2014/main" id="{1079DD0D-2FAA-48EF-A206-696E8B7F1727}"/>
                </a:ext>
              </a:extLst>
            </p:cNvPr>
            <p:cNvSpPr txBox="1"/>
            <p:nvPr/>
          </p:nvSpPr>
          <p:spPr>
            <a:xfrm>
              <a:off x="803640" y="3362835"/>
              <a:ext cx="205965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55" name="Group 54">
            <a:extLst>
              <a:ext uri="{FF2B5EF4-FFF2-40B4-BE49-F238E27FC236}">
                <a16:creationId xmlns:a16="http://schemas.microsoft.com/office/drawing/2014/main" id="{6B39D1AA-9312-4CF9-8ED2-A0DFDEEBC4C3}"/>
              </a:ext>
            </a:extLst>
          </p:cNvPr>
          <p:cNvGrpSpPr/>
          <p:nvPr/>
        </p:nvGrpSpPr>
        <p:grpSpPr>
          <a:xfrm>
            <a:off x="9119647" y="4644249"/>
            <a:ext cx="1800200" cy="1232690"/>
            <a:chOff x="803640" y="3362835"/>
            <a:chExt cx="2059657" cy="1232690"/>
          </a:xfrm>
        </p:grpSpPr>
        <p:sp>
          <p:nvSpPr>
            <p:cNvPr id="56" name="TextBox 55">
              <a:extLst>
                <a:ext uri="{FF2B5EF4-FFF2-40B4-BE49-F238E27FC236}">
                  <a16:creationId xmlns:a16="http://schemas.microsoft.com/office/drawing/2014/main" id="{307B155A-E80B-4447-9940-0FC9E5808BF9}"/>
                </a:ext>
              </a:extLst>
            </p:cNvPr>
            <p:cNvSpPr txBox="1"/>
            <p:nvPr/>
          </p:nvSpPr>
          <p:spPr>
            <a:xfrm>
              <a:off x="803640" y="3579862"/>
              <a:ext cx="2059657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You can simply impress your audience and add a unique zing and appeal to your Presentations. 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7" name="TextBox 56">
              <a:extLst>
                <a:ext uri="{FF2B5EF4-FFF2-40B4-BE49-F238E27FC236}">
                  <a16:creationId xmlns:a16="http://schemas.microsoft.com/office/drawing/2014/main" id="{A0D3776C-5F03-43D9-8BDA-2610D79757C3}"/>
                </a:ext>
              </a:extLst>
            </p:cNvPr>
            <p:cNvSpPr txBox="1"/>
            <p:nvPr/>
          </p:nvSpPr>
          <p:spPr>
            <a:xfrm>
              <a:off x="803640" y="3362835"/>
              <a:ext cx="205965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11156</TotalTime>
  <Words>108</Words>
  <Application>Microsoft Office PowerPoint</Application>
  <PresentationFormat>Widescreen</PresentationFormat>
  <Paragraphs>15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11</cp:revision>
  <dcterms:created xsi:type="dcterms:W3CDTF">2018-02-18T19:39:47Z</dcterms:created>
  <dcterms:modified xsi:type="dcterms:W3CDTF">2019-01-04T06:41:15Z</dcterms:modified>
</cp:coreProperties>
</file>