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Freeform 18">
            <a:extLst>
              <a:ext uri="{FF2B5EF4-FFF2-40B4-BE49-F238E27FC236}">
                <a16:creationId xmlns:a16="http://schemas.microsoft.com/office/drawing/2014/main" id="{66091E82-C4BB-4DAA-B7C2-939D76E5E0FF}"/>
              </a:ext>
            </a:extLst>
          </p:cNvPr>
          <p:cNvSpPr>
            <a:spLocks/>
          </p:cNvSpPr>
          <p:nvPr/>
        </p:nvSpPr>
        <p:spPr bwMode="auto">
          <a:xfrm flipH="1">
            <a:off x="909745" y="3334377"/>
            <a:ext cx="4320607" cy="3170597"/>
          </a:xfrm>
          <a:custGeom>
            <a:avLst/>
            <a:gdLst/>
            <a:ahLst/>
            <a:cxnLst/>
            <a:rect l="l" t="t" r="r" b="b"/>
            <a:pathLst>
              <a:path w="2304256" h="1690935">
                <a:moveTo>
                  <a:pt x="2302739" y="0"/>
                </a:moveTo>
                <a:lnTo>
                  <a:pt x="270214" y="0"/>
                </a:lnTo>
                <a:lnTo>
                  <a:pt x="270214" y="25876"/>
                </a:lnTo>
                <a:lnTo>
                  <a:pt x="266297" y="60666"/>
                </a:lnTo>
                <a:lnTo>
                  <a:pt x="254549" y="96265"/>
                </a:lnTo>
                <a:lnTo>
                  <a:pt x="233402" y="139146"/>
                </a:lnTo>
                <a:lnTo>
                  <a:pt x="207556" y="178790"/>
                </a:lnTo>
                <a:lnTo>
                  <a:pt x="179359" y="213579"/>
                </a:lnTo>
                <a:lnTo>
                  <a:pt x="149597" y="249179"/>
                </a:lnTo>
                <a:lnTo>
                  <a:pt x="118268" y="281542"/>
                </a:lnTo>
                <a:lnTo>
                  <a:pt x="86938" y="313904"/>
                </a:lnTo>
                <a:lnTo>
                  <a:pt x="57176" y="349503"/>
                </a:lnTo>
                <a:lnTo>
                  <a:pt x="46994" y="359212"/>
                </a:lnTo>
                <a:lnTo>
                  <a:pt x="34462" y="371348"/>
                </a:lnTo>
                <a:lnTo>
                  <a:pt x="21148" y="385911"/>
                </a:lnTo>
                <a:lnTo>
                  <a:pt x="10182" y="400475"/>
                </a:lnTo>
                <a:lnTo>
                  <a:pt x="3134" y="418274"/>
                </a:lnTo>
                <a:lnTo>
                  <a:pt x="0" y="437691"/>
                </a:lnTo>
                <a:lnTo>
                  <a:pt x="3916" y="457918"/>
                </a:lnTo>
                <a:lnTo>
                  <a:pt x="14099" y="477336"/>
                </a:lnTo>
                <a:lnTo>
                  <a:pt x="31329" y="493517"/>
                </a:lnTo>
                <a:lnTo>
                  <a:pt x="50910" y="504844"/>
                </a:lnTo>
                <a:lnTo>
                  <a:pt x="75190" y="515362"/>
                </a:lnTo>
                <a:lnTo>
                  <a:pt x="101037" y="524261"/>
                </a:lnTo>
                <a:lnTo>
                  <a:pt x="126883" y="533162"/>
                </a:lnTo>
                <a:lnTo>
                  <a:pt x="151947" y="542060"/>
                </a:lnTo>
                <a:lnTo>
                  <a:pt x="176227" y="552579"/>
                </a:lnTo>
                <a:lnTo>
                  <a:pt x="198157" y="563906"/>
                </a:lnTo>
                <a:lnTo>
                  <a:pt x="213822" y="578469"/>
                </a:lnTo>
                <a:lnTo>
                  <a:pt x="209123" y="597886"/>
                </a:lnTo>
                <a:lnTo>
                  <a:pt x="200507" y="615686"/>
                </a:lnTo>
                <a:lnTo>
                  <a:pt x="191891" y="634295"/>
                </a:lnTo>
                <a:lnTo>
                  <a:pt x="182493" y="652094"/>
                </a:lnTo>
                <a:lnTo>
                  <a:pt x="173877" y="669893"/>
                </a:lnTo>
                <a:lnTo>
                  <a:pt x="167611" y="687693"/>
                </a:lnTo>
                <a:lnTo>
                  <a:pt x="165262" y="703874"/>
                </a:lnTo>
                <a:lnTo>
                  <a:pt x="166828" y="721673"/>
                </a:lnTo>
                <a:lnTo>
                  <a:pt x="175443" y="737855"/>
                </a:lnTo>
                <a:lnTo>
                  <a:pt x="191108" y="754036"/>
                </a:lnTo>
                <a:lnTo>
                  <a:pt x="213822" y="770218"/>
                </a:lnTo>
                <a:lnTo>
                  <a:pt x="209123" y="783163"/>
                </a:lnTo>
                <a:lnTo>
                  <a:pt x="202073" y="796108"/>
                </a:lnTo>
                <a:lnTo>
                  <a:pt x="196591" y="811480"/>
                </a:lnTo>
                <a:lnTo>
                  <a:pt x="195024" y="827661"/>
                </a:lnTo>
                <a:lnTo>
                  <a:pt x="198157" y="843843"/>
                </a:lnTo>
                <a:lnTo>
                  <a:pt x="206773" y="858406"/>
                </a:lnTo>
                <a:lnTo>
                  <a:pt x="217738" y="869733"/>
                </a:lnTo>
                <a:lnTo>
                  <a:pt x="231836" y="880250"/>
                </a:lnTo>
                <a:lnTo>
                  <a:pt x="245934" y="887532"/>
                </a:lnTo>
                <a:lnTo>
                  <a:pt x="259249" y="896432"/>
                </a:lnTo>
                <a:lnTo>
                  <a:pt x="271781" y="908568"/>
                </a:lnTo>
                <a:lnTo>
                  <a:pt x="278829" y="921513"/>
                </a:lnTo>
                <a:lnTo>
                  <a:pt x="285878" y="944976"/>
                </a:lnTo>
                <a:lnTo>
                  <a:pt x="285878" y="971675"/>
                </a:lnTo>
                <a:lnTo>
                  <a:pt x="283529" y="996756"/>
                </a:lnTo>
                <a:lnTo>
                  <a:pt x="277263" y="1022646"/>
                </a:lnTo>
                <a:lnTo>
                  <a:pt x="271781" y="1047727"/>
                </a:lnTo>
                <a:lnTo>
                  <a:pt x="267865" y="1070381"/>
                </a:lnTo>
                <a:lnTo>
                  <a:pt x="264732" y="1102744"/>
                </a:lnTo>
                <a:lnTo>
                  <a:pt x="267865" y="1131870"/>
                </a:lnTo>
                <a:lnTo>
                  <a:pt x="276480" y="1158569"/>
                </a:lnTo>
                <a:lnTo>
                  <a:pt x="287445" y="1182033"/>
                </a:lnTo>
                <a:lnTo>
                  <a:pt x="303109" y="1200640"/>
                </a:lnTo>
                <a:lnTo>
                  <a:pt x="323474" y="1218440"/>
                </a:lnTo>
                <a:lnTo>
                  <a:pt x="343054" y="1233004"/>
                </a:lnTo>
                <a:lnTo>
                  <a:pt x="365767" y="1245140"/>
                </a:lnTo>
                <a:lnTo>
                  <a:pt x="388482" y="1255658"/>
                </a:lnTo>
                <a:lnTo>
                  <a:pt x="411195" y="1261321"/>
                </a:lnTo>
                <a:lnTo>
                  <a:pt x="452706" y="1268603"/>
                </a:lnTo>
                <a:lnTo>
                  <a:pt x="496567" y="1271839"/>
                </a:lnTo>
                <a:lnTo>
                  <a:pt x="542777" y="1270221"/>
                </a:lnTo>
                <a:lnTo>
                  <a:pt x="588205" y="1265367"/>
                </a:lnTo>
                <a:lnTo>
                  <a:pt x="633632" y="1259702"/>
                </a:lnTo>
                <a:lnTo>
                  <a:pt x="676710" y="1250803"/>
                </a:lnTo>
                <a:lnTo>
                  <a:pt x="715087" y="1240286"/>
                </a:lnTo>
                <a:lnTo>
                  <a:pt x="748766" y="1228958"/>
                </a:lnTo>
                <a:lnTo>
                  <a:pt x="762864" y="1224104"/>
                </a:lnTo>
                <a:lnTo>
                  <a:pt x="781662" y="1218440"/>
                </a:lnTo>
                <a:lnTo>
                  <a:pt x="802025" y="1212777"/>
                </a:lnTo>
                <a:lnTo>
                  <a:pt x="823173" y="1207113"/>
                </a:lnTo>
                <a:lnTo>
                  <a:pt x="845886" y="1203877"/>
                </a:lnTo>
                <a:lnTo>
                  <a:pt x="868600" y="1202259"/>
                </a:lnTo>
                <a:lnTo>
                  <a:pt x="888180" y="1205495"/>
                </a:lnTo>
                <a:lnTo>
                  <a:pt x="905412" y="1212777"/>
                </a:lnTo>
                <a:lnTo>
                  <a:pt x="921076" y="1227340"/>
                </a:lnTo>
                <a:lnTo>
                  <a:pt x="935175" y="1250803"/>
                </a:lnTo>
                <a:lnTo>
                  <a:pt x="948489" y="1280738"/>
                </a:lnTo>
                <a:lnTo>
                  <a:pt x="961021" y="1315528"/>
                </a:lnTo>
                <a:lnTo>
                  <a:pt x="971203" y="1355173"/>
                </a:lnTo>
                <a:lnTo>
                  <a:pt x="981385" y="1396435"/>
                </a:lnTo>
                <a:lnTo>
                  <a:pt x="990000" y="1439316"/>
                </a:lnTo>
                <a:lnTo>
                  <a:pt x="997832" y="1483005"/>
                </a:lnTo>
                <a:lnTo>
                  <a:pt x="1005665" y="1525886"/>
                </a:lnTo>
                <a:lnTo>
                  <a:pt x="1011148" y="1565530"/>
                </a:lnTo>
                <a:lnTo>
                  <a:pt x="1018196" y="1602747"/>
                </a:lnTo>
                <a:lnTo>
                  <a:pt x="1023680" y="1633491"/>
                </a:lnTo>
                <a:lnTo>
                  <a:pt x="1028379" y="1660191"/>
                </a:lnTo>
                <a:lnTo>
                  <a:pt x="1134898" y="1678799"/>
                </a:lnTo>
                <a:lnTo>
                  <a:pt x="1242983" y="1689317"/>
                </a:lnTo>
                <a:lnTo>
                  <a:pt x="1354201" y="1690935"/>
                </a:lnTo>
                <a:lnTo>
                  <a:pt x="1467769" y="1685272"/>
                </a:lnTo>
                <a:lnTo>
                  <a:pt x="1585253" y="1669090"/>
                </a:lnTo>
                <a:lnTo>
                  <a:pt x="1705871" y="1646436"/>
                </a:lnTo>
                <a:lnTo>
                  <a:pt x="1829621" y="1615692"/>
                </a:lnTo>
                <a:lnTo>
                  <a:pt x="1959636" y="1577666"/>
                </a:lnTo>
                <a:lnTo>
                  <a:pt x="2093568" y="1533168"/>
                </a:lnTo>
                <a:lnTo>
                  <a:pt x="2078686" y="1496759"/>
                </a:lnTo>
                <a:lnTo>
                  <a:pt x="2064589" y="1455497"/>
                </a:lnTo>
                <a:lnTo>
                  <a:pt x="2052057" y="1410189"/>
                </a:lnTo>
                <a:lnTo>
                  <a:pt x="2039525" y="1365691"/>
                </a:lnTo>
                <a:lnTo>
                  <a:pt x="2027777" y="1326046"/>
                </a:lnTo>
                <a:lnTo>
                  <a:pt x="2015246" y="1293683"/>
                </a:lnTo>
                <a:lnTo>
                  <a:pt x="2006630" y="1271839"/>
                </a:lnTo>
                <a:lnTo>
                  <a:pt x="1996448" y="1241903"/>
                </a:lnTo>
                <a:lnTo>
                  <a:pt x="1986266" y="1207922"/>
                </a:lnTo>
                <a:lnTo>
                  <a:pt x="1975300" y="1169896"/>
                </a:lnTo>
                <a:lnTo>
                  <a:pt x="1965119" y="1130252"/>
                </a:lnTo>
                <a:lnTo>
                  <a:pt x="1954937" y="1088990"/>
                </a:lnTo>
                <a:lnTo>
                  <a:pt x="1946321" y="1047727"/>
                </a:lnTo>
                <a:lnTo>
                  <a:pt x="1940839" y="1009701"/>
                </a:lnTo>
                <a:lnTo>
                  <a:pt x="1936923" y="973293"/>
                </a:lnTo>
                <a:lnTo>
                  <a:pt x="1935356" y="943358"/>
                </a:lnTo>
                <a:lnTo>
                  <a:pt x="1936923" y="918276"/>
                </a:lnTo>
                <a:lnTo>
                  <a:pt x="1949455" y="865687"/>
                </a:lnTo>
                <a:lnTo>
                  <a:pt x="1965119" y="817143"/>
                </a:lnTo>
                <a:lnTo>
                  <a:pt x="1984700" y="771026"/>
                </a:lnTo>
                <a:lnTo>
                  <a:pt x="2008980" y="730573"/>
                </a:lnTo>
                <a:lnTo>
                  <a:pt x="2045008" y="680412"/>
                </a:lnTo>
                <a:lnTo>
                  <a:pt x="2081820" y="630249"/>
                </a:lnTo>
                <a:lnTo>
                  <a:pt x="2118631" y="581705"/>
                </a:lnTo>
                <a:lnTo>
                  <a:pt x="2156226" y="529925"/>
                </a:lnTo>
                <a:lnTo>
                  <a:pt x="2189904" y="477336"/>
                </a:lnTo>
                <a:lnTo>
                  <a:pt x="2222800" y="423128"/>
                </a:lnTo>
                <a:lnTo>
                  <a:pt x="2250214" y="364066"/>
                </a:lnTo>
                <a:lnTo>
                  <a:pt x="2272927" y="300959"/>
                </a:lnTo>
                <a:lnTo>
                  <a:pt x="2290158" y="227334"/>
                </a:lnTo>
                <a:lnTo>
                  <a:pt x="2299557" y="152091"/>
                </a:lnTo>
                <a:lnTo>
                  <a:pt x="2304256" y="7522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2810AF75-B38B-4D81-B6B5-10E848173F06}"/>
              </a:ext>
            </a:extLst>
          </p:cNvPr>
          <p:cNvSpPr>
            <a:spLocks/>
          </p:cNvSpPr>
          <p:nvPr/>
        </p:nvSpPr>
        <p:spPr bwMode="auto">
          <a:xfrm flipH="1">
            <a:off x="909743" y="2325429"/>
            <a:ext cx="3807538" cy="1025401"/>
          </a:xfrm>
          <a:custGeom>
            <a:avLst/>
            <a:gdLst>
              <a:gd name="connsiteX0" fmla="*/ 2573224 w 3495477"/>
              <a:gd name="connsiteY0" fmla="*/ 0 h 941361"/>
              <a:gd name="connsiteX1" fmla="*/ 2820155 w 3495477"/>
              <a:gd name="connsiteY1" fmla="*/ 0 h 941361"/>
              <a:gd name="connsiteX2" fmla="*/ 2820155 w 3495477"/>
              <a:gd name="connsiteY2" fmla="*/ 337957 h 941361"/>
              <a:gd name="connsiteX3" fmla="*/ 3000898 w 3495477"/>
              <a:gd name="connsiteY3" fmla="*/ 337957 h 941361"/>
              <a:gd name="connsiteX4" fmla="*/ 3000898 w 3495477"/>
              <a:gd name="connsiteY4" fmla="*/ 642629 h 941361"/>
              <a:gd name="connsiteX5" fmla="*/ 3146003 w 3495477"/>
              <a:gd name="connsiteY5" fmla="*/ 642629 h 941361"/>
              <a:gd name="connsiteX6" fmla="*/ 3146003 w 3495477"/>
              <a:gd name="connsiteY6" fmla="*/ 540218 h 941361"/>
              <a:gd name="connsiteX7" fmla="*/ 3344565 w 3495477"/>
              <a:gd name="connsiteY7" fmla="*/ 540218 h 941361"/>
              <a:gd name="connsiteX8" fmla="*/ 3344565 w 3495477"/>
              <a:gd name="connsiteY8" fmla="*/ 168978 h 941361"/>
              <a:gd name="connsiteX9" fmla="*/ 3410077 w 3495477"/>
              <a:gd name="connsiteY9" fmla="*/ 168978 h 941361"/>
              <a:gd name="connsiteX10" fmla="*/ 3495477 w 3495477"/>
              <a:gd name="connsiteY10" fmla="*/ 168978 h 941361"/>
              <a:gd name="connsiteX11" fmla="*/ 3495477 w 3495477"/>
              <a:gd name="connsiteY11" fmla="*/ 941361 h 941361"/>
              <a:gd name="connsiteX12" fmla="*/ 0 w 3495477"/>
              <a:gd name="connsiteY12" fmla="*/ 941361 h 941361"/>
              <a:gd name="connsiteX13" fmla="*/ 0 w 3495477"/>
              <a:gd name="connsiteY13" fmla="*/ 919498 h 941361"/>
              <a:gd name="connsiteX14" fmla="*/ 0 w 3495477"/>
              <a:gd name="connsiteY14" fmla="*/ 762962 h 941361"/>
              <a:gd name="connsiteX15" fmla="*/ 54708 w 3495477"/>
              <a:gd name="connsiteY15" fmla="*/ 762962 h 941361"/>
              <a:gd name="connsiteX16" fmla="*/ 142096 w 3495477"/>
              <a:gd name="connsiteY16" fmla="*/ 762962 h 941361"/>
              <a:gd name="connsiteX17" fmla="*/ 142096 w 3495477"/>
              <a:gd name="connsiteY17" fmla="*/ 199702 h 941361"/>
              <a:gd name="connsiteX18" fmla="*/ 317748 w 3495477"/>
              <a:gd name="connsiteY18" fmla="*/ 199702 h 941361"/>
              <a:gd name="connsiteX19" fmla="*/ 317748 w 3495477"/>
              <a:gd name="connsiteY19" fmla="*/ 665672 h 941361"/>
              <a:gd name="connsiteX20" fmla="*/ 383936 w 3495477"/>
              <a:gd name="connsiteY20" fmla="*/ 576062 h 941361"/>
              <a:gd name="connsiteX21" fmla="*/ 462852 w 3495477"/>
              <a:gd name="connsiteY21" fmla="*/ 678473 h 941361"/>
              <a:gd name="connsiteX22" fmla="*/ 534131 w 3495477"/>
              <a:gd name="connsiteY22" fmla="*/ 576062 h 941361"/>
              <a:gd name="connsiteX23" fmla="*/ 613048 w 3495477"/>
              <a:gd name="connsiteY23" fmla="*/ 678473 h 941361"/>
              <a:gd name="connsiteX24" fmla="*/ 684326 w 3495477"/>
              <a:gd name="connsiteY24" fmla="*/ 576062 h 941361"/>
              <a:gd name="connsiteX25" fmla="*/ 763243 w 3495477"/>
              <a:gd name="connsiteY25" fmla="*/ 678473 h 941361"/>
              <a:gd name="connsiteX26" fmla="*/ 763243 w 3495477"/>
              <a:gd name="connsiteY26" fmla="*/ 701515 h 941361"/>
              <a:gd name="connsiteX27" fmla="*/ 834522 w 3495477"/>
              <a:gd name="connsiteY27" fmla="*/ 701515 h 941361"/>
              <a:gd name="connsiteX28" fmla="*/ 834522 w 3495477"/>
              <a:gd name="connsiteY28" fmla="*/ 629828 h 941361"/>
              <a:gd name="connsiteX29" fmla="*/ 745423 w 3495477"/>
              <a:gd name="connsiteY29" fmla="*/ 519736 h 941361"/>
              <a:gd name="connsiteX30" fmla="*/ 834522 w 3495477"/>
              <a:gd name="connsiteY30" fmla="*/ 409644 h 941361"/>
              <a:gd name="connsiteX31" fmla="*/ 834522 w 3495477"/>
              <a:gd name="connsiteY31" fmla="*/ 284191 h 941361"/>
              <a:gd name="connsiteX32" fmla="*/ 880344 w 3495477"/>
              <a:gd name="connsiteY32" fmla="*/ 284191 h 941361"/>
              <a:gd name="connsiteX33" fmla="*/ 880344 w 3495477"/>
              <a:gd name="connsiteY33" fmla="*/ 409644 h 941361"/>
              <a:gd name="connsiteX34" fmla="*/ 969443 w 3495477"/>
              <a:gd name="connsiteY34" fmla="*/ 519736 h 941361"/>
              <a:gd name="connsiteX35" fmla="*/ 880344 w 3495477"/>
              <a:gd name="connsiteY35" fmla="*/ 629828 h 941361"/>
              <a:gd name="connsiteX36" fmla="*/ 880344 w 3495477"/>
              <a:gd name="connsiteY36" fmla="*/ 701515 h 941361"/>
              <a:gd name="connsiteX37" fmla="*/ 941440 w 3495477"/>
              <a:gd name="connsiteY37" fmla="*/ 701515 h 941361"/>
              <a:gd name="connsiteX38" fmla="*/ 941440 w 3495477"/>
              <a:gd name="connsiteY38" fmla="*/ 627268 h 941361"/>
              <a:gd name="connsiteX39" fmla="*/ 1017811 w 3495477"/>
              <a:gd name="connsiteY39" fmla="*/ 627268 h 941361"/>
              <a:gd name="connsiteX40" fmla="*/ 1017811 w 3495477"/>
              <a:gd name="connsiteY40" fmla="*/ 529977 h 941361"/>
              <a:gd name="connsiteX41" fmla="*/ 1183281 w 3495477"/>
              <a:gd name="connsiteY41" fmla="*/ 529977 h 941361"/>
              <a:gd name="connsiteX42" fmla="*/ 1183281 w 3495477"/>
              <a:gd name="connsiteY42" fmla="*/ 250907 h 941361"/>
              <a:gd name="connsiteX43" fmla="*/ 1404755 w 3495477"/>
              <a:gd name="connsiteY43" fmla="*/ 250907 h 941361"/>
              <a:gd name="connsiteX44" fmla="*/ 1404755 w 3495477"/>
              <a:gd name="connsiteY44" fmla="*/ 535097 h 941361"/>
              <a:gd name="connsiteX45" fmla="*/ 1631321 w 3495477"/>
              <a:gd name="connsiteY45" fmla="*/ 535097 h 941361"/>
              <a:gd name="connsiteX46" fmla="*/ 1631321 w 3495477"/>
              <a:gd name="connsiteY46" fmla="*/ 358439 h 941361"/>
              <a:gd name="connsiteX47" fmla="*/ 1880797 w 3495477"/>
              <a:gd name="connsiteY47" fmla="*/ 358439 h 941361"/>
              <a:gd name="connsiteX48" fmla="*/ 1880797 w 3495477"/>
              <a:gd name="connsiteY48" fmla="*/ 529977 h 941361"/>
              <a:gd name="connsiteX49" fmla="*/ 2069179 w 3495477"/>
              <a:gd name="connsiteY49" fmla="*/ 529977 h 941361"/>
              <a:gd name="connsiteX50" fmla="*/ 2069179 w 3495477"/>
              <a:gd name="connsiteY50" fmla="*/ 448048 h 941361"/>
              <a:gd name="connsiteX51" fmla="*/ 2196463 w 3495477"/>
              <a:gd name="connsiteY51" fmla="*/ 450608 h 941361"/>
              <a:gd name="connsiteX52" fmla="*/ 2196463 w 3495477"/>
              <a:gd name="connsiteY52" fmla="*/ 378921 h 941361"/>
              <a:gd name="connsiteX53" fmla="*/ 2326293 w 3495477"/>
              <a:gd name="connsiteY53" fmla="*/ 378921 h 941361"/>
              <a:gd name="connsiteX54" fmla="*/ 2326293 w 3495477"/>
              <a:gd name="connsiteY54" fmla="*/ 445488 h 941361"/>
              <a:gd name="connsiteX55" fmla="*/ 2451031 w 3495477"/>
              <a:gd name="connsiteY55" fmla="*/ 445488 h 941361"/>
              <a:gd name="connsiteX56" fmla="*/ 2451031 w 3495477"/>
              <a:gd name="connsiteY56" fmla="*/ 371240 h 941361"/>
              <a:gd name="connsiteX57" fmla="*/ 2573224 w 3495477"/>
              <a:gd name="connsiteY57" fmla="*/ 373801 h 941361"/>
              <a:gd name="connsiteX58" fmla="*/ 2573224 w 3495477"/>
              <a:gd name="connsiteY58" fmla="*/ 0 h 941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495477" h="941361">
                <a:moveTo>
                  <a:pt x="2573224" y="0"/>
                </a:moveTo>
                <a:cubicBezTo>
                  <a:pt x="2573224" y="0"/>
                  <a:pt x="2573224" y="0"/>
                  <a:pt x="2820155" y="0"/>
                </a:cubicBezTo>
                <a:cubicBezTo>
                  <a:pt x="2820155" y="0"/>
                  <a:pt x="2820155" y="0"/>
                  <a:pt x="2820155" y="337957"/>
                </a:cubicBezTo>
                <a:cubicBezTo>
                  <a:pt x="2820155" y="337957"/>
                  <a:pt x="2820155" y="337957"/>
                  <a:pt x="3000898" y="337957"/>
                </a:cubicBezTo>
                <a:cubicBezTo>
                  <a:pt x="3000898" y="337957"/>
                  <a:pt x="3000898" y="337957"/>
                  <a:pt x="3000898" y="642629"/>
                </a:cubicBezTo>
                <a:cubicBezTo>
                  <a:pt x="3000898" y="642629"/>
                  <a:pt x="3000898" y="642629"/>
                  <a:pt x="3146003" y="642629"/>
                </a:cubicBezTo>
                <a:cubicBezTo>
                  <a:pt x="3146003" y="642629"/>
                  <a:pt x="3146003" y="642629"/>
                  <a:pt x="3146003" y="540218"/>
                </a:cubicBezTo>
                <a:cubicBezTo>
                  <a:pt x="3146003" y="540218"/>
                  <a:pt x="3146003" y="540218"/>
                  <a:pt x="3344565" y="540218"/>
                </a:cubicBezTo>
                <a:cubicBezTo>
                  <a:pt x="3344565" y="540218"/>
                  <a:pt x="3344565" y="540218"/>
                  <a:pt x="3344565" y="168978"/>
                </a:cubicBezTo>
                <a:cubicBezTo>
                  <a:pt x="3344565" y="168978"/>
                  <a:pt x="3344565" y="168978"/>
                  <a:pt x="3410077" y="168978"/>
                </a:cubicBezTo>
                <a:lnTo>
                  <a:pt x="3495477" y="168978"/>
                </a:lnTo>
                <a:lnTo>
                  <a:pt x="3495477" y="941361"/>
                </a:lnTo>
                <a:lnTo>
                  <a:pt x="0" y="941361"/>
                </a:lnTo>
                <a:lnTo>
                  <a:pt x="0" y="919498"/>
                </a:lnTo>
                <a:lnTo>
                  <a:pt x="0" y="762962"/>
                </a:lnTo>
                <a:lnTo>
                  <a:pt x="54708" y="762962"/>
                </a:lnTo>
                <a:cubicBezTo>
                  <a:pt x="80045" y="762962"/>
                  <a:pt x="109002" y="762962"/>
                  <a:pt x="142096" y="762962"/>
                </a:cubicBezTo>
                <a:cubicBezTo>
                  <a:pt x="142096" y="762962"/>
                  <a:pt x="142096" y="762962"/>
                  <a:pt x="142096" y="199702"/>
                </a:cubicBezTo>
                <a:cubicBezTo>
                  <a:pt x="142096" y="199702"/>
                  <a:pt x="142096" y="199702"/>
                  <a:pt x="317748" y="199702"/>
                </a:cubicBezTo>
                <a:cubicBezTo>
                  <a:pt x="317748" y="199702"/>
                  <a:pt x="317748" y="199702"/>
                  <a:pt x="317748" y="665672"/>
                </a:cubicBezTo>
                <a:cubicBezTo>
                  <a:pt x="327931" y="637509"/>
                  <a:pt x="355933" y="576062"/>
                  <a:pt x="383936" y="576062"/>
                </a:cubicBezTo>
                <a:cubicBezTo>
                  <a:pt x="424667" y="576062"/>
                  <a:pt x="462852" y="678473"/>
                  <a:pt x="462852" y="678473"/>
                </a:cubicBezTo>
                <a:cubicBezTo>
                  <a:pt x="462852" y="678473"/>
                  <a:pt x="495946" y="576062"/>
                  <a:pt x="534131" y="576062"/>
                </a:cubicBezTo>
                <a:cubicBezTo>
                  <a:pt x="572317" y="576062"/>
                  <a:pt x="613048" y="678473"/>
                  <a:pt x="613048" y="678473"/>
                </a:cubicBezTo>
                <a:cubicBezTo>
                  <a:pt x="613048" y="678473"/>
                  <a:pt x="646141" y="576062"/>
                  <a:pt x="684326" y="576062"/>
                </a:cubicBezTo>
                <a:cubicBezTo>
                  <a:pt x="722512" y="576062"/>
                  <a:pt x="763243" y="678473"/>
                  <a:pt x="763243" y="678473"/>
                </a:cubicBezTo>
                <a:cubicBezTo>
                  <a:pt x="763243" y="678473"/>
                  <a:pt x="763243" y="678473"/>
                  <a:pt x="763243" y="701515"/>
                </a:cubicBezTo>
                <a:cubicBezTo>
                  <a:pt x="763243" y="701515"/>
                  <a:pt x="763243" y="701515"/>
                  <a:pt x="834522" y="701515"/>
                </a:cubicBezTo>
                <a:cubicBezTo>
                  <a:pt x="834522" y="701515"/>
                  <a:pt x="834522" y="701515"/>
                  <a:pt x="834522" y="629828"/>
                </a:cubicBezTo>
                <a:cubicBezTo>
                  <a:pt x="783608" y="619587"/>
                  <a:pt x="745423" y="573502"/>
                  <a:pt x="745423" y="519736"/>
                </a:cubicBezTo>
                <a:cubicBezTo>
                  <a:pt x="745423" y="465970"/>
                  <a:pt x="783608" y="419886"/>
                  <a:pt x="834522" y="409644"/>
                </a:cubicBezTo>
                <a:cubicBezTo>
                  <a:pt x="834522" y="409644"/>
                  <a:pt x="834522" y="409644"/>
                  <a:pt x="834522" y="284191"/>
                </a:cubicBezTo>
                <a:cubicBezTo>
                  <a:pt x="834522" y="284191"/>
                  <a:pt x="834522" y="284191"/>
                  <a:pt x="880344" y="284191"/>
                </a:cubicBezTo>
                <a:cubicBezTo>
                  <a:pt x="880344" y="284191"/>
                  <a:pt x="880344" y="284191"/>
                  <a:pt x="880344" y="409644"/>
                </a:cubicBezTo>
                <a:cubicBezTo>
                  <a:pt x="931258" y="419886"/>
                  <a:pt x="969443" y="465970"/>
                  <a:pt x="969443" y="519736"/>
                </a:cubicBezTo>
                <a:cubicBezTo>
                  <a:pt x="969443" y="576062"/>
                  <a:pt x="931258" y="619587"/>
                  <a:pt x="880344" y="629828"/>
                </a:cubicBezTo>
                <a:cubicBezTo>
                  <a:pt x="880344" y="629828"/>
                  <a:pt x="880344" y="629828"/>
                  <a:pt x="880344" y="701515"/>
                </a:cubicBezTo>
                <a:cubicBezTo>
                  <a:pt x="880344" y="701515"/>
                  <a:pt x="880344" y="701515"/>
                  <a:pt x="941440" y="701515"/>
                </a:cubicBezTo>
                <a:cubicBezTo>
                  <a:pt x="941440" y="701515"/>
                  <a:pt x="941440" y="701515"/>
                  <a:pt x="941440" y="627268"/>
                </a:cubicBezTo>
                <a:cubicBezTo>
                  <a:pt x="941440" y="627268"/>
                  <a:pt x="941440" y="627268"/>
                  <a:pt x="1017811" y="627268"/>
                </a:cubicBezTo>
                <a:cubicBezTo>
                  <a:pt x="1017811" y="627268"/>
                  <a:pt x="1017811" y="627268"/>
                  <a:pt x="1017811" y="529977"/>
                </a:cubicBezTo>
                <a:cubicBezTo>
                  <a:pt x="1017811" y="529977"/>
                  <a:pt x="1017811" y="529977"/>
                  <a:pt x="1183281" y="529977"/>
                </a:cubicBezTo>
                <a:cubicBezTo>
                  <a:pt x="1183281" y="529977"/>
                  <a:pt x="1183281" y="529977"/>
                  <a:pt x="1183281" y="250907"/>
                </a:cubicBezTo>
                <a:cubicBezTo>
                  <a:pt x="1183281" y="250907"/>
                  <a:pt x="1183281" y="250907"/>
                  <a:pt x="1404755" y="250907"/>
                </a:cubicBezTo>
                <a:cubicBezTo>
                  <a:pt x="1404755" y="250907"/>
                  <a:pt x="1404755" y="250907"/>
                  <a:pt x="1404755" y="535097"/>
                </a:cubicBezTo>
                <a:cubicBezTo>
                  <a:pt x="1404755" y="535097"/>
                  <a:pt x="1404755" y="535097"/>
                  <a:pt x="1631321" y="535097"/>
                </a:cubicBezTo>
                <a:cubicBezTo>
                  <a:pt x="1631321" y="535097"/>
                  <a:pt x="1631321" y="535097"/>
                  <a:pt x="1631321" y="358439"/>
                </a:cubicBezTo>
                <a:cubicBezTo>
                  <a:pt x="1631321" y="358439"/>
                  <a:pt x="1631321" y="358439"/>
                  <a:pt x="1880797" y="358439"/>
                </a:cubicBezTo>
                <a:cubicBezTo>
                  <a:pt x="1880797" y="358439"/>
                  <a:pt x="1880797" y="358439"/>
                  <a:pt x="1880797" y="529977"/>
                </a:cubicBezTo>
                <a:cubicBezTo>
                  <a:pt x="1880797" y="529977"/>
                  <a:pt x="1880797" y="529977"/>
                  <a:pt x="2069179" y="529977"/>
                </a:cubicBezTo>
                <a:cubicBezTo>
                  <a:pt x="2069179" y="529977"/>
                  <a:pt x="2069179" y="529977"/>
                  <a:pt x="2069179" y="448048"/>
                </a:cubicBezTo>
                <a:cubicBezTo>
                  <a:pt x="2069179" y="448048"/>
                  <a:pt x="2069179" y="448048"/>
                  <a:pt x="2196463" y="450608"/>
                </a:cubicBezTo>
                <a:cubicBezTo>
                  <a:pt x="2196463" y="450608"/>
                  <a:pt x="2196463" y="450608"/>
                  <a:pt x="2196463" y="378921"/>
                </a:cubicBezTo>
                <a:cubicBezTo>
                  <a:pt x="2196463" y="378921"/>
                  <a:pt x="2196463" y="378921"/>
                  <a:pt x="2326293" y="378921"/>
                </a:cubicBezTo>
                <a:cubicBezTo>
                  <a:pt x="2326293" y="378921"/>
                  <a:pt x="2326293" y="378921"/>
                  <a:pt x="2326293" y="445488"/>
                </a:cubicBezTo>
                <a:cubicBezTo>
                  <a:pt x="2326293" y="445488"/>
                  <a:pt x="2326293" y="445488"/>
                  <a:pt x="2451031" y="445488"/>
                </a:cubicBezTo>
                <a:cubicBezTo>
                  <a:pt x="2451031" y="445488"/>
                  <a:pt x="2451031" y="445488"/>
                  <a:pt x="2451031" y="371240"/>
                </a:cubicBezTo>
                <a:cubicBezTo>
                  <a:pt x="2451031" y="371240"/>
                  <a:pt x="2451031" y="371240"/>
                  <a:pt x="2573224" y="373801"/>
                </a:cubicBezTo>
                <a:cubicBezTo>
                  <a:pt x="2573224" y="373801"/>
                  <a:pt x="2573224" y="373801"/>
                  <a:pt x="257322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230366C4-63E6-4651-A306-C999928290E2}"/>
              </a:ext>
            </a:extLst>
          </p:cNvPr>
          <p:cNvGrpSpPr/>
          <p:nvPr/>
        </p:nvGrpSpPr>
        <p:grpSpPr>
          <a:xfrm>
            <a:off x="546047" y="1146021"/>
            <a:ext cx="2228210" cy="2204810"/>
            <a:chOff x="3175" y="1588"/>
            <a:chExt cx="4686300" cy="4637087"/>
          </a:xfrm>
          <a:solidFill>
            <a:schemeClr val="accent1"/>
          </a:solidFill>
        </p:grpSpPr>
        <p:sp>
          <p:nvSpPr>
            <p:cNvPr id="144" name="Rectangle 5">
              <a:extLst>
                <a:ext uri="{FF2B5EF4-FFF2-40B4-BE49-F238E27FC236}">
                  <a16:creationId xmlns:a16="http://schemas.microsoft.com/office/drawing/2014/main" id="{5A3681A2-F409-43A4-86AD-DD1D5FB52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6488" y="3094038"/>
              <a:ext cx="98425" cy="1336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Rectangle 6">
              <a:extLst>
                <a:ext uri="{FF2B5EF4-FFF2-40B4-BE49-F238E27FC236}">
                  <a16:creationId xmlns:a16="http://schemas.microsoft.com/office/drawing/2014/main" id="{D638FF22-1AE1-407B-A70C-6166405B0F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0975" y="3094038"/>
              <a:ext cx="85725" cy="1336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Rectangle 7">
              <a:extLst>
                <a:ext uri="{FF2B5EF4-FFF2-40B4-BE49-F238E27FC236}">
                  <a16:creationId xmlns:a16="http://schemas.microsoft.com/office/drawing/2014/main" id="{C14F50CB-F7A5-489F-9B05-0379EEBEC6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3148013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8">
              <a:extLst>
                <a:ext uri="{FF2B5EF4-FFF2-40B4-BE49-F238E27FC236}">
                  <a16:creationId xmlns:a16="http://schemas.microsoft.com/office/drawing/2014/main" id="{6186DF59-AAB6-4438-9DA7-B8FC588BEBA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176588"/>
              <a:ext cx="306388" cy="306387"/>
            </a:xfrm>
            <a:custGeom>
              <a:avLst/>
              <a:gdLst>
                <a:gd name="T0" fmla="*/ 175 w 193"/>
                <a:gd name="T1" fmla="*/ 193 h 193"/>
                <a:gd name="T2" fmla="*/ 0 w 193"/>
                <a:gd name="T3" fmla="*/ 18 h 193"/>
                <a:gd name="T4" fmla="*/ 18 w 193"/>
                <a:gd name="T5" fmla="*/ 0 h 193"/>
                <a:gd name="T6" fmla="*/ 193 w 193"/>
                <a:gd name="T7" fmla="*/ 175 h 193"/>
                <a:gd name="T8" fmla="*/ 175 w 193"/>
                <a:gd name="T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75" y="193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5"/>
                  </a:lnTo>
                  <a:lnTo>
                    <a:pt x="175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9">
              <a:extLst>
                <a:ext uri="{FF2B5EF4-FFF2-40B4-BE49-F238E27FC236}">
                  <a16:creationId xmlns:a16="http://schemas.microsoft.com/office/drawing/2014/main" id="{C27BD634-2DAB-40AA-ABC1-507576A603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176588"/>
              <a:ext cx="306388" cy="306387"/>
            </a:xfrm>
            <a:custGeom>
              <a:avLst/>
              <a:gdLst>
                <a:gd name="T0" fmla="*/ 0 w 193"/>
                <a:gd name="T1" fmla="*/ 175 h 193"/>
                <a:gd name="T2" fmla="*/ 175 w 193"/>
                <a:gd name="T3" fmla="*/ 0 h 193"/>
                <a:gd name="T4" fmla="*/ 193 w 193"/>
                <a:gd name="T5" fmla="*/ 18 h 193"/>
                <a:gd name="T6" fmla="*/ 18 w 193"/>
                <a:gd name="T7" fmla="*/ 193 h 193"/>
                <a:gd name="T8" fmla="*/ 0 w 193"/>
                <a:gd name="T9" fmla="*/ 17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0" y="175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3"/>
                  </a:lnTo>
                  <a:lnTo>
                    <a:pt x="0" y="1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Rectangle 10">
              <a:extLst>
                <a:ext uri="{FF2B5EF4-FFF2-40B4-BE49-F238E27FC236}">
                  <a16:creationId xmlns:a16="http://schemas.microsoft.com/office/drawing/2014/main" id="{A800EE10-0946-4D33-B1C2-26EF0E9ECC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3441700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11">
              <a:extLst>
                <a:ext uri="{FF2B5EF4-FFF2-40B4-BE49-F238E27FC236}">
                  <a16:creationId xmlns:a16="http://schemas.microsoft.com/office/drawing/2014/main" id="{DD8F2CC2-F762-4615-8235-C285CA613A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470275"/>
              <a:ext cx="306388" cy="304800"/>
            </a:xfrm>
            <a:custGeom>
              <a:avLst/>
              <a:gdLst>
                <a:gd name="T0" fmla="*/ 175 w 193"/>
                <a:gd name="T1" fmla="*/ 192 h 192"/>
                <a:gd name="T2" fmla="*/ 0 w 193"/>
                <a:gd name="T3" fmla="*/ 18 h 192"/>
                <a:gd name="T4" fmla="*/ 18 w 193"/>
                <a:gd name="T5" fmla="*/ 0 h 192"/>
                <a:gd name="T6" fmla="*/ 193 w 193"/>
                <a:gd name="T7" fmla="*/ 174 h 192"/>
                <a:gd name="T8" fmla="*/ 175 w 193"/>
                <a:gd name="T9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175" y="192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4"/>
                  </a:lnTo>
                  <a:lnTo>
                    <a:pt x="175" y="1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12">
              <a:extLst>
                <a:ext uri="{FF2B5EF4-FFF2-40B4-BE49-F238E27FC236}">
                  <a16:creationId xmlns:a16="http://schemas.microsoft.com/office/drawing/2014/main" id="{8F568A7B-D616-439E-9072-BD7B4926FA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470275"/>
              <a:ext cx="306388" cy="304800"/>
            </a:xfrm>
            <a:custGeom>
              <a:avLst/>
              <a:gdLst>
                <a:gd name="T0" fmla="*/ 0 w 193"/>
                <a:gd name="T1" fmla="*/ 174 h 192"/>
                <a:gd name="T2" fmla="*/ 175 w 193"/>
                <a:gd name="T3" fmla="*/ 0 h 192"/>
                <a:gd name="T4" fmla="*/ 193 w 193"/>
                <a:gd name="T5" fmla="*/ 18 h 192"/>
                <a:gd name="T6" fmla="*/ 18 w 193"/>
                <a:gd name="T7" fmla="*/ 192 h 192"/>
                <a:gd name="T8" fmla="*/ 0 w 193"/>
                <a:gd name="T9" fmla="*/ 17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0" y="174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2"/>
                  </a:ln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Rectangle 13">
              <a:extLst>
                <a:ext uri="{FF2B5EF4-FFF2-40B4-BE49-F238E27FC236}">
                  <a16:creationId xmlns:a16="http://schemas.microsoft.com/office/drawing/2014/main" id="{E6285825-C7B8-45A2-91FF-1F72F385F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3733800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14">
              <a:extLst>
                <a:ext uri="{FF2B5EF4-FFF2-40B4-BE49-F238E27FC236}">
                  <a16:creationId xmlns:a16="http://schemas.microsoft.com/office/drawing/2014/main" id="{20C85A22-3BA5-4038-8B2D-FDC79D3E04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762375"/>
              <a:ext cx="306388" cy="306387"/>
            </a:xfrm>
            <a:custGeom>
              <a:avLst/>
              <a:gdLst>
                <a:gd name="T0" fmla="*/ 175 w 193"/>
                <a:gd name="T1" fmla="*/ 193 h 193"/>
                <a:gd name="T2" fmla="*/ 0 w 193"/>
                <a:gd name="T3" fmla="*/ 18 h 193"/>
                <a:gd name="T4" fmla="*/ 18 w 193"/>
                <a:gd name="T5" fmla="*/ 0 h 193"/>
                <a:gd name="T6" fmla="*/ 193 w 193"/>
                <a:gd name="T7" fmla="*/ 175 h 193"/>
                <a:gd name="T8" fmla="*/ 175 w 193"/>
                <a:gd name="T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75" y="193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5"/>
                  </a:lnTo>
                  <a:lnTo>
                    <a:pt x="175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15">
              <a:extLst>
                <a:ext uri="{FF2B5EF4-FFF2-40B4-BE49-F238E27FC236}">
                  <a16:creationId xmlns:a16="http://schemas.microsoft.com/office/drawing/2014/main" id="{3421F467-7547-4818-9DA1-201424D35E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762375"/>
              <a:ext cx="306388" cy="306387"/>
            </a:xfrm>
            <a:custGeom>
              <a:avLst/>
              <a:gdLst>
                <a:gd name="T0" fmla="*/ 0 w 193"/>
                <a:gd name="T1" fmla="*/ 175 h 193"/>
                <a:gd name="T2" fmla="*/ 175 w 193"/>
                <a:gd name="T3" fmla="*/ 0 h 193"/>
                <a:gd name="T4" fmla="*/ 193 w 193"/>
                <a:gd name="T5" fmla="*/ 18 h 193"/>
                <a:gd name="T6" fmla="*/ 18 w 193"/>
                <a:gd name="T7" fmla="*/ 193 h 193"/>
                <a:gd name="T8" fmla="*/ 0 w 193"/>
                <a:gd name="T9" fmla="*/ 17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0" y="175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3"/>
                  </a:lnTo>
                  <a:lnTo>
                    <a:pt x="0" y="1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Rectangle 16">
              <a:extLst>
                <a:ext uri="{FF2B5EF4-FFF2-40B4-BE49-F238E27FC236}">
                  <a16:creationId xmlns:a16="http://schemas.microsoft.com/office/drawing/2014/main" id="{2B5A9B1B-893A-4F47-B5CA-238756AC92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4027488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17">
              <a:extLst>
                <a:ext uri="{FF2B5EF4-FFF2-40B4-BE49-F238E27FC236}">
                  <a16:creationId xmlns:a16="http://schemas.microsoft.com/office/drawing/2014/main" id="{D869B569-5AFB-4610-867F-AA7F70B835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4056063"/>
              <a:ext cx="306388" cy="304800"/>
            </a:xfrm>
            <a:custGeom>
              <a:avLst/>
              <a:gdLst>
                <a:gd name="T0" fmla="*/ 175 w 193"/>
                <a:gd name="T1" fmla="*/ 192 h 192"/>
                <a:gd name="T2" fmla="*/ 0 w 193"/>
                <a:gd name="T3" fmla="*/ 18 h 192"/>
                <a:gd name="T4" fmla="*/ 18 w 193"/>
                <a:gd name="T5" fmla="*/ 0 h 192"/>
                <a:gd name="T6" fmla="*/ 193 w 193"/>
                <a:gd name="T7" fmla="*/ 174 h 192"/>
                <a:gd name="T8" fmla="*/ 175 w 193"/>
                <a:gd name="T9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175" y="192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4"/>
                  </a:lnTo>
                  <a:lnTo>
                    <a:pt x="175" y="1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18">
              <a:extLst>
                <a:ext uri="{FF2B5EF4-FFF2-40B4-BE49-F238E27FC236}">
                  <a16:creationId xmlns:a16="http://schemas.microsoft.com/office/drawing/2014/main" id="{7FC6CCCA-55F2-4BDB-BBFB-F9648209DD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4056063"/>
              <a:ext cx="306388" cy="304800"/>
            </a:xfrm>
            <a:custGeom>
              <a:avLst/>
              <a:gdLst>
                <a:gd name="T0" fmla="*/ 0 w 193"/>
                <a:gd name="T1" fmla="*/ 174 h 192"/>
                <a:gd name="T2" fmla="*/ 175 w 193"/>
                <a:gd name="T3" fmla="*/ 0 h 192"/>
                <a:gd name="T4" fmla="*/ 193 w 193"/>
                <a:gd name="T5" fmla="*/ 18 h 192"/>
                <a:gd name="T6" fmla="*/ 18 w 193"/>
                <a:gd name="T7" fmla="*/ 192 h 192"/>
                <a:gd name="T8" fmla="*/ 0 w 193"/>
                <a:gd name="T9" fmla="*/ 17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0" y="174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2"/>
                  </a:ln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Rectangle 19">
              <a:extLst>
                <a:ext uri="{FF2B5EF4-FFF2-40B4-BE49-F238E27FC236}">
                  <a16:creationId xmlns:a16="http://schemas.microsoft.com/office/drawing/2014/main" id="{ACBDE5E0-3C1A-42D3-80B5-04873A4D0E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6488" y="1897063"/>
              <a:ext cx="98425" cy="1282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Rectangle 20">
              <a:extLst>
                <a:ext uri="{FF2B5EF4-FFF2-40B4-BE49-F238E27FC236}">
                  <a16:creationId xmlns:a16="http://schemas.microsoft.com/office/drawing/2014/main" id="{045AA954-91C2-41AB-B2F2-3C3F58AC16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0975" y="1897063"/>
              <a:ext cx="85725" cy="1282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Rectangle 21">
              <a:extLst>
                <a:ext uri="{FF2B5EF4-FFF2-40B4-BE49-F238E27FC236}">
                  <a16:creationId xmlns:a16="http://schemas.microsoft.com/office/drawing/2014/main" id="{0625E890-3DF9-4C86-99EE-B9A0C2DC5C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1897063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22">
              <a:extLst>
                <a:ext uri="{FF2B5EF4-FFF2-40B4-BE49-F238E27FC236}">
                  <a16:creationId xmlns:a16="http://schemas.microsoft.com/office/drawing/2014/main" id="{07DD677C-F28B-4C77-8FC9-375355F6E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1925638"/>
              <a:ext cx="306388" cy="304800"/>
            </a:xfrm>
            <a:custGeom>
              <a:avLst/>
              <a:gdLst>
                <a:gd name="T0" fmla="*/ 175 w 193"/>
                <a:gd name="T1" fmla="*/ 192 h 192"/>
                <a:gd name="T2" fmla="*/ 0 w 193"/>
                <a:gd name="T3" fmla="*/ 18 h 192"/>
                <a:gd name="T4" fmla="*/ 18 w 193"/>
                <a:gd name="T5" fmla="*/ 0 h 192"/>
                <a:gd name="T6" fmla="*/ 193 w 193"/>
                <a:gd name="T7" fmla="*/ 174 h 192"/>
                <a:gd name="T8" fmla="*/ 175 w 193"/>
                <a:gd name="T9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175" y="192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4"/>
                  </a:lnTo>
                  <a:lnTo>
                    <a:pt x="175" y="1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Freeform 23">
              <a:extLst>
                <a:ext uri="{FF2B5EF4-FFF2-40B4-BE49-F238E27FC236}">
                  <a16:creationId xmlns:a16="http://schemas.microsoft.com/office/drawing/2014/main" id="{8A11A881-C3DA-4291-BE37-707CCE02A9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1925638"/>
              <a:ext cx="306388" cy="304800"/>
            </a:xfrm>
            <a:custGeom>
              <a:avLst/>
              <a:gdLst>
                <a:gd name="T0" fmla="*/ 0 w 193"/>
                <a:gd name="T1" fmla="*/ 174 h 192"/>
                <a:gd name="T2" fmla="*/ 175 w 193"/>
                <a:gd name="T3" fmla="*/ 0 h 192"/>
                <a:gd name="T4" fmla="*/ 193 w 193"/>
                <a:gd name="T5" fmla="*/ 18 h 192"/>
                <a:gd name="T6" fmla="*/ 18 w 193"/>
                <a:gd name="T7" fmla="*/ 192 h 192"/>
                <a:gd name="T8" fmla="*/ 0 w 193"/>
                <a:gd name="T9" fmla="*/ 17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0" y="174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2"/>
                  </a:ln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Rectangle 24">
              <a:extLst>
                <a:ext uri="{FF2B5EF4-FFF2-40B4-BE49-F238E27FC236}">
                  <a16:creationId xmlns:a16="http://schemas.microsoft.com/office/drawing/2014/main" id="{5DCC4FBB-9A36-4DAB-9573-10DCDE2DB3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2189163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Freeform 25">
              <a:extLst>
                <a:ext uri="{FF2B5EF4-FFF2-40B4-BE49-F238E27FC236}">
                  <a16:creationId xmlns:a16="http://schemas.microsoft.com/office/drawing/2014/main" id="{FC29E01B-CF02-4765-B579-12BEECA6E1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217738"/>
              <a:ext cx="306388" cy="306387"/>
            </a:xfrm>
            <a:custGeom>
              <a:avLst/>
              <a:gdLst>
                <a:gd name="T0" fmla="*/ 175 w 193"/>
                <a:gd name="T1" fmla="*/ 193 h 193"/>
                <a:gd name="T2" fmla="*/ 0 w 193"/>
                <a:gd name="T3" fmla="*/ 18 h 193"/>
                <a:gd name="T4" fmla="*/ 18 w 193"/>
                <a:gd name="T5" fmla="*/ 0 h 193"/>
                <a:gd name="T6" fmla="*/ 193 w 193"/>
                <a:gd name="T7" fmla="*/ 175 h 193"/>
                <a:gd name="T8" fmla="*/ 175 w 193"/>
                <a:gd name="T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75" y="193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5"/>
                  </a:lnTo>
                  <a:lnTo>
                    <a:pt x="175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Freeform 26">
              <a:extLst>
                <a:ext uri="{FF2B5EF4-FFF2-40B4-BE49-F238E27FC236}">
                  <a16:creationId xmlns:a16="http://schemas.microsoft.com/office/drawing/2014/main" id="{2F7D7E66-85FD-4AB6-922C-28F4C5B9EF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217738"/>
              <a:ext cx="306388" cy="306387"/>
            </a:xfrm>
            <a:custGeom>
              <a:avLst/>
              <a:gdLst>
                <a:gd name="T0" fmla="*/ 0 w 193"/>
                <a:gd name="T1" fmla="*/ 175 h 193"/>
                <a:gd name="T2" fmla="*/ 175 w 193"/>
                <a:gd name="T3" fmla="*/ 0 h 193"/>
                <a:gd name="T4" fmla="*/ 193 w 193"/>
                <a:gd name="T5" fmla="*/ 18 h 193"/>
                <a:gd name="T6" fmla="*/ 18 w 193"/>
                <a:gd name="T7" fmla="*/ 193 h 193"/>
                <a:gd name="T8" fmla="*/ 0 w 193"/>
                <a:gd name="T9" fmla="*/ 17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0" y="175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3"/>
                  </a:lnTo>
                  <a:lnTo>
                    <a:pt x="0" y="1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Rectangle 27">
              <a:extLst>
                <a:ext uri="{FF2B5EF4-FFF2-40B4-BE49-F238E27FC236}">
                  <a16:creationId xmlns:a16="http://schemas.microsoft.com/office/drawing/2014/main" id="{68BE8E39-913F-4DBE-9D13-6C148FD655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2482850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" name="Freeform 28">
              <a:extLst>
                <a:ext uri="{FF2B5EF4-FFF2-40B4-BE49-F238E27FC236}">
                  <a16:creationId xmlns:a16="http://schemas.microsoft.com/office/drawing/2014/main" id="{00ECE09A-A7AA-4095-9CB0-00777A78B5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511425"/>
              <a:ext cx="306388" cy="304800"/>
            </a:xfrm>
            <a:custGeom>
              <a:avLst/>
              <a:gdLst>
                <a:gd name="T0" fmla="*/ 175 w 193"/>
                <a:gd name="T1" fmla="*/ 192 h 192"/>
                <a:gd name="T2" fmla="*/ 0 w 193"/>
                <a:gd name="T3" fmla="*/ 18 h 192"/>
                <a:gd name="T4" fmla="*/ 18 w 193"/>
                <a:gd name="T5" fmla="*/ 0 h 192"/>
                <a:gd name="T6" fmla="*/ 193 w 193"/>
                <a:gd name="T7" fmla="*/ 174 h 192"/>
                <a:gd name="T8" fmla="*/ 175 w 193"/>
                <a:gd name="T9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175" y="192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4"/>
                  </a:lnTo>
                  <a:lnTo>
                    <a:pt x="175" y="1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Freeform 29">
              <a:extLst>
                <a:ext uri="{FF2B5EF4-FFF2-40B4-BE49-F238E27FC236}">
                  <a16:creationId xmlns:a16="http://schemas.microsoft.com/office/drawing/2014/main" id="{8563B954-9DBC-44E5-80B6-B518D0DDEE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511425"/>
              <a:ext cx="306388" cy="304800"/>
            </a:xfrm>
            <a:custGeom>
              <a:avLst/>
              <a:gdLst>
                <a:gd name="T0" fmla="*/ 0 w 193"/>
                <a:gd name="T1" fmla="*/ 174 h 192"/>
                <a:gd name="T2" fmla="*/ 175 w 193"/>
                <a:gd name="T3" fmla="*/ 0 h 192"/>
                <a:gd name="T4" fmla="*/ 193 w 193"/>
                <a:gd name="T5" fmla="*/ 18 h 192"/>
                <a:gd name="T6" fmla="*/ 18 w 193"/>
                <a:gd name="T7" fmla="*/ 192 h 192"/>
                <a:gd name="T8" fmla="*/ 0 w 193"/>
                <a:gd name="T9" fmla="*/ 17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0" y="174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2"/>
                  </a:ln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Rectangle 30">
              <a:extLst>
                <a:ext uri="{FF2B5EF4-FFF2-40B4-BE49-F238E27FC236}">
                  <a16:creationId xmlns:a16="http://schemas.microsoft.com/office/drawing/2014/main" id="{C73E2960-C159-4E34-9B8B-94CA445F17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2774950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Freeform 31">
              <a:extLst>
                <a:ext uri="{FF2B5EF4-FFF2-40B4-BE49-F238E27FC236}">
                  <a16:creationId xmlns:a16="http://schemas.microsoft.com/office/drawing/2014/main" id="{ED532E73-60D7-43F6-9519-A9A39684DE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803525"/>
              <a:ext cx="306388" cy="306387"/>
            </a:xfrm>
            <a:custGeom>
              <a:avLst/>
              <a:gdLst>
                <a:gd name="T0" fmla="*/ 175 w 193"/>
                <a:gd name="T1" fmla="*/ 193 h 193"/>
                <a:gd name="T2" fmla="*/ 0 w 193"/>
                <a:gd name="T3" fmla="*/ 18 h 193"/>
                <a:gd name="T4" fmla="*/ 18 w 193"/>
                <a:gd name="T5" fmla="*/ 0 h 193"/>
                <a:gd name="T6" fmla="*/ 193 w 193"/>
                <a:gd name="T7" fmla="*/ 175 h 193"/>
                <a:gd name="T8" fmla="*/ 175 w 193"/>
                <a:gd name="T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75" y="193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5"/>
                  </a:lnTo>
                  <a:lnTo>
                    <a:pt x="175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32">
              <a:extLst>
                <a:ext uri="{FF2B5EF4-FFF2-40B4-BE49-F238E27FC236}">
                  <a16:creationId xmlns:a16="http://schemas.microsoft.com/office/drawing/2014/main" id="{DD10640E-F83E-4F5F-B547-FAE45E928C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803525"/>
              <a:ext cx="306388" cy="306387"/>
            </a:xfrm>
            <a:custGeom>
              <a:avLst/>
              <a:gdLst>
                <a:gd name="T0" fmla="*/ 0 w 193"/>
                <a:gd name="T1" fmla="*/ 175 h 193"/>
                <a:gd name="T2" fmla="*/ 175 w 193"/>
                <a:gd name="T3" fmla="*/ 0 h 193"/>
                <a:gd name="T4" fmla="*/ 193 w 193"/>
                <a:gd name="T5" fmla="*/ 18 h 193"/>
                <a:gd name="T6" fmla="*/ 18 w 193"/>
                <a:gd name="T7" fmla="*/ 193 h 193"/>
                <a:gd name="T8" fmla="*/ 0 w 193"/>
                <a:gd name="T9" fmla="*/ 17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0" y="175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3"/>
                  </a:lnTo>
                  <a:lnTo>
                    <a:pt x="0" y="1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Rectangle 33">
              <a:extLst>
                <a:ext uri="{FF2B5EF4-FFF2-40B4-BE49-F238E27FC236}">
                  <a16:creationId xmlns:a16="http://schemas.microsoft.com/office/drawing/2014/main" id="{B37BA648-2F9F-467A-8C3A-5E18B00563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919163"/>
              <a:ext cx="44450" cy="9810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Rectangle 34">
              <a:extLst>
                <a:ext uri="{FF2B5EF4-FFF2-40B4-BE49-F238E27FC236}">
                  <a16:creationId xmlns:a16="http://schemas.microsoft.com/office/drawing/2014/main" id="{EBD486D2-E8D5-44E7-B355-DD3D6CB31B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2875" y="919163"/>
              <a:ext cx="53975" cy="9810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" name="Rectangle 35">
              <a:extLst>
                <a:ext uri="{FF2B5EF4-FFF2-40B4-BE49-F238E27FC236}">
                  <a16:creationId xmlns:a16="http://schemas.microsoft.com/office/drawing/2014/main" id="{5083AB91-26F7-4962-9F01-D058D55AC6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915988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Freeform 36">
              <a:extLst>
                <a:ext uri="{FF2B5EF4-FFF2-40B4-BE49-F238E27FC236}">
                  <a16:creationId xmlns:a16="http://schemas.microsoft.com/office/drawing/2014/main" id="{0C15C1B5-A69C-44FD-ACD5-50DD431A4D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938213"/>
              <a:ext cx="236538" cy="234950"/>
            </a:xfrm>
            <a:custGeom>
              <a:avLst/>
              <a:gdLst>
                <a:gd name="T0" fmla="*/ 135 w 149"/>
                <a:gd name="T1" fmla="*/ 148 h 148"/>
                <a:gd name="T2" fmla="*/ 0 w 149"/>
                <a:gd name="T3" fmla="*/ 14 h 148"/>
                <a:gd name="T4" fmla="*/ 14 w 149"/>
                <a:gd name="T5" fmla="*/ 0 h 148"/>
                <a:gd name="T6" fmla="*/ 149 w 149"/>
                <a:gd name="T7" fmla="*/ 134 h 148"/>
                <a:gd name="T8" fmla="*/ 135 w 149"/>
                <a:gd name="T9" fmla="*/ 14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8">
                  <a:moveTo>
                    <a:pt x="135" y="148"/>
                  </a:moveTo>
                  <a:lnTo>
                    <a:pt x="0" y="14"/>
                  </a:lnTo>
                  <a:lnTo>
                    <a:pt x="14" y="0"/>
                  </a:lnTo>
                  <a:lnTo>
                    <a:pt x="149" y="134"/>
                  </a:lnTo>
                  <a:lnTo>
                    <a:pt x="135" y="1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" name="Freeform 37">
              <a:extLst>
                <a:ext uri="{FF2B5EF4-FFF2-40B4-BE49-F238E27FC236}">
                  <a16:creationId xmlns:a16="http://schemas.microsoft.com/office/drawing/2014/main" id="{025206DF-8541-4DB5-ABE0-A60B601682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938213"/>
              <a:ext cx="236538" cy="234950"/>
            </a:xfrm>
            <a:custGeom>
              <a:avLst/>
              <a:gdLst>
                <a:gd name="T0" fmla="*/ 0 w 149"/>
                <a:gd name="T1" fmla="*/ 134 h 148"/>
                <a:gd name="T2" fmla="*/ 135 w 149"/>
                <a:gd name="T3" fmla="*/ 0 h 148"/>
                <a:gd name="T4" fmla="*/ 149 w 149"/>
                <a:gd name="T5" fmla="*/ 14 h 148"/>
                <a:gd name="T6" fmla="*/ 14 w 149"/>
                <a:gd name="T7" fmla="*/ 148 h 148"/>
                <a:gd name="T8" fmla="*/ 0 w 149"/>
                <a:gd name="T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8">
                  <a:moveTo>
                    <a:pt x="0" y="134"/>
                  </a:moveTo>
                  <a:lnTo>
                    <a:pt x="135" y="0"/>
                  </a:lnTo>
                  <a:lnTo>
                    <a:pt x="149" y="14"/>
                  </a:lnTo>
                  <a:lnTo>
                    <a:pt x="14" y="148"/>
                  </a:lnTo>
                  <a:lnTo>
                    <a:pt x="0" y="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Rectangle 38">
              <a:extLst>
                <a:ext uri="{FF2B5EF4-FFF2-40B4-BE49-F238E27FC236}">
                  <a16:creationId xmlns:a16="http://schemas.microsoft.com/office/drawing/2014/main" id="{AB0D4BD8-3791-4F53-B1A0-D5E0976959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1141413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Freeform 39">
              <a:extLst>
                <a:ext uri="{FF2B5EF4-FFF2-40B4-BE49-F238E27FC236}">
                  <a16:creationId xmlns:a16="http://schemas.microsoft.com/office/drawing/2014/main" id="{13391D16-11B0-4DA5-9E38-3C58217A64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160463"/>
              <a:ext cx="236538" cy="236537"/>
            </a:xfrm>
            <a:custGeom>
              <a:avLst/>
              <a:gdLst>
                <a:gd name="T0" fmla="*/ 135 w 149"/>
                <a:gd name="T1" fmla="*/ 149 h 149"/>
                <a:gd name="T2" fmla="*/ 0 w 149"/>
                <a:gd name="T3" fmla="*/ 14 h 149"/>
                <a:gd name="T4" fmla="*/ 14 w 149"/>
                <a:gd name="T5" fmla="*/ 0 h 149"/>
                <a:gd name="T6" fmla="*/ 149 w 149"/>
                <a:gd name="T7" fmla="*/ 135 h 149"/>
                <a:gd name="T8" fmla="*/ 135 w 149"/>
                <a:gd name="T9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135" y="149"/>
                  </a:moveTo>
                  <a:lnTo>
                    <a:pt x="0" y="14"/>
                  </a:lnTo>
                  <a:lnTo>
                    <a:pt x="14" y="0"/>
                  </a:lnTo>
                  <a:lnTo>
                    <a:pt x="149" y="135"/>
                  </a:lnTo>
                  <a:lnTo>
                    <a:pt x="135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Freeform 40">
              <a:extLst>
                <a:ext uri="{FF2B5EF4-FFF2-40B4-BE49-F238E27FC236}">
                  <a16:creationId xmlns:a16="http://schemas.microsoft.com/office/drawing/2014/main" id="{264DA144-49C0-4995-BAA9-58F7E9AB3E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160463"/>
              <a:ext cx="236538" cy="236537"/>
            </a:xfrm>
            <a:custGeom>
              <a:avLst/>
              <a:gdLst>
                <a:gd name="T0" fmla="*/ 0 w 149"/>
                <a:gd name="T1" fmla="*/ 135 h 149"/>
                <a:gd name="T2" fmla="*/ 135 w 149"/>
                <a:gd name="T3" fmla="*/ 0 h 149"/>
                <a:gd name="T4" fmla="*/ 149 w 149"/>
                <a:gd name="T5" fmla="*/ 14 h 149"/>
                <a:gd name="T6" fmla="*/ 14 w 149"/>
                <a:gd name="T7" fmla="*/ 149 h 149"/>
                <a:gd name="T8" fmla="*/ 0 w 149"/>
                <a:gd name="T9" fmla="*/ 13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0" y="135"/>
                  </a:moveTo>
                  <a:lnTo>
                    <a:pt x="135" y="0"/>
                  </a:lnTo>
                  <a:lnTo>
                    <a:pt x="149" y="14"/>
                  </a:lnTo>
                  <a:lnTo>
                    <a:pt x="14" y="149"/>
                  </a:lnTo>
                  <a:lnTo>
                    <a:pt x="0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Rectangle 41">
              <a:extLst>
                <a:ext uri="{FF2B5EF4-FFF2-40B4-BE49-F238E27FC236}">
                  <a16:creationId xmlns:a16="http://schemas.microsoft.com/office/drawing/2014/main" id="{943F60B6-89ED-4A9C-B6A2-2D57CB87BD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1365250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" name="Freeform 42">
              <a:extLst>
                <a:ext uri="{FF2B5EF4-FFF2-40B4-BE49-F238E27FC236}">
                  <a16:creationId xmlns:a16="http://schemas.microsoft.com/office/drawing/2014/main" id="{84ADA374-8AD9-4349-B308-57932F6D80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387475"/>
              <a:ext cx="236538" cy="231775"/>
            </a:xfrm>
            <a:custGeom>
              <a:avLst/>
              <a:gdLst>
                <a:gd name="T0" fmla="*/ 135 w 149"/>
                <a:gd name="T1" fmla="*/ 146 h 146"/>
                <a:gd name="T2" fmla="*/ 0 w 149"/>
                <a:gd name="T3" fmla="*/ 12 h 146"/>
                <a:gd name="T4" fmla="*/ 14 w 149"/>
                <a:gd name="T5" fmla="*/ 0 h 146"/>
                <a:gd name="T6" fmla="*/ 149 w 149"/>
                <a:gd name="T7" fmla="*/ 134 h 146"/>
                <a:gd name="T8" fmla="*/ 135 w 149"/>
                <a:gd name="T9" fmla="*/ 14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6">
                  <a:moveTo>
                    <a:pt x="135" y="146"/>
                  </a:moveTo>
                  <a:lnTo>
                    <a:pt x="0" y="12"/>
                  </a:lnTo>
                  <a:lnTo>
                    <a:pt x="14" y="0"/>
                  </a:lnTo>
                  <a:lnTo>
                    <a:pt x="149" y="134"/>
                  </a:lnTo>
                  <a:lnTo>
                    <a:pt x="135" y="1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" name="Freeform 43">
              <a:extLst>
                <a:ext uri="{FF2B5EF4-FFF2-40B4-BE49-F238E27FC236}">
                  <a16:creationId xmlns:a16="http://schemas.microsoft.com/office/drawing/2014/main" id="{491C3CA9-8BA7-4E82-B8C0-06ED6148B4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387475"/>
              <a:ext cx="236538" cy="231775"/>
            </a:xfrm>
            <a:custGeom>
              <a:avLst/>
              <a:gdLst>
                <a:gd name="T0" fmla="*/ 0 w 149"/>
                <a:gd name="T1" fmla="*/ 134 h 146"/>
                <a:gd name="T2" fmla="*/ 135 w 149"/>
                <a:gd name="T3" fmla="*/ 0 h 146"/>
                <a:gd name="T4" fmla="*/ 149 w 149"/>
                <a:gd name="T5" fmla="*/ 12 h 146"/>
                <a:gd name="T6" fmla="*/ 14 w 149"/>
                <a:gd name="T7" fmla="*/ 146 h 146"/>
                <a:gd name="T8" fmla="*/ 0 w 149"/>
                <a:gd name="T9" fmla="*/ 13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6">
                  <a:moveTo>
                    <a:pt x="0" y="134"/>
                  </a:moveTo>
                  <a:lnTo>
                    <a:pt x="135" y="0"/>
                  </a:lnTo>
                  <a:lnTo>
                    <a:pt x="149" y="12"/>
                  </a:lnTo>
                  <a:lnTo>
                    <a:pt x="14" y="146"/>
                  </a:lnTo>
                  <a:lnTo>
                    <a:pt x="0" y="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" name="Rectangle 44">
              <a:extLst>
                <a:ext uri="{FF2B5EF4-FFF2-40B4-BE49-F238E27FC236}">
                  <a16:creationId xmlns:a16="http://schemas.microsoft.com/office/drawing/2014/main" id="{0D59A73F-10A3-44B9-BEE5-813AB3529C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1590675"/>
              <a:ext cx="274638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Freeform 45">
              <a:extLst>
                <a:ext uri="{FF2B5EF4-FFF2-40B4-BE49-F238E27FC236}">
                  <a16:creationId xmlns:a16="http://schemas.microsoft.com/office/drawing/2014/main" id="{045C33FC-DDCB-424B-855C-3F14C129C1F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609725"/>
              <a:ext cx="236538" cy="236537"/>
            </a:xfrm>
            <a:custGeom>
              <a:avLst/>
              <a:gdLst>
                <a:gd name="T0" fmla="*/ 135 w 149"/>
                <a:gd name="T1" fmla="*/ 149 h 149"/>
                <a:gd name="T2" fmla="*/ 0 w 149"/>
                <a:gd name="T3" fmla="*/ 14 h 149"/>
                <a:gd name="T4" fmla="*/ 14 w 149"/>
                <a:gd name="T5" fmla="*/ 0 h 149"/>
                <a:gd name="T6" fmla="*/ 149 w 149"/>
                <a:gd name="T7" fmla="*/ 135 h 149"/>
                <a:gd name="T8" fmla="*/ 135 w 149"/>
                <a:gd name="T9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135" y="149"/>
                  </a:moveTo>
                  <a:lnTo>
                    <a:pt x="0" y="14"/>
                  </a:lnTo>
                  <a:lnTo>
                    <a:pt x="14" y="0"/>
                  </a:lnTo>
                  <a:lnTo>
                    <a:pt x="149" y="135"/>
                  </a:lnTo>
                  <a:lnTo>
                    <a:pt x="135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Freeform 46">
              <a:extLst>
                <a:ext uri="{FF2B5EF4-FFF2-40B4-BE49-F238E27FC236}">
                  <a16:creationId xmlns:a16="http://schemas.microsoft.com/office/drawing/2014/main" id="{D6C2DC97-F798-427B-A707-6F5EEF1F71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609725"/>
              <a:ext cx="236538" cy="236537"/>
            </a:xfrm>
            <a:custGeom>
              <a:avLst/>
              <a:gdLst>
                <a:gd name="T0" fmla="*/ 0 w 149"/>
                <a:gd name="T1" fmla="*/ 135 h 149"/>
                <a:gd name="T2" fmla="*/ 135 w 149"/>
                <a:gd name="T3" fmla="*/ 0 h 149"/>
                <a:gd name="T4" fmla="*/ 149 w 149"/>
                <a:gd name="T5" fmla="*/ 14 h 149"/>
                <a:gd name="T6" fmla="*/ 14 w 149"/>
                <a:gd name="T7" fmla="*/ 149 h 149"/>
                <a:gd name="T8" fmla="*/ 0 w 149"/>
                <a:gd name="T9" fmla="*/ 13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0" y="135"/>
                  </a:moveTo>
                  <a:lnTo>
                    <a:pt x="135" y="0"/>
                  </a:lnTo>
                  <a:lnTo>
                    <a:pt x="149" y="14"/>
                  </a:lnTo>
                  <a:lnTo>
                    <a:pt x="14" y="149"/>
                  </a:lnTo>
                  <a:lnTo>
                    <a:pt x="0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Rectangle 47">
              <a:extLst>
                <a:ext uri="{FF2B5EF4-FFF2-40B4-BE49-F238E27FC236}">
                  <a16:creationId xmlns:a16="http://schemas.microsoft.com/office/drawing/2014/main" id="{675396A5-78AB-4738-9FCB-DF365A548F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688" y="217488"/>
              <a:ext cx="44450" cy="7461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Rectangle 48">
              <a:extLst>
                <a:ext uri="{FF2B5EF4-FFF2-40B4-BE49-F238E27FC236}">
                  <a16:creationId xmlns:a16="http://schemas.microsoft.com/office/drawing/2014/main" id="{FC3AB6CE-ADE3-4E8B-ADB7-28740F6CF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6050" y="217488"/>
              <a:ext cx="53975" cy="7461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49">
              <a:extLst>
                <a:ext uri="{FF2B5EF4-FFF2-40B4-BE49-F238E27FC236}">
                  <a16:creationId xmlns:a16="http://schemas.microsoft.com/office/drawing/2014/main" id="{FAFFD8D2-12E2-4C4E-BDCD-FD6D28290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2688" y="65088"/>
              <a:ext cx="287338" cy="188912"/>
            </a:xfrm>
            <a:custGeom>
              <a:avLst/>
              <a:gdLst>
                <a:gd name="T0" fmla="*/ 181 w 181"/>
                <a:gd name="T1" fmla="*/ 119 h 119"/>
                <a:gd name="T2" fmla="*/ 0 w 181"/>
                <a:gd name="T3" fmla="*/ 119 h 119"/>
                <a:gd name="T4" fmla="*/ 0 w 181"/>
                <a:gd name="T5" fmla="*/ 80 h 119"/>
                <a:gd name="T6" fmla="*/ 86 w 181"/>
                <a:gd name="T7" fmla="*/ 0 h 119"/>
                <a:gd name="T8" fmla="*/ 181 w 181"/>
                <a:gd name="T9" fmla="*/ 26 h 119"/>
                <a:gd name="T10" fmla="*/ 181 w 181"/>
                <a:gd name="T11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1" h="119">
                  <a:moveTo>
                    <a:pt x="181" y="119"/>
                  </a:moveTo>
                  <a:lnTo>
                    <a:pt x="0" y="119"/>
                  </a:lnTo>
                  <a:lnTo>
                    <a:pt x="0" y="80"/>
                  </a:lnTo>
                  <a:lnTo>
                    <a:pt x="86" y="0"/>
                  </a:lnTo>
                  <a:lnTo>
                    <a:pt x="181" y="26"/>
                  </a:lnTo>
                  <a:lnTo>
                    <a:pt x="181" y="1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50">
              <a:extLst>
                <a:ext uri="{FF2B5EF4-FFF2-40B4-BE49-F238E27FC236}">
                  <a16:creationId xmlns:a16="http://schemas.microsoft.com/office/drawing/2014/main" id="{11323FBC-855C-40E6-B578-0C3489ABA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227013"/>
              <a:ext cx="236538" cy="236537"/>
            </a:xfrm>
            <a:custGeom>
              <a:avLst/>
              <a:gdLst>
                <a:gd name="T0" fmla="*/ 135 w 149"/>
                <a:gd name="T1" fmla="*/ 149 h 149"/>
                <a:gd name="T2" fmla="*/ 0 w 149"/>
                <a:gd name="T3" fmla="*/ 15 h 149"/>
                <a:gd name="T4" fmla="*/ 14 w 149"/>
                <a:gd name="T5" fmla="*/ 0 h 149"/>
                <a:gd name="T6" fmla="*/ 149 w 149"/>
                <a:gd name="T7" fmla="*/ 135 h 149"/>
                <a:gd name="T8" fmla="*/ 135 w 149"/>
                <a:gd name="T9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135" y="149"/>
                  </a:moveTo>
                  <a:lnTo>
                    <a:pt x="0" y="15"/>
                  </a:lnTo>
                  <a:lnTo>
                    <a:pt x="14" y="0"/>
                  </a:lnTo>
                  <a:lnTo>
                    <a:pt x="149" y="135"/>
                  </a:lnTo>
                  <a:lnTo>
                    <a:pt x="135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51">
              <a:extLst>
                <a:ext uri="{FF2B5EF4-FFF2-40B4-BE49-F238E27FC236}">
                  <a16:creationId xmlns:a16="http://schemas.microsoft.com/office/drawing/2014/main" id="{F7047594-3265-4F41-9957-4A9160A7F45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227013"/>
              <a:ext cx="236538" cy="236537"/>
            </a:xfrm>
            <a:custGeom>
              <a:avLst/>
              <a:gdLst>
                <a:gd name="T0" fmla="*/ 0 w 149"/>
                <a:gd name="T1" fmla="*/ 135 h 149"/>
                <a:gd name="T2" fmla="*/ 135 w 149"/>
                <a:gd name="T3" fmla="*/ 0 h 149"/>
                <a:gd name="T4" fmla="*/ 149 w 149"/>
                <a:gd name="T5" fmla="*/ 15 h 149"/>
                <a:gd name="T6" fmla="*/ 14 w 149"/>
                <a:gd name="T7" fmla="*/ 149 h 149"/>
                <a:gd name="T8" fmla="*/ 0 w 149"/>
                <a:gd name="T9" fmla="*/ 13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0" y="135"/>
                  </a:moveTo>
                  <a:lnTo>
                    <a:pt x="135" y="0"/>
                  </a:lnTo>
                  <a:lnTo>
                    <a:pt x="149" y="15"/>
                  </a:lnTo>
                  <a:lnTo>
                    <a:pt x="14" y="149"/>
                  </a:lnTo>
                  <a:lnTo>
                    <a:pt x="0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Rectangle 52">
              <a:extLst>
                <a:ext uri="{FF2B5EF4-FFF2-40B4-BE49-F238E27FC236}">
                  <a16:creationId xmlns:a16="http://schemas.microsoft.com/office/drawing/2014/main" id="{4AC26561-A9F1-47D9-AF27-546007043D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688" y="431800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Freeform 53">
              <a:extLst>
                <a:ext uri="{FF2B5EF4-FFF2-40B4-BE49-F238E27FC236}">
                  <a16:creationId xmlns:a16="http://schemas.microsoft.com/office/drawing/2014/main" id="{76F2A975-130E-475E-A0FB-B6929A1541A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450850"/>
              <a:ext cx="236538" cy="234950"/>
            </a:xfrm>
            <a:custGeom>
              <a:avLst/>
              <a:gdLst>
                <a:gd name="T0" fmla="*/ 135 w 149"/>
                <a:gd name="T1" fmla="*/ 148 h 148"/>
                <a:gd name="T2" fmla="*/ 0 w 149"/>
                <a:gd name="T3" fmla="*/ 14 h 148"/>
                <a:gd name="T4" fmla="*/ 14 w 149"/>
                <a:gd name="T5" fmla="*/ 0 h 148"/>
                <a:gd name="T6" fmla="*/ 149 w 149"/>
                <a:gd name="T7" fmla="*/ 134 h 148"/>
                <a:gd name="T8" fmla="*/ 135 w 149"/>
                <a:gd name="T9" fmla="*/ 14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8">
                  <a:moveTo>
                    <a:pt x="135" y="148"/>
                  </a:moveTo>
                  <a:lnTo>
                    <a:pt x="0" y="14"/>
                  </a:lnTo>
                  <a:lnTo>
                    <a:pt x="14" y="0"/>
                  </a:lnTo>
                  <a:lnTo>
                    <a:pt x="149" y="134"/>
                  </a:lnTo>
                  <a:lnTo>
                    <a:pt x="135" y="1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Freeform 54">
              <a:extLst>
                <a:ext uri="{FF2B5EF4-FFF2-40B4-BE49-F238E27FC236}">
                  <a16:creationId xmlns:a16="http://schemas.microsoft.com/office/drawing/2014/main" id="{999B3583-CD90-4403-AF59-9982048AF9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450850"/>
              <a:ext cx="236538" cy="234950"/>
            </a:xfrm>
            <a:custGeom>
              <a:avLst/>
              <a:gdLst>
                <a:gd name="T0" fmla="*/ 0 w 149"/>
                <a:gd name="T1" fmla="*/ 134 h 148"/>
                <a:gd name="T2" fmla="*/ 135 w 149"/>
                <a:gd name="T3" fmla="*/ 0 h 148"/>
                <a:gd name="T4" fmla="*/ 149 w 149"/>
                <a:gd name="T5" fmla="*/ 14 h 148"/>
                <a:gd name="T6" fmla="*/ 14 w 149"/>
                <a:gd name="T7" fmla="*/ 148 h 148"/>
                <a:gd name="T8" fmla="*/ 0 w 149"/>
                <a:gd name="T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8">
                  <a:moveTo>
                    <a:pt x="0" y="134"/>
                  </a:moveTo>
                  <a:lnTo>
                    <a:pt x="135" y="0"/>
                  </a:lnTo>
                  <a:lnTo>
                    <a:pt x="149" y="14"/>
                  </a:lnTo>
                  <a:lnTo>
                    <a:pt x="14" y="148"/>
                  </a:lnTo>
                  <a:lnTo>
                    <a:pt x="0" y="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" name="Rectangle 55">
              <a:extLst>
                <a:ext uri="{FF2B5EF4-FFF2-40B4-BE49-F238E27FC236}">
                  <a16:creationId xmlns:a16="http://schemas.microsoft.com/office/drawing/2014/main" id="{A7BF5B74-6A2E-46E4-B2AF-107149822D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688" y="654050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" name="Freeform 56">
              <a:extLst>
                <a:ext uri="{FF2B5EF4-FFF2-40B4-BE49-F238E27FC236}">
                  <a16:creationId xmlns:a16="http://schemas.microsoft.com/office/drawing/2014/main" id="{E9BC0C51-57FA-45DA-9948-5A9F02A142D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676275"/>
              <a:ext cx="236538" cy="233362"/>
            </a:xfrm>
            <a:custGeom>
              <a:avLst/>
              <a:gdLst>
                <a:gd name="T0" fmla="*/ 135 w 149"/>
                <a:gd name="T1" fmla="*/ 147 h 147"/>
                <a:gd name="T2" fmla="*/ 0 w 149"/>
                <a:gd name="T3" fmla="*/ 12 h 147"/>
                <a:gd name="T4" fmla="*/ 14 w 149"/>
                <a:gd name="T5" fmla="*/ 0 h 147"/>
                <a:gd name="T6" fmla="*/ 149 w 149"/>
                <a:gd name="T7" fmla="*/ 135 h 147"/>
                <a:gd name="T8" fmla="*/ 135 w 149"/>
                <a:gd name="T9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7">
                  <a:moveTo>
                    <a:pt x="135" y="147"/>
                  </a:moveTo>
                  <a:lnTo>
                    <a:pt x="0" y="12"/>
                  </a:lnTo>
                  <a:lnTo>
                    <a:pt x="14" y="0"/>
                  </a:lnTo>
                  <a:lnTo>
                    <a:pt x="149" y="135"/>
                  </a:lnTo>
                  <a:lnTo>
                    <a:pt x="135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Freeform 57">
              <a:extLst>
                <a:ext uri="{FF2B5EF4-FFF2-40B4-BE49-F238E27FC236}">
                  <a16:creationId xmlns:a16="http://schemas.microsoft.com/office/drawing/2014/main" id="{5AAEE707-CAE3-48E8-A12D-08CF17EB36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676275"/>
              <a:ext cx="236538" cy="233362"/>
            </a:xfrm>
            <a:custGeom>
              <a:avLst/>
              <a:gdLst>
                <a:gd name="T0" fmla="*/ 0 w 149"/>
                <a:gd name="T1" fmla="*/ 135 h 147"/>
                <a:gd name="T2" fmla="*/ 135 w 149"/>
                <a:gd name="T3" fmla="*/ 0 h 147"/>
                <a:gd name="T4" fmla="*/ 149 w 149"/>
                <a:gd name="T5" fmla="*/ 12 h 147"/>
                <a:gd name="T6" fmla="*/ 14 w 149"/>
                <a:gd name="T7" fmla="*/ 147 h 147"/>
                <a:gd name="T8" fmla="*/ 0 w 149"/>
                <a:gd name="T9" fmla="*/ 135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7">
                  <a:moveTo>
                    <a:pt x="0" y="135"/>
                  </a:moveTo>
                  <a:lnTo>
                    <a:pt x="135" y="0"/>
                  </a:lnTo>
                  <a:lnTo>
                    <a:pt x="149" y="12"/>
                  </a:lnTo>
                  <a:lnTo>
                    <a:pt x="14" y="147"/>
                  </a:lnTo>
                  <a:lnTo>
                    <a:pt x="0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" name="Rectangle 58">
              <a:extLst>
                <a:ext uri="{FF2B5EF4-FFF2-40B4-BE49-F238E27FC236}">
                  <a16:creationId xmlns:a16="http://schemas.microsoft.com/office/drawing/2014/main" id="{F10C0243-E3EC-4CF4-991B-BF847D15E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63" y="755650"/>
              <a:ext cx="825500" cy="396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" name="Rectangle 59">
              <a:extLst>
                <a:ext uri="{FF2B5EF4-FFF2-40B4-BE49-F238E27FC236}">
                  <a16:creationId xmlns:a16="http://schemas.microsoft.com/office/drawing/2014/main" id="{1773C38D-4056-459E-B8B6-A873F0D9B9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63" y="950913"/>
              <a:ext cx="825500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" name="Rectangle 60">
              <a:extLst>
                <a:ext uri="{FF2B5EF4-FFF2-40B4-BE49-F238E27FC236}">
                  <a16:creationId xmlns:a16="http://schemas.microsoft.com/office/drawing/2014/main" id="{8380734C-99DA-478D-A9C6-D1D940CD86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863" y="755650"/>
              <a:ext cx="38100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" name="Freeform 61">
              <a:extLst>
                <a:ext uri="{FF2B5EF4-FFF2-40B4-BE49-F238E27FC236}">
                  <a16:creationId xmlns:a16="http://schemas.microsoft.com/office/drawing/2014/main" id="{4B55D834-C405-4ED3-8497-475F7479F4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9650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3 w 125"/>
                <a:gd name="T3" fmla="*/ 0 h 124"/>
                <a:gd name="T4" fmla="*/ 125 w 125"/>
                <a:gd name="T5" fmla="*/ 12 h 124"/>
                <a:gd name="T6" fmla="*/ 11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3" y="0"/>
                  </a:lnTo>
                  <a:lnTo>
                    <a:pt x="125" y="12"/>
                  </a:lnTo>
                  <a:lnTo>
                    <a:pt x="11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" name="Freeform 62">
              <a:extLst>
                <a:ext uri="{FF2B5EF4-FFF2-40B4-BE49-F238E27FC236}">
                  <a16:creationId xmlns:a16="http://schemas.microsoft.com/office/drawing/2014/main" id="{B1394DF4-FDD9-42BD-9199-1EB6F76D1B5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9650" y="773113"/>
              <a:ext cx="198438" cy="196850"/>
            </a:xfrm>
            <a:custGeom>
              <a:avLst/>
              <a:gdLst>
                <a:gd name="T0" fmla="*/ 11 w 125"/>
                <a:gd name="T1" fmla="*/ 0 h 124"/>
                <a:gd name="T2" fmla="*/ 125 w 125"/>
                <a:gd name="T3" fmla="*/ 112 h 124"/>
                <a:gd name="T4" fmla="*/ 113 w 125"/>
                <a:gd name="T5" fmla="*/ 124 h 124"/>
                <a:gd name="T6" fmla="*/ 0 w 125"/>
                <a:gd name="T7" fmla="*/ 12 h 124"/>
                <a:gd name="T8" fmla="*/ 11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1" y="0"/>
                  </a:moveTo>
                  <a:lnTo>
                    <a:pt x="125" y="112"/>
                  </a:lnTo>
                  <a:lnTo>
                    <a:pt x="113" y="124"/>
                  </a:lnTo>
                  <a:lnTo>
                    <a:pt x="0" y="12"/>
                  </a:lnTo>
                  <a:lnTo>
                    <a:pt x="1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2" name="Rectangle 63">
              <a:extLst>
                <a:ext uri="{FF2B5EF4-FFF2-40B4-BE49-F238E27FC236}">
                  <a16:creationId xmlns:a16="http://schemas.microsoft.com/office/drawing/2014/main" id="{63C726B3-9211-4442-855E-91ED86BEA5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50" y="755650"/>
              <a:ext cx="39688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" name="Freeform 64">
              <a:extLst>
                <a:ext uri="{FF2B5EF4-FFF2-40B4-BE49-F238E27FC236}">
                  <a16:creationId xmlns:a16="http://schemas.microsoft.com/office/drawing/2014/main" id="{738D465D-0544-4089-8C80-4CBDDF5DE2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19150" y="773113"/>
              <a:ext cx="201613" cy="196850"/>
            </a:xfrm>
            <a:custGeom>
              <a:avLst/>
              <a:gdLst>
                <a:gd name="T0" fmla="*/ 0 w 127"/>
                <a:gd name="T1" fmla="*/ 112 h 124"/>
                <a:gd name="T2" fmla="*/ 114 w 127"/>
                <a:gd name="T3" fmla="*/ 0 h 124"/>
                <a:gd name="T4" fmla="*/ 127 w 127"/>
                <a:gd name="T5" fmla="*/ 12 h 124"/>
                <a:gd name="T6" fmla="*/ 12 w 127"/>
                <a:gd name="T7" fmla="*/ 124 h 124"/>
                <a:gd name="T8" fmla="*/ 0 w 127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24">
                  <a:moveTo>
                    <a:pt x="0" y="112"/>
                  </a:moveTo>
                  <a:lnTo>
                    <a:pt x="114" y="0"/>
                  </a:lnTo>
                  <a:lnTo>
                    <a:pt x="127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" name="Freeform 65">
              <a:extLst>
                <a:ext uri="{FF2B5EF4-FFF2-40B4-BE49-F238E27FC236}">
                  <a16:creationId xmlns:a16="http://schemas.microsoft.com/office/drawing/2014/main" id="{866E47CB-E656-465C-A0FD-EB1ADBBF72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19150" y="773113"/>
              <a:ext cx="201613" cy="196850"/>
            </a:xfrm>
            <a:custGeom>
              <a:avLst/>
              <a:gdLst>
                <a:gd name="T0" fmla="*/ 12 w 127"/>
                <a:gd name="T1" fmla="*/ 0 h 124"/>
                <a:gd name="T2" fmla="*/ 127 w 127"/>
                <a:gd name="T3" fmla="*/ 112 h 124"/>
                <a:gd name="T4" fmla="*/ 114 w 127"/>
                <a:gd name="T5" fmla="*/ 124 h 124"/>
                <a:gd name="T6" fmla="*/ 0 w 127"/>
                <a:gd name="T7" fmla="*/ 12 h 124"/>
                <a:gd name="T8" fmla="*/ 12 w 127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24">
                  <a:moveTo>
                    <a:pt x="12" y="0"/>
                  </a:moveTo>
                  <a:lnTo>
                    <a:pt x="127" y="112"/>
                  </a:lnTo>
                  <a:lnTo>
                    <a:pt x="114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" name="Rectangle 66">
              <a:extLst>
                <a:ext uri="{FF2B5EF4-FFF2-40B4-BE49-F238E27FC236}">
                  <a16:creationId xmlns:a16="http://schemas.microsoft.com/office/drawing/2014/main" id="{C044EDBF-CE5B-4FC1-AF1E-5A26F378A5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450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" name="Freeform 67">
              <a:extLst>
                <a:ext uri="{FF2B5EF4-FFF2-40B4-BE49-F238E27FC236}">
                  <a16:creationId xmlns:a16="http://schemas.microsoft.com/office/drawing/2014/main" id="{2F6EED97-C048-40E3-BA6F-1F65A2E8CFC1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825" y="773113"/>
              <a:ext cx="196850" cy="196850"/>
            </a:xfrm>
            <a:custGeom>
              <a:avLst/>
              <a:gdLst>
                <a:gd name="T0" fmla="*/ 0 w 124"/>
                <a:gd name="T1" fmla="*/ 112 h 124"/>
                <a:gd name="T2" fmla="*/ 114 w 124"/>
                <a:gd name="T3" fmla="*/ 0 h 124"/>
                <a:gd name="T4" fmla="*/ 124 w 124"/>
                <a:gd name="T5" fmla="*/ 12 h 124"/>
                <a:gd name="T6" fmla="*/ 12 w 124"/>
                <a:gd name="T7" fmla="*/ 124 h 124"/>
                <a:gd name="T8" fmla="*/ 0 w 124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0" y="112"/>
                  </a:moveTo>
                  <a:lnTo>
                    <a:pt x="114" y="0"/>
                  </a:lnTo>
                  <a:lnTo>
                    <a:pt x="124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" name="Freeform 68">
              <a:extLst>
                <a:ext uri="{FF2B5EF4-FFF2-40B4-BE49-F238E27FC236}">
                  <a16:creationId xmlns:a16="http://schemas.microsoft.com/office/drawing/2014/main" id="{1767F623-FE29-4252-9F14-9284771D6CC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825" y="773113"/>
              <a:ext cx="196850" cy="196850"/>
            </a:xfrm>
            <a:custGeom>
              <a:avLst/>
              <a:gdLst>
                <a:gd name="T0" fmla="*/ 12 w 124"/>
                <a:gd name="T1" fmla="*/ 0 h 124"/>
                <a:gd name="T2" fmla="*/ 124 w 124"/>
                <a:gd name="T3" fmla="*/ 112 h 124"/>
                <a:gd name="T4" fmla="*/ 114 w 124"/>
                <a:gd name="T5" fmla="*/ 124 h 124"/>
                <a:gd name="T6" fmla="*/ 0 w 124"/>
                <a:gd name="T7" fmla="*/ 12 h 124"/>
                <a:gd name="T8" fmla="*/ 12 w 12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12" y="0"/>
                  </a:moveTo>
                  <a:lnTo>
                    <a:pt x="124" y="112"/>
                  </a:lnTo>
                  <a:lnTo>
                    <a:pt x="114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" name="Rectangle 69">
              <a:extLst>
                <a:ext uri="{FF2B5EF4-FFF2-40B4-BE49-F238E27FC236}">
                  <a16:creationId xmlns:a16="http://schemas.microsoft.com/office/drawing/2014/main" id="{368C855C-7AE6-4A88-8362-F8CF6D8BF7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538" y="755650"/>
              <a:ext cx="42863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" name="Freeform 70">
              <a:extLst>
                <a:ext uri="{FF2B5EF4-FFF2-40B4-BE49-F238E27FC236}">
                  <a16:creationId xmlns:a16="http://schemas.microsoft.com/office/drawing/2014/main" id="{05733FCB-C243-49A0-94C5-4A26D221BED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913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2 w 125"/>
                <a:gd name="T3" fmla="*/ 0 h 124"/>
                <a:gd name="T4" fmla="*/ 125 w 125"/>
                <a:gd name="T5" fmla="*/ 12 h 124"/>
                <a:gd name="T6" fmla="*/ 12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2" y="0"/>
                  </a:lnTo>
                  <a:lnTo>
                    <a:pt x="125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" name="Freeform 71">
              <a:extLst>
                <a:ext uri="{FF2B5EF4-FFF2-40B4-BE49-F238E27FC236}">
                  <a16:creationId xmlns:a16="http://schemas.microsoft.com/office/drawing/2014/main" id="{143029C6-0643-4222-8ACA-C2C9DAA2C076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913" y="773113"/>
              <a:ext cx="198438" cy="196850"/>
            </a:xfrm>
            <a:custGeom>
              <a:avLst/>
              <a:gdLst>
                <a:gd name="T0" fmla="*/ 12 w 125"/>
                <a:gd name="T1" fmla="*/ 0 h 124"/>
                <a:gd name="T2" fmla="*/ 125 w 125"/>
                <a:gd name="T3" fmla="*/ 112 h 124"/>
                <a:gd name="T4" fmla="*/ 112 w 125"/>
                <a:gd name="T5" fmla="*/ 124 h 124"/>
                <a:gd name="T6" fmla="*/ 0 w 125"/>
                <a:gd name="T7" fmla="*/ 12 h 124"/>
                <a:gd name="T8" fmla="*/ 12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2" y="0"/>
                  </a:moveTo>
                  <a:lnTo>
                    <a:pt x="125" y="112"/>
                  </a:lnTo>
                  <a:lnTo>
                    <a:pt x="112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" name="Rectangle 72">
              <a:extLst>
                <a:ext uri="{FF2B5EF4-FFF2-40B4-BE49-F238E27FC236}">
                  <a16:creationId xmlns:a16="http://schemas.microsoft.com/office/drawing/2014/main" id="{2BCA8371-0410-4AE5-978D-6331520261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950" y="755650"/>
              <a:ext cx="822325" cy="396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" name="Rectangle 73">
              <a:extLst>
                <a:ext uri="{FF2B5EF4-FFF2-40B4-BE49-F238E27FC236}">
                  <a16:creationId xmlns:a16="http://schemas.microsoft.com/office/drawing/2014/main" id="{0268BA82-5653-4EFF-A344-26306DAB50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950" y="950913"/>
              <a:ext cx="822325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" name="Rectangle 74">
              <a:extLst>
                <a:ext uri="{FF2B5EF4-FFF2-40B4-BE49-F238E27FC236}">
                  <a16:creationId xmlns:a16="http://schemas.microsoft.com/office/drawing/2014/main" id="{94FCB2BF-EFA7-4C42-BEF7-3E7194E4C7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2350" y="755650"/>
              <a:ext cx="38100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" name="Freeform 75">
              <a:extLst>
                <a:ext uri="{FF2B5EF4-FFF2-40B4-BE49-F238E27FC236}">
                  <a16:creationId xmlns:a16="http://schemas.microsoft.com/office/drawing/2014/main" id="{521DEBCD-E606-4A7D-8D56-E0236A7961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6138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3 w 125"/>
                <a:gd name="T3" fmla="*/ 0 h 124"/>
                <a:gd name="T4" fmla="*/ 125 w 125"/>
                <a:gd name="T5" fmla="*/ 12 h 124"/>
                <a:gd name="T6" fmla="*/ 10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3" y="0"/>
                  </a:lnTo>
                  <a:lnTo>
                    <a:pt x="125" y="12"/>
                  </a:lnTo>
                  <a:lnTo>
                    <a:pt x="10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" name="Freeform 76">
              <a:extLst>
                <a:ext uri="{FF2B5EF4-FFF2-40B4-BE49-F238E27FC236}">
                  <a16:creationId xmlns:a16="http://schemas.microsoft.com/office/drawing/2014/main" id="{E73138A3-F6FC-48BE-B69D-52FF04DA44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6138" y="773113"/>
              <a:ext cx="198438" cy="196850"/>
            </a:xfrm>
            <a:custGeom>
              <a:avLst/>
              <a:gdLst>
                <a:gd name="T0" fmla="*/ 10 w 125"/>
                <a:gd name="T1" fmla="*/ 0 h 124"/>
                <a:gd name="T2" fmla="*/ 125 w 125"/>
                <a:gd name="T3" fmla="*/ 112 h 124"/>
                <a:gd name="T4" fmla="*/ 113 w 125"/>
                <a:gd name="T5" fmla="*/ 124 h 124"/>
                <a:gd name="T6" fmla="*/ 0 w 125"/>
                <a:gd name="T7" fmla="*/ 12 h 124"/>
                <a:gd name="T8" fmla="*/ 10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0" y="0"/>
                  </a:moveTo>
                  <a:lnTo>
                    <a:pt x="125" y="112"/>
                  </a:lnTo>
                  <a:lnTo>
                    <a:pt x="113" y="124"/>
                  </a:lnTo>
                  <a:lnTo>
                    <a:pt x="0" y="12"/>
                  </a:lnTo>
                  <a:lnTo>
                    <a:pt x="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" name="Rectangle 77">
              <a:extLst>
                <a:ext uri="{FF2B5EF4-FFF2-40B4-BE49-F238E27FC236}">
                  <a16:creationId xmlns:a16="http://schemas.microsoft.com/office/drawing/2014/main" id="{B5AF46C2-0CF1-4815-8EF4-628E968757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0263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" name="Freeform 78">
              <a:extLst>
                <a:ext uri="{FF2B5EF4-FFF2-40B4-BE49-F238E27FC236}">
                  <a16:creationId xmlns:a16="http://schemas.microsoft.com/office/drawing/2014/main" id="{74D0C2DC-DFD0-480E-827B-F1FE880106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5638" y="773113"/>
              <a:ext cx="200025" cy="196850"/>
            </a:xfrm>
            <a:custGeom>
              <a:avLst/>
              <a:gdLst>
                <a:gd name="T0" fmla="*/ 0 w 126"/>
                <a:gd name="T1" fmla="*/ 112 h 124"/>
                <a:gd name="T2" fmla="*/ 114 w 126"/>
                <a:gd name="T3" fmla="*/ 0 h 124"/>
                <a:gd name="T4" fmla="*/ 126 w 126"/>
                <a:gd name="T5" fmla="*/ 12 h 124"/>
                <a:gd name="T6" fmla="*/ 12 w 126"/>
                <a:gd name="T7" fmla="*/ 124 h 124"/>
                <a:gd name="T8" fmla="*/ 0 w 126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124">
                  <a:moveTo>
                    <a:pt x="0" y="112"/>
                  </a:moveTo>
                  <a:lnTo>
                    <a:pt x="114" y="0"/>
                  </a:lnTo>
                  <a:lnTo>
                    <a:pt x="126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" name="Freeform 79">
              <a:extLst>
                <a:ext uri="{FF2B5EF4-FFF2-40B4-BE49-F238E27FC236}">
                  <a16:creationId xmlns:a16="http://schemas.microsoft.com/office/drawing/2014/main" id="{9E5F4017-AAEC-4069-AA06-567117B470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5638" y="773113"/>
              <a:ext cx="200025" cy="196850"/>
            </a:xfrm>
            <a:custGeom>
              <a:avLst/>
              <a:gdLst>
                <a:gd name="T0" fmla="*/ 12 w 126"/>
                <a:gd name="T1" fmla="*/ 0 h 124"/>
                <a:gd name="T2" fmla="*/ 126 w 126"/>
                <a:gd name="T3" fmla="*/ 112 h 124"/>
                <a:gd name="T4" fmla="*/ 114 w 126"/>
                <a:gd name="T5" fmla="*/ 124 h 124"/>
                <a:gd name="T6" fmla="*/ 0 w 126"/>
                <a:gd name="T7" fmla="*/ 12 h 124"/>
                <a:gd name="T8" fmla="*/ 12 w 126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124">
                  <a:moveTo>
                    <a:pt x="12" y="0"/>
                  </a:moveTo>
                  <a:lnTo>
                    <a:pt x="126" y="112"/>
                  </a:lnTo>
                  <a:lnTo>
                    <a:pt x="114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" name="Rectangle 80">
              <a:extLst>
                <a:ext uri="{FF2B5EF4-FFF2-40B4-BE49-F238E27FC236}">
                  <a16:creationId xmlns:a16="http://schemas.microsoft.com/office/drawing/2014/main" id="{96B17C7A-E13E-41B5-AD66-EDA70F5100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2938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" name="Freeform 81">
              <a:extLst>
                <a:ext uri="{FF2B5EF4-FFF2-40B4-BE49-F238E27FC236}">
                  <a16:creationId xmlns:a16="http://schemas.microsoft.com/office/drawing/2014/main" id="{083FFC85-FE06-4F73-83FB-C3A94AC18E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6725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3 w 125"/>
                <a:gd name="T3" fmla="*/ 0 h 124"/>
                <a:gd name="T4" fmla="*/ 125 w 125"/>
                <a:gd name="T5" fmla="*/ 12 h 124"/>
                <a:gd name="T6" fmla="*/ 12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3" y="0"/>
                  </a:lnTo>
                  <a:lnTo>
                    <a:pt x="125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" name="Freeform 82">
              <a:extLst>
                <a:ext uri="{FF2B5EF4-FFF2-40B4-BE49-F238E27FC236}">
                  <a16:creationId xmlns:a16="http://schemas.microsoft.com/office/drawing/2014/main" id="{C0CDB602-89C7-4835-AE26-8C17FB8B1F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6725" y="773113"/>
              <a:ext cx="198438" cy="196850"/>
            </a:xfrm>
            <a:custGeom>
              <a:avLst/>
              <a:gdLst>
                <a:gd name="T0" fmla="*/ 12 w 125"/>
                <a:gd name="T1" fmla="*/ 0 h 124"/>
                <a:gd name="T2" fmla="*/ 125 w 125"/>
                <a:gd name="T3" fmla="*/ 112 h 124"/>
                <a:gd name="T4" fmla="*/ 113 w 125"/>
                <a:gd name="T5" fmla="*/ 124 h 124"/>
                <a:gd name="T6" fmla="*/ 0 w 125"/>
                <a:gd name="T7" fmla="*/ 12 h 124"/>
                <a:gd name="T8" fmla="*/ 12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2" y="0"/>
                  </a:moveTo>
                  <a:lnTo>
                    <a:pt x="125" y="112"/>
                  </a:lnTo>
                  <a:lnTo>
                    <a:pt x="113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" name="Rectangle 83">
              <a:extLst>
                <a:ext uri="{FF2B5EF4-FFF2-40B4-BE49-F238E27FC236}">
                  <a16:creationId xmlns:a16="http://schemas.microsoft.com/office/drawing/2014/main" id="{A5BADA68-D1EB-4341-B6B0-93F950CFB1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4025" y="755650"/>
              <a:ext cx="38100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84">
              <a:extLst>
                <a:ext uri="{FF2B5EF4-FFF2-40B4-BE49-F238E27FC236}">
                  <a16:creationId xmlns:a16="http://schemas.microsoft.com/office/drawing/2014/main" id="{2717D891-7BE7-437B-80A9-F6792B46FF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9400" y="773113"/>
              <a:ext cx="196850" cy="196850"/>
            </a:xfrm>
            <a:custGeom>
              <a:avLst/>
              <a:gdLst>
                <a:gd name="T0" fmla="*/ 0 w 124"/>
                <a:gd name="T1" fmla="*/ 112 h 124"/>
                <a:gd name="T2" fmla="*/ 112 w 124"/>
                <a:gd name="T3" fmla="*/ 0 h 124"/>
                <a:gd name="T4" fmla="*/ 124 w 124"/>
                <a:gd name="T5" fmla="*/ 12 h 124"/>
                <a:gd name="T6" fmla="*/ 12 w 124"/>
                <a:gd name="T7" fmla="*/ 124 h 124"/>
                <a:gd name="T8" fmla="*/ 0 w 124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0" y="112"/>
                  </a:moveTo>
                  <a:lnTo>
                    <a:pt x="112" y="0"/>
                  </a:lnTo>
                  <a:lnTo>
                    <a:pt x="124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" name="Freeform 85">
              <a:extLst>
                <a:ext uri="{FF2B5EF4-FFF2-40B4-BE49-F238E27FC236}">
                  <a16:creationId xmlns:a16="http://schemas.microsoft.com/office/drawing/2014/main" id="{DC4366C6-E81B-496A-B822-15714EF1EC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9400" y="773113"/>
              <a:ext cx="196850" cy="196850"/>
            </a:xfrm>
            <a:custGeom>
              <a:avLst/>
              <a:gdLst>
                <a:gd name="T0" fmla="*/ 12 w 124"/>
                <a:gd name="T1" fmla="*/ 0 h 124"/>
                <a:gd name="T2" fmla="*/ 124 w 124"/>
                <a:gd name="T3" fmla="*/ 112 h 124"/>
                <a:gd name="T4" fmla="*/ 112 w 124"/>
                <a:gd name="T5" fmla="*/ 124 h 124"/>
                <a:gd name="T6" fmla="*/ 0 w 124"/>
                <a:gd name="T7" fmla="*/ 12 h 124"/>
                <a:gd name="T8" fmla="*/ 12 w 12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12" y="0"/>
                  </a:moveTo>
                  <a:lnTo>
                    <a:pt x="124" y="112"/>
                  </a:lnTo>
                  <a:lnTo>
                    <a:pt x="112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" name="Rectangle 86">
              <a:extLst>
                <a:ext uri="{FF2B5EF4-FFF2-40B4-BE49-F238E27FC236}">
                  <a16:creationId xmlns:a16="http://schemas.microsoft.com/office/drawing/2014/main" id="{FE628194-6581-4F2E-9DEA-37F3551D96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6950" y="755650"/>
              <a:ext cx="825500" cy="396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" name="Freeform 87">
              <a:extLst>
                <a:ext uri="{FF2B5EF4-FFF2-40B4-BE49-F238E27FC236}">
                  <a16:creationId xmlns:a16="http://schemas.microsoft.com/office/drawing/2014/main" id="{98DFA2CB-246A-4F53-A52C-2BCBC943BE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6950" y="950913"/>
              <a:ext cx="1379538" cy="44450"/>
            </a:xfrm>
            <a:custGeom>
              <a:avLst/>
              <a:gdLst>
                <a:gd name="T0" fmla="*/ 869 w 869"/>
                <a:gd name="T1" fmla="*/ 0 h 28"/>
                <a:gd name="T2" fmla="*/ 869 w 869"/>
                <a:gd name="T3" fmla="*/ 28 h 28"/>
                <a:gd name="T4" fmla="*/ 0 w 869"/>
                <a:gd name="T5" fmla="*/ 28 h 28"/>
                <a:gd name="T6" fmla="*/ 0 w 869"/>
                <a:gd name="T7" fmla="*/ 0 h 28"/>
                <a:gd name="T8" fmla="*/ 777 w 869"/>
                <a:gd name="T9" fmla="*/ 0 h 28"/>
                <a:gd name="T10" fmla="*/ 869 w 869"/>
                <a:gd name="T11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9" h="28">
                  <a:moveTo>
                    <a:pt x="869" y="0"/>
                  </a:moveTo>
                  <a:lnTo>
                    <a:pt x="869" y="28"/>
                  </a:lnTo>
                  <a:lnTo>
                    <a:pt x="0" y="28"/>
                  </a:lnTo>
                  <a:lnTo>
                    <a:pt x="0" y="0"/>
                  </a:lnTo>
                  <a:lnTo>
                    <a:pt x="777" y="0"/>
                  </a:lnTo>
                  <a:lnTo>
                    <a:pt x="86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" name="Freeform 88">
              <a:extLst>
                <a:ext uri="{FF2B5EF4-FFF2-40B4-BE49-F238E27FC236}">
                  <a16:creationId xmlns:a16="http://schemas.microsoft.com/office/drawing/2014/main" id="{82B18E57-E195-4528-AC76-0334F8E788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6950" y="950913"/>
              <a:ext cx="1379538" cy="44450"/>
            </a:xfrm>
            <a:custGeom>
              <a:avLst/>
              <a:gdLst>
                <a:gd name="T0" fmla="*/ 869 w 869"/>
                <a:gd name="T1" fmla="*/ 0 h 28"/>
                <a:gd name="T2" fmla="*/ 869 w 869"/>
                <a:gd name="T3" fmla="*/ 28 h 28"/>
                <a:gd name="T4" fmla="*/ 0 w 869"/>
                <a:gd name="T5" fmla="*/ 28 h 28"/>
                <a:gd name="T6" fmla="*/ 0 w 869"/>
                <a:gd name="T7" fmla="*/ 0 h 28"/>
                <a:gd name="T8" fmla="*/ 777 w 869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9" h="28">
                  <a:moveTo>
                    <a:pt x="869" y="0"/>
                  </a:moveTo>
                  <a:lnTo>
                    <a:pt x="869" y="28"/>
                  </a:lnTo>
                  <a:lnTo>
                    <a:pt x="0" y="28"/>
                  </a:lnTo>
                  <a:lnTo>
                    <a:pt x="0" y="0"/>
                  </a:lnTo>
                  <a:lnTo>
                    <a:pt x="777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" name="Rectangle 89">
              <a:extLst>
                <a:ext uri="{FF2B5EF4-FFF2-40B4-BE49-F238E27FC236}">
                  <a16:creationId xmlns:a16="http://schemas.microsoft.com/office/drawing/2014/main" id="{E0316DB3-F419-4F9B-A5F5-D3B3F74C21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4350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" name="Freeform 90">
              <a:extLst>
                <a:ext uri="{FF2B5EF4-FFF2-40B4-BE49-F238E27FC236}">
                  <a16:creationId xmlns:a16="http://schemas.microsoft.com/office/drawing/2014/main" id="{379052D0-DFA5-4C01-B7FA-6ACD387B75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138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3 w 125"/>
                <a:gd name="T3" fmla="*/ 0 h 124"/>
                <a:gd name="T4" fmla="*/ 125 w 125"/>
                <a:gd name="T5" fmla="*/ 12 h 124"/>
                <a:gd name="T6" fmla="*/ 12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3" y="0"/>
                  </a:lnTo>
                  <a:lnTo>
                    <a:pt x="125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" name="Freeform 91">
              <a:extLst>
                <a:ext uri="{FF2B5EF4-FFF2-40B4-BE49-F238E27FC236}">
                  <a16:creationId xmlns:a16="http://schemas.microsoft.com/office/drawing/2014/main" id="{71998360-14DB-4B90-9A2B-434C82D6BE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138" y="773113"/>
              <a:ext cx="198438" cy="196850"/>
            </a:xfrm>
            <a:custGeom>
              <a:avLst/>
              <a:gdLst>
                <a:gd name="T0" fmla="*/ 12 w 125"/>
                <a:gd name="T1" fmla="*/ 0 h 124"/>
                <a:gd name="T2" fmla="*/ 125 w 125"/>
                <a:gd name="T3" fmla="*/ 112 h 124"/>
                <a:gd name="T4" fmla="*/ 113 w 125"/>
                <a:gd name="T5" fmla="*/ 124 h 124"/>
                <a:gd name="T6" fmla="*/ 0 w 125"/>
                <a:gd name="T7" fmla="*/ 12 h 124"/>
                <a:gd name="T8" fmla="*/ 12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2" y="0"/>
                  </a:moveTo>
                  <a:lnTo>
                    <a:pt x="125" y="112"/>
                  </a:lnTo>
                  <a:lnTo>
                    <a:pt x="113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" name="Rectangle 92">
              <a:extLst>
                <a:ext uri="{FF2B5EF4-FFF2-40B4-BE49-F238E27FC236}">
                  <a16:creationId xmlns:a16="http://schemas.microsoft.com/office/drawing/2014/main" id="{D88FC04A-5D40-4535-A027-637B20E188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5438" y="755650"/>
              <a:ext cx="38100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" name="Freeform 93">
              <a:extLst>
                <a:ext uri="{FF2B5EF4-FFF2-40B4-BE49-F238E27FC236}">
                  <a16:creationId xmlns:a16="http://schemas.microsoft.com/office/drawing/2014/main" id="{565BFB6C-653D-454E-8148-C6944E9B40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813" y="773113"/>
              <a:ext cx="196850" cy="196850"/>
            </a:xfrm>
            <a:custGeom>
              <a:avLst/>
              <a:gdLst>
                <a:gd name="T0" fmla="*/ 0 w 124"/>
                <a:gd name="T1" fmla="*/ 112 h 124"/>
                <a:gd name="T2" fmla="*/ 112 w 124"/>
                <a:gd name="T3" fmla="*/ 0 h 124"/>
                <a:gd name="T4" fmla="*/ 124 w 124"/>
                <a:gd name="T5" fmla="*/ 12 h 124"/>
                <a:gd name="T6" fmla="*/ 10 w 124"/>
                <a:gd name="T7" fmla="*/ 124 h 124"/>
                <a:gd name="T8" fmla="*/ 0 w 124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0" y="112"/>
                  </a:moveTo>
                  <a:lnTo>
                    <a:pt x="112" y="0"/>
                  </a:lnTo>
                  <a:lnTo>
                    <a:pt x="124" y="12"/>
                  </a:lnTo>
                  <a:lnTo>
                    <a:pt x="10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" name="Freeform 94">
              <a:extLst>
                <a:ext uri="{FF2B5EF4-FFF2-40B4-BE49-F238E27FC236}">
                  <a16:creationId xmlns:a16="http://schemas.microsoft.com/office/drawing/2014/main" id="{682CD80F-7DD2-4E22-9E14-3FBD59C758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813" y="773113"/>
              <a:ext cx="196850" cy="196850"/>
            </a:xfrm>
            <a:custGeom>
              <a:avLst/>
              <a:gdLst>
                <a:gd name="T0" fmla="*/ 10 w 124"/>
                <a:gd name="T1" fmla="*/ 0 h 124"/>
                <a:gd name="T2" fmla="*/ 124 w 124"/>
                <a:gd name="T3" fmla="*/ 112 h 124"/>
                <a:gd name="T4" fmla="*/ 112 w 124"/>
                <a:gd name="T5" fmla="*/ 124 h 124"/>
                <a:gd name="T6" fmla="*/ 0 w 124"/>
                <a:gd name="T7" fmla="*/ 12 h 124"/>
                <a:gd name="T8" fmla="*/ 10 w 12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10" y="0"/>
                  </a:moveTo>
                  <a:lnTo>
                    <a:pt x="124" y="112"/>
                  </a:lnTo>
                  <a:lnTo>
                    <a:pt x="112" y="124"/>
                  </a:lnTo>
                  <a:lnTo>
                    <a:pt x="0" y="12"/>
                  </a:lnTo>
                  <a:lnTo>
                    <a:pt x="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" name="Rectangle 95">
              <a:extLst>
                <a:ext uri="{FF2B5EF4-FFF2-40B4-BE49-F238E27FC236}">
                  <a16:creationId xmlns:a16="http://schemas.microsoft.com/office/drawing/2014/main" id="{1217EDA2-BCF5-4D83-82E2-5E5420AB39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4938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" name="Freeform 96">
              <a:extLst>
                <a:ext uri="{FF2B5EF4-FFF2-40B4-BE49-F238E27FC236}">
                  <a16:creationId xmlns:a16="http://schemas.microsoft.com/office/drawing/2014/main" id="{512C5156-665F-4A2C-A1C2-81BAD7AE8D9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725" y="773113"/>
              <a:ext cx="201613" cy="196850"/>
            </a:xfrm>
            <a:custGeom>
              <a:avLst/>
              <a:gdLst>
                <a:gd name="T0" fmla="*/ 0 w 127"/>
                <a:gd name="T1" fmla="*/ 112 h 124"/>
                <a:gd name="T2" fmla="*/ 115 w 127"/>
                <a:gd name="T3" fmla="*/ 0 h 124"/>
                <a:gd name="T4" fmla="*/ 127 w 127"/>
                <a:gd name="T5" fmla="*/ 12 h 124"/>
                <a:gd name="T6" fmla="*/ 12 w 127"/>
                <a:gd name="T7" fmla="*/ 124 h 124"/>
                <a:gd name="T8" fmla="*/ 0 w 127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24">
                  <a:moveTo>
                    <a:pt x="0" y="112"/>
                  </a:moveTo>
                  <a:lnTo>
                    <a:pt x="115" y="0"/>
                  </a:lnTo>
                  <a:lnTo>
                    <a:pt x="127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" name="Freeform 97">
              <a:extLst>
                <a:ext uri="{FF2B5EF4-FFF2-40B4-BE49-F238E27FC236}">
                  <a16:creationId xmlns:a16="http://schemas.microsoft.com/office/drawing/2014/main" id="{7FE04FB5-5080-49E9-A0D8-AAF711146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725" y="773113"/>
              <a:ext cx="201613" cy="196850"/>
            </a:xfrm>
            <a:custGeom>
              <a:avLst/>
              <a:gdLst>
                <a:gd name="T0" fmla="*/ 12 w 127"/>
                <a:gd name="T1" fmla="*/ 0 h 124"/>
                <a:gd name="T2" fmla="*/ 127 w 127"/>
                <a:gd name="T3" fmla="*/ 112 h 124"/>
                <a:gd name="T4" fmla="*/ 115 w 127"/>
                <a:gd name="T5" fmla="*/ 124 h 124"/>
                <a:gd name="T6" fmla="*/ 0 w 127"/>
                <a:gd name="T7" fmla="*/ 12 h 124"/>
                <a:gd name="T8" fmla="*/ 12 w 127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24">
                  <a:moveTo>
                    <a:pt x="12" y="0"/>
                  </a:moveTo>
                  <a:lnTo>
                    <a:pt x="127" y="112"/>
                  </a:lnTo>
                  <a:lnTo>
                    <a:pt x="115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" name="Rectangle 98">
              <a:extLst>
                <a:ext uri="{FF2B5EF4-FFF2-40B4-BE49-F238E27FC236}">
                  <a16:creationId xmlns:a16="http://schemas.microsoft.com/office/drawing/2014/main" id="{DC769D2A-1CD5-4917-8826-F175F7B0A3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6025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" name="Freeform 99">
              <a:extLst>
                <a:ext uri="{FF2B5EF4-FFF2-40B4-BE49-F238E27FC236}">
                  <a16:creationId xmlns:a16="http://schemas.microsoft.com/office/drawing/2014/main" id="{AFDB2CDD-58DD-4566-8CE6-230FD7A66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1400" y="773113"/>
              <a:ext cx="196850" cy="196850"/>
            </a:xfrm>
            <a:custGeom>
              <a:avLst/>
              <a:gdLst>
                <a:gd name="T0" fmla="*/ 0 w 124"/>
                <a:gd name="T1" fmla="*/ 112 h 124"/>
                <a:gd name="T2" fmla="*/ 112 w 124"/>
                <a:gd name="T3" fmla="*/ 0 h 124"/>
                <a:gd name="T4" fmla="*/ 124 w 124"/>
                <a:gd name="T5" fmla="*/ 12 h 124"/>
                <a:gd name="T6" fmla="*/ 12 w 124"/>
                <a:gd name="T7" fmla="*/ 124 h 124"/>
                <a:gd name="T8" fmla="*/ 0 w 124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0" y="112"/>
                  </a:moveTo>
                  <a:lnTo>
                    <a:pt x="112" y="0"/>
                  </a:lnTo>
                  <a:lnTo>
                    <a:pt x="124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" name="Freeform 100">
              <a:extLst>
                <a:ext uri="{FF2B5EF4-FFF2-40B4-BE49-F238E27FC236}">
                  <a16:creationId xmlns:a16="http://schemas.microsoft.com/office/drawing/2014/main" id="{8B38F27C-A816-456A-86AE-8E67DC7C96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1400" y="773113"/>
              <a:ext cx="196850" cy="196850"/>
            </a:xfrm>
            <a:custGeom>
              <a:avLst/>
              <a:gdLst>
                <a:gd name="T0" fmla="*/ 12 w 124"/>
                <a:gd name="T1" fmla="*/ 0 h 124"/>
                <a:gd name="T2" fmla="*/ 124 w 124"/>
                <a:gd name="T3" fmla="*/ 112 h 124"/>
                <a:gd name="T4" fmla="*/ 112 w 124"/>
                <a:gd name="T5" fmla="*/ 124 h 124"/>
                <a:gd name="T6" fmla="*/ 0 w 124"/>
                <a:gd name="T7" fmla="*/ 12 h 124"/>
                <a:gd name="T8" fmla="*/ 12 w 12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12" y="0"/>
                  </a:moveTo>
                  <a:lnTo>
                    <a:pt x="124" y="112"/>
                  </a:lnTo>
                  <a:lnTo>
                    <a:pt x="112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" name="Freeform 101">
              <a:extLst>
                <a:ext uri="{FF2B5EF4-FFF2-40B4-BE49-F238E27FC236}">
                  <a16:creationId xmlns:a16="http://schemas.microsoft.com/office/drawing/2014/main" id="{F00B223C-75E4-4F14-9073-53BE001D79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2513" y="628650"/>
              <a:ext cx="652463" cy="474662"/>
            </a:xfrm>
            <a:custGeom>
              <a:avLst/>
              <a:gdLst>
                <a:gd name="T0" fmla="*/ 205 w 205"/>
                <a:gd name="T1" fmla="*/ 149 h 149"/>
                <a:gd name="T2" fmla="*/ 0 w 205"/>
                <a:gd name="T3" fmla="*/ 149 h 149"/>
                <a:gd name="T4" fmla="*/ 0 w 205"/>
                <a:gd name="T5" fmla="*/ 0 h 149"/>
                <a:gd name="T6" fmla="*/ 125 w 205"/>
                <a:gd name="T7" fmla="*/ 0 h 149"/>
                <a:gd name="T8" fmla="*/ 205 w 205"/>
                <a:gd name="T9" fmla="*/ 67 h 149"/>
                <a:gd name="T10" fmla="*/ 205 w 205"/>
                <a:gd name="T11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5" h="149">
                  <a:moveTo>
                    <a:pt x="205" y="149"/>
                  </a:move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5" y="0"/>
                    <a:pt x="125" y="0"/>
                    <a:pt x="125" y="0"/>
                  </a:cubicBezTo>
                  <a:cubicBezTo>
                    <a:pt x="169" y="0"/>
                    <a:pt x="205" y="30"/>
                    <a:pt x="205" y="67"/>
                  </a:cubicBezTo>
                  <a:lnTo>
                    <a:pt x="205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" name="Rectangle 102">
              <a:extLst>
                <a:ext uri="{FF2B5EF4-FFF2-40B4-BE49-F238E27FC236}">
                  <a16:creationId xmlns:a16="http://schemas.microsoft.com/office/drawing/2014/main" id="{BB933B2E-CB8D-4196-A019-95A9CED740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38" y="698500"/>
              <a:ext cx="219075" cy="49053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" name="Freeform 103">
              <a:extLst>
                <a:ext uri="{FF2B5EF4-FFF2-40B4-BE49-F238E27FC236}">
                  <a16:creationId xmlns:a16="http://schemas.microsoft.com/office/drawing/2014/main" id="{CA053965-32DF-4FDC-842A-28C57A45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163" y="1588"/>
              <a:ext cx="3952875" cy="977900"/>
            </a:xfrm>
            <a:custGeom>
              <a:avLst/>
              <a:gdLst>
                <a:gd name="T0" fmla="*/ 2474 w 2490"/>
                <a:gd name="T1" fmla="*/ 616 h 616"/>
                <a:gd name="T2" fmla="*/ 580 w 2490"/>
                <a:gd name="T3" fmla="*/ 48 h 616"/>
                <a:gd name="T4" fmla="*/ 28 w 2490"/>
                <a:gd name="T5" fmla="*/ 469 h 616"/>
                <a:gd name="T6" fmla="*/ 0 w 2490"/>
                <a:gd name="T7" fmla="*/ 437 h 616"/>
                <a:gd name="T8" fmla="*/ 572 w 2490"/>
                <a:gd name="T9" fmla="*/ 0 h 616"/>
                <a:gd name="T10" fmla="*/ 2490 w 2490"/>
                <a:gd name="T11" fmla="*/ 578 h 616"/>
                <a:gd name="T12" fmla="*/ 2474 w 2490"/>
                <a:gd name="T13" fmla="*/ 616 h 6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90" h="616">
                  <a:moveTo>
                    <a:pt x="2474" y="616"/>
                  </a:moveTo>
                  <a:lnTo>
                    <a:pt x="580" y="48"/>
                  </a:lnTo>
                  <a:lnTo>
                    <a:pt x="28" y="469"/>
                  </a:lnTo>
                  <a:lnTo>
                    <a:pt x="0" y="437"/>
                  </a:lnTo>
                  <a:lnTo>
                    <a:pt x="572" y="0"/>
                  </a:lnTo>
                  <a:lnTo>
                    <a:pt x="2490" y="578"/>
                  </a:lnTo>
                  <a:lnTo>
                    <a:pt x="2474" y="6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" name="Rectangle 104">
              <a:extLst>
                <a:ext uri="{FF2B5EF4-FFF2-40B4-BE49-F238E27FC236}">
                  <a16:creationId xmlns:a16="http://schemas.microsoft.com/office/drawing/2014/main" id="{7D6B372F-0CAD-4106-B3FF-C0F656B191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4188" y="966788"/>
              <a:ext cx="44450" cy="10128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" name="Rectangle 105">
              <a:extLst>
                <a:ext uri="{FF2B5EF4-FFF2-40B4-BE49-F238E27FC236}">
                  <a16:creationId xmlns:a16="http://schemas.microsoft.com/office/drawing/2014/main" id="{07C6B653-2A17-4D47-B433-088BD9501A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2875" y="1938338"/>
              <a:ext cx="736600" cy="2413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" name="Rectangle 106">
              <a:extLst>
                <a:ext uri="{FF2B5EF4-FFF2-40B4-BE49-F238E27FC236}">
                  <a16:creationId xmlns:a16="http://schemas.microsoft.com/office/drawing/2014/main" id="{4BD787A6-7377-46A6-B62E-2443FEA87F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338" y="1855788"/>
              <a:ext cx="187325" cy="1238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" name="Rectangle 107">
              <a:extLst>
                <a:ext uri="{FF2B5EF4-FFF2-40B4-BE49-F238E27FC236}">
                  <a16:creationId xmlns:a16="http://schemas.microsoft.com/office/drawing/2014/main" id="{AAE47738-7F13-4C0B-A8AC-AFECE3E3D7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4825" y="752475"/>
              <a:ext cx="771525" cy="365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7" name="Freeform 108">
              <a:extLst>
                <a:ext uri="{FF2B5EF4-FFF2-40B4-BE49-F238E27FC236}">
                  <a16:creationId xmlns:a16="http://schemas.microsoft.com/office/drawing/2014/main" id="{9365CFDA-7203-4300-A815-DAA2CDFC0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4825" y="900113"/>
              <a:ext cx="1287463" cy="88900"/>
            </a:xfrm>
            <a:custGeom>
              <a:avLst/>
              <a:gdLst>
                <a:gd name="T0" fmla="*/ 0 w 811"/>
                <a:gd name="T1" fmla="*/ 56 h 56"/>
                <a:gd name="T2" fmla="*/ 0 w 811"/>
                <a:gd name="T3" fmla="*/ 30 h 56"/>
                <a:gd name="T4" fmla="*/ 725 w 811"/>
                <a:gd name="T5" fmla="*/ 30 h 56"/>
                <a:gd name="T6" fmla="*/ 735 w 811"/>
                <a:gd name="T7" fmla="*/ 0 h 56"/>
                <a:gd name="T8" fmla="*/ 811 w 811"/>
                <a:gd name="T9" fmla="*/ 30 h 56"/>
                <a:gd name="T10" fmla="*/ 811 w 811"/>
                <a:gd name="T11" fmla="*/ 56 h 56"/>
                <a:gd name="T12" fmla="*/ 0 w 811"/>
                <a:gd name="T13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1" h="56">
                  <a:moveTo>
                    <a:pt x="0" y="56"/>
                  </a:moveTo>
                  <a:lnTo>
                    <a:pt x="0" y="30"/>
                  </a:lnTo>
                  <a:lnTo>
                    <a:pt x="725" y="30"/>
                  </a:lnTo>
                  <a:lnTo>
                    <a:pt x="735" y="0"/>
                  </a:lnTo>
                  <a:lnTo>
                    <a:pt x="811" y="30"/>
                  </a:lnTo>
                  <a:lnTo>
                    <a:pt x="811" y="56"/>
                  </a:lnTo>
                  <a:lnTo>
                    <a:pt x="0" y="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8" name="Rectangle 109">
              <a:extLst>
                <a:ext uri="{FF2B5EF4-FFF2-40B4-BE49-F238E27FC236}">
                  <a16:creationId xmlns:a16="http://schemas.microsoft.com/office/drawing/2014/main" id="{9834D786-7F0E-4869-8E4C-94773F62D7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1425" y="752475"/>
              <a:ext cx="34925" cy="2143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9" name="Rectangle 110">
              <a:extLst>
                <a:ext uri="{FF2B5EF4-FFF2-40B4-BE49-F238E27FC236}">
                  <a16:creationId xmlns:a16="http://schemas.microsoft.com/office/drawing/2014/main" id="{775225B6-7065-466A-ACA6-9C49CF3C0A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9700" y="820738"/>
              <a:ext cx="38100" cy="1333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0" name="Freeform 111">
              <a:extLst>
                <a:ext uri="{FF2B5EF4-FFF2-40B4-BE49-F238E27FC236}">
                  <a16:creationId xmlns:a16="http://schemas.microsoft.com/office/drawing/2014/main" id="{A1302127-4C96-44EF-83AE-D6EE0B831F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4738" y="768350"/>
              <a:ext cx="185738" cy="185737"/>
            </a:xfrm>
            <a:custGeom>
              <a:avLst/>
              <a:gdLst>
                <a:gd name="T0" fmla="*/ 0 w 117"/>
                <a:gd name="T1" fmla="*/ 105 h 117"/>
                <a:gd name="T2" fmla="*/ 107 w 117"/>
                <a:gd name="T3" fmla="*/ 0 h 117"/>
                <a:gd name="T4" fmla="*/ 117 w 117"/>
                <a:gd name="T5" fmla="*/ 11 h 117"/>
                <a:gd name="T6" fmla="*/ 12 w 117"/>
                <a:gd name="T7" fmla="*/ 117 h 117"/>
                <a:gd name="T8" fmla="*/ 0 w 117"/>
                <a:gd name="T9" fmla="*/ 10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117">
                  <a:moveTo>
                    <a:pt x="0" y="105"/>
                  </a:moveTo>
                  <a:lnTo>
                    <a:pt x="107" y="0"/>
                  </a:lnTo>
                  <a:lnTo>
                    <a:pt x="117" y="11"/>
                  </a:lnTo>
                  <a:lnTo>
                    <a:pt x="12" y="117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1" name="Freeform 112">
              <a:extLst>
                <a:ext uri="{FF2B5EF4-FFF2-40B4-BE49-F238E27FC236}">
                  <a16:creationId xmlns:a16="http://schemas.microsoft.com/office/drawing/2014/main" id="{B3828D09-A616-4A0F-9CBE-095531BA62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7300" y="814388"/>
              <a:ext cx="142875" cy="139700"/>
            </a:xfrm>
            <a:custGeom>
              <a:avLst/>
              <a:gdLst>
                <a:gd name="T0" fmla="*/ 0 w 90"/>
                <a:gd name="T1" fmla="*/ 78 h 88"/>
                <a:gd name="T2" fmla="*/ 78 w 90"/>
                <a:gd name="T3" fmla="*/ 0 h 88"/>
                <a:gd name="T4" fmla="*/ 90 w 90"/>
                <a:gd name="T5" fmla="*/ 10 h 88"/>
                <a:gd name="T6" fmla="*/ 12 w 90"/>
                <a:gd name="T7" fmla="*/ 88 h 88"/>
                <a:gd name="T8" fmla="*/ 0 w 90"/>
                <a:gd name="T9" fmla="*/ 7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88">
                  <a:moveTo>
                    <a:pt x="0" y="78"/>
                  </a:moveTo>
                  <a:lnTo>
                    <a:pt x="78" y="0"/>
                  </a:lnTo>
                  <a:lnTo>
                    <a:pt x="90" y="10"/>
                  </a:lnTo>
                  <a:lnTo>
                    <a:pt x="12" y="88"/>
                  </a:lnTo>
                  <a:lnTo>
                    <a:pt x="0" y="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2" name="Freeform 113">
              <a:extLst>
                <a:ext uri="{FF2B5EF4-FFF2-40B4-BE49-F238E27FC236}">
                  <a16:creationId xmlns:a16="http://schemas.microsoft.com/office/drawing/2014/main" id="{0338005D-502F-461C-918E-18CDD5B326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4738" y="768350"/>
              <a:ext cx="185738" cy="185737"/>
            </a:xfrm>
            <a:custGeom>
              <a:avLst/>
              <a:gdLst>
                <a:gd name="T0" fmla="*/ 12 w 117"/>
                <a:gd name="T1" fmla="*/ 0 h 117"/>
                <a:gd name="T2" fmla="*/ 117 w 117"/>
                <a:gd name="T3" fmla="*/ 105 h 117"/>
                <a:gd name="T4" fmla="*/ 107 w 117"/>
                <a:gd name="T5" fmla="*/ 117 h 117"/>
                <a:gd name="T6" fmla="*/ 0 w 117"/>
                <a:gd name="T7" fmla="*/ 11 h 117"/>
                <a:gd name="T8" fmla="*/ 12 w 117"/>
                <a:gd name="T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117">
                  <a:moveTo>
                    <a:pt x="12" y="0"/>
                  </a:moveTo>
                  <a:lnTo>
                    <a:pt x="117" y="105"/>
                  </a:lnTo>
                  <a:lnTo>
                    <a:pt x="107" y="117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3" name="Rectangle 114">
              <a:extLst>
                <a:ext uri="{FF2B5EF4-FFF2-40B4-BE49-F238E27FC236}">
                  <a16:creationId xmlns:a16="http://schemas.microsoft.com/office/drawing/2014/main" id="{2BEF9CB2-7C6F-4ABC-ADC7-6569CDF4AD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2038" y="752475"/>
              <a:ext cx="38100" cy="2143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4" name="Freeform 115">
              <a:extLst>
                <a:ext uri="{FF2B5EF4-FFF2-40B4-BE49-F238E27FC236}">
                  <a16:creationId xmlns:a16="http://schemas.microsoft.com/office/drawing/2014/main" id="{D1D36DFB-ADE7-49A7-A37E-2ED27EA965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0113" y="768350"/>
              <a:ext cx="184150" cy="185737"/>
            </a:xfrm>
            <a:custGeom>
              <a:avLst/>
              <a:gdLst>
                <a:gd name="T0" fmla="*/ 0 w 116"/>
                <a:gd name="T1" fmla="*/ 105 h 117"/>
                <a:gd name="T2" fmla="*/ 104 w 116"/>
                <a:gd name="T3" fmla="*/ 0 h 117"/>
                <a:gd name="T4" fmla="*/ 116 w 116"/>
                <a:gd name="T5" fmla="*/ 11 h 117"/>
                <a:gd name="T6" fmla="*/ 10 w 116"/>
                <a:gd name="T7" fmla="*/ 117 h 117"/>
                <a:gd name="T8" fmla="*/ 0 w 116"/>
                <a:gd name="T9" fmla="*/ 10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7">
                  <a:moveTo>
                    <a:pt x="0" y="105"/>
                  </a:moveTo>
                  <a:lnTo>
                    <a:pt x="104" y="0"/>
                  </a:lnTo>
                  <a:lnTo>
                    <a:pt x="116" y="11"/>
                  </a:lnTo>
                  <a:lnTo>
                    <a:pt x="10" y="117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5" name="Freeform 116">
              <a:extLst>
                <a:ext uri="{FF2B5EF4-FFF2-40B4-BE49-F238E27FC236}">
                  <a16:creationId xmlns:a16="http://schemas.microsoft.com/office/drawing/2014/main" id="{AE1E3BC9-18B4-4A01-811A-96BAB091E7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0113" y="768350"/>
              <a:ext cx="184150" cy="185737"/>
            </a:xfrm>
            <a:custGeom>
              <a:avLst/>
              <a:gdLst>
                <a:gd name="T0" fmla="*/ 10 w 116"/>
                <a:gd name="T1" fmla="*/ 0 h 117"/>
                <a:gd name="T2" fmla="*/ 116 w 116"/>
                <a:gd name="T3" fmla="*/ 105 h 117"/>
                <a:gd name="T4" fmla="*/ 104 w 116"/>
                <a:gd name="T5" fmla="*/ 117 h 117"/>
                <a:gd name="T6" fmla="*/ 0 w 116"/>
                <a:gd name="T7" fmla="*/ 11 h 117"/>
                <a:gd name="T8" fmla="*/ 10 w 116"/>
                <a:gd name="T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7">
                  <a:moveTo>
                    <a:pt x="10" y="0"/>
                  </a:moveTo>
                  <a:lnTo>
                    <a:pt x="116" y="105"/>
                  </a:lnTo>
                  <a:lnTo>
                    <a:pt x="104" y="117"/>
                  </a:lnTo>
                  <a:lnTo>
                    <a:pt x="0" y="11"/>
                  </a:lnTo>
                  <a:lnTo>
                    <a:pt x="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" name="Rectangle 117">
              <a:extLst>
                <a:ext uri="{FF2B5EF4-FFF2-40B4-BE49-F238E27FC236}">
                  <a16:creationId xmlns:a16="http://schemas.microsoft.com/office/drawing/2014/main" id="{8566EEFB-FF76-41CE-A774-D683FB4C54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7413" y="752475"/>
              <a:ext cx="38100" cy="2143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7" name="Freeform 118">
              <a:extLst>
                <a:ext uri="{FF2B5EF4-FFF2-40B4-BE49-F238E27FC236}">
                  <a16:creationId xmlns:a16="http://schemas.microsoft.com/office/drawing/2014/main" id="{020F6A1C-9327-40B1-85D4-B08B15AF10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0725" y="768350"/>
              <a:ext cx="188913" cy="185737"/>
            </a:xfrm>
            <a:custGeom>
              <a:avLst/>
              <a:gdLst>
                <a:gd name="T0" fmla="*/ 0 w 119"/>
                <a:gd name="T1" fmla="*/ 105 h 117"/>
                <a:gd name="T2" fmla="*/ 107 w 119"/>
                <a:gd name="T3" fmla="*/ 0 h 117"/>
                <a:gd name="T4" fmla="*/ 119 w 119"/>
                <a:gd name="T5" fmla="*/ 11 h 117"/>
                <a:gd name="T6" fmla="*/ 12 w 119"/>
                <a:gd name="T7" fmla="*/ 117 h 117"/>
                <a:gd name="T8" fmla="*/ 0 w 119"/>
                <a:gd name="T9" fmla="*/ 10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" h="117">
                  <a:moveTo>
                    <a:pt x="0" y="105"/>
                  </a:moveTo>
                  <a:lnTo>
                    <a:pt x="107" y="0"/>
                  </a:lnTo>
                  <a:lnTo>
                    <a:pt x="119" y="11"/>
                  </a:lnTo>
                  <a:lnTo>
                    <a:pt x="12" y="117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8" name="Freeform 119">
              <a:extLst>
                <a:ext uri="{FF2B5EF4-FFF2-40B4-BE49-F238E27FC236}">
                  <a16:creationId xmlns:a16="http://schemas.microsoft.com/office/drawing/2014/main" id="{021E31CE-2D28-4A5C-A3C5-D7F1D9EE2C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0725" y="768350"/>
              <a:ext cx="188913" cy="185737"/>
            </a:xfrm>
            <a:custGeom>
              <a:avLst/>
              <a:gdLst>
                <a:gd name="T0" fmla="*/ 12 w 119"/>
                <a:gd name="T1" fmla="*/ 0 h 117"/>
                <a:gd name="T2" fmla="*/ 119 w 119"/>
                <a:gd name="T3" fmla="*/ 105 h 117"/>
                <a:gd name="T4" fmla="*/ 107 w 119"/>
                <a:gd name="T5" fmla="*/ 117 h 117"/>
                <a:gd name="T6" fmla="*/ 0 w 119"/>
                <a:gd name="T7" fmla="*/ 11 h 117"/>
                <a:gd name="T8" fmla="*/ 12 w 119"/>
                <a:gd name="T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" h="117">
                  <a:moveTo>
                    <a:pt x="12" y="0"/>
                  </a:moveTo>
                  <a:lnTo>
                    <a:pt x="119" y="105"/>
                  </a:lnTo>
                  <a:lnTo>
                    <a:pt x="107" y="117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9" name="Rectangle 120">
              <a:extLst>
                <a:ext uri="{FF2B5EF4-FFF2-40B4-BE49-F238E27FC236}">
                  <a16:creationId xmlns:a16="http://schemas.microsoft.com/office/drawing/2014/main" id="{EBD1C42F-5831-4FDC-B737-F4870DF1D3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1200" y="752475"/>
              <a:ext cx="34925" cy="2143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0" name="Freeform 121">
              <a:extLst>
                <a:ext uri="{FF2B5EF4-FFF2-40B4-BE49-F238E27FC236}">
                  <a16:creationId xmlns:a16="http://schemas.microsoft.com/office/drawing/2014/main" id="{E3F584C6-B840-4EE8-8D70-7E126C0F1B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100" y="768350"/>
              <a:ext cx="184150" cy="185737"/>
            </a:xfrm>
            <a:custGeom>
              <a:avLst/>
              <a:gdLst>
                <a:gd name="T0" fmla="*/ 0 w 116"/>
                <a:gd name="T1" fmla="*/ 105 h 117"/>
                <a:gd name="T2" fmla="*/ 106 w 116"/>
                <a:gd name="T3" fmla="*/ 0 h 117"/>
                <a:gd name="T4" fmla="*/ 116 w 116"/>
                <a:gd name="T5" fmla="*/ 11 h 117"/>
                <a:gd name="T6" fmla="*/ 12 w 116"/>
                <a:gd name="T7" fmla="*/ 117 h 117"/>
                <a:gd name="T8" fmla="*/ 0 w 116"/>
                <a:gd name="T9" fmla="*/ 10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7">
                  <a:moveTo>
                    <a:pt x="0" y="105"/>
                  </a:moveTo>
                  <a:lnTo>
                    <a:pt x="106" y="0"/>
                  </a:lnTo>
                  <a:lnTo>
                    <a:pt x="116" y="11"/>
                  </a:lnTo>
                  <a:lnTo>
                    <a:pt x="12" y="117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1" name="Freeform 122">
              <a:extLst>
                <a:ext uri="{FF2B5EF4-FFF2-40B4-BE49-F238E27FC236}">
                  <a16:creationId xmlns:a16="http://schemas.microsoft.com/office/drawing/2014/main" id="{22661545-F271-4430-B469-CE501D05AC5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100" y="768350"/>
              <a:ext cx="184150" cy="185737"/>
            </a:xfrm>
            <a:custGeom>
              <a:avLst/>
              <a:gdLst>
                <a:gd name="T0" fmla="*/ 12 w 116"/>
                <a:gd name="T1" fmla="*/ 0 h 117"/>
                <a:gd name="T2" fmla="*/ 116 w 116"/>
                <a:gd name="T3" fmla="*/ 105 h 117"/>
                <a:gd name="T4" fmla="*/ 106 w 116"/>
                <a:gd name="T5" fmla="*/ 117 h 117"/>
                <a:gd name="T6" fmla="*/ 0 w 116"/>
                <a:gd name="T7" fmla="*/ 11 h 117"/>
                <a:gd name="T8" fmla="*/ 12 w 116"/>
                <a:gd name="T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7">
                  <a:moveTo>
                    <a:pt x="12" y="0"/>
                  </a:moveTo>
                  <a:lnTo>
                    <a:pt x="116" y="105"/>
                  </a:lnTo>
                  <a:lnTo>
                    <a:pt x="106" y="117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2" name="Rectangle 123">
              <a:extLst>
                <a:ext uri="{FF2B5EF4-FFF2-40B4-BE49-F238E27FC236}">
                  <a16:creationId xmlns:a16="http://schemas.microsoft.com/office/drawing/2014/main" id="{6C256BCF-4181-44B2-AE9C-50B0069C7B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2875" y="2192338"/>
              <a:ext cx="736600" cy="2428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3" name="Rectangle 124">
              <a:extLst>
                <a:ext uri="{FF2B5EF4-FFF2-40B4-BE49-F238E27FC236}">
                  <a16:creationId xmlns:a16="http://schemas.microsoft.com/office/drawing/2014/main" id="{87E26E99-86AF-41A6-A835-FFE0CBFA6F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5" y="695325"/>
              <a:ext cx="206375" cy="676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4" name="Freeform 125">
              <a:extLst>
                <a:ext uri="{FF2B5EF4-FFF2-40B4-BE49-F238E27FC236}">
                  <a16:creationId xmlns:a16="http://schemas.microsoft.com/office/drawing/2014/main" id="{70061E7F-E120-4FDC-9922-6A14B70E0948}"/>
                </a:ext>
              </a:extLst>
            </p:cNvPr>
            <p:cNvSpPr>
              <a:spLocks/>
            </p:cNvSpPr>
            <p:nvPr/>
          </p:nvSpPr>
          <p:spPr bwMode="auto">
            <a:xfrm>
              <a:off x="752475" y="4430713"/>
              <a:ext cx="1154113" cy="207962"/>
            </a:xfrm>
            <a:custGeom>
              <a:avLst/>
              <a:gdLst>
                <a:gd name="T0" fmla="*/ 362 w 362"/>
                <a:gd name="T1" fmla="*/ 31 h 65"/>
                <a:gd name="T2" fmla="*/ 362 w 362"/>
                <a:gd name="T3" fmla="*/ 65 h 65"/>
                <a:gd name="T4" fmla="*/ 0 w 362"/>
                <a:gd name="T5" fmla="*/ 65 h 65"/>
                <a:gd name="T6" fmla="*/ 0 w 362"/>
                <a:gd name="T7" fmla="*/ 31 h 65"/>
                <a:gd name="T8" fmla="*/ 30 w 362"/>
                <a:gd name="T9" fmla="*/ 0 h 65"/>
                <a:gd name="T10" fmla="*/ 332 w 362"/>
                <a:gd name="T11" fmla="*/ 0 h 65"/>
                <a:gd name="T12" fmla="*/ 362 w 362"/>
                <a:gd name="T13" fmla="*/ 31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" h="65">
                  <a:moveTo>
                    <a:pt x="362" y="31"/>
                  </a:moveTo>
                  <a:cubicBezTo>
                    <a:pt x="362" y="65"/>
                    <a:pt x="362" y="65"/>
                    <a:pt x="362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14"/>
                    <a:pt x="13" y="0"/>
                    <a:pt x="30" y="0"/>
                  </a:cubicBezTo>
                  <a:cubicBezTo>
                    <a:pt x="332" y="0"/>
                    <a:pt x="332" y="0"/>
                    <a:pt x="332" y="0"/>
                  </a:cubicBezTo>
                  <a:cubicBezTo>
                    <a:pt x="349" y="0"/>
                    <a:pt x="362" y="14"/>
                    <a:pt x="362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id="{5985DF90-AC5B-46F2-A9B8-4DCC93D251CD}"/>
              </a:ext>
            </a:extLst>
          </p:cNvPr>
          <p:cNvGrpSpPr/>
          <p:nvPr/>
        </p:nvGrpSpPr>
        <p:grpSpPr>
          <a:xfrm flipH="1">
            <a:off x="1518920" y="3051587"/>
            <a:ext cx="619668" cy="299242"/>
            <a:chOff x="2636069" y="5558352"/>
            <a:chExt cx="1341416" cy="647780"/>
          </a:xfrm>
          <a:solidFill>
            <a:schemeClr val="accent1"/>
          </a:solidFill>
        </p:grpSpPr>
        <p:sp>
          <p:nvSpPr>
            <p:cNvPr id="266" name="Rectangle 129">
              <a:extLst>
                <a:ext uri="{FF2B5EF4-FFF2-40B4-BE49-F238E27FC236}">
                  <a16:creationId xmlns:a16="http://schemas.microsoft.com/office/drawing/2014/main" id="{E84C14C3-856E-4540-842D-5F06DC341C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6071" y="5910921"/>
              <a:ext cx="644269" cy="29521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7" name="Rectangle 129">
              <a:extLst>
                <a:ext uri="{FF2B5EF4-FFF2-40B4-BE49-F238E27FC236}">
                  <a16:creationId xmlns:a16="http://schemas.microsoft.com/office/drawing/2014/main" id="{26A9AEF2-659D-4BA1-9665-DFEC854AB5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3216" y="5910921"/>
              <a:ext cx="644269" cy="29521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8" name="Rectangle 129">
              <a:extLst>
                <a:ext uri="{FF2B5EF4-FFF2-40B4-BE49-F238E27FC236}">
                  <a16:creationId xmlns:a16="http://schemas.microsoft.com/office/drawing/2014/main" id="{2AF3E1CB-0808-49AE-BA5D-7695FAA464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6069" y="5558352"/>
              <a:ext cx="644269" cy="29521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9" name="Rectangle 268">
              <a:extLst>
                <a:ext uri="{FF2B5EF4-FFF2-40B4-BE49-F238E27FC236}">
                  <a16:creationId xmlns:a16="http://schemas.microsoft.com/office/drawing/2014/main" id="{474CA765-2984-44F1-9CD2-A28D5D4537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3216" y="5558352"/>
              <a:ext cx="644269" cy="29521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0" name="Group 269">
            <a:extLst>
              <a:ext uri="{FF2B5EF4-FFF2-40B4-BE49-F238E27FC236}">
                <a16:creationId xmlns:a16="http://schemas.microsoft.com/office/drawing/2014/main" id="{F178E87F-FCCD-4820-8E45-CB5BC4A70962}"/>
              </a:ext>
            </a:extLst>
          </p:cNvPr>
          <p:cNvGrpSpPr/>
          <p:nvPr/>
        </p:nvGrpSpPr>
        <p:grpSpPr>
          <a:xfrm>
            <a:off x="2164489" y="3051587"/>
            <a:ext cx="619667" cy="299242"/>
            <a:chOff x="2633799" y="5558352"/>
            <a:chExt cx="1341414" cy="647780"/>
          </a:xfrm>
          <a:solidFill>
            <a:schemeClr val="accent1"/>
          </a:solidFill>
        </p:grpSpPr>
        <p:sp>
          <p:nvSpPr>
            <p:cNvPr id="271" name="Rectangle 129">
              <a:extLst>
                <a:ext uri="{FF2B5EF4-FFF2-40B4-BE49-F238E27FC236}">
                  <a16:creationId xmlns:a16="http://schemas.microsoft.com/office/drawing/2014/main" id="{1163FC96-21C2-4BA2-A373-991CFEEEFD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3799" y="5910921"/>
              <a:ext cx="644269" cy="29521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2" name="Rectangle 129">
              <a:extLst>
                <a:ext uri="{FF2B5EF4-FFF2-40B4-BE49-F238E27FC236}">
                  <a16:creationId xmlns:a16="http://schemas.microsoft.com/office/drawing/2014/main" id="{A0A02304-213A-49F9-938B-06935FAB84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0944" y="5910921"/>
              <a:ext cx="644269" cy="29521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3" name="Rectangle 129">
              <a:extLst>
                <a:ext uri="{FF2B5EF4-FFF2-40B4-BE49-F238E27FC236}">
                  <a16:creationId xmlns:a16="http://schemas.microsoft.com/office/drawing/2014/main" id="{A13D592C-B51C-4954-866C-9E6DA00059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6071" y="5558352"/>
              <a:ext cx="644269" cy="29521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4" name="Group 273">
            <a:extLst>
              <a:ext uri="{FF2B5EF4-FFF2-40B4-BE49-F238E27FC236}">
                <a16:creationId xmlns:a16="http://schemas.microsoft.com/office/drawing/2014/main" id="{3306F767-080A-4881-AF6B-1F519080BA88}"/>
              </a:ext>
            </a:extLst>
          </p:cNvPr>
          <p:cNvGrpSpPr/>
          <p:nvPr/>
        </p:nvGrpSpPr>
        <p:grpSpPr>
          <a:xfrm flipH="1">
            <a:off x="3404825" y="2005561"/>
            <a:ext cx="1053339" cy="1107959"/>
            <a:chOff x="3175" y="1588"/>
            <a:chExt cx="4408488" cy="4637087"/>
          </a:xfrm>
          <a:solidFill>
            <a:schemeClr val="accent3"/>
          </a:solidFill>
        </p:grpSpPr>
        <p:sp>
          <p:nvSpPr>
            <p:cNvPr id="275" name="Rectangle 5">
              <a:extLst>
                <a:ext uri="{FF2B5EF4-FFF2-40B4-BE49-F238E27FC236}">
                  <a16:creationId xmlns:a16="http://schemas.microsoft.com/office/drawing/2014/main" id="{9335D0F4-AD3A-48CF-A641-F344F33400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6488" y="3094038"/>
              <a:ext cx="98425" cy="1336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" name="Rectangle 6">
              <a:extLst>
                <a:ext uri="{FF2B5EF4-FFF2-40B4-BE49-F238E27FC236}">
                  <a16:creationId xmlns:a16="http://schemas.microsoft.com/office/drawing/2014/main" id="{7B9DE1DC-DA18-4323-A2CC-FDAA5B0FA9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0975" y="3094038"/>
              <a:ext cx="85725" cy="1336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7" name="Rectangle 7">
              <a:extLst>
                <a:ext uri="{FF2B5EF4-FFF2-40B4-BE49-F238E27FC236}">
                  <a16:creationId xmlns:a16="http://schemas.microsoft.com/office/drawing/2014/main" id="{9C696FCC-B8A0-41BD-93CA-3F12A9D72D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3148013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8" name="Freeform 8">
              <a:extLst>
                <a:ext uri="{FF2B5EF4-FFF2-40B4-BE49-F238E27FC236}">
                  <a16:creationId xmlns:a16="http://schemas.microsoft.com/office/drawing/2014/main" id="{471F1095-1A94-4677-BB1B-72B6A65DF5F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176588"/>
              <a:ext cx="306388" cy="306387"/>
            </a:xfrm>
            <a:custGeom>
              <a:avLst/>
              <a:gdLst>
                <a:gd name="T0" fmla="*/ 175 w 193"/>
                <a:gd name="T1" fmla="*/ 193 h 193"/>
                <a:gd name="T2" fmla="*/ 0 w 193"/>
                <a:gd name="T3" fmla="*/ 18 h 193"/>
                <a:gd name="T4" fmla="*/ 18 w 193"/>
                <a:gd name="T5" fmla="*/ 0 h 193"/>
                <a:gd name="T6" fmla="*/ 193 w 193"/>
                <a:gd name="T7" fmla="*/ 175 h 193"/>
                <a:gd name="T8" fmla="*/ 175 w 193"/>
                <a:gd name="T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75" y="193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5"/>
                  </a:lnTo>
                  <a:lnTo>
                    <a:pt x="175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9" name="Freeform 9">
              <a:extLst>
                <a:ext uri="{FF2B5EF4-FFF2-40B4-BE49-F238E27FC236}">
                  <a16:creationId xmlns:a16="http://schemas.microsoft.com/office/drawing/2014/main" id="{92C90C98-44EA-4ACF-A609-A81148840D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176588"/>
              <a:ext cx="306388" cy="306387"/>
            </a:xfrm>
            <a:custGeom>
              <a:avLst/>
              <a:gdLst>
                <a:gd name="T0" fmla="*/ 0 w 193"/>
                <a:gd name="T1" fmla="*/ 175 h 193"/>
                <a:gd name="T2" fmla="*/ 175 w 193"/>
                <a:gd name="T3" fmla="*/ 0 h 193"/>
                <a:gd name="T4" fmla="*/ 193 w 193"/>
                <a:gd name="T5" fmla="*/ 18 h 193"/>
                <a:gd name="T6" fmla="*/ 18 w 193"/>
                <a:gd name="T7" fmla="*/ 193 h 193"/>
                <a:gd name="T8" fmla="*/ 0 w 193"/>
                <a:gd name="T9" fmla="*/ 17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0" y="175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3"/>
                  </a:lnTo>
                  <a:lnTo>
                    <a:pt x="0" y="1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0" name="Rectangle 10">
              <a:extLst>
                <a:ext uri="{FF2B5EF4-FFF2-40B4-BE49-F238E27FC236}">
                  <a16:creationId xmlns:a16="http://schemas.microsoft.com/office/drawing/2014/main" id="{F87407DD-FE78-4809-969F-6DF4C30F7F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3441700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1" name="Freeform 11">
              <a:extLst>
                <a:ext uri="{FF2B5EF4-FFF2-40B4-BE49-F238E27FC236}">
                  <a16:creationId xmlns:a16="http://schemas.microsoft.com/office/drawing/2014/main" id="{5128944B-D1C9-4872-9FC0-2F85300EE7B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470275"/>
              <a:ext cx="306388" cy="304800"/>
            </a:xfrm>
            <a:custGeom>
              <a:avLst/>
              <a:gdLst>
                <a:gd name="T0" fmla="*/ 175 w 193"/>
                <a:gd name="T1" fmla="*/ 192 h 192"/>
                <a:gd name="T2" fmla="*/ 0 w 193"/>
                <a:gd name="T3" fmla="*/ 18 h 192"/>
                <a:gd name="T4" fmla="*/ 18 w 193"/>
                <a:gd name="T5" fmla="*/ 0 h 192"/>
                <a:gd name="T6" fmla="*/ 193 w 193"/>
                <a:gd name="T7" fmla="*/ 174 h 192"/>
                <a:gd name="T8" fmla="*/ 175 w 193"/>
                <a:gd name="T9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175" y="192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4"/>
                  </a:lnTo>
                  <a:lnTo>
                    <a:pt x="175" y="1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2" name="Freeform 12">
              <a:extLst>
                <a:ext uri="{FF2B5EF4-FFF2-40B4-BE49-F238E27FC236}">
                  <a16:creationId xmlns:a16="http://schemas.microsoft.com/office/drawing/2014/main" id="{1F9D1F3F-0A6C-4810-9831-BAF6D6F0C9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470275"/>
              <a:ext cx="306388" cy="304800"/>
            </a:xfrm>
            <a:custGeom>
              <a:avLst/>
              <a:gdLst>
                <a:gd name="T0" fmla="*/ 0 w 193"/>
                <a:gd name="T1" fmla="*/ 174 h 192"/>
                <a:gd name="T2" fmla="*/ 175 w 193"/>
                <a:gd name="T3" fmla="*/ 0 h 192"/>
                <a:gd name="T4" fmla="*/ 193 w 193"/>
                <a:gd name="T5" fmla="*/ 18 h 192"/>
                <a:gd name="T6" fmla="*/ 18 w 193"/>
                <a:gd name="T7" fmla="*/ 192 h 192"/>
                <a:gd name="T8" fmla="*/ 0 w 193"/>
                <a:gd name="T9" fmla="*/ 17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0" y="174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2"/>
                  </a:ln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" name="Rectangle 13">
              <a:extLst>
                <a:ext uri="{FF2B5EF4-FFF2-40B4-BE49-F238E27FC236}">
                  <a16:creationId xmlns:a16="http://schemas.microsoft.com/office/drawing/2014/main" id="{D9CD84A8-2041-47FE-8011-4F5FEA902C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3733800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4" name="Freeform 14">
              <a:extLst>
                <a:ext uri="{FF2B5EF4-FFF2-40B4-BE49-F238E27FC236}">
                  <a16:creationId xmlns:a16="http://schemas.microsoft.com/office/drawing/2014/main" id="{A5694ED7-D723-4DDD-9DA4-E040AE60A5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762375"/>
              <a:ext cx="306388" cy="306387"/>
            </a:xfrm>
            <a:custGeom>
              <a:avLst/>
              <a:gdLst>
                <a:gd name="T0" fmla="*/ 175 w 193"/>
                <a:gd name="T1" fmla="*/ 193 h 193"/>
                <a:gd name="T2" fmla="*/ 0 w 193"/>
                <a:gd name="T3" fmla="*/ 18 h 193"/>
                <a:gd name="T4" fmla="*/ 18 w 193"/>
                <a:gd name="T5" fmla="*/ 0 h 193"/>
                <a:gd name="T6" fmla="*/ 193 w 193"/>
                <a:gd name="T7" fmla="*/ 175 h 193"/>
                <a:gd name="T8" fmla="*/ 175 w 193"/>
                <a:gd name="T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75" y="193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5"/>
                  </a:lnTo>
                  <a:lnTo>
                    <a:pt x="175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" name="Freeform 15">
              <a:extLst>
                <a:ext uri="{FF2B5EF4-FFF2-40B4-BE49-F238E27FC236}">
                  <a16:creationId xmlns:a16="http://schemas.microsoft.com/office/drawing/2014/main" id="{8574D42A-6CFB-49D4-8B32-17018C5EC2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762375"/>
              <a:ext cx="306388" cy="306387"/>
            </a:xfrm>
            <a:custGeom>
              <a:avLst/>
              <a:gdLst>
                <a:gd name="T0" fmla="*/ 0 w 193"/>
                <a:gd name="T1" fmla="*/ 175 h 193"/>
                <a:gd name="T2" fmla="*/ 175 w 193"/>
                <a:gd name="T3" fmla="*/ 0 h 193"/>
                <a:gd name="T4" fmla="*/ 193 w 193"/>
                <a:gd name="T5" fmla="*/ 18 h 193"/>
                <a:gd name="T6" fmla="*/ 18 w 193"/>
                <a:gd name="T7" fmla="*/ 193 h 193"/>
                <a:gd name="T8" fmla="*/ 0 w 193"/>
                <a:gd name="T9" fmla="*/ 17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0" y="175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3"/>
                  </a:lnTo>
                  <a:lnTo>
                    <a:pt x="0" y="1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" name="Rectangle 16">
              <a:extLst>
                <a:ext uri="{FF2B5EF4-FFF2-40B4-BE49-F238E27FC236}">
                  <a16:creationId xmlns:a16="http://schemas.microsoft.com/office/drawing/2014/main" id="{6E452F9C-A022-476D-AB1D-9DC8E74BA6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4027488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" name="Freeform 17">
              <a:extLst>
                <a:ext uri="{FF2B5EF4-FFF2-40B4-BE49-F238E27FC236}">
                  <a16:creationId xmlns:a16="http://schemas.microsoft.com/office/drawing/2014/main" id="{9C3A25FC-6060-49AC-B6F1-9872163AB3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4056063"/>
              <a:ext cx="306388" cy="304800"/>
            </a:xfrm>
            <a:custGeom>
              <a:avLst/>
              <a:gdLst>
                <a:gd name="T0" fmla="*/ 175 w 193"/>
                <a:gd name="T1" fmla="*/ 192 h 192"/>
                <a:gd name="T2" fmla="*/ 0 w 193"/>
                <a:gd name="T3" fmla="*/ 18 h 192"/>
                <a:gd name="T4" fmla="*/ 18 w 193"/>
                <a:gd name="T5" fmla="*/ 0 h 192"/>
                <a:gd name="T6" fmla="*/ 193 w 193"/>
                <a:gd name="T7" fmla="*/ 174 h 192"/>
                <a:gd name="T8" fmla="*/ 175 w 193"/>
                <a:gd name="T9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175" y="192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4"/>
                  </a:lnTo>
                  <a:lnTo>
                    <a:pt x="175" y="1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" name="Freeform 18">
              <a:extLst>
                <a:ext uri="{FF2B5EF4-FFF2-40B4-BE49-F238E27FC236}">
                  <a16:creationId xmlns:a16="http://schemas.microsoft.com/office/drawing/2014/main" id="{1E9C8DA5-8C0C-44DA-A2DE-4F5DC03F2B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4056063"/>
              <a:ext cx="306388" cy="304800"/>
            </a:xfrm>
            <a:custGeom>
              <a:avLst/>
              <a:gdLst>
                <a:gd name="T0" fmla="*/ 0 w 193"/>
                <a:gd name="T1" fmla="*/ 174 h 192"/>
                <a:gd name="T2" fmla="*/ 175 w 193"/>
                <a:gd name="T3" fmla="*/ 0 h 192"/>
                <a:gd name="T4" fmla="*/ 193 w 193"/>
                <a:gd name="T5" fmla="*/ 18 h 192"/>
                <a:gd name="T6" fmla="*/ 18 w 193"/>
                <a:gd name="T7" fmla="*/ 192 h 192"/>
                <a:gd name="T8" fmla="*/ 0 w 193"/>
                <a:gd name="T9" fmla="*/ 17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0" y="174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2"/>
                  </a:ln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" name="Rectangle 19">
              <a:extLst>
                <a:ext uri="{FF2B5EF4-FFF2-40B4-BE49-F238E27FC236}">
                  <a16:creationId xmlns:a16="http://schemas.microsoft.com/office/drawing/2014/main" id="{5B5738DA-BD14-47B6-AB92-2337D478D8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6488" y="1897063"/>
              <a:ext cx="98425" cy="1282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0" name="Rectangle 20">
              <a:extLst>
                <a:ext uri="{FF2B5EF4-FFF2-40B4-BE49-F238E27FC236}">
                  <a16:creationId xmlns:a16="http://schemas.microsoft.com/office/drawing/2014/main" id="{7513B016-B2D5-46E3-88A7-62ED4F5FD1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0975" y="1897063"/>
              <a:ext cx="85725" cy="1282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1" name="Rectangle 21">
              <a:extLst>
                <a:ext uri="{FF2B5EF4-FFF2-40B4-BE49-F238E27FC236}">
                  <a16:creationId xmlns:a16="http://schemas.microsoft.com/office/drawing/2014/main" id="{4BD575CE-013F-4BDF-A958-061EEBB256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1897063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2" name="Freeform 22">
              <a:extLst>
                <a:ext uri="{FF2B5EF4-FFF2-40B4-BE49-F238E27FC236}">
                  <a16:creationId xmlns:a16="http://schemas.microsoft.com/office/drawing/2014/main" id="{3EB3BD33-4279-493B-B756-246D9C2EBD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1925638"/>
              <a:ext cx="306388" cy="304800"/>
            </a:xfrm>
            <a:custGeom>
              <a:avLst/>
              <a:gdLst>
                <a:gd name="T0" fmla="*/ 175 w 193"/>
                <a:gd name="T1" fmla="*/ 192 h 192"/>
                <a:gd name="T2" fmla="*/ 0 w 193"/>
                <a:gd name="T3" fmla="*/ 18 h 192"/>
                <a:gd name="T4" fmla="*/ 18 w 193"/>
                <a:gd name="T5" fmla="*/ 0 h 192"/>
                <a:gd name="T6" fmla="*/ 193 w 193"/>
                <a:gd name="T7" fmla="*/ 174 h 192"/>
                <a:gd name="T8" fmla="*/ 175 w 193"/>
                <a:gd name="T9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175" y="192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4"/>
                  </a:lnTo>
                  <a:lnTo>
                    <a:pt x="175" y="1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" name="Freeform 23">
              <a:extLst>
                <a:ext uri="{FF2B5EF4-FFF2-40B4-BE49-F238E27FC236}">
                  <a16:creationId xmlns:a16="http://schemas.microsoft.com/office/drawing/2014/main" id="{188D2A57-C485-4C52-8A55-103CC135EF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1925638"/>
              <a:ext cx="306388" cy="304800"/>
            </a:xfrm>
            <a:custGeom>
              <a:avLst/>
              <a:gdLst>
                <a:gd name="T0" fmla="*/ 0 w 193"/>
                <a:gd name="T1" fmla="*/ 174 h 192"/>
                <a:gd name="T2" fmla="*/ 175 w 193"/>
                <a:gd name="T3" fmla="*/ 0 h 192"/>
                <a:gd name="T4" fmla="*/ 193 w 193"/>
                <a:gd name="T5" fmla="*/ 18 h 192"/>
                <a:gd name="T6" fmla="*/ 18 w 193"/>
                <a:gd name="T7" fmla="*/ 192 h 192"/>
                <a:gd name="T8" fmla="*/ 0 w 193"/>
                <a:gd name="T9" fmla="*/ 17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0" y="174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2"/>
                  </a:ln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4" name="Rectangle 24">
              <a:extLst>
                <a:ext uri="{FF2B5EF4-FFF2-40B4-BE49-F238E27FC236}">
                  <a16:creationId xmlns:a16="http://schemas.microsoft.com/office/drawing/2014/main" id="{BE2B7909-9B71-4137-B2D8-93E6E6A5B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2189163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5" name="Freeform 25">
              <a:extLst>
                <a:ext uri="{FF2B5EF4-FFF2-40B4-BE49-F238E27FC236}">
                  <a16:creationId xmlns:a16="http://schemas.microsoft.com/office/drawing/2014/main" id="{42FEA57C-58E1-4331-9D8D-2A90317190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217738"/>
              <a:ext cx="306388" cy="306387"/>
            </a:xfrm>
            <a:custGeom>
              <a:avLst/>
              <a:gdLst>
                <a:gd name="T0" fmla="*/ 175 w 193"/>
                <a:gd name="T1" fmla="*/ 193 h 193"/>
                <a:gd name="T2" fmla="*/ 0 w 193"/>
                <a:gd name="T3" fmla="*/ 18 h 193"/>
                <a:gd name="T4" fmla="*/ 18 w 193"/>
                <a:gd name="T5" fmla="*/ 0 h 193"/>
                <a:gd name="T6" fmla="*/ 193 w 193"/>
                <a:gd name="T7" fmla="*/ 175 h 193"/>
                <a:gd name="T8" fmla="*/ 175 w 193"/>
                <a:gd name="T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75" y="193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5"/>
                  </a:lnTo>
                  <a:lnTo>
                    <a:pt x="175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6" name="Freeform 26">
              <a:extLst>
                <a:ext uri="{FF2B5EF4-FFF2-40B4-BE49-F238E27FC236}">
                  <a16:creationId xmlns:a16="http://schemas.microsoft.com/office/drawing/2014/main" id="{D5656CD4-5104-4D79-9797-3EF8BBAA421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217738"/>
              <a:ext cx="306388" cy="306387"/>
            </a:xfrm>
            <a:custGeom>
              <a:avLst/>
              <a:gdLst>
                <a:gd name="T0" fmla="*/ 0 w 193"/>
                <a:gd name="T1" fmla="*/ 175 h 193"/>
                <a:gd name="T2" fmla="*/ 175 w 193"/>
                <a:gd name="T3" fmla="*/ 0 h 193"/>
                <a:gd name="T4" fmla="*/ 193 w 193"/>
                <a:gd name="T5" fmla="*/ 18 h 193"/>
                <a:gd name="T6" fmla="*/ 18 w 193"/>
                <a:gd name="T7" fmla="*/ 193 h 193"/>
                <a:gd name="T8" fmla="*/ 0 w 193"/>
                <a:gd name="T9" fmla="*/ 17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0" y="175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3"/>
                  </a:lnTo>
                  <a:lnTo>
                    <a:pt x="0" y="1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" name="Rectangle 27">
              <a:extLst>
                <a:ext uri="{FF2B5EF4-FFF2-40B4-BE49-F238E27FC236}">
                  <a16:creationId xmlns:a16="http://schemas.microsoft.com/office/drawing/2014/main" id="{075FEF6E-E62D-4E07-8C11-9C609589B3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2482850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" name="Freeform 28">
              <a:extLst>
                <a:ext uri="{FF2B5EF4-FFF2-40B4-BE49-F238E27FC236}">
                  <a16:creationId xmlns:a16="http://schemas.microsoft.com/office/drawing/2014/main" id="{981793AC-1C72-4537-B960-4444A4E3826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511425"/>
              <a:ext cx="306388" cy="304800"/>
            </a:xfrm>
            <a:custGeom>
              <a:avLst/>
              <a:gdLst>
                <a:gd name="T0" fmla="*/ 175 w 193"/>
                <a:gd name="T1" fmla="*/ 192 h 192"/>
                <a:gd name="T2" fmla="*/ 0 w 193"/>
                <a:gd name="T3" fmla="*/ 18 h 192"/>
                <a:gd name="T4" fmla="*/ 18 w 193"/>
                <a:gd name="T5" fmla="*/ 0 h 192"/>
                <a:gd name="T6" fmla="*/ 193 w 193"/>
                <a:gd name="T7" fmla="*/ 174 h 192"/>
                <a:gd name="T8" fmla="*/ 175 w 193"/>
                <a:gd name="T9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175" y="192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4"/>
                  </a:lnTo>
                  <a:lnTo>
                    <a:pt x="175" y="1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9" name="Freeform 29">
              <a:extLst>
                <a:ext uri="{FF2B5EF4-FFF2-40B4-BE49-F238E27FC236}">
                  <a16:creationId xmlns:a16="http://schemas.microsoft.com/office/drawing/2014/main" id="{1390C4C2-CA1E-49D4-8E86-2C8C49B3B2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511425"/>
              <a:ext cx="306388" cy="304800"/>
            </a:xfrm>
            <a:custGeom>
              <a:avLst/>
              <a:gdLst>
                <a:gd name="T0" fmla="*/ 0 w 193"/>
                <a:gd name="T1" fmla="*/ 174 h 192"/>
                <a:gd name="T2" fmla="*/ 175 w 193"/>
                <a:gd name="T3" fmla="*/ 0 h 192"/>
                <a:gd name="T4" fmla="*/ 193 w 193"/>
                <a:gd name="T5" fmla="*/ 18 h 192"/>
                <a:gd name="T6" fmla="*/ 18 w 193"/>
                <a:gd name="T7" fmla="*/ 192 h 192"/>
                <a:gd name="T8" fmla="*/ 0 w 193"/>
                <a:gd name="T9" fmla="*/ 17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0" y="174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2"/>
                  </a:ln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0" name="Rectangle 30">
              <a:extLst>
                <a:ext uri="{FF2B5EF4-FFF2-40B4-BE49-F238E27FC236}">
                  <a16:creationId xmlns:a16="http://schemas.microsoft.com/office/drawing/2014/main" id="{D450C3CC-010D-448C-9721-BC656BDFCD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2774950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1" name="Freeform 31">
              <a:extLst>
                <a:ext uri="{FF2B5EF4-FFF2-40B4-BE49-F238E27FC236}">
                  <a16:creationId xmlns:a16="http://schemas.microsoft.com/office/drawing/2014/main" id="{7D693284-58EC-41F8-8255-D9F968ECF8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803525"/>
              <a:ext cx="306388" cy="306387"/>
            </a:xfrm>
            <a:custGeom>
              <a:avLst/>
              <a:gdLst>
                <a:gd name="T0" fmla="*/ 175 w 193"/>
                <a:gd name="T1" fmla="*/ 193 h 193"/>
                <a:gd name="T2" fmla="*/ 0 w 193"/>
                <a:gd name="T3" fmla="*/ 18 h 193"/>
                <a:gd name="T4" fmla="*/ 18 w 193"/>
                <a:gd name="T5" fmla="*/ 0 h 193"/>
                <a:gd name="T6" fmla="*/ 193 w 193"/>
                <a:gd name="T7" fmla="*/ 175 h 193"/>
                <a:gd name="T8" fmla="*/ 175 w 193"/>
                <a:gd name="T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75" y="193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5"/>
                  </a:lnTo>
                  <a:lnTo>
                    <a:pt x="175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" name="Freeform 32">
              <a:extLst>
                <a:ext uri="{FF2B5EF4-FFF2-40B4-BE49-F238E27FC236}">
                  <a16:creationId xmlns:a16="http://schemas.microsoft.com/office/drawing/2014/main" id="{DB034BC4-C44B-45A1-9999-0672A7E75B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803525"/>
              <a:ext cx="306388" cy="306387"/>
            </a:xfrm>
            <a:custGeom>
              <a:avLst/>
              <a:gdLst>
                <a:gd name="T0" fmla="*/ 0 w 193"/>
                <a:gd name="T1" fmla="*/ 175 h 193"/>
                <a:gd name="T2" fmla="*/ 175 w 193"/>
                <a:gd name="T3" fmla="*/ 0 h 193"/>
                <a:gd name="T4" fmla="*/ 193 w 193"/>
                <a:gd name="T5" fmla="*/ 18 h 193"/>
                <a:gd name="T6" fmla="*/ 18 w 193"/>
                <a:gd name="T7" fmla="*/ 193 h 193"/>
                <a:gd name="T8" fmla="*/ 0 w 193"/>
                <a:gd name="T9" fmla="*/ 17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0" y="175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3"/>
                  </a:lnTo>
                  <a:lnTo>
                    <a:pt x="0" y="1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3" name="Rectangle 33">
              <a:extLst>
                <a:ext uri="{FF2B5EF4-FFF2-40B4-BE49-F238E27FC236}">
                  <a16:creationId xmlns:a16="http://schemas.microsoft.com/office/drawing/2014/main" id="{3A50C861-CDDA-4AD9-AE7B-773B1590E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919163"/>
              <a:ext cx="44450" cy="9810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4" name="Rectangle 34">
              <a:extLst>
                <a:ext uri="{FF2B5EF4-FFF2-40B4-BE49-F238E27FC236}">
                  <a16:creationId xmlns:a16="http://schemas.microsoft.com/office/drawing/2014/main" id="{2B568A93-6178-42A4-804B-F68F651132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2875" y="919163"/>
              <a:ext cx="53975" cy="9810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5" name="Rectangle 35">
              <a:extLst>
                <a:ext uri="{FF2B5EF4-FFF2-40B4-BE49-F238E27FC236}">
                  <a16:creationId xmlns:a16="http://schemas.microsoft.com/office/drawing/2014/main" id="{158A531A-DB1C-4E48-B7E3-3437BA58B6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915988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" name="Freeform 36">
              <a:extLst>
                <a:ext uri="{FF2B5EF4-FFF2-40B4-BE49-F238E27FC236}">
                  <a16:creationId xmlns:a16="http://schemas.microsoft.com/office/drawing/2014/main" id="{1385F66E-95C7-4D8F-8E49-A1C3E5B5633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938213"/>
              <a:ext cx="236538" cy="234950"/>
            </a:xfrm>
            <a:custGeom>
              <a:avLst/>
              <a:gdLst>
                <a:gd name="T0" fmla="*/ 135 w 149"/>
                <a:gd name="T1" fmla="*/ 148 h 148"/>
                <a:gd name="T2" fmla="*/ 0 w 149"/>
                <a:gd name="T3" fmla="*/ 14 h 148"/>
                <a:gd name="T4" fmla="*/ 14 w 149"/>
                <a:gd name="T5" fmla="*/ 0 h 148"/>
                <a:gd name="T6" fmla="*/ 149 w 149"/>
                <a:gd name="T7" fmla="*/ 134 h 148"/>
                <a:gd name="T8" fmla="*/ 135 w 149"/>
                <a:gd name="T9" fmla="*/ 14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8">
                  <a:moveTo>
                    <a:pt x="135" y="148"/>
                  </a:moveTo>
                  <a:lnTo>
                    <a:pt x="0" y="14"/>
                  </a:lnTo>
                  <a:lnTo>
                    <a:pt x="14" y="0"/>
                  </a:lnTo>
                  <a:lnTo>
                    <a:pt x="149" y="134"/>
                  </a:lnTo>
                  <a:lnTo>
                    <a:pt x="135" y="1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" name="Freeform 37">
              <a:extLst>
                <a:ext uri="{FF2B5EF4-FFF2-40B4-BE49-F238E27FC236}">
                  <a16:creationId xmlns:a16="http://schemas.microsoft.com/office/drawing/2014/main" id="{235562D5-EEA8-41EC-A389-DEE1C5350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938213"/>
              <a:ext cx="236538" cy="234950"/>
            </a:xfrm>
            <a:custGeom>
              <a:avLst/>
              <a:gdLst>
                <a:gd name="T0" fmla="*/ 0 w 149"/>
                <a:gd name="T1" fmla="*/ 134 h 148"/>
                <a:gd name="T2" fmla="*/ 135 w 149"/>
                <a:gd name="T3" fmla="*/ 0 h 148"/>
                <a:gd name="T4" fmla="*/ 149 w 149"/>
                <a:gd name="T5" fmla="*/ 14 h 148"/>
                <a:gd name="T6" fmla="*/ 14 w 149"/>
                <a:gd name="T7" fmla="*/ 148 h 148"/>
                <a:gd name="T8" fmla="*/ 0 w 149"/>
                <a:gd name="T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8">
                  <a:moveTo>
                    <a:pt x="0" y="134"/>
                  </a:moveTo>
                  <a:lnTo>
                    <a:pt x="135" y="0"/>
                  </a:lnTo>
                  <a:lnTo>
                    <a:pt x="149" y="14"/>
                  </a:lnTo>
                  <a:lnTo>
                    <a:pt x="14" y="148"/>
                  </a:lnTo>
                  <a:lnTo>
                    <a:pt x="0" y="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" name="Rectangle 38">
              <a:extLst>
                <a:ext uri="{FF2B5EF4-FFF2-40B4-BE49-F238E27FC236}">
                  <a16:creationId xmlns:a16="http://schemas.microsoft.com/office/drawing/2014/main" id="{2D8CCB01-02F4-44CB-B9EA-146910C99E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1141413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" name="Freeform 39">
              <a:extLst>
                <a:ext uri="{FF2B5EF4-FFF2-40B4-BE49-F238E27FC236}">
                  <a16:creationId xmlns:a16="http://schemas.microsoft.com/office/drawing/2014/main" id="{9EF863C3-7061-4FB0-929E-DE6B73420E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160463"/>
              <a:ext cx="236538" cy="236537"/>
            </a:xfrm>
            <a:custGeom>
              <a:avLst/>
              <a:gdLst>
                <a:gd name="T0" fmla="*/ 135 w 149"/>
                <a:gd name="T1" fmla="*/ 149 h 149"/>
                <a:gd name="T2" fmla="*/ 0 w 149"/>
                <a:gd name="T3" fmla="*/ 14 h 149"/>
                <a:gd name="T4" fmla="*/ 14 w 149"/>
                <a:gd name="T5" fmla="*/ 0 h 149"/>
                <a:gd name="T6" fmla="*/ 149 w 149"/>
                <a:gd name="T7" fmla="*/ 135 h 149"/>
                <a:gd name="T8" fmla="*/ 135 w 149"/>
                <a:gd name="T9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135" y="149"/>
                  </a:moveTo>
                  <a:lnTo>
                    <a:pt x="0" y="14"/>
                  </a:lnTo>
                  <a:lnTo>
                    <a:pt x="14" y="0"/>
                  </a:lnTo>
                  <a:lnTo>
                    <a:pt x="149" y="135"/>
                  </a:lnTo>
                  <a:lnTo>
                    <a:pt x="135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" name="Freeform 40">
              <a:extLst>
                <a:ext uri="{FF2B5EF4-FFF2-40B4-BE49-F238E27FC236}">
                  <a16:creationId xmlns:a16="http://schemas.microsoft.com/office/drawing/2014/main" id="{8313FC29-6B0F-4999-A05E-34314A64D8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160463"/>
              <a:ext cx="236538" cy="236537"/>
            </a:xfrm>
            <a:custGeom>
              <a:avLst/>
              <a:gdLst>
                <a:gd name="T0" fmla="*/ 0 w 149"/>
                <a:gd name="T1" fmla="*/ 135 h 149"/>
                <a:gd name="T2" fmla="*/ 135 w 149"/>
                <a:gd name="T3" fmla="*/ 0 h 149"/>
                <a:gd name="T4" fmla="*/ 149 w 149"/>
                <a:gd name="T5" fmla="*/ 14 h 149"/>
                <a:gd name="T6" fmla="*/ 14 w 149"/>
                <a:gd name="T7" fmla="*/ 149 h 149"/>
                <a:gd name="T8" fmla="*/ 0 w 149"/>
                <a:gd name="T9" fmla="*/ 13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0" y="135"/>
                  </a:moveTo>
                  <a:lnTo>
                    <a:pt x="135" y="0"/>
                  </a:lnTo>
                  <a:lnTo>
                    <a:pt x="149" y="14"/>
                  </a:lnTo>
                  <a:lnTo>
                    <a:pt x="14" y="149"/>
                  </a:lnTo>
                  <a:lnTo>
                    <a:pt x="0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" name="Rectangle 41">
              <a:extLst>
                <a:ext uri="{FF2B5EF4-FFF2-40B4-BE49-F238E27FC236}">
                  <a16:creationId xmlns:a16="http://schemas.microsoft.com/office/drawing/2014/main" id="{A158DC5B-5CFB-4F0C-82F2-5B28F0CE11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1365250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" name="Freeform 42">
              <a:extLst>
                <a:ext uri="{FF2B5EF4-FFF2-40B4-BE49-F238E27FC236}">
                  <a16:creationId xmlns:a16="http://schemas.microsoft.com/office/drawing/2014/main" id="{8BC17A6C-34C5-40F6-BE7D-AC5116E4E0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387475"/>
              <a:ext cx="236538" cy="231775"/>
            </a:xfrm>
            <a:custGeom>
              <a:avLst/>
              <a:gdLst>
                <a:gd name="T0" fmla="*/ 135 w 149"/>
                <a:gd name="T1" fmla="*/ 146 h 146"/>
                <a:gd name="T2" fmla="*/ 0 w 149"/>
                <a:gd name="T3" fmla="*/ 12 h 146"/>
                <a:gd name="T4" fmla="*/ 14 w 149"/>
                <a:gd name="T5" fmla="*/ 0 h 146"/>
                <a:gd name="T6" fmla="*/ 149 w 149"/>
                <a:gd name="T7" fmla="*/ 134 h 146"/>
                <a:gd name="T8" fmla="*/ 135 w 149"/>
                <a:gd name="T9" fmla="*/ 14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6">
                  <a:moveTo>
                    <a:pt x="135" y="146"/>
                  </a:moveTo>
                  <a:lnTo>
                    <a:pt x="0" y="12"/>
                  </a:lnTo>
                  <a:lnTo>
                    <a:pt x="14" y="0"/>
                  </a:lnTo>
                  <a:lnTo>
                    <a:pt x="149" y="134"/>
                  </a:lnTo>
                  <a:lnTo>
                    <a:pt x="135" y="1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" name="Freeform 43">
              <a:extLst>
                <a:ext uri="{FF2B5EF4-FFF2-40B4-BE49-F238E27FC236}">
                  <a16:creationId xmlns:a16="http://schemas.microsoft.com/office/drawing/2014/main" id="{DDCF2B8E-83E6-4EBD-A406-11CFE3082D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387475"/>
              <a:ext cx="236538" cy="231775"/>
            </a:xfrm>
            <a:custGeom>
              <a:avLst/>
              <a:gdLst>
                <a:gd name="T0" fmla="*/ 0 w 149"/>
                <a:gd name="T1" fmla="*/ 134 h 146"/>
                <a:gd name="T2" fmla="*/ 135 w 149"/>
                <a:gd name="T3" fmla="*/ 0 h 146"/>
                <a:gd name="T4" fmla="*/ 149 w 149"/>
                <a:gd name="T5" fmla="*/ 12 h 146"/>
                <a:gd name="T6" fmla="*/ 14 w 149"/>
                <a:gd name="T7" fmla="*/ 146 h 146"/>
                <a:gd name="T8" fmla="*/ 0 w 149"/>
                <a:gd name="T9" fmla="*/ 13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6">
                  <a:moveTo>
                    <a:pt x="0" y="134"/>
                  </a:moveTo>
                  <a:lnTo>
                    <a:pt x="135" y="0"/>
                  </a:lnTo>
                  <a:lnTo>
                    <a:pt x="149" y="12"/>
                  </a:lnTo>
                  <a:lnTo>
                    <a:pt x="14" y="146"/>
                  </a:lnTo>
                  <a:lnTo>
                    <a:pt x="0" y="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" name="Rectangle 44">
              <a:extLst>
                <a:ext uri="{FF2B5EF4-FFF2-40B4-BE49-F238E27FC236}">
                  <a16:creationId xmlns:a16="http://schemas.microsoft.com/office/drawing/2014/main" id="{ABB1F955-7C94-4F57-833A-AC4F61C976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1590675"/>
              <a:ext cx="274638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5" name="Freeform 45">
              <a:extLst>
                <a:ext uri="{FF2B5EF4-FFF2-40B4-BE49-F238E27FC236}">
                  <a16:creationId xmlns:a16="http://schemas.microsoft.com/office/drawing/2014/main" id="{EC7BD6D2-FE87-43C6-8FF4-0C7E840BE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609725"/>
              <a:ext cx="236538" cy="236537"/>
            </a:xfrm>
            <a:custGeom>
              <a:avLst/>
              <a:gdLst>
                <a:gd name="T0" fmla="*/ 135 w 149"/>
                <a:gd name="T1" fmla="*/ 149 h 149"/>
                <a:gd name="T2" fmla="*/ 0 w 149"/>
                <a:gd name="T3" fmla="*/ 14 h 149"/>
                <a:gd name="T4" fmla="*/ 14 w 149"/>
                <a:gd name="T5" fmla="*/ 0 h 149"/>
                <a:gd name="T6" fmla="*/ 149 w 149"/>
                <a:gd name="T7" fmla="*/ 135 h 149"/>
                <a:gd name="T8" fmla="*/ 135 w 149"/>
                <a:gd name="T9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135" y="149"/>
                  </a:moveTo>
                  <a:lnTo>
                    <a:pt x="0" y="14"/>
                  </a:lnTo>
                  <a:lnTo>
                    <a:pt x="14" y="0"/>
                  </a:lnTo>
                  <a:lnTo>
                    <a:pt x="149" y="135"/>
                  </a:lnTo>
                  <a:lnTo>
                    <a:pt x="135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6" name="Freeform 46">
              <a:extLst>
                <a:ext uri="{FF2B5EF4-FFF2-40B4-BE49-F238E27FC236}">
                  <a16:creationId xmlns:a16="http://schemas.microsoft.com/office/drawing/2014/main" id="{F6BC48F1-EF84-4F00-B3F3-5D63C32738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609725"/>
              <a:ext cx="236538" cy="236537"/>
            </a:xfrm>
            <a:custGeom>
              <a:avLst/>
              <a:gdLst>
                <a:gd name="T0" fmla="*/ 0 w 149"/>
                <a:gd name="T1" fmla="*/ 135 h 149"/>
                <a:gd name="T2" fmla="*/ 135 w 149"/>
                <a:gd name="T3" fmla="*/ 0 h 149"/>
                <a:gd name="T4" fmla="*/ 149 w 149"/>
                <a:gd name="T5" fmla="*/ 14 h 149"/>
                <a:gd name="T6" fmla="*/ 14 w 149"/>
                <a:gd name="T7" fmla="*/ 149 h 149"/>
                <a:gd name="T8" fmla="*/ 0 w 149"/>
                <a:gd name="T9" fmla="*/ 13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0" y="135"/>
                  </a:moveTo>
                  <a:lnTo>
                    <a:pt x="135" y="0"/>
                  </a:lnTo>
                  <a:lnTo>
                    <a:pt x="149" y="14"/>
                  </a:lnTo>
                  <a:lnTo>
                    <a:pt x="14" y="149"/>
                  </a:lnTo>
                  <a:lnTo>
                    <a:pt x="0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" name="Rectangle 47">
              <a:extLst>
                <a:ext uri="{FF2B5EF4-FFF2-40B4-BE49-F238E27FC236}">
                  <a16:creationId xmlns:a16="http://schemas.microsoft.com/office/drawing/2014/main" id="{4DB6F418-C693-4EAF-95F1-FADC70A56B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688" y="217488"/>
              <a:ext cx="44450" cy="7461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" name="Rectangle 48">
              <a:extLst>
                <a:ext uri="{FF2B5EF4-FFF2-40B4-BE49-F238E27FC236}">
                  <a16:creationId xmlns:a16="http://schemas.microsoft.com/office/drawing/2014/main" id="{4D182DC2-F07C-4D2A-AE24-54BFE0F9D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6050" y="217488"/>
              <a:ext cx="53975" cy="7461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" name="Freeform 49">
              <a:extLst>
                <a:ext uri="{FF2B5EF4-FFF2-40B4-BE49-F238E27FC236}">
                  <a16:creationId xmlns:a16="http://schemas.microsoft.com/office/drawing/2014/main" id="{6740E374-7B83-4EA1-BBDA-330C212FBDF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2688" y="65088"/>
              <a:ext cx="287338" cy="188912"/>
            </a:xfrm>
            <a:custGeom>
              <a:avLst/>
              <a:gdLst>
                <a:gd name="T0" fmla="*/ 181 w 181"/>
                <a:gd name="T1" fmla="*/ 119 h 119"/>
                <a:gd name="T2" fmla="*/ 0 w 181"/>
                <a:gd name="T3" fmla="*/ 119 h 119"/>
                <a:gd name="T4" fmla="*/ 0 w 181"/>
                <a:gd name="T5" fmla="*/ 80 h 119"/>
                <a:gd name="T6" fmla="*/ 86 w 181"/>
                <a:gd name="T7" fmla="*/ 0 h 119"/>
                <a:gd name="T8" fmla="*/ 181 w 181"/>
                <a:gd name="T9" fmla="*/ 26 h 119"/>
                <a:gd name="T10" fmla="*/ 181 w 181"/>
                <a:gd name="T11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1" h="119">
                  <a:moveTo>
                    <a:pt x="181" y="119"/>
                  </a:moveTo>
                  <a:lnTo>
                    <a:pt x="0" y="119"/>
                  </a:lnTo>
                  <a:lnTo>
                    <a:pt x="0" y="80"/>
                  </a:lnTo>
                  <a:lnTo>
                    <a:pt x="86" y="0"/>
                  </a:lnTo>
                  <a:lnTo>
                    <a:pt x="181" y="26"/>
                  </a:lnTo>
                  <a:lnTo>
                    <a:pt x="181" y="1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0" name="Freeform 50">
              <a:extLst>
                <a:ext uri="{FF2B5EF4-FFF2-40B4-BE49-F238E27FC236}">
                  <a16:creationId xmlns:a16="http://schemas.microsoft.com/office/drawing/2014/main" id="{5D299EFC-449B-46E9-A3C2-2CC6A52409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227013"/>
              <a:ext cx="236538" cy="236537"/>
            </a:xfrm>
            <a:custGeom>
              <a:avLst/>
              <a:gdLst>
                <a:gd name="T0" fmla="*/ 135 w 149"/>
                <a:gd name="T1" fmla="*/ 149 h 149"/>
                <a:gd name="T2" fmla="*/ 0 w 149"/>
                <a:gd name="T3" fmla="*/ 15 h 149"/>
                <a:gd name="T4" fmla="*/ 14 w 149"/>
                <a:gd name="T5" fmla="*/ 0 h 149"/>
                <a:gd name="T6" fmla="*/ 149 w 149"/>
                <a:gd name="T7" fmla="*/ 135 h 149"/>
                <a:gd name="T8" fmla="*/ 135 w 149"/>
                <a:gd name="T9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135" y="149"/>
                  </a:moveTo>
                  <a:lnTo>
                    <a:pt x="0" y="15"/>
                  </a:lnTo>
                  <a:lnTo>
                    <a:pt x="14" y="0"/>
                  </a:lnTo>
                  <a:lnTo>
                    <a:pt x="149" y="135"/>
                  </a:lnTo>
                  <a:lnTo>
                    <a:pt x="135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1" name="Freeform 51">
              <a:extLst>
                <a:ext uri="{FF2B5EF4-FFF2-40B4-BE49-F238E27FC236}">
                  <a16:creationId xmlns:a16="http://schemas.microsoft.com/office/drawing/2014/main" id="{861582FA-089C-4519-9F40-3FE52488179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227013"/>
              <a:ext cx="236538" cy="236537"/>
            </a:xfrm>
            <a:custGeom>
              <a:avLst/>
              <a:gdLst>
                <a:gd name="T0" fmla="*/ 0 w 149"/>
                <a:gd name="T1" fmla="*/ 135 h 149"/>
                <a:gd name="T2" fmla="*/ 135 w 149"/>
                <a:gd name="T3" fmla="*/ 0 h 149"/>
                <a:gd name="T4" fmla="*/ 149 w 149"/>
                <a:gd name="T5" fmla="*/ 15 h 149"/>
                <a:gd name="T6" fmla="*/ 14 w 149"/>
                <a:gd name="T7" fmla="*/ 149 h 149"/>
                <a:gd name="T8" fmla="*/ 0 w 149"/>
                <a:gd name="T9" fmla="*/ 13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0" y="135"/>
                  </a:moveTo>
                  <a:lnTo>
                    <a:pt x="135" y="0"/>
                  </a:lnTo>
                  <a:lnTo>
                    <a:pt x="149" y="15"/>
                  </a:lnTo>
                  <a:lnTo>
                    <a:pt x="14" y="149"/>
                  </a:lnTo>
                  <a:lnTo>
                    <a:pt x="0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2" name="Rectangle 52">
              <a:extLst>
                <a:ext uri="{FF2B5EF4-FFF2-40B4-BE49-F238E27FC236}">
                  <a16:creationId xmlns:a16="http://schemas.microsoft.com/office/drawing/2014/main" id="{E55D73E1-00B5-4432-8EDD-DA86BEFE2D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688" y="431800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" name="Freeform 53">
              <a:extLst>
                <a:ext uri="{FF2B5EF4-FFF2-40B4-BE49-F238E27FC236}">
                  <a16:creationId xmlns:a16="http://schemas.microsoft.com/office/drawing/2014/main" id="{0F03E5AD-1254-4A54-9124-1CC19742C04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450850"/>
              <a:ext cx="236538" cy="234950"/>
            </a:xfrm>
            <a:custGeom>
              <a:avLst/>
              <a:gdLst>
                <a:gd name="T0" fmla="*/ 135 w 149"/>
                <a:gd name="T1" fmla="*/ 148 h 148"/>
                <a:gd name="T2" fmla="*/ 0 w 149"/>
                <a:gd name="T3" fmla="*/ 14 h 148"/>
                <a:gd name="T4" fmla="*/ 14 w 149"/>
                <a:gd name="T5" fmla="*/ 0 h 148"/>
                <a:gd name="T6" fmla="*/ 149 w 149"/>
                <a:gd name="T7" fmla="*/ 134 h 148"/>
                <a:gd name="T8" fmla="*/ 135 w 149"/>
                <a:gd name="T9" fmla="*/ 14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8">
                  <a:moveTo>
                    <a:pt x="135" y="148"/>
                  </a:moveTo>
                  <a:lnTo>
                    <a:pt x="0" y="14"/>
                  </a:lnTo>
                  <a:lnTo>
                    <a:pt x="14" y="0"/>
                  </a:lnTo>
                  <a:lnTo>
                    <a:pt x="149" y="134"/>
                  </a:lnTo>
                  <a:lnTo>
                    <a:pt x="135" y="1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4" name="Freeform 54">
              <a:extLst>
                <a:ext uri="{FF2B5EF4-FFF2-40B4-BE49-F238E27FC236}">
                  <a16:creationId xmlns:a16="http://schemas.microsoft.com/office/drawing/2014/main" id="{AC044920-ABB2-4D3F-887A-D73F436D167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450850"/>
              <a:ext cx="236538" cy="234950"/>
            </a:xfrm>
            <a:custGeom>
              <a:avLst/>
              <a:gdLst>
                <a:gd name="T0" fmla="*/ 0 w 149"/>
                <a:gd name="T1" fmla="*/ 134 h 148"/>
                <a:gd name="T2" fmla="*/ 135 w 149"/>
                <a:gd name="T3" fmla="*/ 0 h 148"/>
                <a:gd name="T4" fmla="*/ 149 w 149"/>
                <a:gd name="T5" fmla="*/ 14 h 148"/>
                <a:gd name="T6" fmla="*/ 14 w 149"/>
                <a:gd name="T7" fmla="*/ 148 h 148"/>
                <a:gd name="T8" fmla="*/ 0 w 149"/>
                <a:gd name="T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8">
                  <a:moveTo>
                    <a:pt x="0" y="134"/>
                  </a:moveTo>
                  <a:lnTo>
                    <a:pt x="135" y="0"/>
                  </a:lnTo>
                  <a:lnTo>
                    <a:pt x="149" y="14"/>
                  </a:lnTo>
                  <a:lnTo>
                    <a:pt x="14" y="148"/>
                  </a:lnTo>
                  <a:lnTo>
                    <a:pt x="0" y="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5" name="Rectangle 55">
              <a:extLst>
                <a:ext uri="{FF2B5EF4-FFF2-40B4-BE49-F238E27FC236}">
                  <a16:creationId xmlns:a16="http://schemas.microsoft.com/office/drawing/2014/main" id="{3C554F64-D337-42E2-8E16-B1D2D4B3AE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688" y="654050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6" name="Freeform 56">
              <a:extLst>
                <a:ext uri="{FF2B5EF4-FFF2-40B4-BE49-F238E27FC236}">
                  <a16:creationId xmlns:a16="http://schemas.microsoft.com/office/drawing/2014/main" id="{8D022A99-3EA6-4CE0-9716-F9367C68C9D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676275"/>
              <a:ext cx="236538" cy="233362"/>
            </a:xfrm>
            <a:custGeom>
              <a:avLst/>
              <a:gdLst>
                <a:gd name="T0" fmla="*/ 135 w 149"/>
                <a:gd name="T1" fmla="*/ 147 h 147"/>
                <a:gd name="T2" fmla="*/ 0 w 149"/>
                <a:gd name="T3" fmla="*/ 12 h 147"/>
                <a:gd name="T4" fmla="*/ 14 w 149"/>
                <a:gd name="T5" fmla="*/ 0 h 147"/>
                <a:gd name="T6" fmla="*/ 149 w 149"/>
                <a:gd name="T7" fmla="*/ 135 h 147"/>
                <a:gd name="T8" fmla="*/ 135 w 149"/>
                <a:gd name="T9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7">
                  <a:moveTo>
                    <a:pt x="135" y="147"/>
                  </a:moveTo>
                  <a:lnTo>
                    <a:pt x="0" y="12"/>
                  </a:lnTo>
                  <a:lnTo>
                    <a:pt x="14" y="0"/>
                  </a:lnTo>
                  <a:lnTo>
                    <a:pt x="149" y="135"/>
                  </a:lnTo>
                  <a:lnTo>
                    <a:pt x="135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" name="Freeform 57">
              <a:extLst>
                <a:ext uri="{FF2B5EF4-FFF2-40B4-BE49-F238E27FC236}">
                  <a16:creationId xmlns:a16="http://schemas.microsoft.com/office/drawing/2014/main" id="{01C8B666-6107-47B1-AE46-A3D2EF0062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676275"/>
              <a:ext cx="236538" cy="233362"/>
            </a:xfrm>
            <a:custGeom>
              <a:avLst/>
              <a:gdLst>
                <a:gd name="T0" fmla="*/ 0 w 149"/>
                <a:gd name="T1" fmla="*/ 135 h 147"/>
                <a:gd name="T2" fmla="*/ 135 w 149"/>
                <a:gd name="T3" fmla="*/ 0 h 147"/>
                <a:gd name="T4" fmla="*/ 149 w 149"/>
                <a:gd name="T5" fmla="*/ 12 h 147"/>
                <a:gd name="T6" fmla="*/ 14 w 149"/>
                <a:gd name="T7" fmla="*/ 147 h 147"/>
                <a:gd name="T8" fmla="*/ 0 w 149"/>
                <a:gd name="T9" fmla="*/ 135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7">
                  <a:moveTo>
                    <a:pt x="0" y="135"/>
                  </a:moveTo>
                  <a:lnTo>
                    <a:pt x="135" y="0"/>
                  </a:lnTo>
                  <a:lnTo>
                    <a:pt x="149" y="12"/>
                  </a:lnTo>
                  <a:lnTo>
                    <a:pt x="14" y="147"/>
                  </a:lnTo>
                  <a:lnTo>
                    <a:pt x="0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" name="Rectangle 58">
              <a:extLst>
                <a:ext uri="{FF2B5EF4-FFF2-40B4-BE49-F238E27FC236}">
                  <a16:creationId xmlns:a16="http://schemas.microsoft.com/office/drawing/2014/main" id="{A62B47E5-B910-43BC-A5D6-8E33876F1A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63" y="755650"/>
              <a:ext cx="825500" cy="396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9" name="Rectangle 59">
              <a:extLst>
                <a:ext uri="{FF2B5EF4-FFF2-40B4-BE49-F238E27FC236}">
                  <a16:creationId xmlns:a16="http://schemas.microsoft.com/office/drawing/2014/main" id="{3B31006C-4FB7-400D-A51C-0FD09C083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63" y="950913"/>
              <a:ext cx="825500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" name="Rectangle 60">
              <a:extLst>
                <a:ext uri="{FF2B5EF4-FFF2-40B4-BE49-F238E27FC236}">
                  <a16:creationId xmlns:a16="http://schemas.microsoft.com/office/drawing/2014/main" id="{D10E15EE-5C63-45C1-9221-58C2149905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863" y="755650"/>
              <a:ext cx="38100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" name="Freeform 61">
              <a:extLst>
                <a:ext uri="{FF2B5EF4-FFF2-40B4-BE49-F238E27FC236}">
                  <a16:creationId xmlns:a16="http://schemas.microsoft.com/office/drawing/2014/main" id="{20F7CB19-C532-4AC3-AF47-7B6E024D4E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9650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3 w 125"/>
                <a:gd name="T3" fmla="*/ 0 h 124"/>
                <a:gd name="T4" fmla="*/ 125 w 125"/>
                <a:gd name="T5" fmla="*/ 12 h 124"/>
                <a:gd name="T6" fmla="*/ 11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3" y="0"/>
                  </a:lnTo>
                  <a:lnTo>
                    <a:pt x="125" y="12"/>
                  </a:lnTo>
                  <a:lnTo>
                    <a:pt x="11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" name="Freeform 62">
              <a:extLst>
                <a:ext uri="{FF2B5EF4-FFF2-40B4-BE49-F238E27FC236}">
                  <a16:creationId xmlns:a16="http://schemas.microsoft.com/office/drawing/2014/main" id="{EE97D20D-1966-402A-B467-6D6EA1B7F54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9650" y="773113"/>
              <a:ext cx="198438" cy="196850"/>
            </a:xfrm>
            <a:custGeom>
              <a:avLst/>
              <a:gdLst>
                <a:gd name="T0" fmla="*/ 11 w 125"/>
                <a:gd name="T1" fmla="*/ 0 h 124"/>
                <a:gd name="T2" fmla="*/ 125 w 125"/>
                <a:gd name="T3" fmla="*/ 112 h 124"/>
                <a:gd name="T4" fmla="*/ 113 w 125"/>
                <a:gd name="T5" fmla="*/ 124 h 124"/>
                <a:gd name="T6" fmla="*/ 0 w 125"/>
                <a:gd name="T7" fmla="*/ 12 h 124"/>
                <a:gd name="T8" fmla="*/ 11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1" y="0"/>
                  </a:moveTo>
                  <a:lnTo>
                    <a:pt x="125" y="112"/>
                  </a:lnTo>
                  <a:lnTo>
                    <a:pt x="113" y="124"/>
                  </a:lnTo>
                  <a:lnTo>
                    <a:pt x="0" y="12"/>
                  </a:lnTo>
                  <a:lnTo>
                    <a:pt x="1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3" name="Rectangle 63">
              <a:extLst>
                <a:ext uri="{FF2B5EF4-FFF2-40B4-BE49-F238E27FC236}">
                  <a16:creationId xmlns:a16="http://schemas.microsoft.com/office/drawing/2014/main" id="{80B9C625-E8A5-4B31-9713-79CDD82549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50" y="755650"/>
              <a:ext cx="39688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4" name="Freeform 64">
              <a:extLst>
                <a:ext uri="{FF2B5EF4-FFF2-40B4-BE49-F238E27FC236}">
                  <a16:creationId xmlns:a16="http://schemas.microsoft.com/office/drawing/2014/main" id="{1917D44E-156D-412B-9516-6FE18FB8A0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19150" y="773113"/>
              <a:ext cx="201613" cy="196850"/>
            </a:xfrm>
            <a:custGeom>
              <a:avLst/>
              <a:gdLst>
                <a:gd name="T0" fmla="*/ 0 w 127"/>
                <a:gd name="T1" fmla="*/ 112 h 124"/>
                <a:gd name="T2" fmla="*/ 114 w 127"/>
                <a:gd name="T3" fmla="*/ 0 h 124"/>
                <a:gd name="T4" fmla="*/ 127 w 127"/>
                <a:gd name="T5" fmla="*/ 12 h 124"/>
                <a:gd name="T6" fmla="*/ 12 w 127"/>
                <a:gd name="T7" fmla="*/ 124 h 124"/>
                <a:gd name="T8" fmla="*/ 0 w 127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24">
                  <a:moveTo>
                    <a:pt x="0" y="112"/>
                  </a:moveTo>
                  <a:lnTo>
                    <a:pt x="114" y="0"/>
                  </a:lnTo>
                  <a:lnTo>
                    <a:pt x="127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5" name="Freeform 65">
              <a:extLst>
                <a:ext uri="{FF2B5EF4-FFF2-40B4-BE49-F238E27FC236}">
                  <a16:creationId xmlns:a16="http://schemas.microsoft.com/office/drawing/2014/main" id="{FBDA73E2-3D40-4652-851D-14CC6B3F02BB}"/>
                </a:ext>
              </a:extLst>
            </p:cNvPr>
            <p:cNvSpPr>
              <a:spLocks/>
            </p:cNvSpPr>
            <p:nvPr/>
          </p:nvSpPr>
          <p:spPr bwMode="auto">
            <a:xfrm>
              <a:off x="819150" y="773113"/>
              <a:ext cx="201613" cy="196850"/>
            </a:xfrm>
            <a:custGeom>
              <a:avLst/>
              <a:gdLst>
                <a:gd name="T0" fmla="*/ 12 w 127"/>
                <a:gd name="T1" fmla="*/ 0 h 124"/>
                <a:gd name="T2" fmla="*/ 127 w 127"/>
                <a:gd name="T3" fmla="*/ 112 h 124"/>
                <a:gd name="T4" fmla="*/ 114 w 127"/>
                <a:gd name="T5" fmla="*/ 124 h 124"/>
                <a:gd name="T6" fmla="*/ 0 w 127"/>
                <a:gd name="T7" fmla="*/ 12 h 124"/>
                <a:gd name="T8" fmla="*/ 12 w 127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24">
                  <a:moveTo>
                    <a:pt x="12" y="0"/>
                  </a:moveTo>
                  <a:lnTo>
                    <a:pt x="127" y="112"/>
                  </a:lnTo>
                  <a:lnTo>
                    <a:pt x="114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6" name="Rectangle 66">
              <a:extLst>
                <a:ext uri="{FF2B5EF4-FFF2-40B4-BE49-F238E27FC236}">
                  <a16:creationId xmlns:a16="http://schemas.microsoft.com/office/drawing/2014/main" id="{D104D2A7-82AC-40A4-AD85-2B2161D62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450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7" name="Freeform 67">
              <a:extLst>
                <a:ext uri="{FF2B5EF4-FFF2-40B4-BE49-F238E27FC236}">
                  <a16:creationId xmlns:a16="http://schemas.microsoft.com/office/drawing/2014/main" id="{13516872-DD6A-49D4-BF3F-C1C1CE20B7F0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825" y="773113"/>
              <a:ext cx="196850" cy="196850"/>
            </a:xfrm>
            <a:custGeom>
              <a:avLst/>
              <a:gdLst>
                <a:gd name="T0" fmla="*/ 0 w 124"/>
                <a:gd name="T1" fmla="*/ 112 h 124"/>
                <a:gd name="T2" fmla="*/ 114 w 124"/>
                <a:gd name="T3" fmla="*/ 0 h 124"/>
                <a:gd name="T4" fmla="*/ 124 w 124"/>
                <a:gd name="T5" fmla="*/ 12 h 124"/>
                <a:gd name="T6" fmla="*/ 12 w 124"/>
                <a:gd name="T7" fmla="*/ 124 h 124"/>
                <a:gd name="T8" fmla="*/ 0 w 124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0" y="112"/>
                  </a:moveTo>
                  <a:lnTo>
                    <a:pt x="114" y="0"/>
                  </a:lnTo>
                  <a:lnTo>
                    <a:pt x="124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" name="Freeform 68">
              <a:extLst>
                <a:ext uri="{FF2B5EF4-FFF2-40B4-BE49-F238E27FC236}">
                  <a16:creationId xmlns:a16="http://schemas.microsoft.com/office/drawing/2014/main" id="{08B87C42-FB68-4285-8075-59F4BCEFC7E1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825" y="773113"/>
              <a:ext cx="196850" cy="196850"/>
            </a:xfrm>
            <a:custGeom>
              <a:avLst/>
              <a:gdLst>
                <a:gd name="T0" fmla="*/ 12 w 124"/>
                <a:gd name="T1" fmla="*/ 0 h 124"/>
                <a:gd name="T2" fmla="*/ 124 w 124"/>
                <a:gd name="T3" fmla="*/ 112 h 124"/>
                <a:gd name="T4" fmla="*/ 114 w 124"/>
                <a:gd name="T5" fmla="*/ 124 h 124"/>
                <a:gd name="T6" fmla="*/ 0 w 124"/>
                <a:gd name="T7" fmla="*/ 12 h 124"/>
                <a:gd name="T8" fmla="*/ 12 w 12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12" y="0"/>
                  </a:moveTo>
                  <a:lnTo>
                    <a:pt x="124" y="112"/>
                  </a:lnTo>
                  <a:lnTo>
                    <a:pt x="114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9" name="Rectangle 69">
              <a:extLst>
                <a:ext uri="{FF2B5EF4-FFF2-40B4-BE49-F238E27FC236}">
                  <a16:creationId xmlns:a16="http://schemas.microsoft.com/office/drawing/2014/main" id="{DD9124F2-96D5-4400-B865-F51BCEB204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538" y="755650"/>
              <a:ext cx="42863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0" name="Freeform 70">
              <a:extLst>
                <a:ext uri="{FF2B5EF4-FFF2-40B4-BE49-F238E27FC236}">
                  <a16:creationId xmlns:a16="http://schemas.microsoft.com/office/drawing/2014/main" id="{E7AD5750-40AD-4577-8D50-5D25C67111A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913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2 w 125"/>
                <a:gd name="T3" fmla="*/ 0 h 124"/>
                <a:gd name="T4" fmla="*/ 125 w 125"/>
                <a:gd name="T5" fmla="*/ 12 h 124"/>
                <a:gd name="T6" fmla="*/ 12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2" y="0"/>
                  </a:lnTo>
                  <a:lnTo>
                    <a:pt x="125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1" name="Freeform 71">
              <a:extLst>
                <a:ext uri="{FF2B5EF4-FFF2-40B4-BE49-F238E27FC236}">
                  <a16:creationId xmlns:a16="http://schemas.microsoft.com/office/drawing/2014/main" id="{2063FD93-183D-4268-B5A0-70288AECA43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913" y="773113"/>
              <a:ext cx="198438" cy="196850"/>
            </a:xfrm>
            <a:custGeom>
              <a:avLst/>
              <a:gdLst>
                <a:gd name="T0" fmla="*/ 12 w 125"/>
                <a:gd name="T1" fmla="*/ 0 h 124"/>
                <a:gd name="T2" fmla="*/ 125 w 125"/>
                <a:gd name="T3" fmla="*/ 112 h 124"/>
                <a:gd name="T4" fmla="*/ 112 w 125"/>
                <a:gd name="T5" fmla="*/ 124 h 124"/>
                <a:gd name="T6" fmla="*/ 0 w 125"/>
                <a:gd name="T7" fmla="*/ 12 h 124"/>
                <a:gd name="T8" fmla="*/ 12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2" y="0"/>
                  </a:moveTo>
                  <a:lnTo>
                    <a:pt x="125" y="112"/>
                  </a:lnTo>
                  <a:lnTo>
                    <a:pt x="112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2" name="Rectangle 72">
              <a:extLst>
                <a:ext uri="{FF2B5EF4-FFF2-40B4-BE49-F238E27FC236}">
                  <a16:creationId xmlns:a16="http://schemas.microsoft.com/office/drawing/2014/main" id="{9FBE2667-EA34-4E2A-A7F0-3116F137B0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950" y="755650"/>
              <a:ext cx="822325" cy="396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3" name="Rectangle 73">
              <a:extLst>
                <a:ext uri="{FF2B5EF4-FFF2-40B4-BE49-F238E27FC236}">
                  <a16:creationId xmlns:a16="http://schemas.microsoft.com/office/drawing/2014/main" id="{5B98A247-A7F7-4F4F-9FD3-C1D900862F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950" y="950913"/>
              <a:ext cx="822325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4" name="Rectangle 74">
              <a:extLst>
                <a:ext uri="{FF2B5EF4-FFF2-40B4-BE49-F238E27FC236}">
                  <a16:creationId xmlns:a16="http://schemas.microsoft.com/office/drawing/2014/main" id="{EDAA0EF3-EAAC-402C-91F1-7BB6B26C7D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2350" y="755650"/>
              <a:ext cx="38100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5" name="Freeform 75">
              <a:extLst>
                <a:ext uri="{FF2B5EF4-FFF2-40B4-BE49-F238E27FC236}">
                  <a16:creationId xmlns:a16="http://schemas.microsoft.com/office/drawing/2014/main" id="{5479C578-E7F8-4B33-BBFA-7EFA0F6272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6138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3 w 125"/>
                <a:gd name="T3" fmla="*/ 0 h 124"/>
                <a:gd name="T4" fmla="*/ 125 w 125"/>
                <a:gd name="T5" fmla="*/ 12 h 124"/>
                <a:gd name="T6" fmla="*/ 10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3" y="0"/>
                  </a:lnTo>
                  <a:lnTo>
                    <a:pt x="125" y="12"/>
                  </a:lnTo>
                  <a:lnTo>
                    <a:pt x="10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6" name="Freeform 76">
              <a:extLst>
                <a:ext uri="{FF2B5EF4-FFF2-40B4-BE49-F238E27FC236}">
                  <a16:creationId xmlns:a16="http://schemas.microsoft.com/office/drawing/2014/main" id="{13258558-450B-4DCF-92A8-C7E1016530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6138" y="773113"/>
              <a:ext cx="198438" cy="196850"/>
            </a:xfrm>
            <a:custGeom>
              <a:avLst/>
              <a:gdLst>
                <a:gd name="T0" fmla="*/ 10 w 125"/>
                <a:gd name="T1" fmla="*/ 0 h 124"/>
                <a:gd name="T2" fmla="*/ 125 w 125"/>
                <a:gd name="T3" fmla="*/ 112 h 124"/>
                <a:gd name="T4" fmla="*/ 113 w 125"/>
                <a:gd name="T5" fmla="*/ 124 h 124"/>
                <a:gd name="T6" fmla="*/ 0 w 125"/>
                <a:gd name="T7" fmla="*/ 12 h 124"/>
                <a:gd name="T8" fmla="*/ 10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0" y="0"/>
                  </a:moveTo>
                  <a:lnTo>
                    <a:pt x="125" y="112"/>
                  </a:lnTo>
                  <a:lnTo>
                    <a:pt x="113" y="124"/>
                  </a:lnTo>
                  <a:lnTo>
                    <a:pt x="0" y="12"/>
                  </a:lnTo>
                  <a:lnTo>
                    <a:pt x="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7" name="Rectangle 77">
              <a:extLst>
                <a:ext uri="{FF2B5EF4-FFF2-40B4-BE49-F238E27FC236}">
                  <a16:creationId xmlns:a16="http://schemas.microsoft.com/office/drawing/2014/main" id="{4E977C47-C528-45B9-972A-CC874CA487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0263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" name="Freeform 78">
              <a:extLst>
                <a:ext uri="{FF2B5EF4-FFF2-40B4-BE49-F238E27FC236}">
                  <a16:creationId xmlns:a16="http://schemas.microsoft.com/office/drawing/2014/main" id="{9A2D0BBC-982C-4639-A242-637FADD701E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5638" y="773113"/>
              <a:ext cx="200025" cy="196850"/>
            </a:xfrm>
            <a:custGeom>
              <a:avLst/>
              <a:gdLst>
                <a:gd name="T0" fmla="*/ 0 w 126"/>
                <a:gd name="T1" fmla="*/ 112 h 124"/>
                <a:gd name="T2" fmla="*/ 114 w 126"/>
                <a:gd name="T3" fmla="*/ 0 h 124"/>
                <a:gd name="T4" fmla="*/ 126 w 126"/>
                <a:gd name="T5" fmla="*/ 12 h 124"/>
                <a:gd name="T6" fmla="*/ 12 w 126"/>
                <a:gd name="T7" fmla="*/ 124 h 124"/>
                <a:gd name="T8" fmla="*/ 0 w 126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124">
                  <a:moveTo>
                    <a:pt x="0" y="112"/>
                  </a:moveTo>
                  <a:lnTo>
                    <a:pt x="114" y="0"/>
                  </a:lnTo>
                  <a:lnTo>
                    <a:pt x="126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9" name="Freeform 79">
              <a:extLst>
                <a:ext uri="{FF2B5EF4-FFF2-40B4-BE49-F238E27FC236}">
                  <a16:creationId xmlns:a16="http://schemas.microsoft.com/office/drawing/2014/main" id="{BBB234E0-A5F5-4086-A0A7-B58A152F1B6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5638" y="773113"/>
              <a:ext cx="200025" cy="196850"/>
            </a:xfrm>
            <a:custGeom>
              <a:avLst/>
              <a:gdLst>
                <a:gd name="T0" fmla="*/ 12 w 126"/>
                <a:gd name="T1" fmla="*/ 0 h 124"/>
                <a:gd name="T2" fmla="*/ 126 w 126"/>
                <a:gd name="T3" fmla="*/ 112 h 124"/>
                <a:gd name="T4" fmla="*/ 114 w 126"/>
                <a:gd name="T5" fmla="*/ 124 h 124"/>
                <a:gd name="T6" fmla="*/ 0 w 126"/>
                <a:gd name="T7" fmla="*/ 12 h 124"/>
                <a:gd name="T8" fmla="*/ 12 w 126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124">
                  <a:moveTo>
                    <a:pt x="12" y="0"/>
                  </a:moveTo>
                  <a:lnTo>
                    <a:pt x="126" y="112"/>
                  </a:lnTo>
                  <a:lnTo>
                    <a:pt x="114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0" name="Rectangle 80">
              <a:extLst>
                <a:ext uri="{FF2B5EF4-FFF2-40B4-BE49-F238E27FC236}">
                  <a16:creationId xmlns:a16="http://schemas.microsoft.com/office/drawing/2014/main" id="{2AD30F40-E02A-4C67-9BD2-B2B488FF0A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2938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1" name="Freeform 81">
              <a:extLst>
                <a:ext uri="{FF2B5EF4-FFF2-40B4-BE49-F238E27FC236}">
                  <a16:creationId xmlns:a16="http://schemas.microsoft.com/office/drawing/2014/main" id="{EF80EB90-DCC6-433A-BE3E-C458BA208A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6725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3 w 125"/>
                <a:gd name="T3" fmla="*/ 0 h 124"/>
                <a:gd name="T4" fmla="*/ 125 w 125"/>
                <a:gd name="T5" fmla="*/ 12 h 124"/>
                <a:gd name="T6" fmla="*/ 12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3" y="0"/>
                  </a:lnTo>
                  <a:lnTo>
                    <a:pt x="125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" name="Freeform 82">
              <a:extLst>
                <a:ext uri="{FF2B5EF4-FFF2-40B4-BE49-F238E27FC236}">
                  <a16:creationId xmlns:a16="http://schemas.microsoft.com/office/drawing/2014/main" id="{B4A9CB01-4732-4F89-87FC-9D5B90EC946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6725" y="773113"/>
              <a:ext cx="198438" cy="196850"/>
            </a:xfrm>
            <a:custGeom>
              <a:avLst/>
              <a:gdLst>
                <a:gd name="T0" fmla="*/ 12 w 125"/>
                <a:gd name="T1" fmla="*/ 0 h 124"/>
                <a:gd name="T2" fmla="*/ 125 w 125"/>
                <a:gd name="T3" fmla="*/ 112 h 124"/>
                <a:gd name="T4" fmla="*/ 113 w 125"/>
                <a:gd name="T5" fmla="*/ 124 h 124"/>
                <a:gd name="T6" fmla="*/ 0 w 125"/>
                <a:gd name="T7" fmla="*/ 12 h 124"/>
                <a:gd name="T8" fmla="*/ 12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2" y="0"/>
                  </a:moveTo>
                  <a:lnTo>
                    <a:pt x="125" y="112"/>
                  </a:lnTo>
                  <a:lnTo>
                    <a:pt x="113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3" name="Rectangle 83">
              <a:extLst>
                <a:ext uri="{FF2B5EF4-FFF2-40B4-BE49-F238E27FC236}">
                  <a16:creationId xmlns:a16="http://schemas.microsoft.com/office/drawing/2014/main" id="{892CA778-8357-4EC6-992A-4B15C1036E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4025" y="755650"/>
              <a:ext cx="38100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4" name="Freeform 84">
              <a:extLst>
                <a:ext uri="{FF2B5EF4-FFF2-40B4-BE49-F238E27FC236}">
                  <a16:creationId xmlns:a16="http://schemas.microsoft.com/office/drawing/2014/main" id="{FE0D9FED-27A5-4E40-BD66-C03CCA72B3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9400" y="773113"/>
              <a:ext cx="196850" cy="196850"/>
            </a:xfrm>
            <a:custGeom>
              <a:avLst/>
              <a:gdLst>
                <a:gd name="T0" fmla="*/ 0 w 124"/>
                <a:gd name="T1" fmla="*/ 112 h 124"/>
                <a:gd name="T2" fmla="*/ 112 w 124"/>
                <a:gd name="T3" fmla="*/ 0 h 124"/>
                <a:gd name="T4" fmla="*/ 124 w 124"/>
                <a:gd name="T5" fmla="*/ 12 h 124"/>
                <a:gd name="T6" fmla="*/ 12 w 124"/>
                <a:gd name="T7" fmla="*/ 124 h 124"/>
                <a:gd name="T8" fmla="*/ 0 w 124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0" y="112"/>
                  </a:moveTo>
                  <a:lnTo>
                    <a:pt x="112" y="0"/>
                  </a:lnTo>
                  <a:lnTo>
                    <a:pt x="124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5" name="Freeform 85">
              <a:extLst>
                <a:ext uri="{FF2B5EF4-FFF2-40B4-BE49-F238E27FC236}">
                  <a16:creationId xmlns:a16="http://schemas.microsoft.com/office/drawing/2014/main" id="{D3367AE5-6CE0-4CBF-A5A4-F6303F430D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9400" y="773113"/>
              <a:ext cx="196850" cy="196850"/>
            </a:xfrm>
            <a:custGeom>
              <a:avLst/>
              <a:gdLst>
                <a:gd name="T0" fmla="*/ 12 w 124"/>
                <a:gd name="T1" fmla="*/ 0 h 124"/>
                <a:gd name="T2" fmla="*/ 124 w 124"/>
                <a:gd name="T3" fmla="*/ 112 h 124"/>
                <a:gd name="T4" fmla="*/ 112 w 124"/>
                <a:gd name="T5" fmla="*/ 124 h 124"/>
                <a:gd name="T6" fmla="*/ 0 w 124"/>
                <a:gd name="T7" fmla="*/ 12 h 124"/>
                <a:gd name="T8" fmla="*/ 12 w 12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12" y="0"/>
                  </a:moveTo>
                  <a:lnTo>
                    <a:pt x="124" y="112"/>
                  </a:lnTo>
                  <a:lnTo>
                    <a:pt x="112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6" name="Rectangle 86">
              <a:extLst>
                <a:ext uri="{FF2B5EF4-FFF2-40B4-BE49-F238E27FC236}">
                  <a16:creationId xmlns:a16="http://schemas.microsoft.com/office/drawing/2014/main" id="{0C75E886-908E-42EC-9DE9-AA9FE9F355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6950" y="755650"/>
              <a:ext cx="825500" cy="396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7" name="Freeform 87">
              <a:extLst>
                <a:ext uri="{FF2B5EF4-FFF2-40B4-BE49-F238E27FC236}">
                  <a16:creationId xmlns:a16="http://schemas.microsoft.com/office/drawing/2014/main" id="{321A0EA9-CAFA-474D-AC00-97F3ED9C7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6950" y="950913"/>
              <a:ext cx="1379538" cy="44450"/>
            </a:xfrm>
            <a:custGeom>
              <a:avLst/>
              <a:gdLst>
                <a:gd name="T0" fmla="*/ 869 w 869"/>
                <a:gd name="T1" fmla="*/ 0 h 28"/>
                <a:gd name="T2" fmla="*/ 869 w 869"/>
                <a:gd name="T3" fmla="*/ 28 h 28"/>
                <a:gd name="T4" fmla="*/ 0 w 869"/>
                <a:gd name="T5" fmla="*/ 28 h 28"/>
                <a:gd name="T6" fmla="*/ 0 w 869"/>
                <a:gd name="T7" fmla="*/ 0 h 28"/>
                <a:gd name="T8" fmla="*/ 777 w 869"/>
                <a:gd name="T9" fmla="*/ 0 h 28"/>
                <a:gd name="T10" fmla="*/ 869 w 869"/>
                <a:gd name="T11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9" h="28">
                  <a:moveTo>
                    <a:pt x="869" y="0"/>
                  </a:moveTo>
                  <a:lnTo>
                    <a:pt x="869" y="28"/>
                  </a:lnTo>
                  <a:lnTo>
                    <a:pt x="0" y="28"/>
                  </a:lnTo>
                  <a:lnTo>
                    <a:pt x="0" y="0"/>
                  </a:lnTo>
                  <a:lnTo>
                    <a:pt x="777" y="0"/>
                  </a:lnTo>
                  <a:lnTo>
                    <a:pt x="86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" name="Freeform 88">
              <a:extLst>
                <a:ext uri="{FF2B5EF4-FFF2-40B4-BE49-F238E27FC236}">
                  <a16:creationId xmlns:a16="http://schemas.microsoft.com/office/drawing/2014/main" id="{6204CC57-C1CA-416A-B79C-B1D435A753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6950" y="950913"/>
              <a:ext cx="1379538" cy="44450"/>
            </a:xfrm>
            <a:custGeom>
              <a:avLst/>
              <a:gdLst>
                <a:gd name="T0" fmla="*/ 869 w 869"/>
                <a:gd name="T1" fmla="*/ 0 h 28"/>
                <a:gd name="T2" fmla="*/ 869 w 869"/>
                <a:gd name="T3" fmla="*/ 28 h 28"/>
                <a:gd name="T4" fmla="*/ 0 w 869"/>
                <a:gd name="T5" fmla="*/ 28 h 28"/>
                <a:gd name="T6" fmla="*/ 0 w 869"/>
                <a:gd name="T7" fmla="*/ 0 h 28"/>
                <a:gd name="T8" fmla="*/ 777 w 869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9" h="28">
                  <a:moveTo>
                    <a:pt x="869" y="0"/>
                  </a:moveTo>
                  <a:lnTo>
                    <a:pt x="869" y="28"/>
                  </a:lnTo>
                  <a:lnTo>
                    <a:pt x="0" y="28"/>
                  </a:lnTo>
                  <a:lnTo>
                    <a:pt x="0" y="0"/>
                  </a:lnTo>
                  <a:lnTo>
                    <a:pt x="777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9" name="Rectangle 89">
              <a:extLst>
                <a:ext uri="{FF2B5EF4-FFF2-40B4-BE49-F238E27FC236}">
                  <a16:creationId xmlns:a16="http://schemas.microsoft.com/office/drawing/2014/main" id="{EE0B22D0-6380-47FD-83E6-51FF1DCC70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4350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0" name="Freeform 90">
              <a:extLst>
                <a:ext uri="{FF2B5EF4-FFF2-40B4-BE49-F238E27FC236}">
                  <a16:creationId xmlns:a16="http://schemas.microsoft.com/office/drawing/2014/main" id="{0616D7F4-644D-40A4-9AEF-F3731F6708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138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3 w 125"/>
                <a:gd name="T3" fmla="*/ 0 h 124"/>
                <a:gd name="T4" fmla="*/ 125 w 125"/>
                <a:gd name="T5" fmla="*/ 12 h 124"/>
                <a:gd name="T6" fmla="*/ 12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3" y="0"/>
                  </a:lnTo>
                  <a:lnTo>
                    <a:pt x="125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1" name="Freeform 91">
              <a:extLst>
                <a:ext uri="{FF2B5EF4-FFF2-40B4-BE49-F238E27FC236}">
                  <a16:creationId xmlns:a16="http://schemas.microsoft.com/office/drawing/2014/main" id="{62D30B3A-24AF-4051-BFE0-7447AA27E6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138" y="773113"/>
              <a:ext cx="198438" cy="196850"/>
            </a:xfrm>
            <a:custGeom>
              <a:avLst/>
              <a:gdLst>
                <a:gd name="T0" fmla="*/ 12 w 125"/>
                <a:gd name="T1" fmla="*/ 0 h 124"/>
                <a:gd name="T2" fmla="*/ 125 w 125"/>
                <a:gd name="T3" fmla="*/ 112 h 124"/>
                <a:gd name="T4" fmla="*/ 113 w 125"/>
                <a:gd name="T5" fmla="*/ 124 h 124"/>
                <a:gd name="T6" fmla="*/ 0 w 125"/>
                <a:gd name="T7" fmla="*/ 12 h 124"/>
                <a:gd name="T8" fmla="*/ 12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2" y="0"/>
                  </a:moveTo>
                  <a:lnTo>
                    <a:pt x="125" y="112"/>
                  </a:lnTo>
                  <a:lnTo>
                    <a:pt x="113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2" name="Rectangle 92">
              <a:extLst>
                <a:ext uri="{FF2B5EF4-FFF2-40B4-BE49-F238E27FC236}">
                  <a16:creationId xmlns:a16="http://schemas.microsoft.com/office/drawing/2014/main" id="{CBE87D9F-90EE-4000-B06F-059CA3FB98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5438" y="755650"/>
              <a:ext cx="38100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3" name="Freeform 93">
              <a:extLst>
                <a:ext uri="{FF2B5EF4-FFF2-40B4-BE49-F238E27FC236}">
                  <a16:creationId xmlns:a16="http://schemas.microsoft.com/office/drawing/2014/main" id="{B49826C9-520E-4EEA-B94A-F4408E94C57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813" y="773113"/>
              <a:ext cx="196850" cy="196850"/>
            </a:xfrm>
            <a:custGeom>
              <a:avLst/>
              <a:gdLst>
                <a:gd name="T0" fmla="*/ 0 w 124"/>
                <a:gd name="T1" fmla="*/ 112 h 124"/>
                <a:gd name="T2" fmla="*/ 112 w 124"/>
                <a:gd name="T3" fmla="*/ 0 h 124"/>
                <a:gd name="T4" fmla="*/ 124 w 124"/>
                <a:gd name="T5" fmla="*/ 12 h 124"/>
                <a:gd name="T6" fmla="*/ 10 w 124"/>
                <a:gd name="T7" fmla="*/ 124 h 124"/>
                <a:gd name="T8" fmla="*/ 0 w 124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0" y="112"/>
                  </a:moveTo>
                  <a:lnTo>
                    <a:pt x="112" y="0"/>
                  </a:lnTo>
                  <a:lnTo>
                    <a:pt x="124" y="12"/>
                  </a:lnTo>
                  <a:lnTo>
                    <a:pt x="10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4" name="Freeform 94">
              <a:extLst>
                <a:ext uri="{FF2B5EF4-FFF2-40B4-BE49-F238E27FC236}">
                  <a16:creationId xmlns:a16="http://schemas.microsoft.com/office/drawing/2014/main" id="{B7287FAE-E5CD-42AC-9FED-7A716592559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813" y="773113"/>
              <a:ext cx="196850" cy="196850"/>
            </a:xfrm>
            <a:custGeom>
              <a:avLst/>
              <a:gdLst>
                <a:gd name="T0" fmla="*/ 10 w 124"/>
                <a:gd name="T1" fmla="*/ 0 h 124"/>
                <a:gd name="T2" fmla="*/ 124 w 124"/>
                <a:gd name="T3" fmla="*/ 112 h 124"/>
                <a:gd name="T4" fmla="*/ 112 w 124"/>
                <a:gd name="T5" fmla="*/ 124 h 124"/>
                <a:gd name="T6" fmla="*/ 0 w 124"/>
                <a:gd name="T7" fmla="*/ 12 h 124"/>
                <a:gd name="T8" fmla="*/ 10 w 12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10" y="0"/>
                  </a:moveTo>
                  <a:lnTo>
                    <a:pt x="124" y="112"/>
                  </a:lnTo>
                  <a:lnTo>
                    <a:pt x="112" y="124"/>
                  </a:lnTo>
                  <a:lnTo>
                    <a:pt x="0" y="12"/>
                  </a:lnTo>
                  <a:lnTo>
                    <a:pt x="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5" name="Rectangle 95">
              <a:extLst>
                <a:ext uri="{FF2B5EF4-FFF2-40B4-BE49-F238E27FC236}">
                  <a16:creationId xmlns:a16="http://schemas.microsoft.com/office/drawing/2014/main" id="{BD7A43BA-EC7C-45C2-B3B0-0CDDECE24E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4938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6" name="Freeform 96">
              <a:extLst>
                <a:ext uri="{FF2B5EF4-FFF2-40B4-BE49-F238E27FC236}">
                  <a16:creationId xmlns:a16="http://schemas.microsoft.com/office/drawing/2014/main" id="{1802A3F7-2DAA-42BC-B84B-41E93363D5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725" y="773113"/>
              <a:ext cx="201613" cy="196850"/>
            </a:xfrm>
            <a:custGeom>
              <a:avLst/>
              <a:gdLst>
                <a:gd name="T0" fmla="*/ 0 w 127"/>
                <a:gd name="T1" fmla="*/ 112 h 124"/>
                <a:gd name="T2" fmla="*/ 115 w 127"/>
                <a:gd name="T3" fmla="*/ 0 h 124"/>
                <a:gd name="T4" fmla="*/ 127 w 127"/>
                <a:gd name="T5" fmla="*/ 12 h 124"/>
                <a:gd name="T6" fmla="*/ 12 w 127"/>
                <a:gd name="T7" fmla="*/ 124 h 124"/>
                <a:gd name="T8" fmla="*/ 0 w 127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24">
                  <a:moveTo>
                    <a:pt x="0" y="112"/>
                  </a:moveTo>
                  <a:lnTo>
                    <a:pt x="115" y="0"/>
                  </a:lnTo>
                  <a:lnTo>
                    <a:pt x="127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7" name="Freeform 97">
              <a:extLst>
                <a:ext uri="{FF2B5EF4-FFF2-40B4-BE49-F238E27FC236}">
                  <a16:creationId xmlns:a16="http://schemas.microsoft.com/office/drawing/2014/main" id="{7116C99A-E2F6-4513-9C59-96B0AE3E9E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725" y="773113"/>
              <a:ext cx="201613" cy="196850"/>
            </a:xfrm>
            <a:custGeom>
              <a:avLst/>
              <a:gdLst>
                <a:gd name="T0" fmla="*/ 12 w 127"/>
                <a:gd name="T1" fmla="*/ 0 h 124"/>
                <a:gd name="T2" fmla="*/ 127 w 127"/>
                <a:gd name="T3" fmla="*/ 112 h 124"/>
                <a:gd name="T4" fmla="*/ 115 w 127"/>
                <a:gd name="T5" fmla="*/ 124 h 124"/>
                <a:gd name="T6" fmla="*/ 0 w 127"/>
                <a:gd name="T7" fmla="*/ 12 h 124"/>
                <a:gd name="T8" fmla="*/ 12 w 127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24">
                  <a:moveTo>
                    <a:pt x="12" y="0"/>
                  </a:moveTo>
                  <a:lnTo>
                    <a:pt x="127" y="112"/>
                  </a:lnTo>
                  <a:lnTo>
                    <a:pt x="115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8" name="Rectangle 98">
              <a:extLst>
                <a:ext uri="{FF2B5EF4-FFF2-40B4-BE49-F238E27FC236}">
                  <a16:creationId xmlns:a16="http://schemas.microsoft.com/office/drawing/2014/main" id="{3BDCAEA1-1740-4869-8818-6112DB167F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6025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9" name="Freeform 99">
              <a:extLst>
                <a:ext uri="{FF2B5EF4-FFF2-40B4-BE49-F238E27FC236}">
                  <a16:creationId xmlns:a16="http://schemas.microsoft.com/office/drawing/2014/main" id="{DE886C33-088F-4203-B509-9F9D5C698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1400" y="773113"/>
              <a:ext cx="196850" cy="196850"/>
            </a:xfrm>
            <a:custGeom>
              <a:avLst/>
              <a:gdLst>
                <a:gd name="T0" fmla="*/ 0 w 124"/>
                <a:gd name="T1" fmla="*/ 112 h 124"/>
                <a:gd name="T2" fmla="*/ 112 w 124"/>
                <a:gd name="T3" fmla="*/ 0 h 124"/>
                <a:gd name="T4" fmla="*/ 124 w 124"/>
                <a:gd name="T5" fmla="*/ 12 h 124"/>
                <a:gd name="T6" fmla="*/ 12 w 124"/>
                <a:gd name="T7" fmla="*/ 124 h 124"/>
                <a:gd name="T8" fmla="*/ 0 w 124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0" y="112"/>
                  </a:moveTo>
                  <a:lnTo>
                    <a:pt x="112" y="0"/>
                  </a:lnTo>
                  <a:lnTo>
                    <a:pt x="124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0" name="Freeform 100">
              <a:extLst>
                <a:ext uri="{FF2B5EF4-FFF2-40B4-BE49-F238E27FC236}">
                  <a16:creationId xmlns:a16="http://schemas.microsoft.com/office/drawing/2014/main" id="{2C5F9303-D2BB-44FD-BE26-448318F1D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1400" y="773113"/>
              <a:ext cx="196850" cy="196850"/>
            </a:xfrm>
            <a:custGeom>
              <a:avLst/>
              <a:gdLst>
                <a:gd name="T0" fmla="*/ 12 w 124"/>
                <a:gd name="T1" fmla="*/ 0 h 124"/>
                <a:gd name="T2" fmla="*/ 124 w 124"/>
                <a:gd name="T3" fmla="*/ 112 h 124"/>
                <a:gd name="T4" fmla="*/ 112 w 124"/>
                <a:gd name="T5" fmla="*/ 124 h 124"/>
                <a:gd name="T6" fmla="*/ 0 w 124"/>
                <a:gd name="T7" fmla="*/ 12 h 124"/>
                <a:gd name="T8" fmla="*/ 12 w 12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12" y="0"/>
                  </a:moveTo>
                  <a:lnTo>
                    <a:pt x="124" y="112"/>
                  </a:lnTo>
                  <a:lnTo>
                    <a:pt x="112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1" name="Freeform 101">
              <a:extLst>
                <a:ext uri="{FF2B5EF4-FFF2-40B4-BE49-F238E27FC236}">
                  <a16:creationId xmlns:a16="http://schemas.microsoft.com/office/drawing/2014/main" id="{149B7A6D-5ADA-4369-A63A-A7DB093715C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2513" y="628650"/>
              <a:ext cx="652463" cy="474662"/>
            </a:xfrm>
            <a:custGeom>
              <a:avLst/>
              <a:gdLst>
                <a:gd name="T0" fmla="*/ 205 w 205"/>
                <a:gd name="T1" fmla="*/ 149 h 149"/>
                <a:gd name="T2" fmla="*/ 0 w 205"/>
                <a:gd name="T3" fmla="*/ 149 h 149"/>
                <a:gd name="T4" fmla="*/ 0 w 205"/>
                <a:gd name="T5" fmla="*/ 0 h 149"/>
                <a:gd name="T6" fmla="*/ 125 w 205"/>
                <a:gd name="T7" fmla="*/ 0 h 149"/>
                <a:gd name="T8" fmla="*/ 205 w 205"/>
                <a:gd name="T9" fmla="*/ 67 h 149"/>
                <a:gd name="T10" fmla="*/ 205 w 205"/>
                <a:gd name="T11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5" h="149">
                  <a:moveTo>
                    <a:pt x="205" y="149"/>
                  </a:move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5" y="0"/>
                    <a:pt x="125" y="0"/>
                    <a:pt x="125" y="0"/>
                  </a:cubicBezTo>
                  <a:cubicBezTo>
                    <a:pt x="169" y="0"/>
                    <a:pt x="205" y="30"/>
                    <a:pt x="205" y="67"/>
                  </a:cubicBezTo>
                  <a:lnTo>
                    <a:pt x="205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2" name="Rectangle 102">
              <a:extLst>
                <a:ext uri="{FF2B5EF4-FFF2-40B4-BE49-F238E27FC236}">
                  <a16:creationId xmlns:a16="http://schemas.microsoft.com/office/drawing/2014/main" id="{8EE698C3-10F2-4021-833E-7EE4070D71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38" y="698500"/>
              <a:ext cx="219075" cy="49053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3" name="Freeform 103">
              <a:extLst>
                <a:ext uri="{FF2B5EF4-FFF2-40B4-BE49-F238E27FC236}">
                  <a16:creationId xmlns:a16="http://schemas.microsoft.com/office/drawing/2014/main" id="{7CE77D72-B2C7-4A0D-95D5-559A4AB172E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163" y="1588"/>
              <a:ext cx="3952875" cy="977900"/>
            </a:xfrm>
            <a:custGeom>
              <a:avLst/>
              <a:gdLst>
                <a:gd name="T0" fmla="*/ 2474 w 2490"/>
                <a:gd name="T1" fmla="*/ 616 h 616"/>
                <a:gd name="T2" fmla="*/ 580 w 2490"/>
                <a:gd name="T3" fmla="*/ 48 h 616"/>
                <a:gd name="T4" fmla="*/ 28 w 2490"/>
                <a:gd name="T5" fmla="*/ 469 h 616"/>
                <a:gd name="T6" fmla="*/ 0 w 2490"/>
                <a:gd name="T7" fmla="*/ 437 h 616"/>
                <a:gd name="T8" fmla="*/ 572 w 2490"/>
                <a:gd name="T9" fmla="*/ 0 h 616"/>
                <a:gd name="T10" fmla="*/ 2490 w 2490"/>
                <a:gd name="T11" fmla="*/ 578 h 616"/>
                <a:gd name="T12" fmla="*/ 2474 w 2490"/>
                <a:gd name="T13" fmla="*/ 616 h 6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90" h="616">
                  <a:moveTo>
                    <a:pt x="2474" y="616"/>
                  </a:moveTo>
                  <a:lnTo>
                    <a:pt x="580" y="48"/>
                  </a:lnTo>
                  <a:lnTo>
                    <a:pt x="28" y="469"/>
                  </a:lnTo>
                  <a:lnTo>
                    <a:pt x="0" y="437"/>
                  </a:lnTo>
                  <a:lnTo>
                    <a:pt x="572" y="0"/>
                  </a:lnTo>
                  <a:lnTo>
                    <a:pt x="2490" y="578"/>
                  </a:lnTo>
                  <a:lnTo>
                    <a:pt x="2474" y="6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4" name="Rectangle 104">
              <a:extLst>
                <a:ext uri="{FF2B5EF4-FFF2-40B4-BE49-F238E27FC236}">
                  <a16:creationId xmlns:a16="http://schemas.microsoft.com/office/drawing/2014/main" id="{32F441FC-F944-4D75-AE49-4AB9D9B586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4188" y="966788"/>
              <a:ext cx="44450" cy="10128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5" name="Rectangle 106">
              <a:extLst>
                <a:ext uri="{FF2B5EF4-FFF2-40B4-BE49-F238E27FC236}">
                  <a16:creationId xmlns:a16="http://schemas.microsoft.com/office/drawing/2014/main" id="{C87A0857-89AD-46B9-939D-05E8366240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338" y="1855788"/>
              <a:ext cx="187325" cy="1238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6" name="Rectangle 107">
              <a:extLst>
                <a:ext uri="{FF2B5EF4-FFF2-40B4-BE49-F238E27FC236}">
                  <a16:creationId xmlns:a16="http://schemas.microsoft.com/office/drawing/2014/main" id="{0460D6AF-075F-41A4-B31A-D920BF345A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4825" y="752475"/>
              <a:ext cx="771525" cy="365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7" name="Freeform 108">
              <a:extLst>
                <a:ext uri="{FF2B5EF4-FFF2-40B4-BE49-F238E27FC236}">
                  <a16:creationId xmlns:a16="http://schemas.microsoft.com/office/drawing/2014/main" id="{2E1AAD38-AABB-4C40-B144-ACB6373895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4825" y="900113"/>
              <a:ext cx="1287463" cy="88900"/>
            </a:xfrm>
            <a:custGeom>
              <a:avLst/>
              <a:gdLst>
                <a:gd name="T0" fmla="*/ 0 w 811"/>
                <a:gd name="T1" fmla="*/ 56 h 56"/>
                <a:gd name="T2" fmla="*/ 0 w 811"/>
                <a:gd name="T3" fmla="*/ 30 h 56"/>
                <a:gd name="T4" fmla="*/ 725 w 811"/>
                <a:gd name="T5" fmla="*/ 30 h 56"/>
                <a:gd name="T6" fmla="*/ 735 w 811"/>
                <a:gd name="T7" fmla="*/ 0 h 56"/>
                <a:gd name="T8" fmla="*/ 811 w 811"/>
                <a:gd name="T9" fmla="*/ 30 h 56"/>
                <a:gd name="T10" fmla="*/ 811 w 811"/>
                <a:gd name="T11" fmla="*/ 56 h 56"/>
                <a:gd name="T12" fmla="*/ 0 w 811"/>
                <a:gd name="T13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1" h="56">
                  <a:moveTo>
                    <a:pt x="0" y="56"/>
                  </a:moveTo>
                  <a:lnTo>
                    <a:pt x="0" y="30"/>
                  </a:lnTo>
                  <a:lnTo>
                    <a:pt x="725" y="30"/>
                  </a:lnTo>
                  <a:lnTo>
                    <a:pt x="735" y="0"/>
                  </a:lnTo>
                  <a:lnTo>
                    <a:pt x="811" y="30"/>
                  </a:lnTo>
                  <a:lnTo>
                    <a:pt x="811" y="56"/>
                  </a:lnTo>
                  <a:lnTo>
                    <a:pt x="0" y="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8" name="Rectangle 109">
              <a:extLst>
                <a:ext uri="{FF2B5EF4-FFF2-40B4-BE49-F238E27FC236}">
                  <a16:creationId xmlns:a16="http://schemas.microsoft.com/office/drawing/2014/main" id="{1FFA4EF2-7FB2-4FEC-8301-19F120EF90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1425" y="752475"/>
              <a:ext cx="34925" cy="2143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9" name="Rectangle 110">
              <a:extLst>
                <a:ext uri="{FF2B5EF4-FFF2-40B4-BE49-F238E27FC236}">
                  <a16:creationId xmlns:a16="http://schemas.microsoft.com/office/drawing/2014/main" id="{64857D68-E37A-4C87-B8E0-3C2E7AEDB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9700" y="820738"/>
              <a:ext cx="38100" cy="1333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0" name="Freeform 111">
              <a:extLst>
                <a:ext uri="{FF2B5EF4-FFF2-40B4-BE49-F238E27FC236}">
                  <a16:creationId xmlns:a16="http://schemas.microsoft.com/office/drawing/2014/main" id="{C0287BB3-6C60-47FB-81E0-201C568B87E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4738" y="768350"/>
              <a:ext cx="185738" cy="185737"/>
            </a:xfrm>
            <a:custGeom>
              <a:avLst/>
              <a:gdLst>
                <a:gd name="T0" fmla="*/ 0 w 117"/>
                <a:gd name="T1" fmla="*/ 105 h 117"/>
                <a:gd name="T2" fmla="*/ 107 w 117"/>
                <a:gd name="T3" fmla="*/ 0 h 117"/>
                <a:gd name="T4" fmla="*/ 117 w 117"/>
                <a:gd name="T5" fmla="*/ 11 h 117"/>
                <a:gd name="T6" fmla="*/ 12 w 117"/>
                <a:gd name="T7" fmla="*/ 117 h 117"/>
                <a:gd name="T8" fmla="*/ 0 w 117"/>
                <a:gd name="T9" fmla="*/ 10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117">
                  <a:moveTo>
                    <a:pt x="0" y="105"/>
                  </a:moveTo>
                  <a:lnTo>
                    <a:pt x="107" y="0"/>
                  </a:lnTo>
                  <a:lnTo>
                    <a:pt x="117" y="11"/>
                  </a:lnTo>
                  <a:lnTo>
                    <a:pt x="12" y="117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1" name="Freeform 112">
              <a:extLst>
                <a:ext uri="{FF2B5EF4-FFF2-40B4-BE49-F238E27FC236}">
                  <a16:creationId xmlns:a16="http://schemas.microsoft.com/office/drawing/2014/main" id="{B1879FB8-C36B-4BBA-8761-008C52F485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7300" y="814388"/>
              <a:ext cx="142875" cy="139700"/>
            </a:xfrm>
            <a:custGeom>
              <a:avLst/>
              <a:gdLst>
                <a:gd name="T0" fmla="*/ 0 w 90"/>
                <a:gd name="T1" fmla="*/ 78 h 88"/>
                <a:gd name="T2" fmla="*/ 78 w 90"/>
                <a:gd name="T3" fmla="*/ 0 h 88"/>
                <a:gd name="T4" fmla="*/ 90 w 90"/>
                <a:gd name="T5" fmla="*/ 10 h 88"/>
                <a:gd name="T6" fmla="*/ 12 w 90"/>
                <a:gd name="T7" fmla="*/ 88 h 88"/>
                <a:gd name="T8" fmla="*/ 0 w 90"/>
                <a:gd name="T9" fmla="*/ 7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88">
                  <a:moveTo>
                    <a:pt x="0" y="78"/>
                  </a:moveTo>
                  <a:lnTo>
                    <a:pt x="78" y="0"/>
                  </a:lnTo>
                  <a:lnTo>
                    <a:pt x="90" y="10"/>
                  </a:lnTo>
                  <a:lnTo>
                    <a:pt x="12" y="88"/>
                  </a:lnTo>
                  <a:lnTo>
                    <a:pt x="0" y="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2" name="Freeform 113">
              <a:extLst>
                <a:ext uri="{FF2B5EF4-FFF2-40B4-BE49-F238E27FC236}">
                  <a16:creationId xmlns:a16="http://schemas.microsoft.com/office/drawing/2014/main" id="{DEF2661A-1B33-4518-BF74-F42747DA72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4738" y="768350"/>
              <a:ext cx="185738" cy="185737"/>
            </a:xfrm>
            <a:custGeom>
              <a:avLst/>
              <a:gdLst>
                <a:gd name="T0" fmla="*/ 12 w 117"/>
                <a:gd name="T1" fmla="*/ 0 h 117"/>
                <a:gd name="T2" fmla="*/ 117 w 117"/>
                <a:gd name="T3" fmla="*/ 105 h 117"/>
                <a:gd name="T4" fmla="*/ 107 w 117"/>
                <a:gd name="T5" fmla="*/ 117 h 117"/>
                <a:gd name="T6" fmla="*/ 0 w 117"/>
                <a:gd name="T7" fmla="*/ 11 h 117"/>
                <a:gd name="T8" fmla="*/ 12 w 117"/>
                <a:gd name="T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117">
                  <a:moveTo>
                    <a:pt x="12" y="0"/>
                  </a:moveTo>
                  <a:lnTo>
                    <a:pt x="117" y="105"/>
                  </a:lnTo>
                  <a:lnTo>
                    <a:pt x="107" y="117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3" name="Rectangle 114">
              <a:extLst>
                <a:ext uri="{FF2B5EF4-FFF2-40B4-BE49-F238E27FC236}">
                  <a16:creationId xmlns:a16="http://schemas.microsoft.com/office/drawing/2014/main" id="{96A7B9CA-239E-4FB4-995E-D187FFB179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2038" y="752475"/>
              <a:ext cx="38100" cy="2143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4" name="Freeform 115">
              <a:extLst>
                <a:ext uri="{FF2B5EF4-FFF2-40B4-BE49-F238E27FC236}">
                  <a16:creationId xmlns:a16="http://schemas.microsoft.com/office/drawing/2014/main" id="{A47DC5F2-D0F3-425B-8448-478397CB59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0113" y="768350"/>
              <a:ext cx="184150" cy="185737"/>
            </a:xfrm>
            <a:custGeom>
              <a:avLst/>
              <a:gdLst>
                <a:gd name="T0" fmla="*/ 0 w 116"/>
                <a:gd name="T1" fmla="*/ 105 h 117"/>
                <a:gd name="T2" fmla="*/ 104 w 116"/>
                <a:gd name="T3" fmla="*/ 0 h 117"/>
                <a:gd name="T4" fmla="*/ 116 w 116"/>
                <a:gd name="T5" fmla="*/ 11 h 117"/>
                <a:gd name="T6" fmla="*/ 10 w 116"/>
                <a:gd name="T7" fmla="*/ 117 h 117"/>
                <a:gd name="T8" fmla="*/ 0 w 116"/>
                <a:gd name="T9" fmla="*/ 10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7">
                  <a:moveTo>
                    <a:pt x="0" y="105"/>
                  </a:moveTo>
                  <a:lnTo>
                    <a:pt x="104" y="0"/>
                  </a:lnTo>
                  <a:lnTo>
                    <a:pt x="116" y="11"/>
                  </a:lnTo>
                  <a:lnTo>
                    <a:pt x="10" y="117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5" name="Freeform 116">
              <a:extLst>
                <a:ext uri="{FF2B5EF4-FFF2-40B4-BE49-F238E27FC236}">
                  <a16:creationId xmlns:a16="http://schemas.microsoft.com/office/drawing/2014/main" id="{6D5A19BD-500E-4A75-8B27-79B9B29715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0113" y="768350"/>
              <a:ext cx="184150" cy="185737"/>
            </a:xfrm>
            <a:custGeom>
              <a:avLst/>
              <a:gdLst>
                <a:gd name="T0" fmla="*/ 10 w 116"/>
                <a:gd name="T1" fmla="*/ 0 h 117"/>
                <a:gd name="T2" fmla="*/ 116 w 116"/>
                <a:gd name="T3" fmla="*/ 105 h 117"/>
                <a:gd name="T4" fmla="*/ 104 w 116"/>
                <a:gd name="T5" fmla="*/ 117 h 117"/>
                <a:gd name="T6" fmla="*/ 0 w 116"/>
                <a:gd name="T7" fmla="*/ 11 h 117"/>
                <a:gd name="T8" fmla="*/ 10 w 116"/>
                <a:gd name="T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7">
                  <a:moveTo>
                    <a:pt x="10" y="0"/>
                  </a:moveTo>
                  <a:lnTo>
                    <a:pt x="116" y="105"/>
                  </a:lnTo>
                  <a:lnTo>
                    <a:pt x="104" y="117"/>
                  </a:lnTo>
                  <a:lnTo>
                    <a:pt x="0" y="11"/>
                  </a:lnTo>
                  <a:lnTo>
                    <a:pt x="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6" name="Rectangle 117">
              <a:extLst>
                <a:ext uri="{FF2B5EF4-FFF2-40B4-BE49-F238E27FC236}">
                  <a16:creationId xmlns:a16="http://schemas.microsoft.com/office/drawing/2014/main" id="{3984DB16-26D8-4705-82B6-7754F8B475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7413" y="752475"/>
              <a:ext cx="38100" cy="2143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7" name="Freeform 118">
              <a:extLst>
                <a:ext uri="{FF2B5EF4-FFF2-40B4-BE49-F238E27FC236}">
                  <a16:creationId xmlns:a16="http://schemas.microsoft.com/office/drawing/2014/main" id="{22CD01CA-64D3-4487-B13C-8E0A02A03C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0725" y="768350"/>
              <a:ext cx="188913" cy="185737"/>
            </a:xfrm>
            <a:custGeom>
              <a:avLst/>
              <a:gdLst>
                <a:gd name="T0" fmla="*/ 0 w 119"/>
                <a:gd name="T1" fmla="*/ 105 h 117"/>
                <a:gd name="T2" fmla="*/ 107 w 119"/>
                <a:gd name="T3" fmla="*/ 0 h 117"/>
                <a:gd name="T4" fmla="*/ 119 w 119"/>
                <a:gd name="T5" fmla="*/ 11 h 117"/>
                <a:gd name="T6" fmla="*/ 12 w 119"/>
                <a:gd name="T7" fmla="*/ 117 h 117"/>
                <a:gd name="T8" fmla="*/ 0 w 119"/>
                <a:gd name="T9" fmla="*/ 10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" h="117">
                  <a:moveTo>
                    <a:pt x="0" y="105"/>
                  </a:moveTo>
                  <a:lnTo>
                    <a:pt x="107" y="0"/>
                  </a:lnTo>
                  <a:lnTo>
                    <a:pt x="119" y="11"/>
                  </a:lnTo>
                  <a:lnTo>
                    <a:pt x="12" y="117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8" name="Freeform 119">
              <a:extLst>
                <a:ext uri="{FF2B5EF4-FFF2-40B4-BE49-F238E27FC236}">
                  <a16:creationId xmlns:a16="http://schemas.microsoft.com/office/drawing/2014/main" id="{8175BDC4-E37C-4863-887C-46E9996FD3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0725" y="768350"/>
              <a:ext cx="188913" cy="185737"/>
            </a:xfrm>
            <a:custGeom>
              <a:avLst/>
              <a:gdLst>
                <a:gd name="T0" fmla="*/ 12 w 119"/>
                <a:gd name="T1" fmla="*/ 0 h 117"/>
                <a:gd name="T2" fmla="*/ 119 w 119"/>
                <a:gd name="T3" fmla="*/ 105 h 117"/>
                <a:gd name="T4" fmla="*/ 107 w 119"/>
                <a:gd name="T5" fmla="*/ 117 h 117"/>
                <a:gd name="T6" fmla="*/ 0 w 119"/>
                <a:gd name="T7" fmla="*/ 11 h 117"/>
                <a:gd name="T8" fmla="*/ 12 w 119"/>
                <a:gd name="T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" h="117">
                  <a:moveTo>
                    <a:pt x="12" y="0"/>
                  </a:moveTo>
                  <a:lnTo>
                    <a:pt x="119" y="105"/>
                  </a:lnTo>
                  <a:lnTo>
                    <a:pt x="107" y="117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" name="Rectangle 120">
              <a:extLst>
                <a:ext uri="{FF2B5EF4-FFF2-40B4-BE49-F238E27FC236}">
                  <a16:creationId xmlns:a16="http://schemas.microsoft.com/office/drawing/2014/main" id="{A2169D75-F251-4B6B-A76E-E9BBF2E8C6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1200" y="752475"/>
              <a:ext cx="34925" cy="2143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0" name="Freeform 121">
              <a:extLst>
                <a:ext uri="{FF2B5EF4-FFF2-40B4-BE49-F238E27FC236}">
                  <a16:creationId xmlns:a16="http://schemas.microsoft.com/office/drawing/2014/main" id="{51453FF1-7F30-4D07-B465-B27C85F2B30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100" y="768350"/>
              <a:ext cx="184150" cy="185737"/>
            </a:xfrm>
            <a:custGeom>
              <a:avLst/>
              <a:gdLst>
                <a:gd name="T0" fmla="*/ 0 w 116"/>
                <a:gd name="T1" fmla="*/ 105 h 117"/>
                <a:gd name="T2" fmla="*/ 106 w 116"/>
                <a:gd name="T3" fmla="*/ 0 h 117"/>
                <a:gd name="T4" fmla="*/ 116 w 116"/>
                <a:gd name="T5" fmla="*/ 11 h 117"/>
                <a:gd name="T6" fmla="*/ 12 w 116"/>
                <a:gd name="T7" fmla="*/ 117 h 117"/>
                <a:gd name="T8" fmla="*/ 0 w 116"/>
                <a:gd name="T9" fmla="*/ 10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7">
                  <a:moveTo>
                    <a:pt x="0" y="105"/>
                  </a:moveTo>
                  <a:lnTo>
                    <a:pt x="106" y="0"/>
                  </a:lnTo>
                  <a:lnTo>
                    <a:pt x="116" y="11"/>
                  </a:lnTo>
                  <a:lnTo>
                    <a:pt x="12" y="117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1" name="Freeform 122">
              <a:extLst>
                <a:ext uri="{FF2B5EF4-FFF2-40B4-BE49-F238E27FC236}">
                  <a16:creationId xmlns:a16="http://schemas.microsoft.com/office/drawing/2014/main" id="{705041FD-60AA-4A55-B356-6941F64F21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100" y="768350"/>
              <a:ext cx="184150" cy="185737"/>
            </a:xfrm>
            <a:custGeom>
              <a:avLst/>
              <a:gdLst>
                <a:gd name="T0" fmla="*/ 12 w 116"/>
                <a:gd name="T1" fmla="*/ 0 h 117"/>
                <a:gd name="T2" fmla="*/ 116 w 116"/>
                <a:gd name="T3" fmla="*/ 105 h 117"/>
                <a:gd name="T4" fmla="*/ 106 w 116"/>
                <a:gd name="T5" fmla="*/ 117 h 117"/>
                <a:gd name="T6" fmla="*/ 0 w 116"/>
                <a:gd name="T7" fmla="*/ 11 h 117"/>
                <a:gd name="T8" fmla="*/ 12 w 116"/>
                <a:gd name="T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7">
                  <a:moveTo>
                    <a:pt x="12" y="0"/>
                  </a:moveTo>
                  <a:lnTo>
                    <a:pt x="116" y="105"/>
                  </a:lnTo>
                  <a:lnTo>
                    <a:pt x="106" y="117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2" name="Rectangle 124">
              <a:extLst>
                <a:ext uri="{FF2B5EF4-FFF2-40B4-BE49-F238E27FC236}">
                  <a16:creationId xmlns:a16="http://schemas.microsoft.com/office/drawing/2014/main" id="{62A4FDCF-4026-4C1E-A607-0690AF2B3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5" y="695325"/>
              <a:ext cx="206375" cy="676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3" name="Freeform 125">
              <a:extLst>
                <a:ext uri="{FF2B5EF4-FFF2-40B4-BE49-F238E27FC236}">
                  <a16:creationId xmlns:a16="http://schemas.microsoft.com/office/drawing/2014/main" id="{57F9495C-BFDB-4BEA-8F3F-5098577FCDBC}"/>
                </a:ext>
              </a:extLst>
            </p:cNvPr>
            <p:cNvSpPr>
              <a:spLocks/>
            </p:cNvSpPr>
            <p:nvPr/>
          </p:nvSpPr>
          <p:spPr bwMode="auto">
            <a:xfrm>
              <a:off x="752475" y="4430713"/>
              <a:ext cx="1154113" cy="207962"/>
            </a:xfrm>
            <a:custGeom>
              <a:avLst/>
              <a:gdLst>
                <a:gd name="T0" fmla="*/ 362 w 362"/>
                <a:gd name="T1" fmla="*/ 31 h 65"/>
                <a:gd name="T2" fmla="*/ 362 w 362"/>
                <a:gd name="T3" fmla="*/ 65 h 65"/>
                <a:gd name="T4" fmla="*/ 0 w 362"/>
                <a:gd name="T5" fmla="*/ 65 h 65"/>
                <a:gd name="T6" fmla="*/ 0 w 362"/>
                <a:gd name="T7" fmla="*/ 31 h 65"/>
                <a:gd name="T8" fmla="*/ 30 w 362"/>
                <a:gd name="T9" fmla="*/ 0 h 65"/>
                <a:gd name="T10" fmla="*/ 332 w 362"/>
                <a:gd name="T11" fmla="*/ 0 h 65"/>
                <a:gd name="T12" fmla="*/ 362 w 362"/>
                <a:gd name="T13" fmla="*/ 31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" h="65">
                  <a:moveTo>
                    <a:pt x="362" y="31"/>
                  </a:moveTo>
                  <a:cubicBezTo>
                    <a:pt x="362" y="65"/>
                    <a:pt x="362" y="65"/>
                    <a:pt x="362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14"/>
                    <a:pt x="13" y="0"/>
                    <a:pt x="30" y="0"/>
                  </a:cubicBezTo>
                  <a:cubicBezTo>
                    <a:pt x="332" y="0"/>
                    <a:pt x="332" y="0"/>
                    <a:pt x="332" y="0"/>
                  </a:cubicBezTo>
                  <a:cubicBezTo>
                    <a:pt x="349" y="0"/>
                    <a:pt x="362" y="14"/>
                    <a:pt x="362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94" name="Group 393">
            <a:extLst>
              <a:ext uri="{FF2B5EF4-FFF2-40B4-BE49-F238E27FC236}">
                <a16:creationId xmlns:a16="http://schemas.microsoft.com/office/drawing/2014/main" id="{A1247277-B341-41FF-AF23-A1B7CE1811E8}"/>
              </a:ext>
            </a:extLst>
          </p:cNvPr>
          <p:cNvGrpSpPr/>
          <p:nvPr/>
        </p:nvGrpSpPr>
        <p:grpSpPr>
          <a:xfrm flipH="1">
            <a:off x="2616004" y="2359324"/>
            <a:ext cx="595518" cy="626398"/>
            <a:chOff x="3175" y="1588"/>
            <a:chExt cx="4408488" cy="4637087"/>
          </a:xfrm>
          <a:solidFill>
            <a:schemeClr val="accent3"/>
          </a:solidFill>
        </p:grpSpPr>
        <p:sp>
          <p:nvSpPr>
            <p:cNvPr id="395" name="Rectangle 5">
              <a:extLst>
                <a:ext uri="{FF2B5EF4-FFF2-40B4-BE49-F238E27FC236}">
                  <a16:creationId xmlns:a16="http://schemas.microsoft.com/office/drawing/2014/main" id="{01723A83-1F73-4E99-860B-B68BD0FC85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6488" y="3094038"/>
              <a:ext cx="98425" cy="1336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6" name="Rectangle 6">
              <a:extLst>
                <a:ext uri="{FF2B5EF4-FFF2-40B4-BE49-F238E27FC236}">
                  <a16:creationId xmlns:a16="http://schemas.microsoft.com/office/drawing/2014/main" id="{3AEF03D5-7B78-455A-B049-8A0EA28BFB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0975" y="3094038"/>
              <a:ext cx="85725" cy="1336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7" name="Rectangle 7">
              <a:extLst>
                <a:ext uri="{FF2B5EF4-FFF2-40B4-BE49-F238E27FC236}">
                  <a16:creationId xmlns:a16="http://schemas.microsoft.com/office/drawing/2014/main" id="{5A655262-D395-4BCA-A151-62A99A72F6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3148013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8" name="Freeform 8">
              <a:extLst>
                <a:ext uri="{FF2B5EF4-FFF2-40B4-BE49-F238E27FC236}">
                  <a16:creationId xmlns:a16="http://schemas.microsoft.com/office/drawing/2014/main" id="{2CC3D561-8B76-4F80-B3BE-37CB48EEC76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176588"/>
              <a:ext cx="306388" cy="306387"/>
            </a:xfrm>
            <a:custGeom>
              <a:avLst/>
              <a:gdLst>
                <a:gd name="T0" fmla="*/ 175 w 193"/>
                <a:gd name="T1" fmla="*/ 193 h 193"/>
                <a:gd name="T2" fmla="*/ 0 w 193"/>
                <a:gd name="T3" fmla="*/ 18 h 193"/>
                <a:gd name="T4" fmla="*/ 18 w 193"/>
                <a:gd name="T5" fmla="*/ 0 h 193"/>
                <a:gd name="T6" fmla="*/ 193 w 193"/>
                <a:gd name="T7" fmla="*/ 175 h 193"/>
                <a:gd name="T8" fmla="*/ 175 w 193"/>
                <a:gd name="T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75" y="193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5"/>
                  </a:lnTo>
                  <a:lnTo>
                    <a:pt x="175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" name="Freeform 9">
              <a:extLst>
                <a:ext uri="{FF2B5EF4-FFF2-40B4-BE49-F238E27FC236}">
                  <a16:creationId xmlns:a16="http://schemas.microsoft.com/office/drawing/2014/main" id="{427D96C8-AFCA-4257-821B-AC3FAC0AE8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176588"/>
              <a:ext cx="306388" cy="306387"/>
            </a:xfrm>
            <a:custGeom>
              <a:avLst/>
              <a:gdLst>
                <a:gd name="T0" fmla="*/ 0 w 193"/>
                <a:gd name="T1" fmla="*/ 175 h 193"/>
                <a:gd name="T2" fmla="*/ 175 w 193"/>
                <a:gd name="T3" fmla="*/ 0 h 193"/>
                <a:gd name="T4" fmla="*/ 193 w 193"/>
                <a:gd name="T5" fmla="*/ 18 h 193"/>
                <a:gd name="T6" fmla="*/ 18 w 193"/>
                <a:gd name="T7" fmla="*/ 193 h 193"/>
                <a:gd name="T8" fmla="*/ 0 w 193"/>
                <a:gd name="T9" fmla="*/ 17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0" y="175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3"/>
                  </a:lnTo>
                  <a:lnTo>
                    <a:pt x="0" y="1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" name="Rectangle 10">
              <a:extLst>
                <a:ext uri="{FF2B5EF4-FFF2-40B4-BE49-F238E27FC236}">
                  <a16:creationId xmlns:a16="http://schemas.microsoft.com/office/drawing/2014/main" id="{584B7C1C-067C-41C1-87B1-7946C8C5DF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3441700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1" name="Freeform 11">
              <a:extLst>
                <a:ext uri="{FF2B5EF4-FFF2-40B4-BE49-F238E27FC236}">
                  <a16:creationId xmlns:a16="http://schemas.microsoft.com/office/drawing/2014/main" id="{6920ED83-FC11-4EF3-868A-A61C6C009E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470275"/>
              <a:ext cx="306388" cy="304800"/>
            </a:xfrm>
            <a:custGeom>
              <a:avLst/>
              <a:gdLst>
                <a:gd name="T0" fmla="*/ 175 w 193"/>
                <a:gd name="T1" fmla="*/ 192 h 192"/>
                <a:gd name="T2" fmla="*/ 0 w 193"/>
                <a:gd name="T3" fmla="*/ 18 h 192"/>
                <a:gd name="T4" fmla="*/ 18 w 193"/>
                <a:gd name="T5" fmla="*/ 0 h 192"/>
                <a:gd name="T6" fmla="*/ 193 w 193"/>
                <a:gd name="T7" fmla="*/ 174 h 192"/>
                <a:gd name="T8" fmla="*/ 175 w 193"/>
                <a:gd name="T9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175" y="192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4"/>
                  </a:lnTo>
                  <a:lnTo>
                    <a:pt x="175" y="1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2" name="Freeform 12">
              <a:extLst>
                <a:ext uri="{FF2B5EF4-FFF2-40B4-BE49-F238E27FC236}">
                  <a16:creationId xmlns:a16="http://schemas.microsoft.com/office/drawing/2014/main" id="{9C94611C-E7EE-4BBF-9B08-2E075C0CE0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470275"/>
              <a:ext cx="306388" cy="304800"/>
            </a:xfrm>
            <a:custGeom>
              <a:avLst/>
              <a:gdLst>
                <a:gd name="T0" fmla="*/ 0 w 193"/>
                <a:gd name="T1" fmla="*/ 174 h 192"/>
                <a:gd name="T2" fmla="*/ 175 w 193"/>
                <a:gd name="T3" fmla="*/ 0 h 192"/>
                <a:gd name="T4" fmla="*/ 193 w 193"/>
                <a:gd name="T5" fmla="*/ 18 h 192"/>
                <a:gd name="T6" fmla="*/ 18 w 193"/>
                <a:gd name="T7" fmla="*/ 192 h 192"/>
                <a:gd name="T8" fmla="*/ 0 w 193"/>
                <a:gd name="T9" fmla="*/ 17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0" y="174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2"/>
                  </a:ln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3" name="Rectangle 13">
              <a:extLst>
                <a:ext uri="{FF2B5EF4-FFF2-40B4-BE49-F238E27FC236}">
                  <a16:creationId xmlns:a16="http://schemas.microsoft.com/office/drawing/2014/main" id="{43D298E4-63B5-430B-B741-046CFA6103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3733800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4" name="Freeform 14">
              <a:extLst>
                <a:ext uri="{FF2B5EF4-FFF2-40B4-BE49-F238E27FC236}">
                  <a16:creationId xmlns:a16="http://schemas.microsoft.com/office/drawing/2014/main" id="{A337F7E5-034E-44CF-A394-41FA301BD7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762375"/>
              <a:ext cx="306388" cy="306387"/>
            </a:xfrm>
            <a:custGeom>
              <a:avLst/>
              <a:gdLst>
                <a:gd name="T0" fmla="*/ 175 w 193"/>
                <a:gd name="T1" fmla="*/ 193 h 193"/>
                <a:gd name="T2" fmla="*/ 0 w 193"/>
                <a:gd name="T3" fmla="*/ 18 h 193"/>
                <a:gd name="T4" fmla="*/ 18 w 193"/>
                <a:gd name="T5" fmla="*/ 0 h 193"/>
                <a:gd name="T6" fmla="*/ 193 w 193"/>
                <a:gd name="T7" fmla="*/ 175 h 193"/>
                <a:gd name="T8" fmla="*/ 175 w 193"/>
                <a:gd name="T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75" y="193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5"/>
                  </a:lnTo>
                  <a:lnTo>
                    <a:pt x="175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5" name="Freeform 15">
              <a:extLst>
                <a:ext uri="{FF2B5EF4-FFF2-40B4-BE49-F238E27FC236}">
                  <a16:creationId xmlns:a16="http://schemas.microsoft.com/office/drawing/2014/main" id="{0E867963-9AF9-4E7B-B86D-97E2578644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762375"/>
              <a:ext cx="306388" cy="306387"/>
            </a:xfrm>
            <a:custGeom>
              <a:avLst/>
              <a:gdLst>
                <a:gd name="T0" fmla="*/ 0 w 193"/>
                <a:gd name="T1" fmla="*/ 175 h 193"/>
                <a:gd name="T2" fmla="*/ 175 w 193"/>
                <a:gd name="T3" fmla="*/ 0 h 193"/>
                <a:gd name="T4" fmla="*/ 193 w 193"/>
                <a:gd name="T5" fmla="*/ 18 h 193"/>
                <a:gd name="T6" fmla="*/ 18 w 193"/>
                <a:gd name="T7" fmla="*/ 193 h 193"/>
                <a:gd name="T8" fmla="*/ 0 w 193"/>
                <a:gd name="T9" fmla="*/ 17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0" y="175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3"/>
                  </a:lnTo>
                  <a:lnTo>
                    <a:pt x="0" y="1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6" name="Rectangle 16">
              <a:extLst>
                <a:ext uri="{FF2B5EF4-FFF2-40B4-BE49-F238E27FC236}">
                  <a16:creationId xmlns:a16="http://schemas.microsoft.com/office/drawing/2014/main" id="{74AFD7C6-CE6A-40FD-95C3-65916264A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4027488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7" name="Freeform 17">
              <a:extLst>
                <a:ext uri="{FF2B5EF4-FFF2-40B4-BE49-F238E27FC236}">
                  <a16:creationId xmlns:a16="http://schemas.microsoft.com/office/drawing/2014/main" id="{443B9A17-B10D-4538-B252-4E6E2C8FFF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4056063"/>
              <a:ext cx="306388" cy="304800"/>
            </a:xfrm>
            <a:custGeom>
              <a:avLst/>
              <a:gdLst>
                <a:gd name="T0" fmla="*/ 175 w 193"/>
                <a:gd name="T1" fmla="*/ 192 h 192"/>
                <a:gd name="T2" fmla="*/ 0 w 193"/>
                <a:gd name="T3" fmla="*/ 18 h 192"/>
                <a:gd name="T4" fmla="*/ 18 w 193"/>
                <a:gd name="T5" fmla="*/ 0 h 192"/>
                <a:gd name="T6" fmla="*/ 193 w 193"/>
                <a:gd name="T7" fmla="*/ 174 h 192"/>
                <a:gd name="T8" fmla="*/ 175 w 193"/>
                <a:gd name="T9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175" y="192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4"/>
                  </a:lnTo>
                  <a:lnTo>
                    <a:pt x="175" y="1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8" name="Freeform 18">
              <a:extLst>
                <a:ext uri="{FF2B5EF4-FFF2-40B4-BE49-F238E27FC236}">
                  <a16:creationId xmlns:a16="http://schemas.microsoft.com/office/drawing/2014/main" id="{1BC9FDC2-7AD9-4AF8-9904-4513B931C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4056063"/>
              <a:ext cx="306388" cy="304800"/>
            </a:xfrm>
            <a:custGeom>
              <a:avLst/>
              <a:gdLst>
                <a:gd name="T0" fmla="*/ 0 w 193"/>
                <a:gd name="T1" fmla="*/ 174 h 192"/>
                <a:gd name="T2" fmla="*/ 175 w 193"/>
                <a:gd name="T3" fmla="*/ 0 h 192"/>
                <a:gd name="T4" fmla="*/ 193 w 193"/>
                <a:gd name="T5" fmla="*/ 18 h 192"/>
                <a:gd name="T6" fmla="*/ 18 w 193"/>
                <a:gd name="T7" fmla="*/ 192 h 192"/>
                <a:gd name="T8" fmla="*/ 0 w 193"/>
                <a:gd name="T9" fmla="*/ 17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0" y="174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2"/>
                  </a:ln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" name="Rectangle 19">
              <a:extLst>
                <a:ext uri="{FF2B5EF4-FFF2-40B4-BE49-F238E27FC236}">
                  <a16:creationId xmlns:a16="http://schemas.microsoft.com/office/drawing/2014/main" id="{2475D621-6299-436B-AA8A-3234321E3C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6488" y="1897063"/>
              <a:ext cx="98425" cy="1282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" name="Rectangle 20">
              <a:extLst>
                <a:ext uri="{FF2B5EF4-FFF2-40B4-BE49-F238E27FC236}">
                  <a16:creationId xmlns:a16="http://schemas.microsoft.com/office/drawing/2014/main" id="{C60678A9-CAF3-43C2-8ACB-9EF689D06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0975" y="1897063"/>
              <a:ext cx="85725" cy="1282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" name="Rectangle 21">
              <a:extLst>
                <a:ext uri="{FF2B5EF4-FFF2-40B4-BE49-F238E27FC236}">
                  <a16:creationId xmlns:a16="http://schemas.microsoft.com/office/drawing/2014/main" id="{4BDBA6B0-8F16-4F0F-853D-9B0E17F3BE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1897063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2" name="Freeform 22">
              <a:extLst>
                <a:ext uri="{FF2B5EF4-FFF2-40B4-BE49-F238E27FC236}">
                  <a16:creationId xmlns:a16="http://schemas.microsoft.com/office/drawing/2014/main" id="{8DA1874F-D6A5-4321-AD45-FAC0A4FFBFD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1925638"/>
              <a:ext cx="306388" cy="304800"/>
            </a:xfrm>
            <a:custGeom>
              <a:avLst/>
              <a:gdLst>
                <a:gd name="T0" fmla="*/ 175 w 193"/>
                <a:gd name="T1" fmla="*/ 192 h 192"/>
                <a:gd name="T2" fmla="*/ 0 w 193"/>
                <a:gd name="T3" fmla="*/ 18 h 192"/>
                <a:gd name="T4" fmla="*/ 18 w 193"/>
                <a:gd name="T5" fmla="*/ 0 h 192"/>
                <a:gd name="T6" fmla="*/ 193 w 193"/>
                <a:gd name="T7" fmla="*/ 174 h 192"/>
                <a:gd name="T8" fmla="*/ 175 w 193"/>
                <a:gd name="T9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175" y="192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4"/>
                  </a:lnTo>
                  <a:lnTo>
                    <a:pt x="175" y="1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3" name="Freeform 23">
              <a:extLst>
                <a:ext uri="{FF2B5EF4-FFF2-40B4-BE49-F238E27FC236}">
                  <a16:creationId xmlns:a16="http://schemas.microsoft.com/office/drawing/2014/main" id="{8C1B5AE2-5E09-411C-BCBC-2FC4FD44B2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1925638"/>
              <a:ext cx="306388" cy="304800"/>
            </a:xfrm>
            <a:custGeom>
              <a:avLst/>
              <a:gdLst>
                <a:gd name="T0" fmla="*/ 0 w 193"/>
                <a:gd name="T1" fmla="*/ 174 h 192"/>
                <a:gd name="T2" fmla="*/ 175 w 193"/>
                <a:gd name="T3" fmla="*/ 0 h 192"/>
                <a:gd name="T4" fmla="*/ 193 w 193"/>
                <a:gd name="T5" fmla="*/ 18 h 192"/>
                <a:gd name="T6" fmla="*/ 18 w 193"/>
                <a:gd name="T7" fmla="*/ 192 h 192"/>
                <a:gd name="T8" fmla="*/ 0 w 193"/>
                <a:gd name="T9" fmla="*/ 17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0" y="174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2"/>
                  </a:ln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4" name="Rectangle 24">
              <a:extLst>
                <a:ext uri="{FF2B5EF4-FFF2-40B4-BE49-F238E27FC236}">
                  <a16:creationId xmlns:a16="http://schemas.microsoft.com/office/drawing/2014/main" id="{3FFCB6BF-18E0-40ED-84FD-3BE91693C5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2189163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5" name="Freeform 25">
              <a:extLst>
                <a:ext uri="{FF2B5EF4-FFF2-40B4-BE49-F238E27FC236}">
                  <a16:creationId xmlns:a16="http://schemas.microsoft.com/office/drawing/2014/main" id="{22B62626-C68F-4EBB-A767-81A54BBECCB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217738"/>
              <a:ext cx="306388" cy="306387"/>
            </a:xfrm>
            <a:custGeom>
              <a:avLst/>
              <a:gdLst>
                <a:gd name="T0" fmla="*/ 175 w 193"/>
                <a:gd name="T1" fmla="*/ 193 h 193"/>
                <a:gd name="T2" fmla="*/ 0 w 193"/>
                <a:gd name="T3" fmla="*/ 18 h 193"/>
                <a:gd name="T4" fmla="*/ 18 w 193"/>
                <a:gd name="T5" fmla="*/ 0 h 193"/>
                <a:gd name="T6" fmla="*/ 193 w 193"/>
                <a:gd name="T7" fmla="*/ 175 h 193"/>
                <a:gd name="T8" fmla="*/ 175 w 193"/>
                <a:gd name="T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75" y="193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5"/>
                  </a:lnTo>
                  <a:lnTo>
                    <a:pt x="175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6" name="Freeform 26">
              <a:extLst>
                <a:ext uri="{FF2B5EF4-FFF2-40B4-BE49-F238E27FC236}">
                  <a16:creationId xmlns:a16="http://schemas.microsoft.com/office/drawing/2014/main" id="{CFD07BC1-B961-4CBC-B106-AF212C319FD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217738"/>
              <a:ext cx="306388" cy="306387"/>
            </a:xfrm>
            <a:custGeom>
              <a:avLst/>
              <a:gdLst>
                <a:gd name="T0" fmla="*/ 0 w 193"/>
                <a:gd name="T1" fmla="*/ 175 h 193"/>
                <a:gd name="T2" fmla="*/ 175 w 193"/>
                <a:gd name="T3" fmla="*/ 0 h 193"/>
                <a:gd name="T4" fmla="*/ 193 w 193"/>
                <a:gd name="T5" fmla="*/ 18 h 193"/>
                <a:gd name="T6" fmla="*/ 18 w 193"/>
                <a:gd name="T7" fmla="*/ 193 h 193"/>
                <a:gd name="T8" fmla="*/ 0 w 193"/>
                <a:gd name="T9" fmla="*/ 17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0" y="175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3"/>
                  </a:lnTo>
                  <a:lnTo>
                    <a:pt x="0" y="1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7" name="Rectangle 27">
              <a:extLst>
                <a:ext uri="{FF2B5EF4-FFF2-40B4-BE49-F238E27FC236}">
                  <a16:creationId xmlns:a16="http://schemas.microsoft.com/office/drawing/2014/main" id="{4BC85F8D-0013-4177-92EA-0D4CB207B0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2482850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8" name="Freeform 28">
              <a:extLst>
                <a:ext uri="{FF2B5EF4-FFF2-40B4-BE49-F238E27FC236}">
                  <a16:creationId xmlns:a16="http://schemas.microsoft.com/office/drawing/2014/main" id="{23E7FCAC-6708-4D87-9D31-6DBBEE8E0CE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511425"/>
              <a:ext cx="306388" cy="304800"/>
            </a:xfrm>
            <a:custGeom>
              <a:avLst/>
              <a:gdLst>
                <a:gd name="T0" fmla="*/ 175 w 193"/>
                <a:gd name="T1" fmla="*/ 192 h 192"/>
                <a:gd name="T2" fmla="*/ 0 w 193"/>
                <a:gd name="T3" fmla="*/ 18 h 192"/>
                <a:gd name="T4" fmla="*/ 18 w 193"/>
                <a:gd name="T5" fmla="*/ 0 h 192"/>
                <a:gd name="T6" fmla="*/ 193 w 193"/>
                <a:gd name="T7" fmla="*/ 174 h 192"/>
                <a:gd name="T8" fmla="*/ 175 w 193"/>
                <a:gd name="T9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175" y="192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4"/>
                  </a:lnTo>
                  <a:lnTo>
                    <a:pt x="175" y="1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" name="Freeform 29">
              <a:extLst>
                <a:ext uri="{FF2B5EF4-FFF2-40B4-BE49-F238E27FC236}">
                  <a16:creationId xmlns:a16="http://schemas.microsoft.com/office/drawing/2014/main" id="{D0BD81C1-5691-40D5-9DD0-009A8F058D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511425"/>
              <a:ext cx="306388" cy="304800"/>
            </a:xfrm>
            <a:custGeom>
              <a:avLst/>
              <a:gdLst>
                <a:gd name="T0" fmla="*/ 0 w 193"/>
                <a:gd name="T1" fmla="*/ 174 h 192"/>
                <a:gd name="T2" fmla="*/ 175 w 193"/>
                <a:gd name="T3" fmla="*/ 0 h 192"/>
                <a:gd name="T4" fmla="*/ 193 w 193"/>
                <a:gd name="T5" fmla="*/ 18 h 192"/>
                <a:gd name="T6" fmla="*/ 18 w 193"/>
                <a:gd name="T7" fmla="*/ 192 h 192"/>
                <a:gd name="T8" fmla="*/ 0 w 193"/>
                <a:gd name="T9" fmla="*/ 17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0" y="174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2"/>
                  </a:ln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0" name="Rectangle 30">
              <a:extLst>
                <a:ext uri="{FF2B5EF4-FFF2-40B4-BE49-F238E27FC236}">
                  <a16:creationId xmlns:a16="http://schemas.microsoft.com/office/drawing/2014/main" id="{526A5486-A863-4241-9F9B-A9F8ABC923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2774950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1" name="Freeform 31">
              <a:extLst>
                <a:ext uri="{FF2B5EF4-FFF2-40B4-BE49-F238E27FC236}">
                  <a16:creationId xmlns:a16="http://schemas.microsoft.com/office/drawing/2014/main" id="{9E171246-3D50-4AE1-9024-FCB7BE012B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803525"/>
              <a:ext cx="306388" cy="306387"/>
            </a:xfrm>
            <a:custGeom>
              <a:avLst/>
              <a:gdLst>
                <a:gd name="T0" fmla="*/ 175 w 193"/>
                <a:gd name="T1" fmla="*/ 193 h 193"/>
                <a:gd name="T2" fmla="*/ 0 w 193"/>
                <a:gd name="T3" fmla="*/ 18 h 193"/>
                <a:gd name="T4" fmla="*/ 18 w 193"/>
                <a:gd name="T5" fmla="*/ 0 h 193"/>
                <a:gd name="T6" fmla="*/ 193 w 193"/>
                <a:gd name="T7" fmla="*/ 175 h 193"/>
                <a:gd name="T8" fmla="*/ 175 w 193"/>
                <a:gd name="T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75" y="193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5"/>
                  </a:lnTo>
                  <a:lnTo>
                    <a:pt x="175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2" name="Freeform 32">
              <a:extLst>
                <a:ext uri="{FF2B5EF4-FFF2-40B4-BE49-F238E27FC236}">
                  <a16:creationId xmlns:a16="http://schemas.microsoft.com/office/drawing/2014/main" id="{B95E6314-22C2-4230-85C1-41EB897EB6A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803525"/>
              <a:ext cx="306388" cy="306387"/>
            </a:xfrm>
            <a:custGeom>
              <a:avLst/>
              <a:gdLst>
                <a:gd name="T0" fmla="*/ 0 w 193"/>
                <a:gd name="T1" fmla="*/ 175 h 193"/>
                <a:gd name="T2" fmla="*/ 175 w 193"/>
                <a:gd name="T3" fmla="*/ 0 h 193"/>
                <a:gd name="T4" fmla="*/ 193 w 193"/>
                <a:gd name="T5" fmla="*/ 18 h 193"/>
                <a:gd name="T6" fmla="*/ 18 w 193"/>
                <a:gd name="T7" fmla="*/ 193 h 193"/>
                <a:gd name="T8" fmla="*/ 0 w 193"/>
                <a:gd name="T9" fmla="*/ 17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0" y="175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3"/>
                  </a:lnTo>
                  <a:lnTo>
                    <a:pt x="0" y="1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3" name="Rectangle 33">
              <a:extLst>
                <a:ext uri="{FF2B5EF4-FFF2-40B4-BE49-F238E27FC236}">
                  <a16:creationId xmlns:a16="http://schemas.microsoft.com/office/drawing/2014/main" id="{40401397-6F41-4890-A775-D7C90CAAAD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919163"/>
              <a:ext cx="44450" cy="9810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4" name="Rectangle 34">
              <a:extLst>
                <a:ext uri="{FF2B5EF4-FFF2-40B4-BE49-F238E27FC236}">
                  <a16:creationId xmlns:a16="http://schemas.microsoft.com/office/drawing/2014/main" id="{55F49756-1142-471A-92CF-0ADDC53EF3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2875" y="919163"/>
              <a:ext cx="53975" cy="9810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5" name="Rectangle 35">
              <a:extLst>
                <a:ext uri="{FF2B5EF4-FFF2-40B4-BE49-F238E27FC236}">
                  <a16:creationId xmlns:a16="http://schemas.microsoft.com/office/drawing/2014/main" id="{BB303568-4533-4000-BBD7-445FA21A0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915988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6" name="Freeform 36">
              <a:extLst>
                <a:ext uri="{FF2B5EF4-FFF2-40B4-BE49-F238E27FC236}">
                  <a16:creationId xmlns:a16="http://schemas.microsoft.com/office/drawing/2014/main" id="{51BC0C81-6AF6-4827-B1F9-694401C3CA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938213"/>
              <a:ext cx="236538" cy="234950"/>
            </a:xfrm>
            <a:custGeom>
              <a:avLst/>
              <a:gdLst>
                <a:gd name="T0" fmla="*/ 135 w 149"/>
                <a:gd name="T1" fmla="*/ 148 h 148"/>
                <a:gd name="T2" fmla="*/ 0 w 149"/>
                <a:gd name="T3" fmla="*/ 14 h 148"/>
                <a:gd name="T4" fmla="*/ 14 w 149"/>
                <a:gd name="T5" fmla="*/ 0 h 148"/>
                <a:gd name="T6" fmla="*/ 149 w 149"/>
                <a:gd name="T7" fmla="*/ 134 h 148"/>
                <a:gd name="T8" fmla="*/ 135 w 149"/>
                <a:gd name="T9" fmla="*/ 14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8">
                  <a:moveTo>
                    <a:pt x="135" y="148"/>
                  </a:moveTo>
                  <a:lnTo>
                    <a:pt x="0" y="14"/>
                  </a:lnTo>
                  <a:lnTo>
                    <a:pt x="14" y="0"/>
                  </a:lnTo>
                  <a:lnTo>
                    <a:pt x="149" y="134"/>
                  </a:lnTo>
                  <a:lnTo>
                    <a:pt x="135" y="1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7" name="Freeform 37">
              <a:extLst>
                <a:ext uri="{FF2B5EF4-FFF2-40B4-BE49-F238E27FC236}">
                  <a16:creationId xmlns:a16="http://schemas.microsoft.com/office/drawing/2014/main" id="{9EAE1C16-CCF5-4B7F-B224-626FAF37F85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938213"/>
              <a:ext cx="236538" cy="234950"/>
            </a:xfrm>
            <a:custGeom>
              <a:avLst/>
              <a:gdLst>
                <a:gd name="T0" fmla="*/ 0 w 149"/>
                <a:gd name="T1" fmla="*/ 134 h 148"/>
                <a:gd name="T2" fmla="*/ 135 w 149"/>
                <a:gd name="T3" fmla="*/ 0 h 148"/>
                <a:gd name="T4" fmla="*/ 149 w 149"/>
                <a:gd name="T5" fmla="*/ 14 h 148"/>
                <a:gd name="T6" fmla="*/ 14 w 149"/>
                <a:gd name="T7" fmla="*/ 148 h 148"/>
                <a:gd name="T8" fmla="*/ 0 w 149"/>
                <a:gd name="T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8">
                  <a:moveTo>
                    <a:pt x="0" y="134"/>
                  </a:moveTo>
                  <a:lnTo>
                    <a:pt x="135" y="0"/>
                  </a:lnTo>
                  <a:lnTo>
                    <a:pt x="149" y="14"/>
                  </a:lnTo>
                  <a:lnTo>
                    <a:pt x="14" y="148"/>
                  </a:lnTo>
                  <a:lnTo>
                    <a:pt x="0" y="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8" name="Rectangle 38">
              <a:extLst>
                <a:ext uri="{FF2B5EF4-FFF2-40B4-BE49-F238E27FC236}">
                  <a16:creationId xmlns:a16="http://schemas.microsoft.com/office/drawing/2014/main" id="{222F3C70-A24E-4FC9-B01B-BA67E65314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1141413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9" name="Freeform 39">
              <a:extLst>
                <a:ext uri="{FF2B5EF4-FFF2-40B4-BE49-F238E27FC236}">
                  <a16:creationId xmlns:a16="http://schemas.microsoft.com/office/drawing/2014/main" id="{9F0D9737-C0FA-4BB6-BC06-125B559385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160463"/>
              <a:ext cx="236538" cy="236537"/>
            </a:xfrm>
            <a:custGeom>
              <a:avLst/>
              <a:gdLst>
                <a:gd name="T0" fmla="*/ 135 w 149"/>
                <a:gd name="T1" fmla="*/ 149 h 149"/>
                <a:gd name="T2" fmla="*/ 0 w 149"/>
                <a:gd name="T3" fmla="*/ 14 h 149"/>
                <a:gd name="T4" fmla="*/ 14 w 149"/>
                <a:gd name="T5" fmla="*/ 0 h 149"/>
                <a:gd name="T6" fmla="*/ 149 w 149"/>
                <a:gd name="T7" fmla="*/ 135 h 149"/>
                <a:gd name="T8" fmla="*/ 135 w 149"/>
                <a:gd name="T9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135" y="149"/>
                  </a:moveTo>
                  <a:lnTo>
                    <a:pt x="0" y="14"/>
                  </a:lnTo>
                  <a:lnTo>
                    <a:pt x="14" y="0"/>
                  </a:lnTo>
                  <a:lnTo>
                    <a:pt x="149" y="135"/>
                  </a:lnTo>
                  <a:lnTo>
                    <a:pt x="135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" name="Freeform 40">
              <a:extLst>
                <a:ext uri="{FF2B5EF4-FFF2-40B4-BE49-F238E27FC236}">
                  <a16:creationId xmlns:a16="http://schemas.microsoft.com/office/drawing/2014/main" id="{6DC8A1D4-3C62-4B07-BE78-4575C7E1DC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160463"/>
              <a:ext cx="236538" cy="236537"/>
            </a:xfrm>
            <a:custGeom>
              <a:avLst/>
              <a:gdLst>
                <a:gd name="T0" fmla="*/ 0 w 149"/>
                <a:gd name="T1" fmla="*/ 135 h 149"/>
                <a:gd name="T2" fmla="*/ 135 w 149"/>
                <a:gd name="T3" fmla="*/ 0 h 149"/>
                <a:gd name="T4" fmla="*/ 149 w 149"/>
                <a:gd name="T5" fmla="*/ 14 h 149"/>
                <a:gd name="T6" fmla="*/ 14 w 149"/>
                <a:gd name="T7" fmla="*/ 149 h 149"/>
                <a:gd name="T8" fmla="*/ 0 w 149"/>
                <a:gd name="T9" fmla="*/ 13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0" y="135"/>
                  </a:moveTo>
                  <a:lnTo>
                    <a:pt x="135" y="0"/>
                  </a:lnTo>
                  <a:lnTo>
                    <a:pt x="149" y="14"/>
                  </a:lnTo>
                  <a:lnTo>
                    <a:pt x="14" y="149"/>
                  </a:lnTo>
                  <a:lnTo>
                    <a:pt x="0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" name="Rectangle 41">
              <a:extLst>
                <a:ext uri="{FF2B5EF4-FFF2-40B4-BE49-F238E27FC236}">
                  <a16:creationId xmlns:a16="http://schemas.microsoft.com/office/drawing/2014/main" id="{C309C827-98E6-42F2-B16A-7BF94859A8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1365250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2" name="Freeform 42">
              <a:extLst>
                <a:ext uri="{FF2B5EF4-FFF2-40B4-BE49-F238E27FC236}">
                  <a16:creationId xmlns:a16="http://schemas.microsoft.com/office/drawing/2014/main" id="{EAA34D61-7E94-4CB5-A7C3-3286692075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387475"/>
              <a:ext cx="236538" cy="231775"/>
            </a:xfrm>
            <a:custGeom>
              <a:avLst/>
              <a:gdLst>
                <a:gd name="T0" fmla="*/ 135 w 149"/>
                <a:gd name="T1" fmla="*/ 146 h 146"/>
                <a:gd name="T2" fmla="*/ 0 w 149"/>
                <a:gd name="T3" fmla="*/ 12 h 146"/>
                <a:gd name="T4" fmla="*/ 14 w 149"/>
                <a:gd name="T5" fmla="*/ 0 h 146"/>
                <a:gd name="T6" fmla="*/ 149 w 149"/>
                <a:gd name="T7" fmla="*/ 134 h 146"/>
                <a:gd name="T8" fmla="*/ 135 w 149"/>
                <a:gd name="T9" fmla="*/ 14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6">
                  <a:moveTo>
                    <a:pt x="135" y="146"/>
                  </a:moveTo>
                  <a:lnTo>
                    <a:pt x="0" y="12"/>
                  </a:lnTo>
                  <a:lnTo>
                    <a:pt x="14" y="0"/>
                  </a:lnTo>
                  <a:lnTo>
                    <a:pt x="149" y="134"/>
                  </a:lnTo>
                  <a:lnTo>
                    <a:pt x="135" y="1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3" name="Freeform 43">
              <a:extLst>
                <a:ext uri="{FF2B5EF4-FFF2-40B4-BE49-F238E27FC236}">
                  <a16:creationId xmlns:a16="http://schemas.microsoft.com/office/drawing/2014/main" id="{9F5AC34E-1644-4992-9302-F3B75F21B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387475"/>
              <a:ext cx="236538" cy="231775"/>
            </a:xfrm>
            <a:custGeom>
              <a:avLst/>
              <a:gdLst>
                <a:gd name="T0" fmla="*/ 0 w 149"/>
                <a:gd name="T1" fmla="*/ 134 h 146"/>
                <a:gd name="T2" fmla="*/ 135 w 149"/>
                <a:gd name="T3" fmla="*/ 0 h 146"/>
                <a:gd name="T4" fmla="*/ 149 w 149"/>
                <a:gd name="T5" fmla="*/ 12 h 146"/>
                <a:gd name="T6" fmla="*/ 14 w 149"/>
                <a:gd name="T7" fmla="*/ 146 h 146"/>
                <a:gd name="T8" fmla="*/ 0 w 149"/>
                <a:gd name="T9" fmla="*/ 13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6">
                  <a:moveTo>
                    <a:pt x="0" y="134"/>
                  </a:moveTo>
                  <a:lnTo>
                    <a:pt x="135" y="0"/>
                  </a:lnTo>
                  <a:lnTo>
                    <a:pt x="149" y="12"/>
                  </a:lnTo>
                  <a:lnTo>
                    <a:pt x="14" y="146"/>
                  </a:lnTo>
                  <a:lnTo>
                    <a:pt x="0" y="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4" name="Rectangle 44">
              <a:extLst>
                <a:ext uri="{FF2B5EF4-FFF2-40B4-BE49-F238E27FC236}">
                  <a16:creationId xmlns:a16="http://schemas.microsoft.com/office/drawing/2014/main" id="{85EF8C3E-1EEE-4BE4-A68C-D3162ACBC8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1590675"/>
              <a:ext cx="274638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5" name="Freeform 45">
              <a:extLst>
                <a:ext uri="{FF2B5EF4-FFF2-40B4-BE49-F238E27FC236}">
                  <a16:creationId xmlns:a16="http://schemas.microsoft.com/office/drawing/2014/main" id="{F9AF3986-2A88-4A26-BD78-A04A8B6FC2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609725"/>
              <a:ext cx="236538" cy="236537"/>
            </a:xfrm>
            <a:custGeom>
              <a:avLst/>
              <a:gdLst>
                <a:gd name="T0" fmla="*/ 135 w 149"/>
                <a:gd name="T1" fmla="*/ 149 h 149"/>
                <a:gd name="T2" fmla="*/ 0 w 149"/>
                <a:gd name="T3" fmla="*/ 14 h 149"/>
                <a:gd name="T4" fmla="*/ 14 w 149"/>
                <a:gd name="T5" fmla="*/ 0 h 149"/>
                <a:gd name="T6" fmla="*/ 149 w 149"/>
                <a:gd name="T7" fmla="*/ 135 h 149"/>
                <a:gd name="T8" fmla="*/ 135 w 149"/>
                <a:gd name="T9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135" y="149"/>
                  </a:moveTo>
                  <a:lnTo>
                    <a:pt x="0" y="14"/>
                  </a:lnTo>
                  <a:lnTo>
                    <a:pt x="14" y="0"/>
                  </a:lnTo>
                  <a:lnTo>
                    <a:pt x="149" y="135"/>
                  </a:lnTo>
                  <a:lnTo>
                    <a:pt x="135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6" name="Freeform 46">
              <a:extLst>
                <a:ext uri="{FF2B5EF4-FFF2-40B4-BE49-F238E27FC236}">
                  <a16:creationId xmlns:a16="http://schemas.microsoft.com/office/drawing/2014/main" id="{ACDE4C60-4FEB-4B42-8E43-E1C5AC831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609725"/>
              <a:ext cx="236538" cy="236537"/>
            </a:xfrm>
            <a:custGeom>
              <a:avLst/>
              <a:gdLst>
                <a:gd name="T0" fmla="*/ 0 w 149"/>
                <a:gd name="T1" fmla="*/ 135 h 149"/>
                <a:gd name="T2" fmla="*/ 135 w 149"/>
                <a:gd name="T3" fmla="*/ 0 h 149"/>
                <a:gd name="T4" fmla="*/ 149 w 149"/>
                <a:gd name="T5" fmla="*/ 14 h 149"/>
                <a:gd name="T6" fmla="*/ 14 w 149"/>
                <a:gd name="T7" fmla="*/ 149 h 149"/>
                <a:gd name="T8" fmla="*/ 0 w 149"/>
                <a:gd name="T9" fmla="*/ 13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0" y="135"/>
                  </a:moveTo>
                  <a:lnTo>
                    <a:pt x="135" y="0"/>
                  </a:lnTo>
                  <a:lnTo>
                    <a:pt x="149" y="14"/>
                  </a:lnTo>
                  <a:lnTo>
                    <a:pt x="14" y="149"/>
                  </a:lnTo>
                  <a:lnTo>
                    <a:pt x="0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7" name="Rectangle 47">
              <a:extLst>
                <a:ext uri="{FF2B5EF4-FFF2-40B4-BE49-F238E27FC236}">
                  <a16:creationId xmlns:a16="http://schemas.microsoft.com/office/drawing/2014/main" id="{E280AA45-F53A-414B-A6DF-1AAC5B8DA5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688" y="217488"/>
              <a:ext cx="44450" cy="7461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8" name="Rectangle 48">
              <a:extLst>
                <a:ext uri="{FF2B5EF4-FFF2-40B4-BE49-F238E27FC236}">
                  <a16:creationId xmlns:a16="http://schemas.microsoft.com/office/drawing/2014/main" id="{0C370DB0-81A3-48C3-9BB8-A89132738E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6050" y="217488"/>
              <a:ext cx="53975" cy="7461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9" name="Freeform 49">
              <a:extLst>
                <a:ext uri="{FF2B5EF4-FFF2-40B4-BE49-F238E27FC236}">
                  <a16:creationId xmlns:a16="http://schemas.microsoft.com/office/drawing/2014/main" id="{0B784841-0C5A-4303-B128-5CB6750CED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2688" y="65088"/>
              <a:ext cx="287338" cy="188912"/>
            </a:xfrm>
            <a:custGeom>
              <a:avLst/>
              <a:gdLst>
                <a:gd name="T0" fmla="*/ 181 w 181"/>
                <a:gd name="T1" fmla="*/ 119 h 119"/>
                <a:gd name="T2" fmla="*/ 0 w 181"/>
                <a:gd name="T3" fmla="*/ 119 h 119"/>
                <a:gd name="T4" fmla="*/ 0 w 181"/>
                <a:gd name="T5" fmla="*/ 80 h 119"/>
                <a:gd name="T6" fmla="*/ 86 w 181"/>
                <a:gd name="T7" fmla="*/ 0 h 119"/>
                <a:gd name="T8" fmla="*/ 181 w 181"/>
                <a:gd name="T9" fmla="*/ 26 h 119"/>
                <a:gd name="T10" fmla="*/ 181 w 181"/>
                <a:gd name="T11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1" h="119">
                  <a:moveTo>
                    <a:pt x="181" y="119"/>
                  </a:moveTo>
                  <a:lnTo>
                    <a:pt x="0" y="119"/>
                  </a:lnTo>
                  <a:lnTo>
                    <a:pt x="0" y="80"/>
                  </a:lnTo>
                  <a:lnTo>
                    <a:pt x="86" y="0"/>
                  </a:lnTo>
                  <a:lnTo>
                    <a:pt x="181" y="26"/>
                  </a:lnTo>
                  <a:lnTo>
                    <a:pt x="181" y="1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" name="Freeform 50">
              <a:extLst>
                <a:ext uri="{FF2B5EF4-FFF2-40B4-BE49-F238E27FC236}">
                  <a16:creationId xmlns:a16="http://schemas.microsoft.com/office/drawing/2014/main" id="{1F6F1622-DB1F-46A2-8038-342D05857A0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227013"/>
              <a:ext cx="236538" cy="236537"/>
            </a:xfrm>
            <a:custGeom>
              <a:avLst/>
              <a:gdLst>
                <a:gd name="T0" fmla="*/ 135 w 149"/>
                <a:gd name="T1" fmla="*/ 149 h 149"/>
                <a:gd name="T2" fmla="*/ 0 w 149"/>
                <a:gd name="T3" fmla="*/ 15 h 149"/>
                <a:gd name="T4" fmla="*/ 14 w 149"/>
                <a:gd name="T5" fmla="*/ 0 h 149"/>
                <a:gd name="T6" fmla="*/ 149 w 149"/>
                <a:gd name="T7" fmla="*/ 135 h 149"/>
                <a:gd name="T8" fmla="*/ 135 w 149"/>
                <a:gd name="T9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135" y="149"/>
                  </a:moveTo>
                  <a:lnTo>
                    <a:pt x="0" y="15"/>
                  </a:lnTo>
                  <a:lnTo>
                    <a:pt x="14" y="0"/>
                  </a:lnTo>
                  <a:lnTo>
                    <a:pt x="149" y="135"/>
                  </a:lnTo>
                  <a:lnTo>
                    <a:pt x="135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" name="Freeform 51">
              <a:extLst>
                <a:ext uri="{FF2B5EF4-FFF2-40B4-BE49-F238E27FC236}">
                  <a16:creationId xmlns:a16="http://schemas.microsoft.com/office/drawing/2014/main" id="{5A9597BF-94F7-4D3D-950E-1B24B2E587E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227013"/>
              <a:ext cx="236538" cy="236537"/>
            </a:xfrm>
            <a:custGeom>
              <a:avLst/>
              <a:gdLst>
                <a:gd name="T0" fmla="*/ 0 w 149"/>
                <a:gd name="T1" fmla="*/ 135 h 149"/>
                <a:gd name="T2" fmla="*/ 135 w 149"/>
                <a:gd name="T3" fmla="*/ 0 h 149"/>
                <a:gd name="T4" fmla="*/ 149 w 149"/>
                <a:gd name="T5" fmla="*/ 15 h 149"/>
                <a:gd name="T6" fmla="*/ 14 w 149"/>
                <a:gd name="T7" fmla="*/ 149 h 149"/>
                <a:gd name="T8" fmla="*/ 0 w 149"/>
                <a:gd name="T9" fmla="*/ 13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0" y="135"/>
                  </a:moveTo>
                  <a:lnTo>
                    <a:pt x="135" y="0"/>
                  </a:lnTo>
                  <a:lnTo>
                    <a:pt x="149" y="15"/>
                  </a:lnTo>
                  <a:lnTo>
                    <a:pt x="14" y="149"/>
                  </a:lnTo>
                  <a:lnTo>
                    <a:pt x="0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2" name="Rectangle 52">
              <a:extLst>
                <a:ext uri="{FF2B5EF4-FFF2-40B4-BE49-F238E27FC236}">
                  <a16:creationId xmlns:a16="http://schemas.microsoft.com/office/drawing/2014/main" id="{451BAB2F-2773-40EE-B89C-F0FBC997EF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688" y="431800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3" name="Freeform 53">
              <a:extLst>
                <a:ext uri="{FF2B5EF4-FFF2-40B4-BE49-F238E27FC236}">
                  <a16:creationId xmlns:a16="http://schemas.microsoft.com/office/drawing/2014/main" id="{CD71F432-743D-4406-9B5A-6FEE7F8BC6D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450850"/>
              <a:ext cx="236538" cy="234950"/>
            </a:xfrm>
            <a:custGeom>
              <a:avLst/>
              <a:gdLst>
                <a:gd name="T0" fmla="*/ 135 w 149"/>
                <a:gd name="T1" fmla="*/ 148 h 148"/>
                <a:gd name="T2" fmla="*/ 0 w 149"/>
                <a:gd name="T3" fmla="*/ 14 h 148"/>
                <a:gd name="T4" fmla="*/ 14 w 149"/>
                <a:gd name="T5" fmla="*/ 0 h 148"/>
                <a:gd name="T6" fmla="*/ 149 w 149"/>
                <a:gd name="T7" fmla="*/ 134 h 148"/>
                <a:gd name="T8" fmla="*/ 135 w 149"/>
                <a:gd name="T9" fmla="*/ 14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8">
                  <a:moveTo>
                    <a:pt x="135" y="148"/>
                  </a:moveTo>
                  <a:lnTo>
                    <a:pt x="0" y="14"/>
                  </a:lnTo>
                  <a:lnTo>
                    <a:pt x="14" y="0"/>
                  </a:lnTo>
                  <a:lnTo>
                    <a:pt x="149" y="134"/>
                  </a:lnTo>
                  <a:lnTo>
                    <a:pt x="135" y="1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4" name="Freeform 54">
              <a:extLst>
                <a:ext uri="{FF2B5EF4-FFF2-40B4-BE49-F238E27FC236}">
                  <a16:creationId xmlns:a16="http://schemas.microsoft.com/office/drawing/2014/main" id="{4883636F-98BE-4449-9433-F933297C2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450850"/>
              <a:ext cx="236538" cy="234950"/>
            </a:xfrm>
            <a:custGeom>
              <a:avLst/>
              <a:gdLst>
                <a:gd name="T0" fmla="*/ 0 w 149"/>
                <a:gd name="T1" fmla="*/ 134 h 148"/>
                <a:gd name="T2" fmla="*/ 135 w 149"/>
                <a:gd name="T3" fmla="*/ 0 h 148"/>
                <a:gd name="T4" fmla="*/ 149 w 149"/>
                <a:gd name="T5" fmla="*/ 14 h 148"/>
                <a:gd name="T6" fmla="*/ 14 w 149"/>
                <a:gd name="T7" fmla="*/ 148 h 148"/>
                <a:gd name="T8" fmla="*/ 0 w 149"/>
                <a:gd name="T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8">
                  <a:moveTo>
                    <a:pt x="0" y="134"/>
                  </a:moveTo>
                  <a:lnTo>
                    <a:pt x="135" y="0"/>
                  </a:lnTo>
                  <a:lnTo>
                    <a:pt x="149" y="14"/>
                  </a:lnTo>
                  <a:lnTo>
                    <a:pt x="14" y="148"/>
                  </a:lnTo>
                  <a:lnTo>
                    <a:pt x="0" y="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5" name="Rectangle 55">
              <a:extLst>
                <a:ext uri="{FF2B5EF4-FFF2-40B4-BE49-F238E27FC236}">
                  <a16:creationId xmlns:a16="http://schemas.microsoft.com/office/drawing/2014/main" id="{0916FAB2-D8AC-4F9E-9EC0-FB2DCC7E9C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688" y="654050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6" name="Freeform 56">
              <a:extLst>
                <a:ext uri="{FF2B5EF4-FFF2-40B4-BE49-F238E27FC236}">
                  <a16:creationId xmlns:a16="http://schemas.microsoft.com/office/drawing/2014/main" id="{A0C174BB-A46F-4E19-9CE8-10E0ACD9F6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676275"/>
              <a:ext cx="236538" cy="233362"/>
            </a:xfrm>
            <a:custGeom>
              <a:avLst/>
              <a:gdLst>
                <a:gd name="T0" fmla="*/ 135 w 149"/>
                <a:gd name="T1" fmla="*/ 147 h 147"/>
                <a:gd name="T2" fmla="*/ 0 w 149"/>
                <a:gd name="T3" fmla="*/ 12 h 147"/>
                <a:gd name="T4" fmla="*/ 14 w 149"/>
                <a:gd name="T5" fmla="*/ 0 h 147"/>
                <a:gd name="T6" fmla="*/ 149 w 149"/>
                <a:gd name="T7" fmla="*/ 135 h 147"/>
                <a:gd name="T8" fmla="*/ 135 w 149"/>
                <a:gd name="T9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7">
                  <a:moveTo>
                    <a:pt x="135" y="147"/>
                  </a:moveTo>
                  <a:lnTo>
                    <a:pt x="0" y="12"/>
                  </a:lnTo>
                  <a:lnTo>
                    <a:pt x="14" y="0"/>
                  </a:lnTo>
                  <a:lnTo>
                    <a:pt x="149" y="135"/>
                  </a:lnTo>
                  <a:lnTo>
                    <a:pt x="135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7" name="Freeform 57">
              <a:extLst>
                <a:ext uri="{FF2B5EF4-FFF2-40B4-BE49-F238E27FC236}">
                  <a16:creationId xmlns:a16="http://schemas.microsoft.com/office/drawing/2014/main" id="{91A08960-6D7A-4F4A-A56A-3133D9D49E6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676275"/>
              <a:ext cx="236538" cy="233362"/>
            </a:xfrm>
            <a:custGeom>
              <a:avLst/>
              <a:gdLst>
                <a:gd name="T0" fmla="*/ 0 w 149"/>
                <a:gd name="T1" fmla="*/ 135 h 147"/>
                <a:gd name="T2" fmla="*/ 135 w 149"/>
                <a:gd name="T3" fmla="*/ 0 h 147"/>
                <a:gd name="T4" fmla="*/ 149 w 149"/>
                <a:gd name="T5" fmla="*/ 12 h 147"/>
                <a:gd name="T6" fmla="*/ 14 w 149"/>
                <a:gd name="T7" fmla="*/ 147 h 147"/>
                <a:gd name="T8" fmla="*/ 0 w 149"/>
                <a:gd name="T9" fmla="*/ 135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7">
                  <a:moveTo>
                    <a:pt x="0" y="135"/>
                  </a:moveTo>
                  <a:lnTo>
                    <a:pt x="135" y="0"/>
                  </a:lnTo>
                  <a:lnTo>
                    <a:pt x="149" y="12"/>
                  </a:lnTo>
                  <a:lnTo>
                    <a:pt x="14" y="147"/>
                  </a:lnTo>
                  <a:lnTo>
                    <a:pt x="0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8" name="Rectangle 58">
              <a:extLst>
                <a:ext uri="{FF2B5EF4-FFF2-40B4-BE49-F238E27FC236}">
                  <a16:creationId xmlns:a16="http://schemas.microsoft.com/office/drawing/2014/main" id="{E5585198-6380-4E1D-A175-C52093B17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63" y="755650"/>
              <a:ext cx="825500" cy="396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9" name="Rectangle 59">
              <a:extLst>
                <a:ext uri="{FF2B5EF4-FFF2-40B4-BE49-F238E27FC236}">
                  <a16:creationId xmlns:a16="http://schemas.microsoft.com/office/drawing/2014/main" id="{919D0AEF-EB21-4589-A124-AC01C55FE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63" y="950913"/>
              <a:ext cx="825500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" name="Rectangle 60">
              <a:extLst>
                <a:ext uri="{FF2B5EF4-FFF2-40B4-BE49-F238E27FC236}">
                  <a16:creationId xmlns:a16="http://schemas.microsoft.com/office/drawing/2014/main" id="{6B97BEE7-C485-4B3A-A3D6-1FC91F4B60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863" y="755650"/>
              <a:ext cx="38100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1" name="Freeform 61">
              <a:extLst>
                <a:ext uri="{FF2B5EF4-FFF2-40B4-BE49-F238E27FC236}">
                  <a16:creationId xmlns:a16="http://schemas.microsoft.com/office/drawing/2014/main" id="{3E3C631A-76FC-48F8-BA51-90F2EF68A5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9650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3 w 125"/>
                <a:gd name="T3" fmla="*/ 0 h 124"/>
                <a:gd name="T4" fmla="*/ 125 w 125"/>
                <a:gd name="T5" fmla="*/ 12 h 124"/>
                <a:gd name="T6" fmla="*/ 11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3" y="0"/>
                  </a:lnTo>
                  <a:lnTo>
                    <a:pt x="125" y="12"/>
                  </a:lnTo>
                  <a:lnTo>
                    <a:pt x="11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2" name="Freeform 62">
              <a:extLst>
                <a:ext uri="{FF2B5EF4-FFF2-40B4-BE49-F238E27FC236}">
                  <a16:creationId xmlns:a16="http://schemas.microsoft.com/office/drawing/2014/main" id="{63E575F8-7FBA-43DC-9687-8732227A70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9650" y="773113"/>
              <a:ext cx="198438" cy="196850"/>
            </a:xfrm>
            <a:custGeom>
              <a:avLst/>
              <a:gdLst>
                <a:gd name="T0" fmla="*/ 11 w 125"/>
                <a:gd name="T1" fmla="*/ 0 h 124"/>
                <a:gd name="T2" fmla="*/ 125 w 125"/>
                <a:gd name="T3" fmla="*/ 112 h 124"/>
                <a:gd name="T4" fmla="*/ 113 w 125"/>
                <a:gd name="T5" fmla="*/ 124 h 124"/>
                <a:gd name="T6" fmla="*/ 0 w 125"/>
                <a:gd name="T7" fmla="*/ 12 h 124"/>
                <a:gd name="T8" fmla="*/ 11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1" y="0"/>
                  </a:moveTo>
                  <a:lnTo>
                    <a:pt x="125" y="112"/>
                  </a:lnTo>
                  <a:lnTo>
                    <a:pt x="113" y="124"/>
                  </a:lnTo>
                  <a:lnTo>
                    <a:pt x="0" y="12"/>
                  </a:lnTo>
                  <a:lnTo>
                    <a:pt x="1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3" name="Rectangle 63">
              <a:extLst>
                <a:ext uri="{FF2B5EF4-FFF2-40B4-BE49-F238E27FC236}">
                  <a16:creationId xmlns:a16="http://schemas.microsoft.com/office/drawing/2014/main" id="{A78C7AF0-A598-4A5C-A13B-7F5C754B52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50" y="755650"/>
              <a:ext cx="39688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4" name="Freeform 64">
              <a:extLst>
                <a:ext uri="{FF2B5EF4-FFF2-40B4-BE49-F238E27FC236}">
                  <a16:creationId xmlns:a16="http://schemas.microsoft.com/office/drawing/2014/main" id="{C8A4D01D-BCA6-41AC-8FF5-F603168A65EC}"/>
                </a:ext>
              </a:extLst>
            </p:cNvPr>
            <p:cNvSpPr>
              <a:spLocks/>
            </p:cNvSpPr>
            <p:nvPr/>
          </p:nvSpPr>
          <p:spPr bwMode="auto">
            <a:xfrm>
              <a:off x="819150" y="773113"/>
              <a:ext cx="201613" cy="196850"/>
            </a:xfrm>
            <a:custGeom>
              <a:avLst/>
              <a:gdLst>
                <a:gd name="T0" fmla="*/ 0 w 127"/>
                <a:gd name="T1" fmla="*/ 112 h 124"/>
                <a:gd name="T2" fmla="*/ 114 w 127"/>
                <a:gd name="T3" fmla="*/ 0 h 124"/>
                <a:gd name="T4" fmla="*/ 127 w 127"/>
                <a:gd name="T5" fmla="*/ 12 h 124"/>
                <a:gd name="T6" fmla="*/ 12 w 127"/>
                <a:gd name="T7" fmla="*/ 124 h 124"/>
                <a:gd name="T8" fmla="*/ 0 w 127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24">
                  <a:moveTo>
                    <a:pt x="0" y="112"/>
                  </a:moveTo>
                  <a:lnTo>
                    <a:pt x="114" y="0"/>
                  </a:lnTo>
                  <a:lnTo>
                    <a:pt x="127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5" name="Freeform 65">
              <a:extLst>
                <a:ext uri="{FF2B5EF4-FFF2-40B4-BE49-F238E27FC236}">
                  <a16:creationId xmlns:a16="http://schemas.microsoft.com/office/drawing/2014/main" id="{2C16B05C-59DB-421E-9E6E-F04D0DD07EAA}"/>
                </a:ext>
              </a:extLst>
            </p:cNvPr>
            <p:cNvSpPr>
              <a:spLocks/>
            </p:cNvSpPr>
            <p:nvPr/>
          </p:nvSpPr>
          <p:spPr bwMode="auto">
            <a:xfrm>
              <a:off x="819150" y="773113"/>
              <a:ext cx="201613" cy="196850"/>
            </a:xfrm>
            <a:custGeom>
              <a:avLst/>
              <a:gdLst>
                <a:gd name="T0" fmla="*/ 12 w 127"/>
                <a:gd name="T1" fmla="*/ 0 h 124"/>
                <a:gd name="T2" fmla="*/ 127 w 127"/>
                <a:gd name="T3" fmla="*/ 112 h 124"/>
                <a:gd name="T4" fmla="*/ 114 w 127"/>
                <a:gd name="T5" fmla="*/ 124 h 124"/>
                <a:gd name="T6" fmla="*/ 0 w 127"/>
                <a:gd name="T7" fmla="*/ 12 h 124"/>
                <a:gd name="T8" fmla="*/ 12 w 127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24">
                  <a:moveTo>
                    <a:pt x="12" y="0"/>
                  </a:moveTo>
                  <a:lnTo>
                    <a:pt x="127" y="112"/>
                  </a:lnTo>
                  <a:lnTo>
                    <a:pt x="114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6" name="Rectangle 66">
              <a:extLst>
                <a:ext uri="{FF2B5EF4-FFF2-40B4-BE49-F238E27FC236}">
                  <a16:creationId xmlns:a16="http://schemas.microsoft.com/office/drawing/2014/main" id="{457871C8-45CC-43DE-90A3-7C03A12BA5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450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7" name="Freeform 67">
              <a:extLst>
                <a:ext uri="{FF2B5EF4-FFF2-40B4-BE49-F238E27FC236}">
                  <a16:creationId xmlns:a16="http://schemas.microsoft.com/office/drawing/2014/main" id="{1C10A3B3-0619-4AA0-A660-DFE588BE868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825" y="773113"/>
              <a:ext cx="196850" cy="196850"/>
            </a:xfrm>
            <a:custGeom>
              <a:avLst/>
              <a:gdLst>
                <a:gd name="T0" fmla="*/ 0 w 124"/>
                <a:gd name="T1" fmla="*/ 112 h 124"/>
                <a:gd name="T2" fmla="*/ 114 w 124"/>
                <a:gd name="T3" fmla="*/ 0 h 124"/>
                <a:gd name="T4" fmla="*/ 124 w 124"/>
                <a:gd name="T5" fmla="*/ 12 h 124"/>
                <a:gd name="T6" fmla="*/ 12 w 124"/>
                <a:gd name="T7" fmla="*/ 124 h 124"/>
                <a:gd name="T8" fmla="*/ 0 w 124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0" y="112"/>
                  </a:moveTo>
                  <a:lnTo>
                    <a:pt x="114" y="0"/>
                  </a:lnTo>
                  <a:lnTo>
                    <a:pt x="124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8" name="Freeform 68">
              <a:extLst>
                <a:ext uri="{FF2B5EF4-FFF2-40B4-BE49-F238E27FC236}">
                  <a16:creationId xmlns:a16="http://schemas.microsoft.com/office/drawing/2014/main" id="{4EB0293A-18F0-4816-A2CE-A288939EEC8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825" y="773113"/>
              <a:ext cx="196850" cy="196850"/>
            </a:xfrm>
            <a:custGeom>
              <a:avLst/>
              <a:gdLst>
                <a:gd name="T0" fmla="*/ 12 w 124"/>
                <a:gd name="T1" fmla="*/ 0 h 124"/>
                <a:gd name="T2" fmla="*/ 124 w 124"/>
                <a:gd name="T3" fmla="*/ 112 h 124"/>
                <a:gd name="T4" fmla="*/ 114 w 124"/>
                <a:gd name="T5" fmla="*/ 124 h 124"/>
                <a:gd name="T6" fmla="*/ 0 w 124"/>
                <a:gd name="T7" fmla="*/ 12 h 124"/>
                <a:gd name="T8" fmla="*/ 12 w 12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12" y="0"/>
                  </a:moveTo>
                  <a:lnTo>
                    <a:pt x="124" y="112"/>
                  </a:lnTo>
                  <a:lnTo>
                    <a:pt x="114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9" name="Rectangle 69">
              <a:extLst>
                <a:ext uri="{FF2B5EF4-FFF2-40B4-BE49-F238E27FC236}">
                  <a16:creationId xmlns:a16="http://schemas.microsoft.com/office/drawing/2014/main" id="{7E2DD430-63FF-4AA7-896F-F331930CDF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538" y="755650"/>
              <a:ext cx="42863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" name="Freeform 70">
              <a:extLst>
                <a:ext uri="{FF2B5EF4-FFF2-40B4-BE49-F238E27FC236}">
                  <a16:creationId xmlns:a16="http://schemas.microsoft.com/office/drawing/2014/main" id="{F2B14CA4-D990-4CA1-8CB1-636C8151DED1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913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2 w 125"/>
                <a:gd name="T3" fmla="*/ 0 h 124"/>
                <a:gd name="T4" fmla="*/ 125 w 125"/>
                <a:gd name="T5" fmla="*/ 12 h 124"/>
                <a:gd name="T6" fmla="*/ 12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2" y="0"/>
                  </a:lnTo>
                  <a:lnTo>
                    <a:pt x="125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" name="Freeform 71">
              <a:extLst>
                <a:ext uri="{FF2B5EF4-FFF2-40B4-BE49-F238E27FC236}">
                  <a16:creationId xmlns:a16="http://schemas.microsoft.com/office/drawing/2014/main" id="{FD31CE0F-67BF-4FBE-8930-15425431565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913" y="773113"/>
              <a:ext cx="198438" cy="196850"/>
            </a:xfrm>
            <a:custGeom>
              <a:avLst/>
              <a:gdLst>
                <a:gd name="T0" fmla="*/ 12 w 125"/>
                <a:gd name="T1" fmla="*/ 0 h 124"/>
                <a:gd name="T2" fmla="*/ 125 w 125"/>
                <a:gd name="T3" fmla="*/ 112 h 124"/>
                <a:gd name="T4" fmla="*/ 112 w 125"/>
                <a:gd name="T5" fmla="*/ 124 h 124"/>
                <a:gd name="T6" fmla="*/ 0 w 125"/>
                <a:gd name="T7" fmla="*/ 12 h 124"/>
                <a:gd name="T8" fmla="*/ 12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2" y="0"/>
                  </a:moveTo>
                  <a:lnTo>
                    <a:pt x="125" y="112"/>
                  </a:lnTo>
                  <a:lnTo>
                    <a:pt x="112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2" name="Rectangle 72">
              <a:extLst>
                <a:ext uri="{FF2B5EF4-FFF2-40B4-BE49-F238E27FC236}">
                  <a16:creationId xmlns:a16="http://schemas.microsoft.com/office/drawing/2014/main" id="{208B3E2F-90D5-4A75-A7B5-1B0C49A839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950" y="755650"/>
              <a:ext cx="822325" cy="396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3" name="Rectangle 73">
              <a:extLst>
                <a:ext uri="{FF2B5EF4-FFF2-40B4-BE49-F238E27FC236}">
                  <a16:creationId xmlns:a16="http://schemas.microsoft.com/office/drawing/2014/main" id="{A683F821-659A-44B6-B0FE-63C4B9DAAD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950" y="950913"/>
              <a:ext cx="822325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4" name="Rectangle 74">
              <a:extLst>
                <a:ext uri="{FF2B5EF4-FFF2-40B4-BE49-F238E27FC236}">
                  <a16:creationId xmlns:a16="http://schemas.microsoft.com/office/drawing/2014/main" id="{65DFF4F1-788B-480D-87D0-3E4F6BA309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2350" y="755650"/>
              <a:ext cx="38100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5" name="Freeform 75">
              <a:extLst>
                <a:ext uri="{FF2B5EF4-FFF2-40B4-BE49-F238E27FC236}">
                  <a16:creationId xmlns:a16="http://schemas.microsoft.com/office/drawing/2014/main" id="{A15D0C1C-59F6-4852-955D-CD018BF30A6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6138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3 w 125"/>
                <a:gd name="T3" fmla="*/ 0 h 124"/>
                <a:gd name="T4" fmla="*/ 125 w 125"/>
                <a:gd name="T5" fmla="*/ 12 h 124"/>
                <a:gd name="T6" fmla="*/ 10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3" y="0"/>
                  </a:lnTo>
                  <a:lnTo>
                    <a:pt x="125" y="12"/>
                  </a:lnTo>
                  <a:lnTo>
                    <a:pt x="10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6" name="Freeform 76">
              <a:extLst>
                <a:ext uri="{FF2B5EF4-FFF2-40B4-BE49-F238E27FC236}">
                  <a16:creationId xmlns:a16="http://schemas.microsoft.com/office/drawing/2014/main" id="{B1923AFB-64D1-40B0-922A-922AC901F2B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6138" y="773113"/>
              <a:ext cx="198438" cy="196850"/>
            </a:xfrm>
            <a:custGeom>
              <a:avLst/>
              <a:gdLst>
                <a:gd name="T0" fmla="*/ 10 w 125"/>
                <a:gd name="T1" fmla="*/ 0 h 124"/>
                <a:gd name="T2" fmla="*/ 125 w 125"/>
                <a:gd name="T3" fmla="*/ 112 h 124"/>
                <a:gd name="T4" fmla="*/ 113 w 125"/>
                <a:gd name="T5" fmla="*/ 124 h 124"/>
                <a:gd name="T6" fmla="*/ 0 w 125"/>
                <a:gd name="T7" fmla="*/ 12 h 124"/>
                <a:gd name="T8" fmla="*/ 10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0" y="0"/>
                  </a:moveTo>
                  <a:lnTo>
                    <a:pt x="125" y="112"/>
                  </a:lnTo>
                  <a:lnTo>
                    <a:pt x="113" y="124"/>
                  </a:lnTo>
                  <a:lnTo>
                    <a:pt x="0" y="12"/>
                  </a:lnTo>
                  <a:lnTo>
                    <a:pt x="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7" name="Rectangle 77">
              <a:extLst>
                <a:ext uri="{FF2B5EF4-FFF2-40B4-BE49-F238E27FC236}">
                  <a16:creationId xmlns:a16="http://schemas.microsoft.com/office/drawing/2014/main" id="{A74B70A1-26E3-4F81-AF23-DAB17D77E5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0263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8" name="Freeform 78">
              <a:extLst>
                <a:ext uri="{FF2B5EF4-FFF2-40B4-BE49-F238E27FC236}">
                  <a16:creationId xmlns:a16="http://schemas.microsoft.com/office/drawing/2014/main" id="{9D072948-9FF7-4561-8F25-FB5F36A1C79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5638" y="773113"/>
              <a:ext cx="200025" cy="196850"/>
            </a:xfrm>
            <a:custGeom>
              <a:avLst/>
              <a:gdLst>
                <a:gd name="T0" fmla="*/ 0 w 126"/>
                <a:gd name="T1" fmla="*/ 112 h 124"/>
                <a:gd name="T2" fmla="*/ 114 w 126"/>
                <a:gd name="T3" fmla="*/ 0 h 124"/>
                <a:gd name="T4" fmla="*/ 126 w 126"/>
                <a:gd name="T5" fmla="*/ 12 h 124"/>
                <a:gd name="T6" fmla="*/ 12 w 126"/>
                <a:gd name="T7" fmla="*/ 124 h 124"/>
                <a:gd name="T8" fmla="*/ 0 w 126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124">
                  <a:moveTo>
                    <a:pt x="0" y="112"/>
                  </a:moveTo>
                  <a:lnTo>
                    <a:pt x="114" y="0"/>
                  </a:lnTo>
                  <a:lnTo>
                    <a:pt x="126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9" name="Freeform 79">
              <a:extLst>
                <a:ext uri="{FF2B5EF4-FFF2-40B4-BE49-F238E27FC236}">
                  <a16:creationId xmlns:a16="http://schemas.microsoft.com/office/drawing/2014/main" id="{E0CC5B80-1CF0-4594-A344-D29B13C395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5638" y="773113"/>
              <a:ext cx="200025" cy="196850"/>
            </a:xfrm>
            <a:custGeom>
              <a:avLst/>
              <a:gdLst>
                <a:gd name="T0" fmla="*/ 12 w 126"/>
                <a:gd name="T1" fmla="*/ 0 h 124"/>
                <a:gd name="T2" fmla="*/ 126 w 126"/>
                <a:gd name="T3" fmla="*/ 112 h 124"/>
                <a:gd name="T4" fmla="*/ 114 w 126"/>
                <a:gd name="T5" fmla="*/ 124 h 124"/>
                <a:gd name="T6" fmla="*/ 0 w 126"/>
                <a:gd name="T7" fmla="*/ 12 h 124"/>
                <a:gd name="T8" fmla="*/ 12 w 126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124">
                  <a:moveTo>
                    <a:pt x="12" y="0"/>
                  </a:moveTo>
                  <a:lnTo>
                    <a:pt x="126" y="112"/>
                  </a:lnTo>
                  <a:lnTo>
                    <a:pt x="114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0" name="Rectangle 80">
              <a:extLst>
                <a:ext uri="{FF2B5EF4-FFF2-40B4-BE49-F238E27FC236}">
                  <a16:creationId xmlns:a16="http://schemas.microsoft.com/office/drawing/2014/main" id="{0DF96A14-FACF-4F27-8948-ECBA6F100A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2938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" name="Freeform 81">
              <a:extLst>
                <a:ext uri="{FF2B5EF4-FFF2-40B4-BE49-F238E27FC236}">
                  <a16:creationId xmlns:a16="http://schemas.microsoft.com/office/drawing/2014/main" id="{153F7574-C2AB-4E88-BE12-16BDEA0690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6725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3 w 125"/>
                <a:gd name="T3" fmla="*/ 0 h 124"/>
                <a:gd name="T4" fmla="*/ 125 w 125"/>
                <a:gd name="T5" fmla="*/ 12 h 124"/>
                <a:gd name="T6" fmla="*/ 12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3" y="0"/>
                  </a:lnTo>
                  <a:lnTo>
                    <a:pt x="125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2" name="Freeform 82">
              <a:extLst>
                <a:ext uri="{FF2B5EF4-FFF2-40B4-BE49-F238E27FC236}">
                  <a16:creationId xmlns:a16="http://schemas.microsoft.com/office/drawing/2014/main" id="{3AC30931-92DC-4989-9BC8-580FBEE71CF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6725" y="773113"/>
              <a:ext cx="198438" cy="196850"/>
            </a:xfrm>
            <a:custGeom>
              <a:avLst/>
              <a:gdLst>
                <a:gd name="T0" fmla="*/ 12 w 125"/>
                <a:gd name="T1" fmla="*/ 0 h 124"/>
                <a:gd name="T2" fmla="*/ 125 w 125"/>
                <a:gd name="T3" fmla="*/ 112 h 124"/>
                <a:gd name="T4" fmla="*/ 113 w 125"/>
                <a:gd name="T5" fmla="*/ 124 h 124"/>
                <a:gd name="T6" fmla="*/ 0 w 125"/>
                <a:gd name="T7" fmla="*/ 12 h 124"/>
                <a:gd name="T8" fmla="*/ 12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2" y="0"/>
                  </a:moveTo>
                  <a:lnTo>
                    <a:pt x="125" y="112"/>
                  </a:lnTo>
                  <a:lnTo>
                    <a:pt x="113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3" name="Rectangle 83">
              <a:extLst>
                <a:ext uri="{FF2B5EF4-FFF2-40B4-BE49-F238E27FC236}">
                  <a16:creationId xmlns:a16="http://schemas.microsoft.com/office/drawing/2014/main" id="{40A58F1C-691C-499C-AF74-C1EE35E3D1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4025" y="755650"/>
              <a:ext cx="38100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4" name="Freeform 84">
              <a:extLst>
                <a:ext uri="{FF2B5EF4-FFF2-40B4-BE49-F238E27FC236}">
                  <a16:creationId xmlns:a16="http://schemas.microsoft.com/office/drawing/2014/main" id="{76B90F4B-B407-46AC-814C-B4350B552DE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9400" y="773113"/>
              <a:ext cx="196850" cy="196850"/>
            </a:xfrm>
            <a:custGeom>
              <a:avLst/>
              <a:gdLst>
                <a:gd name="T0" fmla="*/ 0 w 124"/>
                <a:gd name="T1" fmla="*/ 112 h 124"/>
                <a:gd name="T2" fmla="*/ 112 w 124"/>
                <a:gd name="T3" fmla="*/ 0 h 124"/>
                <a:gd name="T4" fmla="*/ 124 w 124"/>
                <a:gd name="T5" fmla="*/ 12 h 124"/>
                <a:gd name="T6" fmla="*/ 12 w 124"/>
                <a:gd name="T7" fmla="*/ 124 h 124"/>
                <a:gd name="T8" fmla="*/ 0 w 124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0" y="112"/>
                  </a:moveTo>
                  <a:lnTo>
                    <a:pt x="112" y="0"/>
                  </a:lnTo>
                  <a:lnTo>
                    <a:pt x="124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5" name="Freeform 85">
              <a:extLst>
                <a:ext uri="{FF2B5EF4-FFF2-40B4-BE49-F238E27FC236}">
                  <a16:creationId xmlns:a16="http://schemas.microsoft.com/office/drawing/2014/main" id="{7884D552-FCB6-4879-B5E9-DF60AAD149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9400" y="773113"/>
              <a:ext cx="196850" cy="196850"/>
            </a:xfrm>
            <a:custGeom>
              <a:avLst/>
              <a:gdLst>
                <a:gd name="T0" fmla="*/ 12 w 124"/>
                <a:gd name="T1" fmla="*/ 0 h 124"/>
                <a:gd name="T2" fmla="*/ 124 w 124"/>
                <a:gd name="T3" fmla="*/ 112 h 124"/>
                <a:gd name="T4" fmla="*/ 112 w 124"/>
                <a:gd name="T5" fmla="*/ 124 h 124"/>
                <a:gd name="T6" fmla="*/ 0 w 124"/>
                <a:gd name="T7" fmla="*/ 12 h 124"/>
                <a:gd name="T8" fmla="*/ 12 w 12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12" y="0"/>
                  </a:moveTo>
                  <a:lnTo>
                    <a:pt x="124" y="112"/>
                  </a:lnTo>
                  <a:lnTo>
                    <a:pt x="112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6" name="Rectangle 86">
              <a:extLst>
                <a:ext uri="{FF2B5EF4-FFF2-40B4-BE49-F238E27FC236}">
                  <a16:creationId xmlns:a16="http://schemas.microsoft.com/office/drawing/2014/main" id="{FD9167B7-208D-40FA-8B80-9532626CEE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6950" y="755650"/>
              <a:ext cx="825500" cy="396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7" name="Freeform 87">
              <a:extLst>
                <a:ext uri="{FF2B5EF4-FFF2-40B4-BE49-F238E27FC236}">
                  <a16:creationId xmlns:a16="http://schemas.microsoft.com/office/drawing/2014/main" id="{7817AB39-80FA-47B9-A7F6-BD5C45DEC3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6950" y="950913"/>
              <a:ext cx="1379538" cy="44450"/>
            </a:xfrm>
            <a:custGeom>
              <a:avLst/>
              <a:gdLst>
                <a:gd name="T0" fmla="*/ 869 w 869"/>
                <a:gd name="T1" fmla="*/ 0 h 28"/>
                <a:gd name="T2" fmla="*/ 869 w 869"/>
                <a:gd name="T3" fmla="*/ 28 h 28"/>
                <a:gd name="T4" fmla="*/ 0 w 869"/>
                <a:gd name="T5" fmla="*/ 28 h 28"/>
                <a:gd name="T6" fmla="*/ 0 w 869"/>
                <a:gd name="T7" fmla="*/ 0 h 28"/>
                <a:gd name="T8" fmla="*/ 777 w 869"/>
                <a:gd name="T9" fmla="*/ 0 h 28"/>
                <a:gd name="T10" fmla="*/ 869 w 869"/>
                <a:gd name="T11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9" h="28">
                  <a:moveTo>
                    <a:pt x="869" y="0"/>
                  </a:moveTo>
                  <a:lnTo>
                    <a:pt x="869" y="28"/>
                  </a:lnTo>
                  <a:lnTo>
                    <a:pt x="0" y="28"/>
                  </a:lnTo>
                  <a:lnTo>
                    <a:pt x="0" y="0"/>
                  </a:lnTo>
                  <a:lnTo>
                    <a:pt x="777" y="0"/>
                  </a:lnTo>
                  <a:lnTo>
                    <a:pt x="86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8" name="Freeform 88">
              <a:extLst>
                <a:ext uri="{FF2B5EF4-FFF2-40B4-BE49-F238E27FC236}">
                  <a16:creationId xmlns:a16="http://schemas.microsoft.com/office/drawing/2014/main" id="{FAB7E6EA-465C-4019-A4B7-715C571C19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6950" y="950913"/>
              <a:ext cx="1379538" cy="44450"/>
            </a:xfrm>
            <a:custGeom>
              <a:avLst/>
              <a:gdLst>
                <a:gd name="T0" fmla="*/ 869 w 869"/>
                <a:gd name="T1" fmla="*/ 0 h 28"/>
                <a:gd name="T2" fmla="*/ 869 w 869"/>
                <a:gd name="T3" fmla="*/ 28 h 28"/>
                <a:gd name="T4" fmla="*/ 0 w 869"/>
                <a:gd name="T5" fmla="*/ 28 h 28"/>
                <a:gd name="T6" fmla="*/ 0 w 869"/>
                <a:gd name="T7" fmla="*/ 0 h 28"/>
                <a:gd name="T8" fmla="*/ 777 w 869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9" h="28">
                  <a:moveTo>
                    <a:pt x="869" y="0"/>
                  </a:moveTo>
                  <a:lnTo>
                    <a:pt x="869" y="28"/>
                  </a:lnTo>
                  <a:lnTo>
                    <a:pt x="0" y="28"/>
                  </a:lnTo>
                  <a:lnTo>
                    <a:pt x="0" y="0"/>
                  </a:lnTo>
                  <a:lnTo>
                    <a:pt x="777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9" name="Rectangle 89">
              <a:extLst>
                <a:ext uri="{FF2B5EF4-FFF2-40B4-BE49-F238E27FC236}">
                  <a16:creationId xmlns:a16="http://schemas.microsoft.com/office/drawing/2014/main" id="{F9CF5E96-9DE9-4BC4-A392-31B2354AD0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4350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0" name="Freeform 90">
              <a:extLst>
                <a:ext uri="{FF2B5EF4-FFF2-40B4-BE49-F238E27FC236}">
                  <a16:creationId xmlns:a16="http://schemas.microsoft.com/office/drawing/2014/main" id="{BC575F8A-96A6-46B5-9BB4-DC5BE7EE78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138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3 w 125"/>
                <a:gd name="T3" fmla="*/ 0 h 124"/>
                <a:gd name="T4" fmla="*/ 125 w 125"/>
                <a:gd name="T5" fmla="*/ 12 h 124"/>
                <a:gd name="T6" fmla="*/ 12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3" y="0"/>
                  </a:lnTo>
                  <a:lnTo>
                    <a:pt x="125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" name="Freeform 91">
              <a:extLst>
                <a:ext uri="{FF2B5EF4-FFF2-40B4-BE49-F238E27FC236}">
                  <a16:creationId xmlns:a16="http://schemas.microsoft.com/office/drawing/2014/main" id="{515E3576-94A1-45C1-B865-48FB92F0ED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138" y="773113"/>
              <a:ext cx="198438" cy="196850"/>
            </a:xfrm>
            <a:custGeom>
              <a:avLst/>
              <a:gdLst>
                <a:gd name="T0" fmla="*/ 12 w 125"/>
                <a:gd name="T1" fmla="*/ 0 h 124"/>
                <a:gd name="T2" fmla="*/ 125 w 125"/>
                <a:gd name="T3" fmla="*/ 112 h 124"/>
                <a:gd name="T4" fmla="*/ 113 w 125"/>
                <a:gd name="T5" fmla="*/ 124 h 124"/>
                <a:gd name="T6" fmla="*/ 0 w 125"/>
                <a:gd name="T7" fmla="*/ 12 h 124"/>
                <a:gd name="T8" fmla="*/ 12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2" y="0"/>
                  </a:moveTo>
                  <a:lnTo>
                    <a:pt x="125" y="112"/>
                  </a:lnTo>
                  <a:lnTo>
                    <a:pt x="113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2" name="Rectangle 92">
              <a:extLst>
                <a:ext uri="{FF2B5EF4-FFF2-40B4-BE49-F238E27FC236}">
                  <a16:creationId xmlns:a16="http://schemas.microsoft.com/office/drawing/2014/main" id="{474A52DB-D546-4D63-921A-8B69FD4856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5438" y="755650"/>
              <a:ext cx="38100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3" name="Freeform 93">
              <a:extLst>
                <a:ext uri="{FF2B5EF4-FFF2-40B4-BE49-F238E27FC236}">
                  <a16:creationId xmlns:a16="http://schemas.microsoft.com/office/drawing/2014/main" id="{2284D8FE-A49C-49E1-8418-E344C89C79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813" y="773113"/>
              <a:ext cx="196850" cy="196850"/>
            </a:xfrm>
            <a:custGeom>
              <a:avLst/>
              <a:gdLst>
                <a:gd name="T0" fmla="*/ 0 w 124"/>
                <a:gd name="T1" fmla="*/ 112 h 124"/>
                <a:gd name="T2" fmla="*/ 112 w 124"/>
                <a:gd name="T3" fmla="*/ 0 h 124"/>
                <a:gd name="T4" fmla="*/ 124 w 124"/>
                <a:gd name="T5" fmla="*/ 12 h 124"/>
                <a:gd name="T6" fmla="*/ 10 w 124"/>
                <a:gd name="T7" fmla="*/ 124 h 124"/>
                <a:gd name="T8" fmla="*/ 0 w 124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0" y="112"/>
                  </a:moveTo>
                  <a:lnTo>
                    <a:pt x="112" y="0"/>
                  </a:lnTo>
                  <a:lnTo>
                    <a:pt x="124" y="12"/>
                  </a:lnTo>
                  <a:lnTo>
                    <a:pt x="10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4" name="Freeform 94">
              <a:extLst>
                <a:ext uri="{FF2B5EF4-FFF2-40B4-BE49-F238E27FC236}">
                  <a16:creationId xmlns:a16="http://schemas.microsoft.com/office/drawing/2014/main" id="{F1E7288D-11E7-4E19-A0EA-A82AAB9097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813" y="773113"/>
              <a:ext cx="196850" cy="196850"/>
            </a:xfrm>
            <a:custGeom>
              <a:avLst/>
              <a:gdLst>
                <a:gd name="T0" fmla="*/ 10 w 124"/>
                <a:gd name="T1" fmla="*/ 0 h 124"/>
                <a:gd name="T2" fmla="*/ 124 w 124"/>
                <a:gd name="T3" fmla="*/ 112 h 124"/>
                <a:gd name="T4" fmla="*/ 112 w 124"/>
                <a:gd name="T5" fmla="*/ 124 h 124"/>
                <a:gd name="T6" fmla="*/ 0 w 124"/>
                <a:gd name="T7" fmla="*/ 12 h 124"/>
                <a:gd name="T8" fmla="*/ 10 w 12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10" y="0"/>
                  </a:moveTo>
                  <a:lnTo>
                    <a:pt x="124" y="112"/>
                  </a:lnTo>
                  <a:lnTo>
                    <a:pt x="112" y="124"/>
                  </a:lnTo>
                  <a:lnTo>
                    <a:pt x="0" y="12"/>
                  </a:lnTo>
                  <a:lnTo>
                    <a:pt x="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5" name="Rectangle 95">
              <a:extLst>
                <a:ext uri="{FF2B5EF4-FFF2-40B4-BE49-F238E27FC236}">
                  <a16:creationId xmlns:a16="http://schemas.microsoft.com/office/drawing/2014/main" id="{7BC18193-78E1-4EF2-873A-BDC989B1D1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4938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6" name="Freeform 96">
              <a:extLst>
                <a:ext uri="{FF2B5EF4-FFF2-40B4-BE49-F238E27FC236}">
                  <a16:creationId xmlns:a16="http://schemas.microsoft.com/office/drawing/2014/main" id="{9B4D9640-23E9-46A9-8F95-1ECB745E0B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725" y="773113"/>
              <a:ext cx="201613" cy="196850"/>
            </a:xfrm>
            <a:custGeom>
              <a:avLst/>
              <a:gdLst>
                <a:gd name="T0" fmla="*/ 0 w 127"/>
                <a:gd name="T1" fmla="*/ 112 h 124"/>
                <a:gd name="T2" fmla="*/ 115 w 127"/>
                <a:gd name="T3" fmla="*/ 0 h 124"/>
                <a:gd name="T4" fmla="*/ 127 w 127"/>
                <a:gd name="T5" fmla="*/ 12 h 124"/>
                <a:gd name="T6" fmla="*/ 12 w 127"/>
                <a:gd name="T7" fmla="*/ 124 h 124"/>
                <a:gd name="T8" fmla="*/ 0 w 127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24">
                  <a:moveTo>
                    <a:pt x="0" y="112"/>
                  </a:moveTo>
                  <a:lnTo>
                    <a:pt x="115" y="0"/>
                  </a:lnTo>
                  <a:lnTo>
                    <a:pt x="127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7" name="Freeform 97">
              <a:extLst>
                <a:ext uri="{FF2B5EF4-FFF2-40B4-BE49-F238E27FC236}">
                  <a16:creationId xmlns:a16="http://schemas.microsoft.com/office/drawing/2014/main" id="{A6FB3282-C8BF-4333-8937-5DC392CB07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725" y="773113"/>
              <a:ext cx="201613" cy="196850"/>
            </a:xfrm>
            <a:custGeom>
              <a:avLst/>
              <a:gdLst>
                <a:gd name="T0" fmla="*/ 12 w 127"/>
                <a:gd name="T1" fmla="*/ 0 h 124"/>
                <a:gd name="T2" fmla="*/ 127 w 127"/>
                <a:gd name="T3" fmla="*/ 112 h 124"/>
                <a:gd name="T4" fmla="*/ 115 w 127"/>
                <a:gd name="T5" fmla="*/ 124 h 124"/>
                <a:gd name="T6" fmla="*/ 0 w 127"/>
                <a:gd name="T7" fmla="*/ 12 h 124"/>
                <a:gd name="T8" fmla="*/ 12 w 127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24">
                  <a:moveTo>
                    <a:pt x="12" y="0"/>
                  </a:moveTo>
                  <a:lnTo>
                    <a:pt x="127" y="112"/>
                  </a:lnTo>
                  <a:lnTo>
                    <a:pt x="115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8" name="Rectangle 98">
              <a:extLst>
                <a:ext uri="{FF2B5EF4-FFF2-40B4-BE49-F238E27FC236}">
                  <a16:creationId xmlns:a16="http://schemas.microsoft.com/office/drawing/2014/main" id="{3AB70679-40BB-4EA0-8225-17C7F6AA06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6025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9" name="Freeform 99">
              <a:extLst>
                <a:ext uri="{FF2B5EF4-FFF2-40B4-BE49-F238E27FC236}">
                  <a16:creationId xmlns:a16="http://schemas.microsoft.com/office/drawing/2014/main" id="{EB76957E-6AEE-4609-9CEA-D26B9058FF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1400" y="773113"/>
              <a:ext cx="196850" cy="196850"/>
            </a:xfrm>
            <a:custGeom>
              <a:avLst/>
              <a:gdLst>
                <a:gd name="T0" fmla="*/ 0 w 124"/>
                <a:gd name="T1" fmla="*/ 112 h 124"/>
                <a:gd name="T2" fmla="*/ 112 w 124"/>
                <a:gd name="T3" fmla="*/ 0 h 124"/>
                <a:gd name="T4" fmla="*/ 124 w 124"/>
                <a:gd name="T5" fmla="*/ 12 h 124"/>
                <a:gd name="T6" fmla="*/ 12 w 124"/>
                <a:gd name="T7" fmla="*/ 124 h 124"/>
                <a:gd name="T8" fmla="*/ 0 w 124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0" y="112"/>
                  </a:moveTo>
                  <a:lnTo>
                    <a:pt x="112" y="0"/>
                  </a:lnTo>
                  <a:lnTo>
                    <a:pt x="124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0" name="Freeform 100">
              <a:extLst>
                <a:ext uri="{FF2B5EF4-FFF2-40B4-BE49-F238E27FC236}">
                  <a16:creationId xmlns:a16="http://schemas.microsoft.com/office/drawing/2014/main" id="{73252AE9-9E6E-44E4-93DD-28090A29E8A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1400" y="773113"/>
              <a:ext cx="196850" cy="196850"/>
            </a:xfrm>
            <a:custGeom>
              <a:avLst/>
              <a:gdLst>
                <a:gd name="T0" fmla="*/ 12 w 124"/>
                <a:gd name="T1" fmla="*/ 0 h 124"/>
                <a:gd name="T2" fmla="*/ 124 w 124"/>
                <a:gd name="T3" fmla="*/ 112 h 124"/>
                <a:gd name="T4" fmla="*/ 112 w 124"/>
                <a:gd name="T5" fmla="*/ 124 h 124"/>
                <a:gd name="T6" fmla="*/ 0 w 124"/>
                <a:gd name="T7" fmla="*/ 12 h 124"/>
                <a:gd name="T8" fmla="*/ 12 w 12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12" y="0"/>
                  </a:moveTo>
                  <a:lnTo>
                    <a:pt x="124" y="112"/>
                  </a:lnTo>
                  <a:lnTo>
                    <a:pt x="112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" name="Freeform 101">
              <a:extLst>
                <a:ext uri="{FF2B5EF4-FFF2-40B4-BE49-F238E27FC236}">
                  <a16:creationId xmlns:a16="http://schemas.microsoft.com/office/drawing/2014/main" id="{C8DF6547-CB1F-4160-AAC4-43FA1D9A5C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2513" y="628650"/>
              <a:ext cx="652463" cy="474662"/>
            </a:xfrm>
            <a:custGeom>
              <a:avLst/>
              <a:gdLst>
                <a:gd name="T0" fmla="*/ 205 w 205"/>
                <a:gd name="T1" fmla="*/ 149 h 149"/>
                <a:gd name="T2" fmla="*/ 0 w 205"/>
                <a:gd name="T3" fmla="*/ 149 h 149"/>
                <a:gd name="T4" fmla="*/ 0 w 205"/>
                <a:gd name="T5" fmla="*/ 0 h 149"/>
                <a:gd name="T6" fmla="*/ 125 w 205"/>
                <a:gd name="T7" fmla="*/ 0 h 149"/>
                <a:gd name="T8" fmla="*/ 205 w 205"/>
                <a:gd name="T9" fmla="*/ 67 h 149"/>
                <a:gd name="T10" fmla="*/ 205 w 205"/>
                <a:gd name="T11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5" h="149">
                  <a:moveTo>
                    <a:pt x="205" y="149"/>
                  </a:move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5" y="0"/>
                    <a:pt x="125" y="0"/>
                    <a:pt x="125" y="0"/>
                  </a:cubicBezTo>
                  <a:cubicBezTo>
                    <a:pt x="169" y="0"/>
                    <a:pt x="205" y="30"/>
                    <a:pt x="205" y="67"/>
                  </a:cubicBezTo>
                  <a:lnTo>
                    <a:pt x="205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2" name="Rectangle 102">
              <a:extLst>
                <a:ext uri="{FF2B5EF4-FFF2-40B4-BE49-F238E27FC236}">
                  <a16:creationId xmlns:a16="http://schemas.microsoft.com/office/drawing/2014/main" id="{9A28B638-636D-43DC-80D3-573776BE42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38" y="698500"/>
              <a:ext cx="219075" cy="49053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3" name="Freeform 103">
              <a:extLst>
                <a:ext uri="{FF2B5EF4-FFF2-40B4-BE49-F238E27FC236}">
                  <a16:creationId xmlns:a16="http://schemas.microsoft.com/office/drawing/2014/main" id="{B7B380C7-229E-41BD-BCF4-D080314F608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163" y="1588"/>
              <a:ext cx="3952875" cy="977900"/>
            </a:xfrm>
            <a:custGeom>
              <a:avLst/>
              <a:gdLst>
                <a:gd name="T0" fmla="*/ 2474 w 2490"/>
                <a:gd name="T1" fmla="*/ 616 h 616"/>
                <a:gd name="T2" fmla="*/ 580 w 2490"/>
                <a:gd name="T3" fmla="*/ 48 h 616"/>
                <a:gd name="T4" fmla="*/ 28 w 2490"/>
                <a:gd name="T5" fmla="*/ 469 h 616"/>
                <a:gd name="T6" fmla="*/ 0 w 2490"/>
                <a:gd name="T7" fmla="*/ 437 h 616"/>
                <a:gd name="T8" fmla="*/ 572 w 2490"/>
                <a:gd name="T9" fmla="*/ 0 h 616"/>
                <a:gd name="T10" fmla="*/ 2490 w 2490"/>
                <a:gd name="T11" fmla="*/ 578 h 616"/>
                <a:gd name="T12" fmla="*/ 2474 w 2490"/>
                <a:gd name="T13" fmla="*/ 616 h 6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90" h="616">
                  <a:moveTo>
                    <a:pt x="2474" y="616"/>
                  </a:moveTo>
                  <a:lnTo>
                    <a:pt x="580" y="48"/>
                  </a:lnTo>
                  <a:lnTo>
                    <a:pt x="28" y="469"/>
                  </a:lnTo>
                  <a:lnTo>
                    <a:pt x="0" y="437"/>
                  </a:lnTo>
                  <a:lnTo>
                    <a:pt x="572" y="0"/>
                  </a:lnTo>
                  <a:lnTo>
                    <a:pt x="2490" y="578"/>
                  </a:lnTo>
                  <a:lnTo>
                    <a:pt x="2474" y="6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4" name="Rectangle 104">
              <a:extLst>
                <a:ext uri="{FF2B5EF4-FFF2-40B4-BE49-F238E27FC236}">
                  <a16:creationId xmlns:a16="http://schemas.microsoft.com/office/drawing/2014/main" id="{4AD3E735-D16D-44C7-B448-F2DDCAFD60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4188" y="966788"/>
              <a:ext cx="44450" cy="10128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5" name="Rectangle 106">
              <a:extLst>
                <a:ext uri="{FF2B5EF4-FFF2-40B4-BE49-F238E27FC236}">
                  <a16:creationId xmlns:a16="http://schemas.microsoft.com/office/drawing/2014/main" id="{BF075369-7D35-4997-8276-DDCC52A1B3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338" y="1855788"/>
              <a:ext cx="187325" cy="1238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6" name="Rectangle 107">
              <a:extLst>
                <a:ext uri="{FF2B5EF4-FFF2-40B4-BE49-F238E27FC236}">
                  <a16:creationId xmlns:a16="http://schemas.microsoft.com/office/drawing/2014/main" id="{C30775B6-D461-42DA-A105-DD0F65C2E7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4825" y="752475"/>
              <a:ext cx="771525" cy="365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7" name="Freeform 108">
              <a:extLst>
                <a:ext uri="{FF2B5EF4-FFF2-40B4-BE49-F238E27FC236}">
                  <a16:creationId xmlns:a16="http://schemas.microsoft.com/office/drawing/2014/main" id="{F372A946-AED3-4103-85DF-E348C3CCE2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4825" y="900113"/>
              <a:ext cx="1287463" cy="88900"/>
            </a:xfrm>
            <a:custGeom>
              <a:avLst/>
              <a:gdLst>
                <a:gd name="T0" fmla="*/ 0 w 811"/>
                <a:gd name="T1" fmla="*/ 56 h 56"/>
                <a:gd name="T2" fmla="*/ 0 w 811"/>
                <a:gd name="T3" fmla="*/ 30 h 56"/>
                <a:gd name="T4" fmla="*/ 725 w 811"/>
                <a:gd name="T5" fmla="*/ 30 h 56"/>
                <a:gd name="T6" fmla="*/ 735 w 811"/>
                <a:gd name="T7" fmla="*/ 0 h 56"/>
                <a:gd name="T8" fmla="*/ 811 w 811"/>
                <a:gd name="T9" fmla="*/ 30 h 56"/>
                <a:gd name="T10" fmla="*/ 811 w 811"/>
                <a:gd name="T11" fmla="*/ 56 h 56"/>
                <a:gd name="T12" fmla="*/ 0 w 811"/>
                <a:gd name="T13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1" h="56">
                  <a:moveTo>
                    <a:pt x="0" y="56"/>
                  </a:moveTo>
                  <a:lnTo>
                    <a:pt x="0" y="30"/>
                  </a:lnTo>
                  <a:lnTo>
                    <a:pt x="725" y="30"/>
                  </a:lnTo>
                  <a:lnTo>
                    <a:pt x="735" y="0"/>
                  </a:lnTo>
                  <a:lnTo>
                    <a:pt x="811" y="30"/>
                  </a:lnTo>
                  <a:lnTo>
                    <a:pt x="811" y="56"/>
                  </a:lnTo>
                  <a:lnTo>
                    <a:pt x="0" y="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8" name="Rectangle 109">
              <a:extLst>
                <a:ext uri="{FF2B5EF4-FFF2-40B4-BE49-F238E27FC236}">
                  <a16:creationId xmlns:a16="http://schemas.microsoft.com/office/drawing/2014/main" id="{2C939151-D47F-4319-A2BF-64C134C352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1425" y="752475"/>
              <a:ext cx="34925" cy="2143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9" name="Rectangle 110">
              <a:extLst>
                <a:ext uri="{FF2B5EF4-FFF2-40B4-BE49-F238E27FC236}">
                  <a16:creationId xmlns:a16="http://schemas.microsoft.com/office/drawing/2014/main" id="{D8B34FB9-13AA-499D-B480-B0DA5F114A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9700" y="820738"/>
              <a:ext cx="38100" cy="1333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0" name="Freeform 111">
              <a:extLst>
                <a:ext uri="{FF2B5EF4-FFF2-40B4-BE49-F238E27FC236}">
                  <a16:creationId xmlns:a16="http://schemas.microsoft.com/office/drawing/2014/main" id="{50346419-6235-4169-8911-9128CDE679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4738" y="768350"/>
              <a:ext cx="185738" cy="185737"/>
            </a:xfrm>
            <a:custGeom>
              <a:avLst/>
              <a:gdLst>
                <a:gd name="T0" fmla="*/ 0 w 117"/>
                <a:gd name="T1" fmla="*/ 105 h 117"/>
                <a:gd name="T2" fmla="*/ 107 w 117"/>
                <a:gd name="T3" fmla="*/ 0 h 117"/>
                <a:gd name="T4" fmla="*/ 117 w 117"/>
                <a:gd name="T5" fmla="*/ 11 h 117"/>
                <a:gd name="T6" fmla="*/ 12 w 117"/>
                <a:gd name="T7" fmla="*/ 117 h 117"/>
                <a:gd name="T8" fmla="*/ 0 w 117"/>
                <a:gd name="T9" fmla="*/ 10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117">
                  <a:moveTo>
                    <a:pt x="0" y="105"/>
                  </a:moveTo>
                  <a:lnTo>
                    <a:pt x="107" y="0"/>
                  </a:lnTo>
                  <a:lnTo>
                    <a:pt x="117" y="11"/>
                  </a:lnTo>
                  <a:lnTo>
                    <a:pt x="12" y="117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" name="Freeform 112">
              <a:extLst>
                <a:ext uri="{FF2B5EF4-FFF2-40B4-BE49-F238E27FC236}">
                  <a16:creationId xmlns:a16="http://schemas.microsoft.com/office/drawing/2014/main" id="{5A2A2286-854D-471D-AA0C-367C0047177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7300" y="814388"/>
              <a:ext cx="142875" cy="139700"/>
            </a:xfrm>
            <a:custGeom>
              <a:avLst/>
              <a:gdLst>
                <a:gd name="T0" fmla="*/ 0 w 90"/>
                <a:gd name="T1" fmla="*/ 78 h 88"/>
                <a:gd name="T2" fmla="*/ 78 w 90"/>
                <a:gd name="T3" fmla="*/ 0 h 88"/>
                <a:gd name="T4" fmla="*/ 90 w 90"/>
                <a:gd name="T5" fmla="*/ 10 h 88"/>
                <a:gd name="T6" fmla="*/ 12 w 90"/>
                <a:gd name="T7" fmla="*/ 88 h 88"/>
                <a:gd name="T8" fmla="*/ 0 w 90"/>
                <a:gd name="T9" fmla="*/ 7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88">
                  <a:moveTo>
                    <a:pt x="0" y="78"/>
                  </a:moveTo>
                  <a:lnTo>
                    <a:pt x="78" y="0"/>
                  </a:lnTo>
                  <a:lnTo>
                    <a:pt x="90" y="10"/>
                  </a:lnTo>
                  <a:lnTo>
                    <a:pt x="12" y="88"/>
                  </a:lnTo>
                  <a:lnTo>
                    <a:pt x="0" y="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" name="Freeform 113">
              <a:extLst>
                <a:ext uri="{FF2B5EF4-FFF2-40B4-BE49-F238E27FC236}">
                  <a16:creationId xmlns:a16="http://schemas.microsoft.com/office/drawing/2014/main" id="{0033E43A-241C-4F03-87B7-2B077F6898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4738" y="768350"/>
              <a:ext cx="185738" cy="185737"/>
            </a:xfrm>
            <a:custGeom>
              <a:avLst/>
              <a:gdLst>
                <a:gd name="T0" fmla="*/ 12 w 117"/>
                <a:gd name="T1" fmla="*/ 0 h 117"/>
                <a:gd name="T2" fmla="*/ 117 w 117"/>
                <a:gd name="T3" fmla="*/ 105 h 117"/>
                <a:gd name="T4" fmla="*/ 107 w 117"/>
                <a:gd name="T5" fmla="*/ 117 h 117"/>
                <a:gd name="T6" fmla="*/ 0 w 117"/>
                <a:gd name="T7" fmla="*/ 11 h 117"/>
                <a:gd name="T8" fmla="*/ 12 w 117"/>
                <a:gd name="T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117">
                  <a:moveTo>
                    <a:pt x="12" y="0"/>
                  </a:moveTo>
                  <a:lnTo>
                    <a:pt x="117" y="105"/>
                  </a:lnTo>
                  <a:lnTo>
                    <a:pt x="107" y="117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3" name="Rectangle 114">
              <a:extLst>
                <a:ext uri="{FF2B5EF4-FFF2-40B4-BE49-F238E27FC236}">
                  <a16:creationId xmlns:a16="http://schemas.microsoft.com/office/drawing/2014/main" id="{71817314-5BDB-431E-B539-55236C614D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2038" y="752475"/>
              <a:ext cx="38100" cy="2143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4" name="Freeform 115">
              <a:extLst>
                <a:ext uri="{FF2B5EF4-FFF2-40B4-BE49-F238E27FC236}">
                  <a16:creationId xmlns:a16="http://schemas.microsoft.com/office/drawing/2014/main" id="{4C6AFA95-4371-4356-AEC1-35C281AF11E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0113" y="768350"/>
              <a:ext cx="184150" cy="185737"/>
            </a:xfrm>
            <a:custGeom>
              <a:avLst/>
              <a:gdLst>
                <a:gd name="T0" fmla="*/ 0 w 116"/>
                <a:gd name="T1" fmla="*/ 105 h 117"/>
                <a:gd name="T2" fmla="*/ 104 w 116"/>
                <a:gd name="T3" fmla="*/ 0 h 117"/>
                <a:gd name="T4" fmla="*/ 116 w 116"/>
                <a:gd name="T5" fmla="*/ 11 h 117"/>
                <a:gd name="T6" fmla="*/ 10 w 116"/>
                <a:gd name="T7" fmla="*/ 117 h 117"/>
                <a:gd name="T8" fmla="*/ 0 w 116"/>
                <a:gd name="T9" fmla="*/ 10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7">
                  <a:moveTo>
                    <a:pt x="0" y="105"/>
                  </a:moveTo>
                  <a:lnTo>
                    <a:pt x="104" y="0"/>
                  </a:lnTo>
                  <a:lnTo>
                    <a:pt x="116" y="11"/>
                  </a:lnTo>
                  <a:lnTo>
                    <a:pt x="10" y="117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5" name="Freeform 116">
              <a:extLst>
                <a:ext uri="{FF2B5EF4-FFF2-40B4-BE49-F238E27FC236}">
                  <a16:creationId xmlns:a16="http://schemas.microsoft.com/office/drawing/2014/main" id="{99CFC9F5-9941-4EE2-B017-B5A531E4F6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0113" y="768350"/>
              <a:ext cx="184150" cy="185737"/>
            </a:xfrm>
            <a:custGeom>
              <a:avLst/>
              <a:gdLst>
                <a:gd name="T0" fmla="*/ 10 w 116"/>
                <a:gd name="T1" fmla="*/ 0 h 117"/>
                <a:gd name="T2" fmla="*/ 116 w 116"/>
                <a:gd name="T3" fmla="*/ 105 h 117"/>
                <a:gd name="T4" fmla="*/ 104 w 116"/>
                <a:gd name="T5" fmla="*/ 117 h 117"/>
                <a:gd name="T6" fmla="*/ 0 w 116"/>
                <a:gd name="T7" fmla="*/ 11 h 117"/>
                <a:gd name="T8" fmla="*/ 10 w 116"/>
                <a:gd name="T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7">
                  <a:moveTo>
                    <a:pt x="10" y="0"/>
                  </a:moveTo>
                  <a:lnTo>
                    <a:pt x="116" y="105"/>
                  </a:lnTo>
                  <a:lnTo>
                    <a:pt x="104" y="117"/>
                  </a:lnTo>
                  <a:lnTo>
                    <a:pt x="0" y="11"/>
                  </a:lnTo>
                  <a:lnTo>
                    <a:pt x="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6" name="Rectangle 117">
              <a:extLst>
                <a:ext uri="{FF2B5EF4-FFF2-40B4-BE49-F238E27FC236}">
                  <a16:creationId xmlns:a16="http://schemas.microsoft.com/office/drawing/2014/main" id="{575C5BDB-C0EB-4D34-9437-027FE83D66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7413" y="752475"/>
              <a:ext cx="38100" cy="2143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7" name="Freeform 118">
              <a:extLst>
                <a:ext uri="{FF2B5EF4-FFF2-40B4-BE49-F238E27FC236}">
                  <a16:creationId xmlns:a16="http://schemas.microsoft.com/office/drawing/2014/main" id="{C009027E-E577-454B-A427-A311E01DD1D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0725" y="768350"/>
              <a:ext cx="188913" cy="185737"/>
            </a:xfrm>
            <a:custGeom>
              <a:avLst/>
              <a:gdLst>
                <a:gd name="T0" fmla="*/ 0 w 119"/>
                <a:gd name="T1" fmla="*/ 105 h 117"/>
                <a:gd name="T2" fmla="*/ 107 w 119"/>
                <a:gd name="T3" fmla="*/ 0 h 117"/>
                <a:gd name="T4" fmla="*/ 119 w 119"/>
                <a:gd name="T5" fmla="*/ 11 h 117"/>
                <a:gd name="T6" fmla="*/ 12 w 119"/>
                <a:gd name="T7" fmla="*/ 117 h 117"/>
                <a:gd name="T8" fmla="*/ 0 w 119"/>
                <a:gd name="T9" fmla="*/ 10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" h="117">
                  <a:moveTo>
                    <a:pt x="0" y="105"/>
                  </a:moveTo>
                  <a:lnTo>
                    <a:pt x="107" y="0"/>
                  </a:lnTo>
                  <a:lnTo>
                    <a:pt x="119" y="11"/>
                  </a:lnTo>
                  <a:lnTo>
                    <a:pt x="12" y="117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8" name="Freeform 119">
              <a:extLst>
                <a:ext uri="{FF2B5EF4-FFF2-40B4-BE49-F238E27FC236}">
                  <a16:creationId xmlns:a16="http://schemas.microsoft.com/office/drawing/2014/main" id="{7D47BCA5-83CA-464E-84FD-9C0D769712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0725" y="768350"/>
              <a:ext cx="188913" cy="185737"/>
            </a:xfrm>
            <a:custGeom>
              <a:avLst/>
              <a:gdLst>
                <a:gd name="T0" fmla="*/ 12 w 119"/>
                <a:gd name="T1" fmla="*/ 0 h 117"/>
                <a:gd name="T2" fmla="*/ 119 w 119"/>
                <a:gd name="T3" fmla="*/ 105 h 117"/>
                <a:gd name="T4" fmla="*/ 107 w 119"/>
                <a:gd name="T5" fmla="*/ 117 h 117"/>
                <a:gd name="T6" fmla="*/ 0 w 119"/>
                <a:gd name="T7" fmla="*/ 11 h 117"/>
                <a:gd name="T8" fmla="*/ 12 w 119"/>
                <a:gd name="T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" h="117">
                  <a:moveTo>
                    <a:pt x="12" y="0"/>
                  </a:moveTo>
                  <a:lnTo>
                    <a:pt x="119" y="105"/>
                  </a:lnTo>
                  <a:lnTo>
                    <a:pt x="107" y="117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9" name="Rectangle 120">
              <a:extLst>
                <a:ext uri="{FF2B5EF4-FFF2-40B4-BE49-F238E27FC236}">
                  <a16:creationId xmlns:a16="http://schemas.microsoft.com/office/drawing/2014/main" id="{034B2512-CD8F-4F12-9018-9BA973E03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1200" y="752475"/>
              <a:ext cx="34925" cy="2143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0" name="Freeform 121">
              <a:extLst>
                <a:ext uri="{FF2B5EF4-FFF2-40B4-BE49-F238E27FC236}">
                  <a16:creationId xmlns:a16="http://schemas.microsoft.com/office/drawing/2014/main" id="{40C6ADB1-056D-46E3-AB5B-270C964A40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100" y="768350"/>
              <a:ext cx="184150" cy="185737"/>
            </a:xfrm>
            <a:custGeom>
              <a:avLst/>
              <a:gdLst>
                <a:gd name="T0" fmla="*/ 0 w 116"/>
                <a:gd name="T1" fmla="*/ 105 h 117"/>
                <a:gd name="T2" fmla="*/ 106 w 116"/>
                <a:gd name="T3" fmla="*/ 0 h 117"/>
                <a:gd name="T4" fmla="*/ 116 w 116"/>
                <a:gd name="T5" fmla="*/ 11 h 117"/>
                <a:gd name="T6" fmla="*/ 12 w 116"/>
                <a:gd name="T7" fmla="*/ 117 h 117"/>
                <a:gd name="T8" fmla="*/ 0 w 116"/>
                <a:gd name="T9" fmla="*/ 10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7">
                  <a:moveTo>
                    <a:pt x="0" y="105"/>
                  </a:moveTo>
                  <a:lnTo>
                    <a:pt x="106" y="0"/>
                  </a:lnTo>
                  <a:lnTo>
                    <a:pt x="116" y="11"/>
                  </a:lnTo>
                  <a:lnTo>
                    <a:pt x="12" y="117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1" name="Freeform 122">
              <a:extLst>
                <a:ext uri="{FF2B5EF4-FFF2-40B4-BE49-F238E27FC236}">
                  <a16:creationId xmlns:a16="http://schemas.microsoft.com/office/drawing/2014/main" id="{544531AB-2F89-4721-BE1A-88022C7F008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100" y="768350"/>
              <a:ext cx="184150" cy="185737"/>
            </a:xfrm>
            <a:custGeom>
              <a:avLst/>
              <a:gdLst>
                <a:gd name="T0" fmla="*/ 12 w 116"/>
                <a:gd name="T1" fmla="*/ 0 h 117"/>
                <a:gd name="T2" fmla="*/ 116 w 116"/>
                <a:gd name="T3" fmla="*/ 105 h 117"/>
                <a:gd name="T4" fmla="*/ 106 w 116"/>
                <a:gd name="T5" fmla="*/ 117 h 117"/>
                <a:gd name="T6" fmla="*/ 0 w 116"/>
                <a:gd name="T7" fmla="*/ 11 h 117"/>
                <a:gd name="T8" fmla="*/ 12 w 116"/>
                <a:gd name="T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7">
                  <a:moveTo>
                    <a:pt x="12" y="0"/>
                  </a:moveTo>
                  <a:lnTo>
                    <a:pt x="116" y="105"/>
                  </a:lnTo>
                  <a:lnTo>
                    <a:pt x="106" y="117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" name="Rectangle 124">
              <a:extLst>
                <a:ext uri="{FF2B5EF4-FFF2-40B4-BE49-F238E27FC236}">
                  <a16:creationId xmlns:a16="http://schemas.microsoft.com/office/drawing/2014/main" id="{84B64B5D-EA28-46BF-8EE4-834870A3C8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5" y="695325"/>
              <a:ext cx="206375" cy="676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3" name="Freeform 125">
              <a:extLst>
                <a:ext uri="{FF2B5EF4-FFF2-40B4-BE49-F238E27FC236}">
                  <a16:creationId xmlns:a16="http://schemas.microsoft.com/office/drawing/2014/main" id="{B8305407-F7B1-499D-B3AE-FABA69985950}"/>
                </a:ext>
              </a:extLst>
            </p:cNvPr>
            <p:cNvSpPr>
              <a:spLocks/>
            </p:cNvSpPr>
            <p:nvPr/>
          </p:nvSpPr>
          <p:spPr bwMode="auto">
            <a:xfrm>
              <a:off x="752475" y="4430713"/>
              <a:ext cx="1154113" cy="207962"/>
            </a:xfrm>
            <a:custGeom>
              <a:avLst/>
              <a:gdLst>
                <a:gd name="T0" fmla="*/ 362 w 362"/>
                <a:gd name="T1" fmla="*/ 31 h 65"/>
                <a:gd name="T2" fmla="*/ 362 w 362"/>
                <a:gd name="T3" fmla="*/ 65 h 65"/>
                <a:gd name="T4" fmla="*/ 0 w 362"/>
                <a:gd name="T5" fmla="*/ 65 h 65"/>
                <a:gd name="T6" fmla="*/ 0 w 362"/>
                <a:gd name="T7" fmla="*/ 31 h 65"/>
                <a:gd name="T8" fmla="*/ 30 w 362"/>
                <a:gd name="T9" fmla="*/ 0 h 65"/>
                <a:gd name="T10" fmla="*/ 332 w 362"/>
                <a:gd name="T11" fmla="*/ 0 h 65"/>
                <a:gd name="T12" fmla="*/ 362 w 362"/>
                <a:gd name="T13" fmla="*/ 31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" h="65">
                  <a:moveTo>
                    <a:pt x="362" y="31"/>
                  </a:moveTo>
                  <a:cubicBezTo>
                    <a:pt x="362" y="65"/>
                    <a:pt x="362" y="65"/>
                    <a:pt x="362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14"/>
                    <a:pt x="13" y="0"/>
                    <a:pt x="30" y="0"/>
                  </a:cubicBezTo>
                  <a:cubicBezTo>
                    <a:pt x="332" y="0"/>
                    <a:pt x="332" y="0"/>
                    <a:pt x="332" y="0"/>
                  </a:cubicBezTo>
                  <a:cubicBezTo>
                    <a:pt x="349" y="0"/>
                    <a:pt x="362" y="14"/>
                    <a:pt x="362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14" name="Group 513">
            <a:extLst>
              <a:ext uri="{FF2B5EF4-FFF2-40B4-BE49-F238E27FC236}">
                <a16:creationId xmlns:a16="http://schemas.microsoft.com/office/drawing/2014/main" id="{0FC6646F-0CFF-45EF-A7D6-36499EE17705}"/>
              </a:ext>
            </a:extLst>
          </p:cNvPr>
          <p:cNvGrpSpPr/>
          <p:nvPr/>
        </p:nvGrpSpPr>
        <p:grpSpPr>
          <a:xfrm>
            <a:off x="1927903" y="2390215"/>
            <a:ext cx="608342" cy="639886"/>
            <a:chOff x="3175" y="1588"/>
            <a:chExt cx="4408488" cy="4637087"/>
          </a:xfrm>
          <a:solidFill>
            <a:schemeClr val="accent3"/>
          </a:solidFill>
        </p:grpSpPr>
        <p:sp>
          <p:nvSpPr>
            <p:cNvPr id="515" name="Rectangle 5">
              <a:extLst>
                <a:ext uri="{FF2B5EF4-FFF2-40B4-BE49-F238E27FC236}">
                  <a16:creationId xmlns:a16="http://schemas.microsoft.com/office/drawing/2014/main" id="{38FCAD64-5C59-4679-85F2-6106ACD468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6488" y="3094038"/>
              <a:ext cx="98425" cy="1336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6" name="Rectangle 6">
              <a:extLst>
                <a:ext uri="{FF2B5EF4-FFF2-40B4-BE49-F238E27FC236}">
                  <a16:creationId xmlns:a16="http://schemas.microsoft.com/office/drawing/2014/main" id="{E77BAC90-8A64-47CA-AEAF-48A2F84EC6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0975" y="3094038"/>
              <a:ext cx="85725" cy="1336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7" name="Rectangle 7">
              <a:extLst>
                <a:ext uri="{FF2B5EF4-FFF2-40B4-BE49-F238E27FC236}">
                  <a16:creationId xmlns:a16="http://schemas.microsoft.com/office/drawing/2014/main" id="{E2A950F7-3179-4A34-9E57-E92E0C057C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3148013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8" name="Freeform 8">
              <a:extLst>
                <a:ext uri="{FF2B5EF4-FFF2-40B4-BE49-F238E27FC236}">
                  <a16:creationId xmlns:a16="http://schemas.microsoft.com/office/drawing/2014/main" id="{F226472A-1439-42BD-85CA-83F3AA6C7C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176588"/>
              <a:ext cx="306388" cy="306387"/>
            </a:xfrm>
            <a:custGeom>
              <a:avLst/>
              <a:gdLst>
                <a:gd name="T0" fmla="*/ 175 w 193"/>
                <a:gd name="T1" fmla="*/ 193 h 193"/>
                <a:gd name="T2" fmla="*/ 0 w 193"/>
                <a:gd name="T3" fmla="*/ 18 h 193"/>
                <a:gd name="T4" fmla="*/ 18 w 193"/>
                <a:gd name="T5" fmla="*/ 0 h 193"/>
                <a:gd name="T6" fmla="*/ 193 w 193"/>
                <a:gd name="T7" fmla="*/ 175 h 193"/>
                <a:gd name="T8" fmla="*/ 175 w 193"/>
                <a:gd name="T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75" y="193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5"/>
                  </a:lnTo>
                  <a:lnTo>
                    <a:pt x="175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9" name="Freeform 9">
              <a:extLst>
                <a:ext uri="{FF2B5EF4-FFF2-40B4-BE49-F238E27FC236}">
                  <a16:creationId xmlns:a16="http://schemas.microsoft.com/office/drawing/2014/main" id="{7361290A-23FB-4306-8351-A10BE75DA1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176588"/>
              <a:ext cx="306388" cy="306387"/>
            </a:xfrm>
            <a:custGeom>
              <a:avLst/>
              <a:gdLst>
                <a:gd name="T0" fmla="*/ 0 w 193"/>
                <a:gd name="T1" fmla="*/ 175 h 193"/>
                <a:gd name="T2" fmla="*/ 175 w 193"/>
                <a:gd name="T3" fmla="*/ 0 h 193"/>
                <a:gd name="T4" fmla="*/ 193 w 193"/>
                <a:gd name="T5" fmla="*/ 18 h 193"/>
                <a:gd name="T6" fmla="*/ 18 w 193"/>
                <a:gd name="T7" fmla="*/ 193 h 193"/>
                <a:gd name="T8" fmla="*/ 0 w 193"/>
                <a:gd name="T9" fmla="*/ 17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0" y="175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3"/>
                  </a:lnTo>
                  <a:lnTo>
                    <a:pt x="0" y="1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0" name="Rectangle 10">
              <a:extLst>
                <a:ext uri="{FF2B5EF4-FFF2-40B4-BE49-F238E27FC236}">
                  <a16:creationId xmlns:a16="http://schemas.microsoft.com/office/drawing/2014/main" id="{BD83B059-DB14-4C89-A366-05A355BD7A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3441700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1" name="Freeform 11">
              <a:extLst>
                <a:ext uri="{FF2B5EF4-FFF2-40B4-BE49-F238E27FC236}">
                  <a16:creationId xmlns:a16="http://schemas.microsoft.com/office/drawing/2014/main" id="{0586021E-ED0C-4B09-9C52-3C06F356C56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470275"/>
              <a:ext cx="306388" cy="304800"/>
            </a:xfrm>
            <a:custGeom>
              <a:avLst/>
              <a:gdLst>
                <a:gd name="T0" fmla="*/ 175 w 193"/>
                <a:gd name="T1" fmla="*/ 192 h 192"/>
                <a:gd name="T2" fmla="*/ 0 w 193"/>
                <a:gd name="T3" fmla="*/ 18 h 192"/>
                <a:gd name="T4" fmla="*/ 18 w 193"/>
                <a:gd name="T5" fmla="*/ 0 h 192"/>
                <a:gd name="T6" fmla="*/ 193 w 193"/>
                <a:gd name="T7" fmla="*/ 174 h 192"/>
                <a:gd name="T8" fmla="*/ 175 w 193"/>
                <a:gd name="T9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175" y="192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4"/>
                  </a:lnTo>
                  <a:lnTo>
                    <a:pt x="175" y="1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" name="Freeform 12">
              <a:extLst>
                <a:ext uri="{FF2B5EF4-FFF2-40B4-BE49-F238E27FC236}">
                  <a16:creationId xmlns:a16="http://schemas.microsoft.com/office/drawing/2014/main" id="{4A4EF8B0-D701-4211-96B4-7D59DCACC6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470275"/>
              <a:ext cx="306388" cy="304800"/>
            </a:xfrm>
            <a:custGeom>
              <a:avLst/>
              <a:gdLst>
                <a:gd name="T0" fmla="*/ 0 w 193"/>
                <a:gd name="T1" fmla="*/ 174 h 192"/>
                <a:gd name="T2" fmla="*/ 175 w 193"/>
                <a:gd name="T3" fmla="*/ 0 h 192"/>
                <a:gd name="T4" fmla="*/ 193 w 193"/>
                <a:gd name="T5" fmla="*/ 18 h 192"/>
                <a:gd name="T6" fmla="*/ 18 w 193"/>
                <a:gd name="T7" fmla="*/ 192 h 192"/>
                <a:gd name="T8" fmla="*/ 0 w 193"/>
                <a:gd name="T9" fmla="*/ 17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0" y="174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2"/>
                  </a:ln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3" name="Rectangle 13">
              <a:extLst>
                <a:ext uri="{FF2B5EF4-FFF2-40B4-BE49-F238E27FC236}">
                  <a16:creationId xmlns:a16="http://schemas.microsoft.com/office/drawing/2014/main" id="{D1B5EA22-B19D-45C3-B158-63AC90F658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3733800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4" name="Freeform 14">
              <a:extLst>
                <a:ext uri="{FF2B5EF4-FFF2-40B4-BE49-F238E27FC236}">
                  <a16:creationId xmlns:a16="http://schemas.microsoft.com/office/drawing/2014/main" id="{25A38604-5B8E-4C37-A17C-399FB7D212C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762375"/>
              <a:ext cx="306388" cy="306387"/>
            </a:xfrm>
            <a:custGeom>
              <a:avLst/>
              <a:gdLst>
                <a:gd name="T0" fmla="*/ 175 w 193"/>
                <a:gd name="T1" fmla="*/ 193 h 193"/>
                <a:gd name="T2" fmla="*/ 0 w 193"/>
                <a:gd name="T3" fmla="*/ 18 h 193"/>
                <a:gd name="T4" fmla="*/ 18 w 193"/>
                <a:gd name="T5" fmla="*/ 0 h 193"/>
                <a:gd name="T6" fmla="*/ 193 w 193"/>
                <a:gd name="T7" fmla="*/ 175 h 193"/>
                <a:gd name="T8" fmla="*/ 175 w 193"/>
                <a:gd name="T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75" y="193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5"/>
                  </a:lnTo>
                  <a:lnTo>
                    <a:pt x="175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5" name="Freeform 15">
              <a:extLst>
                <a:ext uri="{FF2B5EF4-FFF2-40B4-BE49-F238E27FC236}">
                  <a16:creationId xmlns:a16="http://schemas.microsoft.com/office/drawing/2014/main" id="{FAA2300E-6F71-46E0-94B6-1ED3D73BD6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762375"/>
              <a:ext cx="306388" cy="306387"/>
            </a:xfrm>
            <a:custGeom>
              <a:avLst/>
              <a:gdLst>
                <a:gd name="T0" fmla="*/ 0 w 193"/>
                <a:gd name="T1" fmla="*/ 175 h 193"/>
                <a:gd name="T2" fmla="*/ 175 w 193"/>
                <a:gd name="T3" fmla="*/ 0 h 193"/>
                <a:gd name="T4" fmla="*/ 193 w 193"/>
                <a:gd name="T5" fmla="*/ 18 h 193"/>
                <a:gd name="T6" fmla="*/ 18 w 193"/>
                <a:gd name="T7" fmla="*/ 193 h 193"/>
                <a:gd name="T8" fmla="*/ 0 w 193"/>
                <a:gd name="T9" fmla="*/ 17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0" y="175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3"/>
                  </a:lnTo>
                  <a:lnTo>
                    <a:pt x="0" y="1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6" name="Rectangle 16">
              <a:extLst>
                <a:ext uri="{FF2B5EF4-FFF2-40B4-BE49-F238E27FC236}">
                  <a16:creationId xmlns:a16="http://schemas.microsoft.com/office/drawing/2014/main" id="{041DA32E-0F06-4A47-869B-4EC9D46A0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4027488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7" name="Freeform 17">
              <a:extLst>
                <a:ext uri="{FF2B5EF4-FFF2-40B4-BE49-F238E27FC236}">
                  <a16:creationId xmlns:a16="http://schemas.microsoft.com/office/drawing/2014/main" id="{BF5CEE3E-60D7-4593-8AA9-70D3032B841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4056063"/>
              <a:ext cx="306388" cy="304800"/>
            </a:xfrm>
            <a:custGeom>
              <a:avLst/>
              <a:gdLst>
                <a:gd name="T0" fmla="*/ 175 w 193"/>
                <a:gd name="T1" fmla="*/ 192 h 192"/>
                <a:gd name="T2" fmla="*/ 0 w 193"/>
                <a:gd name="T3" fmla="*/ 18 h 192"/>
                <a:gd name="T4" fmla="*/ 18 w 193"/>
                <a:gd name="T5" fmla="*/ 0 h 192"/>
                <a:gd name="T6" fmla="*/ 193 w 193"/>
                <a:gd name="T7" fmla="*/ 174 h 192"/>
                <a:gd name="T8" fmla="*/ 175 w 193"/>
                <a:gd name="T9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175" y="192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4"/>
                  </a:lnTo>
                  <a:lnTo>
                    <a:pt x="175" y="1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8" name="Freeform 18">
              <a:extLst>
                <a:ext uri="{FF2B5EF4-FFF2-40B4-BE49-F238E27FC236}">
                  <a16:creationId xmlns:a16="http://schemas.microsoft.com/office/drawing/2014/main" id="{27D2E527-054E-47A1-9308-E78058A5577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4056063"/>
              <a:ext cx="306388" cy="304800"/>
            </a:xfrm>
            <a:custGeom>
              <a:avLst/>
              <a:gdLst>
                <a:gd name="T0" fmla="*/ 0 w 193"/>
                <a:gd name="T1" fmla="*/ 174 h 192"/>
                <a:gd name="T2" fmla="*/ 175 w 193"/>
                <a:gd name="T3" fmla="*/ 0 h 192"/>
                <a:gd name="T4" fmla="*/ 193 w 193"/>
                <a:gd name="T5" fmla="*/ 18 h 192"/>
                <a:gd name="T6" fmla="*/ 18 w 193"/>
                <a:gd name="T7" fmla="*/ 192 h 192"/>
                <a:gd name="T8" fmla="*/ 0 w 193"/>
                <a:gd name="T9" fmla="*/ 17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0" y="174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2"/>
                  </a:ln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9" name="Rectangle 19">
              <a:extLst>
                <a:ext uri="{FF2B5EF4-FFF2-40B4-BE49-F238E27FC236}">
                  <a16:creationId xmlns:a16="http://schemas.microsoft.com/office/drawing/2014/main" id="{F97D965C-4F49-43F5-B106-2189A6FB3E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6488" y="1897063"/>
              <a:ext cx="98425" cy="1282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0" name="Rectangle 20">
              <a:extLst>
                <a:ext uri="{FF2B5EF4-FFF2-40B4-BE49-F238E27FC236}">
                  <a16:creationId xmlns:a16="http://schemas.microsoft.com/office/drawing/2014/main" id="{98ED0317-C1C9-4553-80A0-144DE2205D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0975" y="1897063"/>
              <a:ext cx="85725" cy="1282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1" name="Rectangle 21">
              <a:extLst>
                <a:ext uri="{FF2B5EF4-FFF2-40B4-BE49-F238E27FC236}">
                  <a16:creationId xmlns:a16="http://schemas.microsoft.com/office/drawing/2014/main" id="{A8F0826F-F02A-46E9-B02F-09E9B5E1DE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1897063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" name="Freeform 22">
              <a:extLst>
                <a:ext uri="{FF2B5EF4-FFF2-40B4-BE49-F238E27FC236}">
                  <a16:creationId xmlns:a16="http://schemas.microsoft.com/office/drawing/2014/main" id="{82E6983E-0AE2-471D-87B5-C9F946470B7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1925638"/>
              <a:ext cx="306388" cy="304800"/>
            </a:xfrm>
            <a:custGeom>
              <a:avLst/>
              <a:gdLst>
                <a:gd name="T0" fmla="*/ 175 w 193"/>
                <a:gd name="T1" fmla="*/ 192 h 192"/>
                <a:gd name="T2" fmla="*/ 0 w 193"/>
                <a:gd name="T3" fmla="*/ 18 h 192"/>
                <a:gd name="T4" fmla="*/ 18 w 193"/>
                <a:gd name="T5" fmla="*/ 0 h 192"/>
                <a:gd name="T6" fmla="*/ 193 w 193"/>
                <a:gd name="T7" fmla="*/ 174 h 192"/>
                <a:gd name="T8" fmla="*/ 175 w 193"/>
                <a:gd name="T9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175" y="192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4"/>
                  </a:lnTo>
                  <a:lnTo>
                    <a:pt x="175" y="1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3" name="Freeform 23">
              <a:extLst>
                <a:ext uri="{FF2B5EF4-FFF2-40B4-BE49-F238E27FC236}">
                  <a16:creationId xmlns:a16="http://schemas.microsoft.com/office/drawing/2014/main" id="{22A51CD4-3DE4-4F9B-B73B-A250487F88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1925638"/>
              <a:ext cx="306388" cy="304800"/>
            </a:xfrm>
            <a:custGeom>
              <a:avLst/>
              <a:gdLst>
                <a:gd name="T0" fmla="*/ 0 w 193"/>
                <a:gd name="T1" fmla="*/ 174 h 192"/>
                <a:gd name="T2" fmla="*/ 175 w 193"/>
                <a:gd name="T3" fmla="*/ 0 h 192"/>
                <a:gd name="T4" fmla="*/ 193 w 193"/>
                <a:gd name="T5" fmla="*/ 18 h 192"/>
                <a:gd name="T6" fmla="*/ 18 w 193"/>
                <a:gd name="T7" fmla="*/ 192 h 192"/>
                <a:gd name="T8" fmla="*/ 0 w 193"/>
                <a:gd name="T9" fmla="*/ 17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0" y="174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2"/>
                  </a:ln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4" name="Rectangle 24">
              <a:extLst>
                <a:ext uri="{FF2B5EF4-FFF2-40B4-BE49-F238E27FC236}">
                  <a16:creationId xmlns:a16="http://schemas.microsoft.com/office/drawing/2014/main" id="{6BA756AF-FE24-4294-887E-EB2CD1391F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2189163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5" name="Freeform 25">
              <a:extLst>
                <a:ext uri="{FF2B5EF4-FFF2-40B4-BE49-F238E27FC236}">
                  <a16:creationId xmlns:a16="http://schemas.microsoft.com/office/drawing/2014/main" id="{3B9DBC69-76F7-4652-B7DE-E2D37E17D63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217738"/>
              <a:ext cx="306388" cy="306387"/>
            </a:xfrm>
            <a:custGeom>
              <a:avLst/>
              <a:gdLst>
                <a:gd name="T0" fmla="*/ 175 w 193"/>
                <a:gd name="T1" fmla="*/ 193 h 193"/>
                <a:gd name="T2" fmla="*/ 0 w 193"/>
                <a:gd name="T3" fmla="*/ 18 h 193"/>
                <a:gd name="T4" fmla="*/ 18 w 193"/>
                <a:gd name="T5" fmla="*/ 0 h 193"/>
                <a:gd name="T6" fmla="*/ 193 w 193"/>
                <a:gd name="T7" fmla="*/ 175 h 193"/>
                <a:gd name="T8" fmla="*/ 175 w 193"/>
                <a:gd name="T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75" y="193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5"/>
                  </a:lnTo>
                  <a:lnTo>
                    <a:pt x="175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6" name="Freeform 26">
              <a:extLst>
                <a:ext uri="{FF2B5EF4-FFF2-40B4-BE49-F238E27FC236}">
                  <a16:creationId xmlns:a16="http://schemas.microsoft.com/office/drawing/2014/main" id="{1BB8AFA4-354F-4150-B233-9FFCCF7B7F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217738"/>
              <a:ext cx="306388" cy="306387"/>
            </a:xfrm>
            <a:custGeom>
              <a:avLst/>
              <a:gdLst>
                <a:gd name="T0" fmla="*/ 0 w 193"/>
                <a:gd name="T1" fmla="*/ 175 h 193"/>
                <a:gd name="T2" fmla="*/ 175 w 193"/>
                <a:gd name="T3" fmla="*/ 0 h 193"/>
                <a:gd name="T4" fmla="*/ 193 w 193"/>
                <a:gd name="T5" fmla="*/ 18 h 193"/>
                <a:gd name="T6" fmla="*/ 18 w 193"/>
                <a:gd name="T7" fmla="*/ 193 h 193"/>
                <a:gd name="T8" fmla="*/ 0 w 193"/>
                <a:gd name="T9" fmla="*/ 17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0" y="175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3"/>
                  </a:lnTo>
                  <a:lnTo>
                    <a:pt x="0" y="1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7" name="Rectangle 27">
              <a:extLst>
                <a:ext uri="{FF2B5EF4-FFF2-40B4-BE49-F238E27FC236}">
                  <a16:creationId xmlns:a16="http://schemas.microsoft.com/office/drawing/2014/main" id="{F6F636F7-7706-4239-82CB-E8A64D7EDB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2482850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8" name="Freeform 28">
              <a:extLst>
                <a:ext uri="{FF2B5EF4-FFF2-40B4-BE49-F238E27FC236}">
                  <a16:creationId xmlns:a16="http://schemas.microsoft.com/office/drawing/2014/main" id="{D4862D8C-C2AC-4BC7-8FE6-F5D9E2460F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511425"/>
              <a:ext cx="306388" cy="304800"/>
            </a:xfrm>
            <a:custGeom>
              <a:avLst/>
              <a:gdLst>
                <a:gd name="T0" fmla="*/ 175 w 193"/>
                <a:gd name="T1" fmla="*/ 192 h 192"/>
                <a:gd name="T2" fmla="*/ 0 w 193"/>
                <a:gd name="T3" fmla="*/ 18 h 192"/>
                <a:gd name="T4" fmla="*/ 18 w 193"/>
                <a:gd name="T5" fmla="*/ 0 h 192"/>
                <a:gd name="T6" fmla="*/ 193 w 193"/>
                <a:gd name="T7" fmla="*/ 174 h 192"/>
                <a:gd name="T8" fmla="*/ 175 w 193"/>
                <a:gd name="T9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175" y="192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4"/>
                  </a:lnTo>
                  <a:lnTo>
                    <a:pt x="175" y="1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9" name="Freeform 29">
              <a:extLst>
                <a:ext uri="{FF2B5EF4-FFF2-40B4-BE49-F238E27FC236}">
                  <a16:creationId xmlns:a16="http://schemas.microsoft.com/office/drawing/2014/main" id="{69402A2E-A81A-4AF2-9A53-813C0B8379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511425"/>
              <a:ext cx="306388" cy="304800"/>
            </a:xfrm>
            <a:custGeom>
              <a:avLst/>
              <a:gdLst>
                <a:gd name="T0" fmla="*/ 0 w 193"/>
                <a:gd name="T1" fmla="*/ 174 h 192"/>
                <a:gd name="T2" fmla="*/ 175 w 193"/>
                <a:gd name="T3" fmla="*/ 0 h 192"/>
                <a:gd name="T4" fmla="*/ 193 w 193"/>
                <a:gd name="T5" fmla="*/ 18 h 192"/>
                <a:gd name="T6" fmla="*/ 18 w 193"/>
                <a:gd name="T7" fmla="*/ 192 h 192"/>
                <a:gd name="T8" fmla="*/ 0 w 193"/>
                <a:gd name="T9" fmla="*/ 17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0" y="174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2"/>
                  </a:ln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0" name="Rectangle 30">
              <a:extLst>
                <a:ext uri="{FF2B5EF4-FFF2-40B4-BE49-F238E27FC236}">
                  <a16:creationId xmlns:a16="http://schemas.microsoft.com/office/drawing/2014/main" id="{E932B494-F2F1-4807-8177-FC90CF7DD6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2774950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1" name="Freeform 31">
              <a:extLst>
                <a:ext uri="{FF2B5EF4-FFF2-40B4-BE49-F238E27FC236}">
                  <a16:creationId xmlns:a16="http://schemas.microsoft.com/office/drawing/2014/main" id="{3919FEC7-8E3E-489F-BF58-08B615F6A4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803525"/>
              <a:ext cx="306388" cy="306387"/>
            </a:xfrm>
            <a:custGeom>
              <a:avLst/>
              <a:gdLst>
                <a:gd name="T0" fmla="*/ 175 w 193"/>
                <a:gd name="T1" fmla="*/ 193 h 193"/>
                <a:gd name="T2" fmla="*/ 0 w 193"/>
                <a:gd name="T3" fmla="*/ 18 h 193"/>
                <a:gd name="T4" fmla="*/ 18 w 193"/>
                <a:gd name="T5" fmla="*/ 0 h 193"/>
                <a:gd name="T6" fmla="*/ 193 w 193"/>
                <a:gd name="T7" fmla="*/ 175 h 193"/>
                <a:gd name="T8" fmla="*/ 175 w 193"/>
                <a:gd name="T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75" y="193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5"/>
                  </a:lnTo>
                  <a:lnTo>
                    <a:pt x="175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" name="Freeform 32">
              <a:extLst>
                <a:ext uri="{FF2B5EF4-FFF2-40B4-BE49-F238E27FC236}">
                  <a16:creationId xmlns:a16="http://schemas.microsoft.com/office/drawing/2014/main" id="{C79FA510-0A2E-4BDC-B74E-403C86B9F9F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803525"/>
              <a:ext cx="306388" cy="306387"/>
            </a:xfrm>
            <a:custGeom>
              <a:avLst/>
              <a:gdLst>
                <a:gd name="T0" fmla="*/ 0 w 193"/>
                <a:gd name="T1" fmla="*/ 175 h 193"/>
                <a:gd name="T2" fmla="*/ 175 w 193"/>
                <a:gd name="T3" fmla="*/ 0 h 193"/>
                <a:gd name="T4" fmla="*/ 193 w 193"/>
                <a:gd name="T5" fmla="*/ 18 h 193"/>
                <a:gd name="T6" fmla="*/ 18 w 193"/>
                <a:gd name="T7" fmla="*/ 193 h 193"/>
                <a:gd name="T8" fmla="*/ 0 w 193"/>
                <a:gd name="T9" fmla="*/ 17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0" y="175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3"/>
                  </a:lnTo>
                  <a:lnTo>
                    <a:pt x="0" y="1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" name="Rectangle 33">
              <a:extLst>
                <a:ext uri="{FF2B5EF4-FFF2-40B4-BE49-F238E27FC236}">
                  <a16:creationId xmlns:a16="http://schemas.microsoft.com/office/drawing/2014/main" id="{90A095DC-43FC-44C7-ACCB-E35D9843B3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919163"/>
              <a:ext cx="44450" cy="9810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4" name="Rectangle 34">
              <a:extLst>
                <a:ext uri="{FF2B5EF4-FFF2-40B4-BE49-F238E27FC236}">
                  <a16:creationId xmlns:a16="http://schemas.microsoft.com/office/drawing/2014/main" id="{BB394773-CAA7-4EFC-9FB2-5FB4E8F846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2875" y="919163"/>
              <a:ext cx="53975" cy="9810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5" name="Rectangle 35">
              <a:extLst>
                <a:ext uri="{FF2B5EF4-FFF2-40B4-BE49-F238E27FC236}">
                  <a16:creationId xmlns:a16="http://schemas.microsoft.com/office/drawing/2014/main" id="{6A282625-DE18-4828-B8DF-EBAB66EC83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915988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6" name="Freeform 36">
              <a:extLst>
                <a:ext uri="{FF2B5EF4-FFF2-40B4-BE49-F238E27FC236}">
                  <a16:creationId xmlns:a16="http://schemas.microsoft.com/office/drawing/2014/main" id="{09EB2872-7E38-4A21-96FC-16D03D88C18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938213"/>
              <a:ext cx="236538" cy="234950"/>
            </a:xfrm>
            <a:custGeom>
              <a:avLst/>
              <a:gdLst>
                <a:gd name="T0" fmla="*/ 135 w 149"/>
                <a:gd name="T1" fmla="*/ 148 h 148"/>
                <a:gd name="T2" fmla="*/ 0 w 149"/>
                <a:gd name="T3" fmla="*/ 14 h 148"/>
                <a:gd name="T4" fmla="*/ 14 w 149"/>
                <a:gd name="T5" fmla="*/ 0 h 148"/>
                <a:gd name="T6" fmla="*/ 149 w 149"/>
                <a:gd name="T7" fmla="*/ 134 h 148"/>
                <a:gd name="T8" fmla="*/ 135 w 149"/>
                <a:gd name="T9" fmla="*/ 14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8">
                  <a:moveTo>
                    <a:pt x="135" y="148"/>
                  </a:moveTo>
                  <a:lnTo>
                    <a:pt x="0" y="14"/>
                  </a:lnTo>
                  <a:lnTo>
                    <a:pt x="14" y="0"/>
                  </a:lnTo>
                  <a:lnTo>
                    <a:pt x="149" y="134"/>
                  </a:lnTo>
                  <a:lnTo>
                    <a:pt x="135" y="1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7" name="Freeform 37">
              <a:extLst>
                <a:ext uri="{FF2B5EF4-FFF2-40B4-BE49-F238E27FC236}">
                  <a16:creationId xmlns:a16="http://schemas.microsoft.com/office/drawing/2014/main" id="{C0630174-28D8-4956-900A-45EA954423C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938213"/>
              <a:ext cx="236538" cy="234950"/>
            </a:xfrm>
            <a:custGeom>
              <a:avLst/>
              <a:gdLst>
                <a:gd name="T0" fmla="*/ 0 w 149"/>
                <a:gd name="T1" fmla="*/ 134 h 148"/>
                <a:gd name="T2" fmla="*/ 135 w 149"/>
                <a:gd name="T3" fmla="*/ 0 h 148"/>
                <a:gd name="T4" fmla="*/ 149 w 149"/>
                <a:gd name="T5" fmla="*/ 14 h 148"/>
                <a:gd name="T6" fmla="*/ 14 w 149"/>
                <a:gd name="T7" fmla="*/ 148 h 148"/>
                <a:gd name="T8" fmla="*/ 0 w 149"/>
                <a:gd name="T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8">
                  <a:moveTo>
                    <a:pt x="0" y="134"/>
                  </a:moveTo>
                  <a:lnTo>
                    <a:pt x="135" y="0"/>
                  </a:lnTo>
                  <a:lnTo>
                    <a:pt x="149" y="14"/>
                  </a:lnTo>
                  <a:lnTo>
                    <a:pt x="14" y="148"/>
                  </a:lnTo>
                  <a:lnTo>
                    <a:pt x="0" y="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8" name="Rectangle 38">
              <a:extLst>
                <a:ext uri="{FF2B5EF4-FFF2-40B4-BE49-F238E27FC236}">
                  <a16:creationId xmlns:a16="http://schemas.microsoft.com/office/drawing/2014/main" id="{CFBDEAE9-102D-4417-AE1E-91693A1CF4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1141413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9" name="Freeform 39">
              <a:extLst>
                <a:ext uri="{FF2B5EF4-FFF2-40B4-BE49-F238E27FC236}">
                  <a16:creationId xmlns:a16="http://schemas.microsoft.com/office/drawing/2014/main" id="{A44E0BEC-17C7-4713-8144-0C1ACF7EDF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160463"/>
              <a:ext cx="236538" cy="236537"/>
            </a:xfrm>
            <a:custGeom>
              <a:avLst/>
              <a:gdLst>
                <a:gd name="T0" fmla="*/ 135 w 149"/>
                <a:gd name="T1" fmla="*/ 149 h 149"/>
                <a:gd name="T2" fmla="*/ 0 w 149"/>
                <a:gd name="T3" fmla="*/ 14 h 149"/>
                <a:gd name="T4" fmla="*/ 14 w 149"/>
                <a:gd name="T5" fmla="*/ 0 h 149"/>
                <a:gd name="T6" fmla="*/ 149 w 149"/>
                <a:gd name="T7" fmla="*/ 135 h 149"/>
                <a:gd name="T8" fmla="*/ 135 w 149"/>
                <a:gd name="T9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135" y="149"/>
                  </a:moveTo>
                  <a:lnTo>
                    <a:pt x="0" y="14"/>
                  </a:lnTo>
                  <a:lnTo>
                    <a:pt x="14" y="0"/>
                  </a:lnTo>
                  <a:lnTo>
                    <a:pt x="149" y="135"/>
                  </a:lnTo>
                  <a:lnTo>
                    <a:pt x="135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0" name="Freeform 40">
              <a:extLst>
                <a:ext uri="{FF2B5EF4-FFF2-40B4-BE49-F238E27FC236}">
                  <a16:creationId xmlns:a16="http://schemas.microsoft.com/office/drawing/2014/main" id="{42416E38-86BC-48F9-BCED-E54CCEB8411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160463"/>
              <a:ext cx="236538" cy="236537"/>
            </a:xfrm>
            <a:custGeom>
              <a:avLst/>
              <a:gdLst>
                <a:gd name="T0" fmla="*/ 0 w 149"/>
                <a:gd name="T1" fmla="*/ 135 h 149"/>
                <a:gd name="T2" fmla="*/ 135 w 149"/>
                <a:gd name="T3" fmla="*/ 0 h 149"/>
                <a:gd name="T4" fmla="*/ 149 w 149"/>
                <a:gd name="T5" fmla="*/ 14 h 149"/>
                <a:gd name="T6" fmla="*/ 14 w 149"/>
                <a:gd name="T7" fmla="*/ 149 h 149"/>
                <a:gd name="T8" fmla="*/ 0 w 149"/>
                <a:gd name="T9" fmla="*/ 13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0" y="135"/>
                  </a:moveTo>
                  <a:lnTo>
                    <a:pt x="135" y="0"/>
                  </a:lnTo>
                  <a:lnTo>
                    <a:pt x="149" y="14"/>
                  </a:lnTo>
                  <a:lnTo>
                    <a:pt x="14" y="149"/>
                  </a:lnTo>
                  <a:lnTo>
                    <a:pt x="0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1" name="Rectangle 41">
              <a:extLst>
                <a:ext uri="{FF2B5EF4-FFF2-40B4-BE49-F238E27FC236}">
                  <a16:creationId xmlns:a16="http://schemas.microsoft.com/office/drawing/2014/main" id="{B131980B-2066-4613-ABE8-CD2E517AE3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1365250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2" name="Freeform 42">
              <a:extLst>
                <a:ext uri="{FF2B5EF4-FFF2-40B4-BE49-F238E27FC236}">
                  <a16:creationId xmlns:a16="http://schemas.microsoft.com/office/drawing/2014/main" id="{CB2E7536-B67E-4017-AC3A-7CF424593A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387475"/>
              <a:ext cx="236538" cy="231775"/>
            </a:xfrm>
            <a:custGeom>
              <a:avLst/>
              <a:gdLst>
                <a:gd name="T0" fmla="*/ 135 w 149"/>
                <a:gd name="T1" fmla="*/ 146 h 146"/>
                <a:gd name="T2" fmla="*/ 0 w 149"/>
                <a:gd name="T3" fmla="*/ 12 h 146"/>
                <a:gd name="T4" fmla="*/ 14 w 149"/>
                <a:gd name="T5" fmla="*/ 0 h 146"/>
                <a:gd name="T6" fmla="*/ 149 w 149"/>
                <a:gd name="T7" fmla="*/ 134 h 146"/>
                <a:gd name="T8" fmla="*/ 135 w 149"/>
                <a:gd name="T9" fmla="*/ 14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6">
                  <a:moveTo>
                    <a:pt x="135" y="146"/>
                  </a:moveTo>
                  <a:lnTo>
                    <a:pt x="0" y="12"/>
                  </a:lnTo>
                  <a:lnTo>
                    <a:pt x="14" y="0"/>
                  </a:lnTo>
                  <a:lnTo>
                    <a:pt x="149" y="134"/>
                  </a:lnTo>
                  <a:lnTo>
                    <a:pt x="135" y="1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3" name="Freeform 43">
              <a:extLst>
                <a:ext uri="{FF2B5EF4-FFF2-40B4-BE49-F238E27FC236}">
                  <a16:creationId xmlns:a16="http://schemas.microsoft.com/office/drawing/2014/main" id="{B15339A9-B0C8-4BEB-96C6-1857CE14465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387475"/>
              <a:ext cx="236538" cy="231775"/>
            </a:xfrm>
            <a:custGeom>
              <a:avLst/>
              <a:gdLst>
                <a:gd name="T0" fmla="*/ 0 w 149"/>
                <a:gd name="T1" fmla="*/ 134 h 146"/>
                <a:gd name="T2" fmla="*/ 135 w 149"/>
                <a:gd name="T3" fmla="*/ 0 h 146"/>
                <a:gd name="T4" fmla="*/ 149 w 149"/>
                <a:gd name="T5" fmla="*/ 12 h 146"/>
                <a:gd name="T6" fmla="*/ 14 w 149"/>
                <a:gd name="T7" fmla="*/ 146 h 146"/>
                <a:gd name="T8" fmla="*/ 0 w 149"/>
                <a:gd name="T9" fmla="*/ 13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6">
                  <a:moveTo>
                    <a:pt x="0" y="134"/>
                  </a:moveTo>
                  <a:lnTo>
                    <a:pt x="135" y="0"/>
                  </a:lnTo>
                  <a:lnTo>
                    <a:pt x="149" y="12"/>
                  </a:lnTo>
                  <a:lnTo>
                    <a:pt x="14" y="146"/>
                  </a:lnTo>
                  <a:lnTo>
                    <a:pt x="0" y="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4" name="Rectangle 44">
              <a:extLst>
                <a:ext uri="{FF2B5EF4-FFF2-40B4-BE49-F238E27FC236}">
                  <a16:creationId xmlns:a16="http://schemas.microsoft.com/office/drawing/2014/main" id="{4BA7E56E-D32E-4ADD-A582-F8139C2380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1590675"/>
              <a:ext cx="274638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5" name="Freeform 45">
              <a:extLst>
                <a:ext uri="{FF2B5EF4-FFF2-40B4-BE49-F238E27FC236}">
                  <a16:creationId xmlns:a16="http://schemas.microsoft.com/office/drawing/2014/main" id="{90D6F51B-567C-4BFD-97B8-361509342B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609725"/>
              <a:ext cx="236538" cy="236537"/>
            </a:xfrm>
            <a:custGeom>
              <a:avLst/>
              <a:gdLst>
                <a:gd name="T0" fmla="*/ 135 w 149"/>
                <a:gd name="T1" fmla="*/ 149 h 149"/>
                <a:gd name="T2" fmla="*/ 0 w 149"/>
                <a:gd name="T3" fmla="*/ 14 h 149"/>
                <a:gd name="T4" fmla="*/ 14 w 149"/>
                <a:gd name="T5" fmla="*/ 0 h 149"/>
                <a:gd name="T6" fmla="*/ 149 w 149"/>
                <a:gd name="T7" fmla="*/ 135 h 149"/>
                <a:gd name="T8" fmla="*/ 135 w 149"/>
                <a:gd name="T9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135" y="149"/>
                  </a:moveTo>
                  <a:lnTo>
                    <a:pt x="0" y="14"/>
                  </a:lnTo>
                  <a:lnTo>
                    <a:pt x="14" y="0"/>
                  </a:lnTo>
                  <a:lnTo>
                    <a:pt x="149" y="135"/>
                  </a:lnTo>
                  <a:lnTo>
                    <a:pt x="135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6" name="Freeform 46">
              <a:extLst>
                <a:ext uri="{FF2B5EF4-FFF2-40B4-BE49-F238E27FC236}">
                  <a16:creationId xmlns:a16="http://schemas.microsoft.com/office/drawing/2014/main" id="{BE068E69-9010-4EC3-9D36-E2B426E2EF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609725"/>
              <a:ext cx="236538" cy="236537"/>
            </a:xfrm>
            <a:custGeom>
              <a:avLst/>
              <a:gdLst>
                <a:gd name="T0" fmla="*/ 0 w 149"/>
                <a:gd name="T1" fmla="*/ 135 h 149"/>
                <a:gd name="T2" fmla="*/ 135 w 149"/>
                <a:gd name="T3" fmla="*/ 0 h 149"/>
                <a:gd name="T4" fmla="*/ 149 w 149"/>
                <a:gd name="T5" fmla="*/ 14 h 149"/>
                <a:gd name="T6" fmla="*/ 14 w 149"/>
                <a:gd name="T7" fmla="*/ 149 h 149"/>
                <a:gd name="T8" fmla="*/ 0 w 149"/>
                <a:gd name="T9" fmla="*/ 13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0" y="135"/>
                  </a:moveTo>
                  <a:lnTo>
                    <a:pt x="135" y="0"/>
                  </a:lnTo>
                  <a:lnTo>
                    <a:pt x="149" y="14"/>
                  </a:lnTo>
                  <a:lnTo>
                    <a:pt x="14" y="149"/>
                  </a:lnTo>
                  <a:lnTo>
                    <a:pt x="0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7" name="Rectangle 47">
              <a:extLst>
                <a:ext uri="{FF2B5EF4-FFF2-40B4-BE49-F238E27FC236}">
                  <a16:creationId xmlns:a16="http://schemas.microsoft.com/office/drawing/2014/main" id="{C90F7BAE-11C5-4105-A766-E0FCDBE9B9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688" y="217488"/>
              <a:ext cx="44450" cy="7461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8" name="Rectangle 48">
              <a:extLst>
                <a:ext uri="{FF2B5EF4-FFF2-40B4-BE49-F238E27FC236}">
                  <a16:creationId xmlns:a16="http://schemas.microsoft.com/office/drawing/2014/main" id="{B433D4D9-EA08-4B2C-93CF-BAFFA9A9CA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6050" y="217488"/>
              <a:ext cx="53975" cy="7461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9" name="Freeform 49">
              <a:extLst>
                <a:ext uri="{FF2B5EF4-FFF2-40B4-BE49-F238E27FC236}">
                  <a16:creationId xmlns:a16="http://schemas.microsoft.com/office/drawing/2014/main" id="{836DD6F4-8C9E-4FF0-83E7-91A271CEAE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2688" y="65088"/>
              <a:ext cx="287338" cy="188912"/>
            </a:xfrm>
            <a:custGeom>
              <a:avLst/>
              <a:gdLst>
                <a:gd name="T0" fmla="*/ 181 w 181"/>
                <a:gd name="T1" fmla="*/ 119 h 119"/>
                <a:gd name="T2" fmla="*/ 0 w 181"/>
                <a:gd name="T3" fmla="*/ 119 h 119"/>
                <a:gd name="T4" fmla="*/ 0 w 181"/>
                <a:gd name="T5" fmla="*/ 80 h 119"/>
                <a:gd name="T6" fmla="*/ 86 w 181"/>
                <a:gd name="T7" fmla="*/ 0 h 119"/>
                <a:gd name="T8" fmla="*/ 181 w 181"/>
                <a:gd name="T9" fmla="*/ 26 h 119"/>
                <a:gd name="T10" fmla="*/ 181 w 181"/>
                <a:gd name="T11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1" h="119">
                  <a:moveTo>
                    <a:pt x="181" y="119"/>
                  </a:moveTo>
                  <a:lnTo>
                    <a:pt x="0" y="119"/>
                  </a:lnTo>
                  <a:lnTo>
                    <a:pt x="0" y="80"/>
                  </a:lnTo>
                  <a:lnTo>
                    <a:pt x="86" y="0"/>
                  </a:lnTo>
                  <a:lnTo>
                    <a:pt x="181" y="26"/>
                  </a:lnTo>
                  <a:lnTo>
                    <a:pt x="181" y="1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0" name="Freeform 50">
              <a:extLst>
                <a:ext uri="{FF2B5EF4-FFF2-40B4-BE49-F238E27FC236}">
                  <a16:creationId xmlns:a16="http://schemas.microsoft.com/office/drawing/2014/main" id="{A2258C2C-8048-48FF-94F9-3C9BF80ABC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227013"/>
              <a:ext cx="236538" cy="236537"/>
            </a:xfrm>
            <a:custGeom>
              <a:avLst/>
              <a:gdLst>
                <a:gd name="T0" fmla="*/ 135 w 149"/>
                <a:gd name="T1" fmla="*/ 149 h 149"/>
                <a:gd name="T2" fmla="*/ 0 w 149"/>
                <a:gd name="T3" fmla="*/ 15 h 149"/>
                <a:gd name="T4" fmla="*/ 14 w 149"/>
                <a:gd name="T5" fmla="*/ 0 h 149"/>
                <a:gd name="T6" fmla="*/ 149 w 149"/>
                <a:gd name="T7" fmla="*/ 135 h 149"/>
                <a:gd name="T8" fmla="*/ 135 w 149"/>
                <a:gd name="T9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135" y="149"/>
                  </a:moveTo>
                  <a:lnTo>
                    <a:pt x="0" y="15"/>
                  </a:lnTo>
                  <a:lnTo>
                    <a:pt x="14" y="0"/>
                  </a:lnTo>
                  <a:lnTo>
                    <a:pt x="149" y="135"/>
                  </a:lnTo>
                  <a:lnTo>
                    <a:pt x="135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1" name="Freeform 51">
              <a:extLst>
                <a:ext uri="{FF2B5EF4-FFF2-40B4-BE49-F238E27FC236}">
                  <a16:creationId xmlns:a16="http://schemas.microsoft.com/office/drawing/2014/main" id="{02308939-F057-4C56-9480-A3C909026C9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227013"/>
              <a:ext cx="236538" cy="236537"/>
            </a:xfrm>
            <a:custGeom>
              <a:avLst/>
              <a:gdLst>
                <a:gd name="T0" fmla="*/ 0 w 149"/>
                <a:gd name="T1" fmla="*/ 135 h 149"/>
                <a:gd name="T2" fmla="*/ 135 w 149"/>
                <a:gd name="T3" fmla="*/ 0 h 149"/>
                <a:gd name="T4" fmla="*/ 149 w 149"/>
                <a:gd name="T5" fmla="*/ 15 h 149"/>
                <a:gd name="T6" fmla="*/ 14 w 149"/>
                <a:gd name="T7" fmla="*/ 149 h 149"/>
                <a:gd name="T8" fmla="*/ 0 w 149"/>
                <a:gd name="T9" fmla="*/ 13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0" y="135"/>
                  </a:moveTo>
                  <a:lnTo>
                    <a:pt x="135" y="0"/>
                  </a:lnTo>
                  <a:lnTo>
                    <a:pt x="149" y="15"/>
                  </a:lnTo>
                  <a:lnTo>
                    <a:pt x="14" y="149"/>
                  </a:lnTo>
                  <a:lnTo>
                    <a:pt x="0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2" name="Rectangle 52">
              <a:extLst>
                <a:ext uri="{FF2B5EF4-FFF2-40B4-BE49-F238E27FC236}">
                  <a16:creationId xmlns:a16="http://schemas.microsoft.com/office/drawing/2014/main" id="{B91C0645-7841-4467-AC7B-295BF4C457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688" y="431800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" name="Freeform 53">
              <a:extLst>
                <a:ext uri="{FF2B5EF4-FFF2-40B4-BE49-F238E27FC236}">
                  <a16:creationId xmlns:a16="http://schemas.microsoft.com/office/drawing/2014/main" id="{900170F7-AF97-4869-97A9-F527A2C7EFD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450850"/>
              <a:ext cx="236538" cy="234950"/>
            </a:xfrm>
            <a:custGeom>
              <a:avLst/>
              <a:gdLst>
                <a:gd name="T0" fmla="*/ 135 w 149"/>
                <a:gd name="T1" fmla="*/ 148 h 148"/>
                <a:gd name="T2" fmla="*/ 0 w 149"/>
                <a:gd name="T3" fmla="*/ 14 h 148"/>
                <a:gd name="T4" fmla="*/ 14 w 149"/>
                <a:gd name="T5" fmla="*/ 0 h 148"/>
                <a:gd name="T6" fmla="*/ 149 w 149"/>
                <a:gd name="T7" fmla="*/ 134 h 148"/>
                <a:gd name="T8" fmla="*/ 135 w 149"/>
                <a:gd name="T9" fmla="*/ 14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8">
                  <a:moveTo>
                    <a:pt x="135" y="148"/>
                  </a:moveTo>
                  <a:lnTo>
                    <a:pt x="0" y="14"/>
                  </a:lnTo>
                  <a:lnTo>
                    <a:pt x="14" y="0"/>
                  </a:lnTo>
                  <a:lnTo>
                    <a:pt x="149" y="134"/>
                  </a:lnTo>
                  <a:lnTo>
                    <a:pt x="135" y="1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" name="Freeform 54">
              <a:extLst>
                <a:ext uri="{FF2B5EF4-FFF2-40B4-BE49-F238E27FC236}">
                  <a16:creationId xmlns:a16="http://schemas.microsoft.com/office/drawing/2014/main" id="{834BA77E-C5C2-40E1-B22E-E6F257A66E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450850"/>
              <a:ext cx="236538" cy="234950"/>
            </a:xfrm>
            <a:custGeom>
              <a:avLst/>
              <a:gdLst>
                <a:gd name="T0" fmla="*/ 0 w 149"/>
                <a:gd name="T1" fmla="*/ 134 h 148"/>
                <a:gd name="T2" fmla="*/ 135 w 149"/>
                <a:gd name="T3" fmla="*/ 0 h 148"/>
                <a:gd name="T4" fmla="*/ 149 w 149"/>
                <a:gd name="T5" fmla="*/ 14 h 148"/>
                <a:gd name="T6" fmla="*/ 14 w 149"/>
                <a:gd name="T7" fmla="*/ 148 h 148"/>
                <a:gd name="T8" fmla="*/ 0 w 149"/>
                <a:gd name="T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8">
                  <a:moveTo>
                    <a:pt x="0" y="134"/>
                  </a:moveTo>
                  <a:lnTo>
                    <a:pt x="135" y="0"/>
                  </a:lnTo>
                  <a:lnTo>
                    <a:pt x="149" y="14"/>
                  </a:lnTo>
                  <a:lnTo>
                    <a:pt x="14" y="148"/>
                  </a:lnTo>
                  <a:lnTo>
                    <a:pt x="0" y="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5" name="Rectangle 55">
              <a:extLst>
                <a:ext uri="{FF2B5EF4-FFF2-40B4-BE49-F238E27FC236}">
                  <a16:creationId xmlns:a16="http://schemas.microsoft.com/office/drawing/2014/main" id="{9986D8C3-7EAC-4D7D-9D6B-CD77C70C65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688" y="654050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6" name="Freeform 56">
              <a:extLst>
                <a:ext uri="{FF2B5EF4-FFF2-40B4-BE49-F238E27FC236}">
                  <a16:creationId xmlns:a16="http://schemas.microsoft.com/office/drawing/2014/main" id="{DF295A51-E4B4-49DB-B2FC-9FCF4F0DC4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676275"/>
              <a:ext cx="236538" cy="233362"/>
            </a:xfrm>
            <a:custGeom>
              <a:avLst/>
              <a:gdLst>
                <a:gd name="T0" fmla="*/ 135 w 149"/>
                <a:gd name="T1" fmla="*/ 147 h 147"/>
                <a:gd name="T2" fmla="*/ 0 w 149"/>
                <a:gd name="T3" fmla="*/ 12 h 147"/>
                <a:gd name="T4" fmla="*/ 14 w 149"/>
                <a:gd name="T5" fmla="*/ 0 h 147"/>
                <a:gd name="T6" fmla="*/ 149 w 149"/>
                <a:gd name="T7" fmla="*/ 135 h 147"/>
                <a:gd name="T8" fmla="*/ 135 w 149"/>
                <a:gd name="T9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7">
                  <a:moveTo>
                    <a:pt x="135" y="147"/>
                  </a:moveTo>
                  <a:lnTo>
                    <a:pt x="0" y="12"/>
                  </a:lnTo>
                  <a:lnTo>
                    <a:pt x="14" y="0"/>
                  </a:lnTo>
                  <a:lnTo>
                    <a:pt x="149" y="135"/>
                  </a:lnTo>
                  <a:lnTo>
                    <a:pt x="135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7" name="Freeform 57">
              <a:extLst>
                <a:ext uri="{FF2B5EF4-FFF2-40B4-BE49-F238E27FC236}">
                  <a16:creationId xmlns:a16="http://schemas.microsoft.com/office/drawing/2014/main" id="{686DBB93-0383-4F71-B74D-585032653E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676275"/>
              <a:ext cx="236538" cy="233362"/>
            </a:xfrm>
            <a:custGeom>
              <a:avLst/>
              <a:gdLst>
                <a:gd name="T0" fmla="*/ 0 w 149"/>
                <a:gd name="T1" fmla="*/ 135 h 147"/>
                <a:gd name="T2" fmla="*/ 135 w 149"/>
                <a:gd name="T3" fmla="*/ 0 h 147"/>
                <a:gd name="T4" fmla="*/ 149 w 149"/>
                <a:gd name="T5" fmla="*/ 12 h 147"/>
                <a:gd name="T6" fmla="*/ 14 w 149"/>
                <a:gd name="T7" fmla="*/ 147 h 147"/>
                <a:gd name="T8" fmla="*/ 0 w 149"/>
                <a:gd name="T9" fmla="*/ 135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7">
                  <a:moveTo>
                    <a:pt x="0" y="135"/>
                  </a:moveTo>
                  <a:lnTo>
                    <a:pt x="135" y="0"/>
                  </a:lnTo>
                  <a:lnTo>
                    <a:pt x="149" y="12"/>
                  </a:lnTo>
                  <a:lnTo>
                    <a:pt x="14" y="147"/>
                  </a:lnTo>
                  <a:lnTo>
                    <a:pt x="0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8" name="Rectangle 58">
              <a:extLst>
                <a:ext uri="{FF2B5EF4-FFF2-40B4-BE49-F238E27FC236}">
                  <a16:creationId xmlns:a16="http://schemas.microsoft.com/office/drawing/2014/main" id="{931B41F8-8C9F-4446-970E-BE1BB2B3F1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63" y="755650"/>
              <a:ext cx="825500" cy="396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9" name="Rectangle 59">
              <a:extLst>
                <a:ext uri="{FF2B5EF4-FFF2-40B4-BE49-F238E27FC236}">
                  <a16:creationId xmlns:a16="http://schemas.microsoft.com/office/drawing/2014/main" id="{23590399-F0AC-4799-A44D-3E4D555FC2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63" y="950913"/>
              <a:ext cx="825500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0" name="Rectangle 60">
              <a:extLst>
                <a:ext uri="{FF2B5EF4-FFF2-40B4-BE49-F238E27FC236}">
                  <a16:creationId xmlns:a16="http://schemas.microsoft.com/office/drawing/2014/main" id="{7CDCC890-0A84-4042-9196-62302369AC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863" y="755650"/>
              <a:ext cx="38100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1" name="Freeform 61">
              <a:extLst>
                <a:ext uri="{FF2B5EF4-FFF2-40B4-BE49-F238E27FC236}">
                  <a16:creationId xmlns:a16="http://schemas.microsoft.com/office/drawing/2014/main" id="{69E6CD74-BECC-453E-905F-8E68422E74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9650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3 w 125"/>
                <a:gd name="T3" fmla="*/ 0 h 124"/>
                <a:gd name="T4" fmla="*/ 125 w 125"/>
                <a:gd name="T5" fmla="*/ 12 h 124"/>
                <a:gd name="T6" fmla="*/ 11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3" y="0"/>
                  </a:lnTo>
                  <a:lnTo>
                    <a:pt x="125" y="12"/>
                  </a:lnTo>
                  <a:lnTo>
                    <a:pt x="11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2" name="Freeform 62">
              <a:extLst>
                <a:ext uri="{FF2B5EF4-FFF2-40B4-BE49-F238E27FC236}">
                  <a16:creationId xmlns:a16="http://schemas.microsoft.com/office/drawing/2014/main" id="{10E6AE7C-7ED8-43FC-AF62-35362AA2EF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9650" y="773113"/>
              <a:ext cx="198438" cy="196850"/>
            </a:xfrm>
            <a:custGeom>
              <a:avLst/>
              <a:gdLst>
                <a:gd name="T0" fmla="*/ 11 w 125"/>
                <a:gd name="T1" fmla="*/ 0 h 124"/>
                <a:gd name="T2" fmla="*/ 125 w 125"/>
                <a:gd name="T3" fmla="*/ 112 h 124"/>
                <a:gd name="T4" fmla="*/ 113 w 125"/>
                <a:gd name="T5" fmla="*/ 124 h 124"/>
                <a:gd name="T6" fmla="*/ 0 w 125"/>
                <a:gd name="T7" fmla="*/ 12 h 124"/>
                <a:gd name="T8" fmla="*/ 11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1" y="0"/>
                  </a:moveTo>
                  <a:lnTo>
                    <a:pt x="125" y="112"/>
                  </a:lnTo>
                  <a:lnTo>
                    <a:pt x="113" y="124"/>
                  </a:lnTo>
                  <a:lnTo>
                    <a:pt x="0" y="12"/>
                  </a:lnTo>
                  <a:lnTo>
                    <a:pt x="1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3" name="Rectangle 63">
              <a:extLst>
                <a:ext uri="{FF2B5EF4-FFF2-40B4-BE49-F238E27FC236}">
                  <a16:creationId xmlns:a16="http://schemas.microsoft.com/office/drawing/2014/main" id="{9A57C2D3-1F62-4019-9504-56AAA3C19E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50" y="755650"/>
              <a:ext cx="39688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4" name="Freeform 64">
              <a:extLst>
                <a:ext uri="{FF2B5EF4-FFF2-40B4-BE49-F238E27FC236}">
                  <a16:creationId xmlns:a16="http://schemas.microsoft.com/office/drawing/2014/main" id="{F0F45B9B-5389-4580-9714-EA6FE9D248E1}"/>
                </a:ext>
              </a:extLst>
            </p:cNvPr>
            <p:cNvSpPr>
              <a:spLocks/>
            </p:cNvSpPr>
            <p:nvPr/>
          </p:nvSpPr>
          <p:spPr bwMode="auto">
            <a:xfrm>
              <a:off x="819150" y="773113"/>
              <a:ext cx="201613" cy="196850"/>
            </a:xfrm>
            <a:custGeom>
              <a:avLst/>
              <a:gdLst>
                <a:gd name="T0" fmla="*/ 0 w 127"/>
                <a:gd name="T1" fmla="*/ 112 h 124"/>
                <a:gd name="T2" fmla="*/ 114 w 127"/>
                <a:gd name="T3" fmla="*/ 0 h 124"/>
                <a:gd name="T4" fmla="*/ 127 w 127"/>
                <a:gd name="T5" fmla="*/ 12 h 124"/>
                <a:gd name="T6" fmla="*/ 12 w 127"/>
                <a:gd name="T7" fmla="*/ 124 h 124"/>
                <a:gd name="T8" fmla="*/ 0 w 127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24">
                  <a:moveTo>
                    <a:pt x="0" y="112"/>
                  </a:moveTo>
                  <a:lnTo>
                    <a:pt x="114" y="0"/>
                  </a:lnTo>
                  <a:lnTo>
                    <a:pt x="127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5" name="Freeform 65">
              <a:extLst>
                <a:ext uri="{FF2B5EF4-FFF2-40B4-BE49-F238E27FC236}">
                  <a16:creationId xmlns:a16="http://schemas.microsoft.com/office/drawing/2014/main" id="{75D5488B-B335-441C-B0A8-86C6B6888D3D}"/>
                </a:ext>
              </a:extLst>
            </p:cNvPr>
            <p:cNvSpPr>
              <a:spLocks/>
            </p:cNvSpPr>
            <p:nvPr/>
          </p:nvSpPr>
          <p:spPr bwMode="auto">
            <a:xfrm>
              <a:off x="819150" y="773113"/>
              <a:ext cx="201613" cy="196850"/>
            </a:xfrm>
            <a:custGeom>
              <a:avLst/>
              <a:gdLst>
                <a:gd name="T0" fmla="*/ 12 w 127"/>
                <a:gd name="T1" fmla="*/ 0 h 124"/>
                <a:gd name="T2" fmla="*/ 127 w 127"/>
                <a:gd name="T3" fmla="*/ 112 h 124"/>
                <a:gd name="T4" fmla="*/ 114 w 127"/>
                <a:gd name="T5" fmla="*/ 124 h 124"/>
                <a:gd name="T6" fmla="*/ 0 w 127"/>
                <a:gd name="T7" fmla="*/ 12 h 124"/>
                <a:gd name="T8" fmla="*/ 12 w 127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24">
                  <a:moveTo>
                    <a:pt x="12" y="0"/>
                  </a:moveTo>
                  <a:lnTo>
                    <a:pt x="127" y="112"/>
                  </a:lnTo>
                  <a:lnTo>
                    <a:pt x="114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6" name="Rectangle 66">
              <a:extLst>
                <a:ext uri="{FF2B5EF4-FFF2-40B4-BE49-F238E27FC236}">
                  <a16:creationId xmlns:a16="http://schemas.microsoft.com/office/drawing/2014/main" id="{609913CF-DDE4-44FC-B123-48307ADBE6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450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7" name="Freeform 67">
              <a:extLst>
                <a:ext uri="{FF2B5EF4-FFF2-40B4-BE49-F238E27FC236}">
                  <a16:creationId xmlns:a16="http://schemas.microsoft.com/office/drawing/2014/main" id="{13A32589-7AC8-4184-AAF8-3F91C1CBE53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825" y="773113"/>
              <a:ext cx="196850" cy="196850"/>
            </a:xfrm>
            <a:custGeom>
              <a:avLst/>
              <a:gdLst>
                <a:gd name="T0" fmla="*/ 0 w 124"/>
                <a:gd name="T1" fmla="*/ 112 h 124"/>
                <a:gd name="T2" fmla="*/ 114 w 124"/>
                <a:gd name="T3" fmla="*/ 0 h 124"/>
                <a:gd name="T4" fmla="*/ 124 w 124"/>
                <a:gd name="T5" fmla="*/ 12 h 124"/>
                <a:gd name="T6" fmla="*/ 12 w 124"/>
                <a:gd name="T7" fmla="*/ 124 h 124"/>
                <a:gd name="T8" fmla="*/ 0 w 124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0" y="112"/>
                  </a:moveTo>
                  <a:lnTo>
                    <a:pt x="114" y="0"/>
                  </a:lnTo>
                  <a:lnTo>
                    <a:pt x="124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8" name="Freeform 68">
              <a:extLst>
                <a:ext uri="{FF2B5EF4-FFF2-40B4-BE49-F238E27FC236}">
                  <a16:creationId xmlns:a16="http://schemas.microsoft.com/office/drawing/2014/main" id="{7F871CC3-1502-44F8-9358-7B671003C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825" y="773113"/>
              <a:ext cx="196850" cy="196850"/>
            </a:xfrm>
            <a:custGeom>
              <a:avLst/>
              <a:gdLst>
                <a:gd name="T0" fmla="*/ 12 w 124"/>
                <a:gd name="T1" fmla="*/ 0 h 124"/>
                <a:gd name="T2" fmla="*/ 124 w 124"/>
                <a:gd name="T3" fmla="*/ 112 h 124"/>
                <a:gd name="T4" fmla="*/ 114 w 124"/>
                <a:gd name="T5" fmla="*/ 124 h 124"/>
                <a:gd name="T6" fmla="*/ 0 w 124"/>
                <a:gd name="T7" fmla="*/ 12 h 124"/>
                <a:gd name="T8" fmla="*/ 12 w 12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12" y="0"/>
                  </a:moveTo>
                  <a:lnTo>
                    <a:pt x="124" y="112"/>
                  </a:lnTo>
                  <a:lnTo>
                    <a:pt x="114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9" name="Rectangle 69">
              <a:extLst>
                <a:ext uri="{FF2B5EF4-FFF2-40B4-BE49-F238E27FC236}">
                  <a16:creationId xmlns:a16="http://schemas.microsoft.com/office/drawing/2014/main" id="{D77C49F2-E555-49B5-A42B-AD887C283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538" y="755650"/>
              <a:ext cx="42863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0" name="Freeform 70">
              <a:extLst>
                <a:ext uri="{FF2B5EF4-FFF2-40B4-BE49-F238E27FC236}">
                  <a16:creationId xmlns:a16="http://schemas.microsoft.com/office/drawing/2014/main" id="{780CFFA6-A258-42F1-8360-CDD71E829EE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913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2 w 125"/>
                <a:gd name="T3" fmla="*/ 0 h 124"/>
                <a:gd name="T4" fmla="*/ 125 w 125"/>
                <a:gd name="T5" fmla="*/ 12 h 124"/>
                <a:gd name="T6" fmla="*/ 12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2" y="0"/>
                  </a:lnTo>
                  <a:lnTo>
                    <a:pt x="125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1" name="Freeform 71">
              <a:extLst>
                <a:ext uri="{FF2B5EF4-FFF2-40B4-BE49-F238E27FC236}">
                  <a16:creationId xmlns:a16="http://schemas.microsoft.com/office/drawing/2014/main" id="{336DAC98-C16F-4DBA-BF63-407B969E55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913" y="773113"/>
              <a:ext cx="198438" cy="196850"/>
            </a:xfrm>
            <a:custGeom>
              <a:avLst/>
              <a:gdLst>
                <a:gd name="T0" fmla="*/ 12 w 125"/>
                <a:gd name="T1" fmla="*/ 0 h 124"/>
                <a:gd name="T2" fmla="*/ 125 w 125"/>
                <a:gd name="T3" fmla="*/ 112 h 124"/>
                <a:gd name="T4" fmla="*/ 112 w 125"/>
                <a:gd name="T5" fmla="*/ 124 h 124"/>
                <a:gd name="T6" fmla="*/ 0 w 125"/>
                <a:gd name="T7" fmla="*/ 12 h 124"/>
                <a:gd name="T8" fmla="*/ 12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2" y="0"/>
                  </a:moveTo>
                  <a:lnTo>
                    <a:pt x="125" y="112"/>
                  </a:lnTo>
                  <a:lnTo>
                    <a:pt x="112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2" name="Rectangle 72">
              <a:extLst>
                <a:ext uri="{FF2B5EF4-FFF2-40B4-BE49-F238E27FC236}">
                  <a16:creationId xmlns:a16="http://schemas.microsoft.com/office/drawing/2014/main" id="{C48E9F57-D502-4D84-BE18-01132F254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950" y="755650"/>
              <a:ext cx="822325" cy="396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" name="Rectangle 73">
              <a:extLst>
                <a:ext uri="{FF2B5EF4-FFF2-40B4-BE49-F238E27FC236}">
                  <a16:creationId xmlns:a16="http://schemas.microsoft.com/office/drawing/2014/main" id="{B26E1085-9FA8-45C4-B23D-BF8F750B61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950" y="950913"/>
              <a:ext cx="822325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" name="Rectangle 74">
              <a:extLst>
                <a:ext uri="{FF2B5EF4-FFF2-40B4-BE49-F238E27FC236}">
                  <a16:creationId xmlns:a16="http://schemas.microsoft.com/office/drawing/2014/main" id="{A8D8C0DF-C9CE-4022-9EED-7A94301A36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2350" y="755650"/>
              <a:ext cx="38100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" name="Freeform 75">
              <a:extLst>
                <a:ext uri="{FF2B5EF4-FFF2-40B4-BE49-F238E27FC236}">
                  <a16:creationId xmlns:a16="http://schemas.microsoft.com/office/drawing/2014/main" id="{E2566DB9-87CB-4787-9E2A-E9A34C4468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6138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3 w 125"/>
                <a:gd name="T3" fmla="*/ 0 h 124"/>
                <a:gd name="T4" fmla="*/ 125 w 125"/>
                <a:gd name="T5" fmla="*/ 12 h 124"/>
                <a:gd name="T6" fmla="*/ 10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3" y="0"/>
                  </a:lnTo>
                  <a:lnTo>
                    <a:pt x="125" y="12"/>
                  </a:lnTo>
                  <a:lnTo>
                    <a:pt x="10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6" name="Freeform 76">
              <a:extLst>
                <a:ext uri="{FF2B5EF4-FFF2-40B4-BE49-F238E27FC236}">
                  <a16:creationId xmlns:a16="http://schemas.microsoft.com/office/drawing/2014/main" id="{E165D720-08F4-42C9-AE7A-047A3FC152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6138" y="773113"/>
              <a:ext cx="198438" cy="196850"/>
            </a:xfrm>
            <a:custGeom>
              <a:avLst/>
              <a:gdLst>
                <a:gd name="T0" fmla="*/ 10 w 125"/>
                <a:gd name="T1" fmla="*/ 0 h 124"/>
                <a:gd name="T2" fmla="*/ 125 w 125"/>
                <a:gd name="T3" fmla="*/ 112 h 124"/>
                <a:gd name="T4" fmla="*/ 113 w 125"/>
                <a:gd name="T5" fmla="*/ 124 h 124"/>
                <a:gd name="T6" fmla="*/ 0 w 125"/>
                <a:gd name="T7" fmla="*/ 12 h 124"/>
                <a:gd name="T8" fmla="*/ 10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0" y="0"/>
                  </a:moveTo>
                  <a:lnTo>
                    <a:pt x="125" y="112"/>
                  </a:lnTo>
                  <a:lnTo>
                    <a:pt x="113" y="124"/>
                  </a:lnTo>
                  <a:lnTo>
                    <a:pt x="0" y="12"/>
                  </a:lnTo>
                  <a:lnTo>
                    <a:pt x="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7" name="Rectangle 77">
              <a:extLst>
                <a:ext uri="{FF2B5EF4-FFF2-40B4-BE49-F238E27FC236}">
                  <a16:creationId xmlns:a16="http://schemas.microsoft.com/office/drawing/2014/main" id="{478AFFB0-1A7F-49B2-BB50-92C7796212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0263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8" name="Freeform 78">
              <a:extLst>
                <a:ext uri="{FF2B5EF4-FFF2-40B4-BE49-F238E27FC236}">
                  <a16:creationId xmlns:a16="http://schemas.microsoft.com/office/drawing/2014/main" id="{DA3BB5DF-0C65-4CD0-B7B4-B3AB79E7E9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5638" y="773113"/>
              <a:ext cx="200025" cy="196850"/>
            </a:xfrm>
            <a:custGeom>
              <a:avLst/>
              <a:gdLst>
                <a:gd name="T0" fmla="*/ 0 w 126"/>
                <a:gd name="T1" fmla="*/ 112 h 124"/>
                <a:gd name="T2" fmla="*/ 114 w 126"/>
                <a:gd name="T3" fmla="*/ 0 h 124"/>
                <a:gd name="T4" fmla="*/ 126 w 126"/>
                <a:gd name="T5" fmla="*/ 12 h 124"/>
                <a:gd name="T6" fmla="*/ 12 w 126"/>
                <a:gd name="T7" fmla="*/ 124 h 124"/>
                <a:gd name="T8" fmla="*/ 0 w 126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124">
                  <a:moveTo>
                    <a:pt x="0" y="112"/>
                  </a:moveTo>
                  <a:lnTo>
                    <a:pt x="114" y="0"/>
                  </a:lnTo>
                  <a:lnTo>
                    <a:pt x="126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9" name="Freeform 79">
              <a:extLst>
                <a:ext uri="{FF2B5EF4-FFF2-40B4-BE49-F238E27FC236}">
                  <a16:creationId xmlns:a16="http://schemas.microsoft.com/office/drawing/2014/main" id="{65F42C70-DB43-456B-B732-DB5756839C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5638" y="773113"/>
              <a:ext cx="200025" cy="196850"/>
            </a:xfrm>
            <a:custGeom>
              <a:avLst/>
              <a:gdLst>
                <a:gd name="T0" fmla="*/ 12 w 126"/>
                <a:gd name="T1" fmla="*/ 0 h 124"/>
                <a:gd name="T2" fmla="*/ 126 w 126"/>
                <a:gd name="T3" fmla="*/ 112 h 124"/>
                <a:gd name="T4" fmla="*/ 114 w 126"/>
                <a:gd name="T5" fmla="*/ 124 h 124"/>
                <a:gd name="T6" fmla="*/ 0 w 126"/>
                <a:gd name="T7" fmla="*/ 12 h 124"/>
                <a:gd name="T8" fmla="*/ 12 w 126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124">
                  <a:moveTo>
                    <a:pt x="12" y="0"/>
                  </a:moveTo>
                  <a:lnTo>
                    <a:pt x="126" y="112"/>
                  </a:lnTo>
                  <a:lnTo>
                    <a:pt x="114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0" name="Rectangle 80">
              <a:extLst>
                <a:ext uri="{FF2B5EF4-FFF2-40B4-BE49-F238E27FC236}">
                  <a16:creationId xmlns:a16="http://schemas.microsoft.com/office/drawing/2014/main" id="{3B74E803-8AA9-4287-8141-E626F262C5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2938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1" name="Freeform 81">
              <a:extLst>
                <a:ext uri="{FF2B5EF4-FFF2-40B4-BE49-F238E27FC236}">
                  <a16:creationId xmlns:a16="http://schemas.microsoft.com/office/drawing/2014/main" id="{ADEF97F0-BAF5-43E3-AA82-F2E23DC95CE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6725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3 w 125"/>
                <a:gd name="T3" fmla="*/ 0 h 124"/>
                <a:gd name="T4" fmla="*/ 125 w 125"/>
                <a:gd name="T5" fmla="*/ 12 h 124"/>
                <a:gd name="T6" fmla="*/ 12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3" y="0"/>
                  </a:lnTo>
                  <a:lnTo>
                    <a:pt x="125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2" name="Freeform 82">
              <a:extLst>
                <a:ext uri="{FF2B5EF4-FFF2-40B4-BE49-F238E27FC236}">
                  <a16:creationId xmlns:a16="http://schemas.microsoft.com/office/drawing/2014/main" id="{307E3894-7A3F-4A5F-A07F-252B23F479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6725" y="773113"/>
              <a:ext cx="198438" cy="196850"/>
            </a:xfrm>
            <a:custGeom>
              <a:avLst/>
              <a:gdLst>
                <a:gd name="T0" fmla="*/ 12 w 125"/>
                <a:gd name="T1" fmla="*/ 0 h 124"/>
                <a:gd name="T2" fmla="*/ 125 w 125"/>
                <a:gd name="T3" fmla="*/ 112 h 124"/>
                <a:gd name="T4" fmla="*/ 113 w 125"/>
                <a:gd name="T5" fmla="*/ 124 h 124"/>
                <a:gd name="T6" fmla="*/ 0 w 125"/>
                <a:gd name="T7" fmla="*/ 12 h 124"/>
                <a:gd name="T8" fmla="*/ 12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2" y="0"/>
                  </a:moveTo>
                  <a:lnTo>
                    <a:pt x="125" y="112"/>
                  </a:lnTo>
                  <a:lnTo>
                    <a:pt x="113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3" name="Rectangle 83">
              <a:extLst>
                <a:ext uri="{FF2B5EF4-FFF2-40B4-BE49-F238E27FC236}">
                  <a16:creationId xmlns:a16="http://schemas.microsoft.com/office/drawing/2014/main" id="{8627B043-FB38-4036-AA0F-4FF915A075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4025" y="755650"/>
              <a:ext cx="38100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4" name="Freeform 84">
              <a:extLst>
                <a:ext uri="{FF2B5EF4-FFF2-40B4-BE49-F238E27FC236}">
                  <a16:creationId xmlns:a16="http://schemas.microsoft.com/office/drawing/2014/main" id="{C4E2F9F2-DEEC-497E-9545-870F6F171D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9400" y="773113"/>
              <a:ext cx="196850" cy="196850"/>
            </a:xfrm>
            <a:custGeom>
              <a:avLst/>
              <a:gdLst>
                <a:gd name="T0" fmla="*/ 0 w 124"/>
                <a:gd name="T1" fmla="*/ 112 h 124"/>
                <a:gd name="T2" fmla="*/ 112 w 124"/>
                <a:gd name="T3" fmla="*/ 0 h 124"/>
                <a:gd name="T4" fmla="*/ 124 w 124"/>
                <a:gd name="T5" fmla="*/ 12 h 124"/>
                <a:gd name="T6" fmla="*/ 12 w 124"/>
                <a:gd name="T7" fmla="*/ 124 h 124"/>
                <a:gd name="T8" fmla="*/ 0 w 124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0" y="112"/>
                  </a:moveTo>
                  <a:lnTo>
                    <a:pt x="112" y="0"/>
                  </a:lnTo>
                  <a:lnTo>
                    <a:pt x="124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5" name="Freeform 85">
              <a:extLst>
                <a:ext uri="{FF2B5EF4-FFF2-40B4-BE49-F238E27FC236}">
                  <a16:creationId xmlns:a16="http://schemas.microsoft.com/office/drawing/2014/main" id="{4AB031BA-D544-424D-A63D-D3F155BAE2D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9400" y="773113"/>
              <a:ext cx="196850" cy="196850"/>
            </a:xfrm>
            <a:custGeom>
              <a:avLst/>
              <a:gdLst>
                <a:gd name="T0" fmla="*/ 12 w 124"/>
                <a:gd name="T1" fmla="*/ 0 h 124"/>
                <a:gd name="T2" fmla="*/ 124 w 124"/>
                <a:gd name="T3" fmla="*/ 112 h 124"/>
                <a:gd name="T4" fmla="*/ 112 w 124"/>
                <a:gd name="T5" fmla="*/ 124 h 124"/>
                <a:gd name="T6" fmla="*/ 0 w 124"/>
                <a:gd name="T7" fmla="*/ 12 h 124"/>
                <a:gd name="T8" fmla="*/ 12 w 12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12" y="0"/>
                  </a:moveTo>
                  <a:lnTo>
                    <a:pt x="124" y="112"/>
                  </a:lnTo>
                  <a:lnTo>
                    <a:pt x="112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6" name="Rectangle 86">
              <a:extLst>
                <a:ext uri="{FF2B5EF4-FFF2-40B4-BE49-F238E27FC236}">
                  <a16:creationId xmlns:a16="http://schemas.microsoft.com/office/drawing/2014/main" id="{609EB989-C3AA-4124-BF12-EE54B19782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6950" y="755650"/>
              <a:ext cx="825500" cy="396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7" name="Freeform 87">
              <a:extLst>
                <a:ext uri="{FF2B5EF4-FFF2-40B4-BE49-F238E27FC236}">
                  <a16:creationId xmlns:a16="http://schemas.microsoft.com/office/drawing/2014/main" id="{04F69E57-31A5-4D84-B9C7-D99B6C997E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6950" y="950913"/>
              <a:ext cx="1379538" cy="44450"/>
            </a:xfrm>
            <a:custGeom>
              <a:avLst/>
              <a:gdLst>
                <a:gd name="T0" fmla="*/ 869 w 869"/>
                <a:gd name="T1" fmla="*/ 0 h 28"/>
                <a:gd name="T2" fmla="*/ 869 w 869"/>
                <a:gd name="T3" fmla="*/ 28 h 28"/>
                <a:gd name="T4" fmla="*/ 0 w 869"/>
                <a:gd name="T5" fmla="*/ 28 h 28"/>
                <a:gd name="T6" fmla="*/ 0 w 869"/>
                <a:gd name="T7" fmla="*/ 0 h 28"/>
                <a:gd name="T8" fmla="*/ 777 w 869"/>
                <a:gd name="T9" fmla="*/ 0 h 28"/>
                <a:gd name="T10" fmla="*/ 869 w 869"/>
                <a:gd name="T11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9" h="28">
                  <a:moveTo>
                    <a:pt x="869" y="0"/>
                  </a:moveTo>
                  <a:lnTo>
                    <a:pt x="869" y="28"/>
                  </a:lnTo>
                  <a:lnTo>
                    <a:pt x="0" y="28"/>
                  </a:lnTo>
                  <a:lnTo>
                    <a:pt x="0" y="0"/>
                  </a:lnTo>
                  <a:lnTo>
                    <a:pt x="777" y="0"/>
                  </a:lnTo>
                  <a:lnTo>
                    <a:pt x="86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8" name="Freeform 88">
              <a:extLst>
                <a:ext uri="{FF2B5EF4-FFF2-40B4-BE49-F238E27FC236}">
                  <a16:creationId xmlns:a16="http://schemas.microsoft.com/office/drawing/2014/main" id="{43899934-8839-4E21-B576-07FCE832DE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6950" y="950913"/>
              <a:ext cx="1379538" cy="44450"/>
            </a:xfrm>
            <a:custGeom>
              <a:avLst/>
              <a:gdLst>
                <a:gd name="T0" fmla="*/ 869 w 869"/>
                <a:gd name="T1" fmla="*/ 0 h 28"/>
                <a:gd name="T2" fmla="*/ 869 w 869"/>
                <a:gd name="T3" fmla="*/ 28 h 28"/>
                <a:gd name="T4" fmla="*/ 0 w 869"/>
                <a:gd name="T5" fmla="*/ 28 h 28"/>
                <a:gd name="T6" fmla="*/ 0 w 869"/>
                <a:gd name="T7" fmla="*/ 0 h 28"/>
                <a:gd name="T8" fmla="*/ 777 w 869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9" h="28">
                  <a:moveTo>
                    <a:pt x="869" y="0"/>
                  </a:moveTo>
                  <a:lnTo>
                    <a:pt x="869" y="28"/>
                  </a:lnTo>
                  <a:lnTo>
                    <a:pt x="0" y="28"/>
                  </a:lnTo>
                  <a:lnTo>
                    <a:pt x="0" y="0"/>
                  </a:lnTo>
                  <a:lnTo>
                    <a:pt x="777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9" name="Rectangle 89">
              <a:extLst>
                <a:ext uri="{FF2B5EF4-FFF2-40B4-BE49-F238E27FC236}">
                  <a16:creationId xmlns:a16="http://schemas.microsoft.com/office/drawing/2014/main" id="{3A547007-962A-4859-8EF0-E3835B42A8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4350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0" name="Freeform 90">
              <a:extLst>
                <a:ext uri="{FF2B5EF4-FFF2-40B4-BE49-F238E27FC236}">
                  <a16:creationId xmlns:a16="http://schemas.microsoft.com/office/drawing/2014/main" id="{6D4531AB-67F7-4414-8AE1-C1A7F4C832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138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3 w 125"/>
                <a:gd name="T3" fmla="*/ 0 h 124"/>
                <a:gd name="T4" fmla="*/ 125 w 125"/>
                <a:gd name="T5" fmla="*/ 12 h 124"/>
                <a:gd name="T6" fmla="*/ 12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3" y="0"/>
                  </a:lnTo>
                  <a:lnTo>
                    <a:pt x="125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1" name="Freeform 91">
              <a:extLst>
                <a:ext uri="{FF2B5EF4-FFF2-40B4-BE49-F238E27FC236}">
                  <a16:creationId xmlns:a16="http://schemas.microsoft.com/office/drawing/2014/main" id="{AB47AAE3-5AC4-4D70-846B-5016B4D9FE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138" y="773113"/>
              <a:ext cx="198438" cy="196850"/>
            </a:xfrm>
            <a:custGeom>
              <a:avLst/>
              <a:gdLst>
                <a:gd name="T0" fmla="*/ 12 w 125"/>
                <a:gd name="T1" fmla="*/ 0 h 124"/>
                <a:gd name="T2" fmla="*/ 125 w 125"/>
                <a:gd name="T3" fmla="*/ 112 h 124"/>
                <a:gd name="T4" fmla="*/ 113 w 125"/>
                <a:gd name="T5" fmla="*/ 124 h 124"/>
                <a:gd name="T6" fmla="*/ 0 w 125"/>
                <a:gd name="T7" fmla="*/ 12 h 124"/>
                <a:gd name="T8" fmla="*/ 12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2" y="0"/>
                  </a:moveTo>
                  <a:lnTo>
                    <a:pt x="125" y="112"/>
                  </a:lnTo>
                  <a:lnTo>
                    <a:pt x="113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2" name="Rectangle 92">
              <a:extLst>
                <a:ext uri="{FF2B5EF4-FFF2-40B4-BE49-F238E27FC236}">
                  <a16:creationId xmlns:a16="http://schemas.microsoft.com/office/drawing/2014/main" id="{72D66BC9-6A3D-44E7-B159-1474E682EA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5438" y="755650"/>
              <a:ext cx="38100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3" name="Freeform 93">
              <a:extLst>
                <a:ext uri="{FF2B5EF4-FFF2-40B4-BE49-F238E27FC236}">
                  <a16:creationId xmlns:a16="http://schemas.microsoft.com/office/drawing/2014/main" id="{C771350C-7647-4ED2-9C45-226657DB68C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813" y="773113"/>
              <a:ext cx="196850" cy="196850"/>
            </a:xfrm>
            <a:custGeom>
              <a:avLst/>
              <a:gdLst>
                <a:gd name="T0" fmla="*/ 0 w 124"/>
                <a:gd name="T1" fmla="*/ 112 h 124"/>
                <a:gd name="T2" fmla="*/ 112 w 124"/>
                <a:gd name="T3" fmla="*/ 0 h 124"/>
                <a:gd name="T4" fmla="*/ 124 w 124"/>
                <a:gd name="T5" fmla="*/ 12 h 124"/>
                <a:gd name="T6" fmla="*/ 10 w 124"/>
                <a:gd name="T7" fmla="*/ 124 h 124"/>
                <a:gd name="T8" fmla="*/ 0 w 124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0" y="112"/>
                  </a:moveTo>
                  <a:lnTo>
                    <a:pt x="112" y="0"/>
                  </a:lnTo>
                  <a:lnTo>
                    <a:pt x="124" y="12"/>
                  </a:lnTo>
                  <a:lnTo>
                    <a:pt x="10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" name="Freeform 94">
              <a:extLst>
                <a:ext uri="{FF2B5EF4-FFF2-40B4-BE49-F238E27FC236}">
                  <a16:creationId xmlns:a16="http://schemas.microsoft.com/office/drawing/2014/main" id="{153FFCFF-6D2F-4403-A056-ED8EF797C1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813" y="773113"/>
              <a:ext cx="196850" cy="196850"/>
            </a:xfrm>
            <a:custGeom>
              <a:avLst/>
              <a:gdLst>
                <a:gd name="T0" fmla="*/ 10 w 124"/>
                <a:gd name="T1" fmla="*/ 0 h 124"/>
                <a:gd name="T2" fmla="*/ 124 w 124"/>
                <a:gd name="T3" fmla="*/ 112 h 124"/>
                <a:gd name="T4" fmla="*/ 112 w 124"/>
                <a:gd name="T5" fmla="*/ 124 h 124"/>
                <a:gd name="T6" fmla="*/ 0 w 124"/>
                <a:gd name="T7" fmla="*/ 12 h 124"/>
                <a:gd name="T8" fmla="*/ 10 w 12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10" y="0"/>
                  </a:moveTo>
                  <a:lnTo>
                    <a:pt x="124" y="112"/>
                  </a:lnTo>
                  <a:lnTo>
                    <a:pt x="112" y="124"/>
                  </a:lnTo>
                  <a:lnTo>
                    <a:pt x="0" y="12"/>
                  </a:lnTo>
                  <a:lnTo>
                    <a:pt x="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5" name="Rectangle 95">
              <a:extLst>
                <a:ext uri="{FF2B5EF4-FFF2-40B4-BE49-F238E27FC236}">
                  <a16:creationId xmlns:a16="http://schemas.microsoft.com/office/drawing/2014/main" id="{D9529107-5D8E-4864-AE1A-9965A6720B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4938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6" name="Freeform 96">
              <a:extLst>
                <a:ext uri="{FF2B5EF4-FFF2-40B4-BE49-F238E27FC236}">
                  <a16:creationId xmlns:a16="http://schemas.microsoft.com/office/drawing/2014/main" id="{9818548D-7A7C-4A5D-ACD0-096A1FDABE76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725" y="773113"/>
              <a:ext cx="201613" cy="196850"/>
            </a:xfrm>
            <a:custGeom>
              <a:avLst/>
              <a:gdLst>
                <a:gd name="T0" fmla="*/ 0 w 127"/>
                <a:gd name="T1" fmla="*/ 112 h 124"/>
                <a:gd name="T2" fmla="*/ 115 w 127"/>
                <a:gd name="T3" fmla="*/ 0 h 124"/>
                <a:gd name="T4" fmla="*/ 127 w 127"/>
                <a:gd name="T5" fmla="*/ 12 h 124"/>
                <a:gd name="T6" fmla="*/ 12 w 127"/>
                <a:gd name="T7" fmla="*/ 124 h 124"/>
                <a:gd name="T8" fmla="*/ 0 w 127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24">
                  <a:moveTo>
                    <a:pt x="0" y="112"/>
                  </a:moveTo>
                  <a:lnTo>
                    <a:pt x="115" y="0"/>
                  </a:lnTo>
                  <a:lnTo>
                    <a:pt x="127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7" name="Freeform 97">
              <a:extLst>
                <a:ext uri="{FF2B5EF4-FFF2-40B4-BE49-F238E27FC236}">
                  <a16:creationId xmlns:a16="http://schemas.microsoft.com/office/drawing/2014/main" id="{79A152FC-C82C-4FAC-BEBA-04198D2E4EA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725" y="773113"/>
              <a:ext cx="201613" cy="196850"/>
            </a:xfrm>
            <a:custGeom>
              <a:avLst/>
              <a:gdLst>
                <a:gd name="T0" fmla="*/ 12 w 127"/>
                <a:gd name="T1" fmla="*/ 0 h 124"/>
                <a:gd name="T2" fmla="*/ 127 w 127"/>
                <a:gd name="T3" fmla="*/ 112 h 124"/>
                <a:gd name="T4" fmla="*/ 115 w 127"/>
                <a:gd name="T5" fmla="*/ 124 h 124"/>
                <a:gd name="T6" fmla="*/ 0 w 127"/>
                <a:gd name="T7" fmla="*/ 12 h 124"/>
                <a:gd name="T8" fmla="*/ 12 w 127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24">
                  <a:moveTo>
                    <a:pt x="12" y="0"/>
                  </a:moveTo>
                  <a:lnTo>
                    <a:pt x="127" y="112"/>
                  </a:lnTo>
                  <a:lnTo>
                    <a:pt x="115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8" name="Rectangle 98">
              <a:extLst>
                <a:ext uri="{FF2B5EF4-FFF2-40B4-BE49-F238E27FC236}">
                  <a16:creationId xmlns:a16="http://schemas.microsoft.com/office/drawing/2014/main" id="{4E1C45EC-79CE-428D-A47F-FFFF9EC746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6025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9" name="Freeform 99">
              <a:extLst>
                <a:ext uri="{FF2B5EF4-FFF2-40B4-BE49-F238E27FC236}">
                  <a16:creationId xmlns:a16="http://schemas.microsoft.com/office/drawing/2014/main" id="{6F10D84E-8E4F-4F18-96BE-40655506F7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1400" y="773113"/>
              <a:ext cx="196850" cy="196850"/>
            </a:xfrm>
            <a:custGeom>
              <a:avLst/>
              <a:gdLst>
                <a:gd name="T0" fmla="*/ 0 w 124"/>
                <a:gd name="T1" fmla="*/ 112 h 124"/>
                <a:gd name="T2" fmla="*/ 112 w 124"/>
                <a:gd name="T3" fmla="*/ 0 h 124"/>
                <a:gd name="T4" fmla="*/ 124 w 124"/>
                <a:gd name="T5" fmla="*/ 12 h 124"/>
                <a:gd name="T6" fmla="*/ 12 w 124"/>
                <a:gd name="T7" fmla="*/ 124 h 124"/>
                <a:gd name="T8" fmla="*/ 0 w 124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0" y="112"/>
                  </a:moveTo>
                  <a:lnTo>
                    <a:pt x="112" y="0"/>
                  </a:lnTo>
                  <a:lnTo>
                    <a:pt x="124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0" name="Freeform 100">
              <a:extLst>
                <a:ext uri="{FF2B5EF4-FFF2-40B4-BE49-F238E27FC236}">
                  <a16:creationId xmlns:a16="http://schemas.microsoft.com/office/drawing/2014/main" id="{3CFF6E1D-E909-4FBC-9853-C3724287CD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1400" y="773113"/>
              <a:ext cx="196850" cy="196850"/>
            </a:xfrm>
            <a:custGeom>
              <a:avLst/>
              <a:gdLst>
                <a:gd name="T0" fmla="*/ 12 w 124"/>
                <a:gd name="T1" fmla="*/ 0 h 124"/>
                <a:gd name="T2" fmla="*/ 124 w 124"/>
                <a:gd name="T3" fmla="*/ 112 h 124"/>
                <a:gd name="T4" fmla="*/ 112 w 124"/>
                <a:gd name="T5" fmla="*/ 124 h 124"/>
                <a:gd name="T6" fmla="*/ 0 w 124"/>
                <a:gd name="T7" fmla="*/ 12 h 124"/>
                <a:gd name="T8" fmla="*/ 12 w 12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12" y="0"/>
                  </a:moveTo>
                  <a:lnTo>
                    <a:pt x="124" y="112"/>
                  </a:lnTo>
                  <a:lnTo>
                    <a:pt x="112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1" name="Freeform 101">
              <a:extLst>
                <a:ext uri="{FF2B5EF4-FFF2-40B4-BE49-F238E27FC236}">
                  <a16:creationId xmlns:a16="http://schemas.microsoft.com/office/drawing/2014/main" id="{A99B665C-0E5C-4FFF-BA78-77A5B0745A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2513" y="628650"/>
              <a:ext cx="652463" cy="474662"/>
            </a:xfrm>
            <a:custGeom>
              <a:avLst/>
              <a:gdLst>
                <a:gd name="T0" fmla="*/ 205 w 205"/>
                <a:gd name="T1" fmla="*/ 149 h 149"/>
                <a:gd name="T2" fmla="*/ 0 w 205"/>
                <a:gd name="T3" fmla="*/ 149 h 149"/>
                <a:gd name="T4" fmla="*/ 0 w 205"/>
                <a:gd name="T5" fmla="*/ 0 h 149"/>
                <a:gd name="T6" fmla="*/ 125 w 205"/>
                <a:gd name="T7" fmla="*/ 0 h 149"/>
                <a:gd name="T8" fmla="*/ 205 w 205"/>
                <a:gd name="T9" fmla="*/ 67 h 149"/>
                <a:gd name="T10" fmla="*/ 205 w 205"/>
                <a:gd name="T11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5" h="149">
                  <a:moveTo>
                    <a:pt x="205" y="149"/>
                  </a:move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5" y="0"/>
                    <a:pt x="125" y="0"/>
                    <a:pt x="125" y="0"/>
                  </a:cubicBezTo>
                  <a:cubicBezTo>
                    <a:pt x="169" y="0"/>
                    <a:pt x="205" y="30"/>
                    <a:pt x="205" y="67"/>
                  </a:cubicBezTo>
                  <a:lnTo>
                    <a:pt x="205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12" name="Rectangle 102">
              <a:extLst>
                <a:ext uri="{FF2B5EF4-FFF2-40B4-BE49-F238E27FC236}">
                  <a16:creationId xmlns:a16="http://schemas.microsoft.com/office/drawing/2014/main" id="{B974D30D-4AFF-4CC4-A9F4-4F068DD71C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38" y="698500"/>
              <a:ext cx="219075" cy="49053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3" name="Freeform 103">
              <a:extLst>
                <a:ext uri="{FF2B5EF4-FFF2-40B4-BE49-F238E27FC236}">
                  <a16:creationId xmlns:a16="http://schemas.microsoft.com/office/drawing/2014/main" id="{194CDACC-7B64-424A-B7B7-5FC78105EA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163" y="1588"/>
              <a:ext cx="3952875" cy="977900"/>
            </a:xfrm>
            <a:custGeom>
              <a:avLst/>
              <a:gdLst>
                <a:gd name="T0" fmla="*/ 2474 w 2490"/>
                <a:gd name="T1" fmla="*/ 616 h 616"/>
                <a:gd name="T2" fmla="*/ 580 w 2490"/>
                <a:gd name="T3" fmla="*/ 48 h 616"/>
                <a:gd name="T4" fmla="*/ 28 w 2490"/>
                <a:gd name="T5" fmla="*/ 469 h 616"/>
                <a:gd name="T6" fmla="*/ 0 w 2490"/>
                <a:gd name="T7" fmla="*/ 437 h 616"/>
                <a:gd name="T8" fmla="*/ 572 w 2490"/>
                <a:gd name="T9" fmla="*/ 0 h 616"/>
                <a:gd name="T10" fmla="*/ 2490 w 2490"/>
                <a:gd name="T11" fmla="*/ 578 h 616"/>
                <a:gd name="T12" fmla="*/ 2474 w 2490"/>
                <a:gd name="T13" fmla="*/ 616 h 6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90" h="616">
                  <a:moveTo>
                    <a:pt x="2474" y="616"/>
                  </a:moveTo>
                  <a:lnTo>
                    <a:pt x="580" y="48"/>
                  </a:lnTo>
                  <a:lnTo>
                    <a:pt x="28" y="469"/>
                  </a:lnTo>
                  <a:lnTo>
                    <a:pt x="0" y="437"/>
                  </a:lnTo>
                  <a:lnTo>
                    <a:pt x="572" y="0"/>
                  </a:lnTo>
                  <a:lnTo>
                    <a:pt x="2490" y="578"/>
                  </a:lnTo>
                  <a:lnTo>
                    <a:pt x="2474" y="6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4" name="Rectangle 104">
              <a:extLst>
                <a:ext uri="{FF2B5EF4-FFF2-40B4-BE49-F238E27FC236}">
                  <a16:creationId xmlns:a16="http://schemas.microsoft.com/office/drawing/2014/main" id="{D384D77B-19FF-4A4C-919B-F2C842BCA8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4188" y="966788"/>
              <a:ext cx="44450" cy="10128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5" name="Rectangle 106">
              <a:extLst>
                <a:ext uri="{FF2B5EF4-FFF2-40B4-BE49-F238E27FC236}">
                  <a16:creationId xmlns:a16="http://schemas.microsoft.com/office/drawing/2014/main" id="{9C19AC21-D1C4-4E82-AA94-91628E74C3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338" y="1855788"/>
              <a:ext cx="187325" cy="1238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6" name="Rectangle 107">
              <a:extLst>
                <a:ext uri="{FF2B5EF4-FFF2-40B4-BE49-F238E27FC236}">
                  <a16:creationId xmlns:a16="http://schemas.microsoft.com/office/drawing/2014/main" id="{1896C681-F7B5-443C-8208-6766A83F0A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4825" y="752475"/>
              <a:ext cx="771525" cy="365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7" name="Freeform 108">
              <a:extLst>
                <a:ext uri="{FF2B5EF4-FFF2-40B4-BE49-F238E27FC236}">
                  <a16:creationId xmlns:a16="http://schemas.microsoft.com/office/drawing/2014/main" id="{446E1571-4E88-4932-ABCA-BC7A526844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4825" y="900113"/>
              <a:ext cx="1287463" cy="88900"/>
            </a:xfrm>
            <a:custGeom>
              <a:avLst/>
              <a:gdLst>
                <a:gd name="T0" fmla="*/ 0 w 811"/>
                <a:gd name="T1" fmla="*/ 56 h 56"/>
                <a:gd name="T2" fmla="*/ 0 w 811"/>
                <a:gd name="T3" fmla="*/ 30 h 56"/>
                <a:gd name="T4" fmla="*/ 725 w 811"/>
                <a:gd name="T5" fmla="*/ 30 h 56"/>
                <a:gd name="T6" fmla="*/ 735 w 811"/>
                <a:gd name="T7" fmla="*/ 0 h 56"/>
                <a:gd name="T8" fmla="*/ 811 w 811"/>
                <a:gd name="T9" fmla="*/ 30 h 56"/>
                <a:gd name="T10" fmla="*/ 811 w 811"/>
                <a:gd name="T11" fmla="*/ 56 h 56"/>
                <a:gd name="T12" fmla="*/ 0 w 811"/>
                <a:gd name="T13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1" h="56">
                  <a:moveTo>
                    <a:pt x="0" y="56"/>
                  </a:moveTo>
                  <a:lnTo>
                    <a:pt x="0" y="30"/>
                  </a:lnTo>
                  <a:lnTo>
                    <a:pt x="725" y="30"/>
                  </a:lnTo>
                  <a:lnTo>
                    <a:pt x="735" y="0"/>
                  </a:lnTo>
                  <a:lnTo>
                    <a:pt x="811" y="30"/>
                  </a:lnTo>
                  <a:lnTo>
                    <a:pt x="811" y="56"/>
                  </a:lnTo>
                  <a:lnTo>
                    <a:pt x="0" y="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8" name="Rectangle 109">
              <a:extLst>
                <a:ext uri="{FF2B5EF4-FFF2-40B4-BE49-F238E27FC236}">
                  <a16:creationId xmlns:a16="http://schemas.microsoft.com/office/drawing/2014/main" id="{09454984-3D2E-4CFF-A097-F9E3D62A2B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1425" y="752475"/>
              <a:ext cx="34925" cy="2143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9" name="Rectangle 110">
              <a:extLst>
                <a:ext uri="{FF2B5EF4-FFF2-40B4-BE49-F238E27FC236}">
                  <a16:creationId xmlns:a16="http://schemas.microsoft.com/office/drawing/2014/main" id="{C26BFF5D-8621-4E6E-B808-8010A448B8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9700" y="820738"/>
              <a:ext cx="38100" cy="1333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0" name="Freeform 111">
              <a:extLst>
                <a:ext uri="{FF2B5EF4-FFF2-40B4-BE49-F238E27FC236}">
                  <a16:creationId xmlns:a16="http://schemas.microsoft.com/office/drawing/2014/main" id="{037CB93C-3247-4820-9A14-EBFA4B5920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4738" y="768350"/>
              <a:ext cx="185738" cy="185737"/>
            </a:xfrm>
            <a:custGeom>
              <a:avLst/>
              <a:gdLst>
                <a:gd name="T0" fmla="*/ 0 w 117"/>
                <a:gd name="T1" fmla="*/ 105 h 117"/>
                <a:gd name="T2" fmla="*/ 107 w 117"/>
                <a:gd name="T3" fmla="*/ 0 h 117"/>
                <a:gd name="T4" fmla="*/ 117 w 117"/>
                <a:gd name="T5" fmla="*/ 11 h 117"/>
                <a:gd name="T6" fmla="*/ 12 w 117"/>
                <a:gd name="T7" fmla="*/ 117 h 117"/>
                <a:gd name="T8" fmla="*/ 0 w 117"/>
                <a:gd name="T9" fmla="*/ 10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117">
                  <a:moveTo>
                    <a:pt x="0" y="105"/>
                  </a:moveTo>
                  <a:lnTo>
                    <a:pt x="107" y="0"/>
                  </a:lnTo>
                  <a:lnTo>
                    <a:pt x="117" y="11"/>
                  </a:lnTo>
                  <a:lnTo>
                    <a:pt x="12" y="117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1" name="Freeform 112">
              <a:extLst>
                <a:ext uri="{FF2B5EF4-FFF2-40B4-BE49-F238E27FC236}">
                  <a16:creationId xmlns:a16="http://schemas.microsoft.com/office/drawing/2014/main" id="{DE4B601E-E703-4D3D-B3F1-6127F9F49E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7300" y="814388"/>
              <a:ext cx="142875" cy="139700"/>
            </a:xfrm>
            <a:custGeom>
              <a:avLst/>
              <a:gdLst>
                <a:gd name="T0" fmla="*/ 0 w 90"/>
                <a:gd name="T1" fmla="*/ 78 h 88"/>
                <a:gd name="T2" fmla="*/ 78 w 90"/>
                <a:gd name="T3" fmla="*/ 0 h 88"/>
                <a:gd name="T4" fmla="*/ 90 w 90"/>
                <a:gd name="T5" fmla="*/ 10 h 88"/>
                <a:gd name="T6" fmla="*/ 12 w 90"/>
                <a:gd name="T7" fmla="*/ 88 h 88"/>
                <a:gd name="T8" fmla="*/ 0 w 90"/>
                <a:gd name="T9" fmla="*/ 7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88">
                  <a:moveTo>
                    <a:pt x="0" y="78"/>
                  </a:moveTo>
                  <a:lnTo>
                    <a:pt x="78" y="0"/>
                  </a:lnTo>
                  <a:lnTo>
                    <a:pt x="90" y="10"/>
                  </a:lnTo>
                  <a:lnTo>
                    <a:pt x="12" y="88"/>
                  </a:lnTo>
                  <a:lnTo>
                    <a:pt x="0" y="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2" name="Freeform 113">
              <a:extLst>
                <a:ext uri="{FF2B5EF4-FFF2-40B4-BE49-F238E27FC236}">
                  <a16:creationId xmlns:a16="http://schemas.microsoft.com/office/drawing/2014/main" id="{574109E1-5B87-4AA6-879D-810D9ADE0C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4738" y="768350"/>
              <a:ext cx="185738" cy="185737"/>
            </a:xfrm>
            <a:custGeom>
              <a:avLst/>
              <a:gdLst>
                <a:gd name="T0" fmla="*/ 12 w 117"/>
                <a:gd name="T1" fmla="*/ 0 h 117"/>
                <a:gd name="T2" fmla="*/ 117 w 117"/>
                <a:gd name="T3" fmla="*/ 105 h 117"/>
                <a:gd name="T4" fmla="*/ 107 w 117"/>
                <a:gd name="T5" fmla="*/ 117 h 117"/>
                <a:gd name="T6" fmla="*/ 0 w 117"/>
                <a:gd name="T7" fmla="*/ 11 h 117"/>
                <a:gd name="T8" fmla="*/ 12 w 117"/>
                <a:gd name="T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117">
                  <a:moveTo>
                    <a:pt x="12" y="0"/>
                  </a:moveTo>
                  <a:lnTo>
                    <a:pt x="117" y="105"/>
                  </a:lnTo>
                  <a:lnTo>
                    <a:pt x="107" y="117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3" name="Rectangle 114">
              <a:extLst>
                <a:ext uri="{FF2B5EF4-FFF2-40B4-BE49-F238E27FC236}">
                  <a16:creationId xmlns:a16="http://schemas.microsoft.com/office/drawing/2014/main" id="{5A6A4423-CE21-48FF-92E0-B225745A38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2038" y="752475"/>
              <a:ext cx="38100" cy="2143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" name="Freeform 115">
              <a:extLst>
                <a:ext uri="{FF2B5EF4-FFF2-40B4-BE49-F238E27FC236}">
                  <a16:creationId xmlns:a16="http://schemas.microsoft.com/office/drawing/2014/main" id="{769BCA61-B2F8-4C09-ADE5-E8ABC731EB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0113" y="768350"/>
              <a:ext cx="184150" cy="185737"/>
            </a:xfrm>
            <a:custGeom>
              <a:avLst/>
              <a:gdLst>
                <a:gd name="T0" fmla="*/ 0 w 116"/>
                <a:gd name="T1" fmla="*/ 105 h 117"/>
                <a:gd name="T2" fmla="*/ 104 w 116"/>
                <a:gd name="T3" fmla="*/ 0 h 117"/>
                <a:gd name="T4" fmla="*/ 116 w 116"/>
                <a:gd name="T5" fmla="*/ 11 h 117"/>
                <a:gd name="T6" fmla="*/ 10 w 116"/>
                <a:gd name="T7" fmla="*/ 117 h 117"/>
                <a:gd name="T8" fmla="*/ 0 w 116"/>
                <a:gd name="T9" fmla="*/ 10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7">
                  <a:moveTo>
                    <a:pt x="0" y="105"/>
                  </a:moveTo>
                  <a:lnTo>
                    <a:pt x="104" y="0"/>
                  </a:lnTo>
                  <a:lnTo>
                    <a:pt x="116" y="11"/>
                  </a:lnTo>
                  <a:lnTo>
                    <a:pt x="10" y="117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" name="Freeform 116">
              <a:extLst>
                <a:ext uri="{FF2B5EF4-FFF2-40B4-BE49-F238E27FC236}">
                  <a16:creationId xmlns:a16="http://schemas.microsoft.com/office/drawing/2014/main" id="{F5A1C68A-5770-43CB-8EC9-012944E96B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0113" y="768350"/>
              <a:ext cx="184150" cy="185737"/>
            </a:xfrm>
            <a:custGeom>
              <a:avLst/>
              <a:gdLst>
                <a:gd name="T0" fmla="*/ 10 w 116"/>
                <a:gd name="T1" fmla="*/ 0 h 117"/>
                <a:gd name="T2" fmla="*/ 116 w 116"/>
                <a:gd name="T3" fmla="*/ 105 h 117"/>
                <a:gd name="T4" fmla="*/ 104 w 116"/>
                <a:gd name="T5" fmla="*/ 117 h 117"/>
                <a:gd name="T6" fmla="*/ 0 w 116"/>
                <a:gd name="T7" fmla="*/ 11 h 117"/>
                <a:gd name="T8" fmla="*/ 10 w 116"/>
                <a:gd name="T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7">
                  <a:moveTo>
                    <a:pt x="10" y="0"/>
                  </a:moveTo>
                  <a:lnTo>
                    <a:pt x="116" y="105"/>
                  </a:lnTo>
                  <a:lnTo>
                    <a:pt x="104" y="117"/>
                  </a:lnTo>
                  <a:lnTo>
                    <a:pt x="0" y="11"/>
                  </a:lnTo>
                  <a:lnTo>
                    <a:pt x="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6" name="Rectangle 117">
              <a:extLst>
                <a:ext uri="{FF2B5EF4-FFF2-40B4-BE49-F238E27FC236}">
                  <a16:creationId xmlns:a16="http://schemas.microsoft.com/office/drawing/2014/main" id="{FC862A23-7644-441F-B977-77C2387D4B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7413" y="752475"/>
              <a:ext cx="38100" cy="2143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7" name="Freeform 118">
              <a:extLst>
                <a:ext uri="{FF2B5EF4-FFF2-40B4-BE49-F238E27FC236}">
                  <a16:creationId xmlns:a16="http://schemas.microsoft.com/office/drawing/2014/main" id="{F6298B22-39C5-4E7F-A5E6-AAF85D2011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0725" y="768350"/>
              <a:ext cx="188913" cy="185737"/>
            </a:xfrm>
            <a:custGeom>
              <a:avLst/>
              <a:gdLst>
                <a:gd name="T0" fmla="*/ 0 w 119"/>
                <a:gd name="T1" fmla="*/ 105 h 117"/>
                <a:gd name="T2" fmla="*/ 107 w 119"/>
                <a:gd name="T3" fmla="*/ 0 h 117"/>
                <a:gd name="T4" fmla="*/ 119 w 119"/>
                <a:gd name="T5" fmla="*/ 11 h 117"/>
                <a:gd name="T6" fmla="*/ 12 w 119"/>
                <a:gd name="T7" fmla="*/ 117 h 117"/>
                <a:gd name="T8" fmla="*/ 0 w 119"/>
                <a:gd name="T9" fmla="*/ 10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" h="117">
                  <a:moveTo>
                    <a:pt x="0" y="105"/>
                  </a:moveTo>
                  <a:lnTo>
                    <a:pt x="107" y="0"/>
                  </a:lnTo>
                  <a:lnTo>
                    <a:pt x="119" y="11"/>
                  </a:lnTo>
                  <a:lnTo>
                    <a:pt x="12" y="117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8" name="Freeform 119">
              <a:extLst>
                <a:ext uri="{FF2B5EF4-FFF2-40B4-BE49-F238E27FC236}">
                  <a16:creationId xmlns:a16="http://schemas.microsoft.com/office/drawing/2014/main" id="{DCA08310-D2EA-4BB8-B850-2C098C7579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0725" y="768350"/>
              <a:ext cx="188913" cy="185737"/>
            </a:xfrm>
            <a:custGeom>
              <a:avLst/>
              <a:gdLst>
                <a:gd name="T0" fmla="*/ 12 w 119"/>
                <a:gd name="T1" fmla="*/ 0 h 117"/>
                <a:gd name="T2" fmla="*/ 119 w 119"/>
                <a:gd name="T3" fmla="*/ 105 h 117"/>
                <a:gd name="T4" fmla="*/ 107 w 119"/>
                <a:gd name="T5" fmla="*/ 117 h 117"/>
                <a:gd name="T6" fmla="*/ 0 w 119"/>
                <a:gd name="T7" fmla="*/ 11 h 117"/>
                <a:gd name="T8" fmla="*/ 12 w 119"/>
                <a:gd name="T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" h="117">
                  <a:moveTo>
                    <a:pt x="12" y="0"/>
                  </a:moveTo>
                  <a:lnTo>
                    <a:pt x="119" y="105"/>
                  </a:lnTo>
                  <a:lnTo>
                    <a:pt x="107" y="117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9" name="Rectangle 120">
              <a:extLst>
                <a:ext uri="{FF2B5EF4-FFF2-40B4-BE49-F238E27FC236}">
                  <a16:creationId xmlns:a16="http://schemas.microsoft.com/office/drawing/2014/main" id="{84BBEA96-0343-4932-B34F-13B63AE3B7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1200" y="752475"/>
              <a:ext cx="34925" cy="2143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0" name="Freeform 121">
              <a:extLst>
                <a:ext uri="{FF2B5EF4-FFF2-40B4-BE49-F238E27FC236}">
                  <a16:creationId xmlns:a16="http://schemas.microsoft.com/office/drawing/2014/main" id="{519AD5CD-442F-42BA-9387-A7A89B4B78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100" y="768350"/>
              <a:ext cx="184150" cy="185737"/>
            </a:xfrm>
            <a:custGeom>
              <a:avLst/>
              <a:gdLst>
                <a:gd name="T0" fmla="*/ 0 w 116"/>
                <a:gd name="T1" fmla="*/ 105 h 117"/>
                <a:gd name="T2" fmla="*/ 106 w 116"/>
                <a:gd name="T3" fmla="*/ 0 h 117"/>
                <a:gd name="T4" fmla="*/ 116 w 116"/>
                <a:gd name="T5" fmla="*/ 11 h 117"/>
                <a:gd name="T6" fmla="*/ 12 w 116"/>
                <a:gd name="T7" fmla="*/ 117 h 117"/>
                <a:gd name="T8" fmla="*/ 0 w 116"/>
                <a:gd name="T9" fmla="*/ 10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7">
                  <a:moveTo>
                    <a:pt x="0" y="105"/>
                  </a:moveTo>
                  <a:lnTo>
                    <a:pt x="106" y="0"/>
                  </a:lnTo>
                  <a:lnTo>
                    <a:pt x="116" y="11"/>
                  </a:lnTo>
                  <a:lnTo>
                    <a:pt x="12" y="117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1" name="Freeform 122">
              <a:extLst>
                <a:ext uri="{FF2B5EF4-FFF2-40B4-BE49-F238E27FC236}">
                  <a16:creationId xmlns:a16="http://schemas.microsoft.com/office/drawing/2014/main" id="{BA7498D6-BC0F-4CC5-9DE0-74C4F281CB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100" y="768350"/>
              <a:ext cx="184150" cy="185737"/>
            </a:xfrm>
            <a:custGeom>
              <a:avLst/>
              <a:gdLst>
                <a:gd name="T0" fmla="*/ 12 w 116"/>
                <a:gd name="T1" fmla="*/ 0 h 117"/>
                <a:gd name="T2" fmla="*/ 116 w 116"/>
                <a:gd name="T3" fmla="*/ 105 h 117"/>
                <a:gd name="T4" fmla="*/ 106 w 116"/>
                <a:gd name="T5" fmla="*/ 117 h 117"/>
                <a:gd name="T6" fmla="*/ 0 w 116"/>
                <a:gd name="T7" fmla="*/ 11 h 117"/>
                <a:gd name="T8" fmla="*/ 12 w 116"/>
                <a:gd name="T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7">
                  <a:moveTo>
                    <a:pt x="12" y="0"/>
                  </a:moveTo>
                  <a:lnTo>
                    <a:pt x="116" y="105"/>
                  </a:lnTo>
                  <a:lnTo>
                    <a:pt x="106" y="117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2" name="Rectangle 124">
              <a:extLst>
                <a:ext uri="{FF2B5EF4-FFF2-40B4-BE49-F238E27FC236}">
                  <a16:creationId xmlns:a16="http://schemas.microsoft.com/office/drawing/2014/main" id="{DCC0D9F8-0015-4C19-9160-97B4BAFD2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5" y="695325"/>
              <a:ext cx="206375" cy="676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3" name="Freeform 125">
              <a:extLst>
                <a:ext uri="{FF2B5EF4-FFF2-40B4-BE49-F238E27FC236}">
                  <a16:creationId xmlns:a16="http://schemas.microsoft.com/office/drawing/2014/main" id="{6E1F13AD-660F-45DB-978A-9390A0228C03}"/>
                </a:ext>
              </a:extLst>
            </p:cNvPr>
            <p:cNvSpPr>
              <a:spLocks/>
            </p:cNvSpPr>
            <p:nvPr/>
          </p:nvSpPr>
          <p:spPr bwMode="auto">
            <a:xfrm>
              <a:off x="752475" y="4430713"/>
              <a:ext cx="1154113" cy="207962"/>
            </a:xfrm>
            <a:custGeom>
              <a:avLst/>
              <a:gdLst>
                <a:gd name="T0" fmla="*/ 362 w 362"/>
                <a:gd name="T1" fmla="*/ 31 h 65"/>
                <a:gd name="T2" fmla="*/ 362 w 362"/>
                <a:gd name="T3" fmla="*/ 65 h 65"/>
                <a:gd name="T4" fmla="*/ 0 w 362"/>
                <a:gd name="T5" fmla="*/ 65 h 65"/>
                <a:gd name="T6" fmla="*/ 0 w 362"/>
                <a:gd name="T7" fmla="*/ 31 h 65"/>
                <a:gd name="T8" fmla="*/ 30 w 362"/>
                <a:gd name="T9" fmla="*/ 0 h 65"/>
                <a:gd name="T10" fmla="*/ 332 w 362"/>
                <a:gd name="T11" fmla="*/ 0 h 65"/>
                <a:gd name="T12" fmla="*/ 362 w 362"/>
                <a:gd name="T13" fmla="*/ 31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" h="65">
                  <a:moveTo>
                    <a:pt x="362" y="31"/>
                  </a:moveTo>
                  <a:cubicBezTo>
                    <a:pt x="362" y="65"/>
                    <a:pt x="362" y="65"/>
                    <a:pt x="362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14"/>
                    <a:pt x="13" y="0"/>
                    <a:pt x="30" y="0"/>
                  </a:cubicBezTo>
                  <a:cubicBezTo>
                    <a:pt x="332" y="0"/>
                    <a:pt x="332" y="0"/>
                    <a:pt x="332" y="0"/>
                  </a:cubicBezTo>
                  <a:cubicBezTo>
                    <a:pt x="349" y="0"/>
                    <a:pt x="362" y="14"/>
                    <a:pt x="362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65" name="Freeform: Shape 664">
            <a:extLst>
              <a:ext uri="{FF2B5EF4-FFF2-40B4-BE49-F238E27FC236}">
                <a16:creationId xmlns:a16="http://schemas.microsoft.com/office/drawing/2014/main" id="{CC097BC3-1EEF-4E29-9940-EE203D998676}"/>
              </a:ext>
            </a:extLst>
          </p:cNvPr>
          <p:cNvSpPr/>
          <p:nvPr/>
        </p:nvSpPr>
        <p:spPr>
          <a:xfrm>
            <a:off x="2786157" y="3758831"/>
            <a:ext cx="575221" cy="452438"/>
          </a:xfrm>
          <a:custGeom>
            <a:avLst/>
            <a:gdLst/>
            <a:ahLst/>
            <a:cxnLst/>
            <a:rect l="l" t="t" r="r" b="b"/>
            <a:pathLst>
              <a:path w="575221" h="452438">
                <a:moveTo>
                  <a:pt x="534293" y="0"/>
                </a:moveTo>
                <a:lnTo>
                  <a:pt x="575221" y="86320"/>
                </a:lnTo>
                <a:cubicBezTo>
                  <a:pt x="533549" y="100211"/>
                  <a:pt x="503659" y="119559"/>
                  <a:pt x="485552" y="144363"/>
                </a:cubicBezTo>
                <a:cubicBezTo>
                  <a:pt x="467445" y="169168"/>
                  <a:pt x="457895" y="202158"/>
                  <a:pt x="456903" y="243334"/>
                </a:cubicBezTo>
                <a:lnTo>
                  <a:pt x="558106" y="243334"/>
                </a:lnTo>
                <a:lnTo>
                  <a:pt x="558106" y="452438"/>
                </a:lnTo>
                <a:lnTo>
                  <a:pt x="349002" y="452438"/>
                </a:lnTo>
                <a:lnTo>
                  <a:pt x="349002" y="302865"/>
                </a:lnTo>
                <a:cubicBezTo>
                  <a:pt x="349002" y="241846"/>
                  <a:pt x="354335" y="193973"/>
                  <a:pt x="365001" y="159246"/>
                </a:cubicBezTo>
                <a:cubicBezTo>
                  <a:pt x="375667" y="124520"/>
                  <a:pt x="395511" y="93266"/>
                  <a:pt x="424532" y="65484"/>
                </a:cubicBezTo>
                <a:cubicBezTo>
                  <a:pt x="453554" y="37703"/>
                  <a:pt x="490141" y="15875"/>
                  <a:pt x="534293" y="0"/>
                </a:cubicBezTo>
                <a:close/>
                <a:moveTo>
                  <a:pt x="185291" y="0"/>
                </a:moveTo>
                <a:lnTo>
                  <a:pt x="226219" y="86320"/>
                </a:lnTo>
                <a:cubicBezTo>
                  <a:pt x="184547" y="100211"/>
                  <a:pt x="154657" y="119559"/>
                  <a:pt x="136550" y="144363"/>
                </a:cubicBezTo>
                <a:cubicBezTo>
                  <a:pt x="118443" y="169168"/>
                  <a:pt x="108893" y="202158"/>
                  <a:pt x="107901" y="243334"/>
                </a:cubicBezTo>
                <a:lnTo>
                  <a:pt x="209104" y="243334"/>
                </a:lnTo>
                <a:lnTo>
                  <a:pt x="209104" y="452438"/>
                </a:lnTo>
                <a:lnTo>
                  <a:pt x="0" y="452438"/>
                </a:lnTo>
                <a:lnTo>
                  <a:pt x="0" y="302865"/>
                </a:lnTo>
                <a:cubicBezTo>
                  <a:pt x="0" y="242342"/>
                  <a:pt x="5333" y="194593"/>
                  <a:pt x="15999" y="159618"/>
                </a:cubicBezTo>
                <a:cubicBezTo>
                  <a:pt x="26665" y="124644"/>
                  <a:pt x="46385" y="93266"/>
                  <a:pt x="75158" y="65484"/>
                </a:cubicBezTo>
                <a:cubicBezTo>
                  <a:pt x="103932" y="37703"/>
                  <a:pt x="140643" y="15875"/>
                  <a:pt x="1852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65020" y="200177"/>
            <a:ext cx="9226979" cy="775778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2965020" y="1005381"/>
            <a:ext cx="9226979" cy="419379"/>
          </a:xfrm>
        </p:spPr>
        <p:txBody>
          <a:bodyPr/>
          <a:lstStyle/>
          <a:p>
            <a:pPr algn="l"/>
            <a:r>
              <a:rPr lang="en-US" sz="2000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34" name="TextBox 633">
            <a:extLst>
              <a:ext uri="{FF2B5EF4-FFF2-40B4-BE49-F238E27FC236}">
                <a16:creationId xmlns:a16="http://schemas.microsoft.com/office/drawing/2014/main" id="{F816A719-B704-4AE4-9EFB-B95065F4C406}"/>
              </a:ext>
            </a:extLst>
          </p:cNvPr>
          <p:cNvSpPr txBox="1"/>
          <p:nvPr/>
        </p:nvSpPr>
        <p:spPr>
          <a:xfrm>
            <a:off x="1620986" y="4221314"/>
            <a:ext cx="2905562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solidFill>
                  <a:schemeClr val="bg1"/>
                </a:solidFill>
                <a:cs typeface="Arial" pitchFamily="34" charset="0"/>
              </a:rPr>
              <a:t>Awesome</a:t>
            </a:r>
          </a:p>
          <a:p>
            <a:pPr algn="ctr"/>
            <a:r>
              <a:rPr lang="en-GB" altLang="ko-KR" sz="2400" dirty="0">
                <a:solidFill>
                  <a:schemeClr val="bg1"/>
                </a:solidFill>
                <a:cs typeface="Arial" pitchFamily="34" charset="0"/>
              </a:rPr>
              <a:t>P</a:t>
            </a:r>
            <a:r>
              <a:rPr lang="en-US" altLang="ko-KR" sz="2400" dirty="0" err="1">
                <a:solidFill>
                  <a:schemeClr val="bg1"/>
                </a:solidFill>
                <a:cs typeface="Arial" pitchFamily="34" charset="0"/>
              </a:rPr>
              <a:t>resentation</a:t>
            </a:r>
            <a:endParaRPr lang="en-US" altLang="ko-KR" sz="2400" dirty="0">
              <a:solidFill>
                <a:schemeClr val="bg1"/>
              </a:solidFill>
              <a:cs typeface="Arial" pitchFamily="34" charset="0"/>
            </a:endParaRPr>
          </a:p>
          <a:p>
            <a:pPr algn="ctr"/>
            <a:r>
              <a:rPr lang="en-GB" altLang="ko-KR" sz="2400" dirty="0">
                <a:solidFill>
                  <a:schemeClr val="bg1"/>
                </a:solidFill>
                <a:cs typeface="Arial" pitchFamily="34" charset="0"/>
              </a:rPr>
              <a:t>w</a:t>
            </a:r>
            <a:r>
              <a:rPr lang="en-US" altLang="ko-KR" sz="2400" dirty="0" err="1">
                <a:solidFill>
                  <a:schemeClr val="bg1"/>
                </a:solidFill>
                <a:cs typeface="Arial" pitchFamily="34" charset="0"/>
              </a:rPr>
              <a:t>ith</a:t>
            </a:r>
            <a:r>
              <a:rPr lang="en-US" altLang="ko-KR" sz="24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GB" altLang="ko-KR" sz="2400" dirty="0">
                <a:solidFill>
                  <a:schemeClr val="bg1"/>
                </a:solidFill>
                <a:cs typeface="Arial" pitchFamily="34" charset="0"/>
              </a:rPr>
              <a:t>A</a:t>
            </a:r>
            <a:r>
              <a:rPr lang="en-US" altLang="ko-KR" sz="2400" dirty="0">
                <a:solidFill>
                  <a:schemeClr val="bg1"/>
                </a:solidFill>
                <a:cs typeface="Arial" pitchFamily="34" charset="0"/>
              </a:rPr>
              <a:t>llppt.com</a:t>
            </a:r>
            <a:endParaRPr lang="ko-KR" altLang="en-US" sz="2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36" name="Rectangle 635">
            <a:extLst>
              <a:ext uri="{FF2B5EF4-FFF2-40B4-BE49-F238E27FC236}">
                <a16:creationId xmlns:a16="http://schemas.microsoft.com/office/drawing/2014/main" id="{D9A1AB5D-9753-484F-ADA3-8EF747983A4B}"/>
              </a:ext>
            </a:extLst>
          </p:cNvPr>
          <p:cNvSpPr/>
          <p:nvPr/>
        </p:nvSpPr>
        <p:spPr>
          <a:xfrm>
            <a:off x="6303724" y="4190385"/>
            <a:ext cx="816226" cy="8162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37" name="Rectangle 636">
            <a:extLst>
              <a:ext uri="{FF2B5EF4-FFF2-40B4-BE49-F238E27FC236}">
                <a16:creationId xmlns:a16="http://schemas.microsoft.com/office/drawing/2014/main" id="{768DA7A9-E09C-4962-A3AA-8DADA617E050}"/>
              </a:ext>
            </a:extLst>
          </p:cNvPr>
          <p:cNvSpPr/>
          <p:nvPr/>
        </p:nvSpPr>
        <p:spPr>
          <a:xfrm>
            <a:off x="6303724" y="3009272"/>
            <a:ext cx="816226" cy="8162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38" name="Rectangle 637">
            <a:extLst>
              <a:ext uri="{FF2B5EF4-FFF2-40B4-BE49-F238E27FC236}">
                <a16:creationId xmlns:a16="http://schemas.microsoft.com/office/drawing/2014/main" id="{84D0C7B9-34FB-4AD0-9B1C-7BA710A9DB01}"/>
              </a:ext>
            </a:extLst>
          </p:cNvPr>
          <p:cNvSpPr/>
          <p:nvPr/>
        </p:nvSpPr>
        <p:spPr>
          <a:xfrm>
            <a:off x="6303724" y="1828159"/>
            <a:ext cx="816226" cy="81622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639" name="Group 638">
            <a:extLst>
              <a:ext uri="{FF2B5EF4-FFF2-40B4-BE49-F238E27FC236}">
                <a16:creationId xmlns:a16="http://schemas.microsoft.com/office/drawing/2014/main" id="{198AF66F-E235-4D92-8ADF-1FFC4181C0D9}"/>
              </a:ext>
            </a:extLst>
          </p:cNvPr>
          <p:cNvGrpSpPr/>
          <p:nvPr/>
        </p:nvGrpSpPr>
        <p:grpSpPr>
          <a:xfrm rot="19735476">
            <a:off x="6397144" y="4513016"/>
            <a:ext cx="585583" cy="177624"/>
            <a:chOff x="115511" y="1655618"/>
            <a:chExt cx="2541413" cy="770883"/>
          </a:xfrm>
        </p:grpSpPr>
        <p:sp>
          <p:nvSpPr>
            <p:cNvPr id="640" name="Freeform: Shape 639">
              <a:extLst>
                <a:ext uri="{FF2B5EF4-FFF2-40B4-BE49-F238E27FC236}">
                  <a16:creationId xmlns:a16="http://schemas.microsoft.com/office/drawing/2014/main" id="{4A685E06-24BA-49D4-B35F-095BF364475A}"/>
                </a:ext>
              </a:extLst>
            </p:cNvPr>
            <p:cNvSpPr/>
            <p:nvPr/>
          </p:nvSpPr>
          <p:spPr>
            <a:xfrm>
              <a:off x="115511" y="1655618"/>
              <a:ext cx="1749384" cy="730512"/>
            </a:xfrm>
            <a:custGeom>
              <a:avLst/>
              <a:gdLst>
                <a:gd name="connsiteX0" fmla="*/ 1575407 w 1749384"/>
                <a:gd name="connsiteY0" fmla="*/ 685336 h 730512"/>
                <a:gd name="connsiteX1" fmla="*/ 1536959 w 1749384"/>
                <a:gd name="connsiteY1" fmla="*/ 641121 h 730512"/>
                <a:gd name="connsiteX2" fmla="*/ 1435072 w 1749384"/>
                <a:gd name="connsiteY2" fmla="*/ 637276 h 730512"/>
                <a:gd name="connsiteX3" fmla="*/ 1427382 w 1749384"/>
                <a:gd name="connsiteY3" fmla="*/ 639198 h 730512"/>
                <a:gd name="connsiteX4" fmla="*/ 1369710 w 1749384"/>
                <a:gd name="connsiteY4" fmla="*/ 689181 h 730512"/>
                <a:gd name="connsiteX5" fmla="*/ 1363943 w 1749384"/>
                <a:gd name="connsiteY5" fmla="*/ 691103 h 730512"/>
                <a:gd name="connsiteX6" fmla="*/ 1358176 w 1749384"/>
                <a:gd name="connsiteY6" fmla="*/ 687258 h 730512"/>
                <a:gd name="connsiteX7" fmla="*/ 1313961 w 1749384"/>
                <a:gd name="connsiteY7" fmla="*/ 627664 h 730512"/>
                <a:gd name="connsiteX8" fmla="*/ 1304349 w 1749384"/>
                <a:gd name="connsiteY8" fmla="*/ 625741 h 730512"/>
                <a:gd name="connsiteX9" fmla="*/ 1238987 w 1749384"/>
                <a:gd name="connsiteY9" fmla="*/ 662267 h 730512"/>
                <a:gd name="connsiteX10" fmla="*/ 1233220 w 1749384"/>
                <a:gd name="connsiteY10" fmla="*/ 662267 h 730512"/>
                <a:gd name="connsiteX11" fmla="*/ 1229375 w 1749384"/>
                <a:gd name="connsiteY11" fmla="*/ 658422 h 730512"/>
                <a:gd name="connsiteX12" fmla="*/ 1135178 w 1749384"/>
                <a:gd name="connsiteY12" fmla="*/ 575759 h 730512"/>
                <a:gd name="connsiteX13" fmla="*/ 1129410 w 1749384"/>
                <a:gd name="connsiteY13" fmla="*/ 571914 h 730512"/>
                <a:gd name="connsiteX14" fmla="*/ 1121721 w 1749384"/>
                <a:gd name="connsiteY14" fmla="*/ 575759 h 730512"/>
                <a:gd name="connsiteX15" fmla="*/ 1033290 w 1749384"/>
                <a:gd name="connsiteY15" fmla="*/ 616129 h 730512"/>
                <a:gd name="connsiteX16" fmla="*/ 1027523 w 1749384"/>
                <a:gd name="connsiteY16" fmla="*/ 619974 h 730512"/>
                <a:gd name="connsiteX17" fmla="*/ 1021756 w 1749384"/>
                <a:gd name="connsiteY17" fmla="*/ 616129 h 730512"/>
                <a:gd name="connsiteX18" fmla="*/ 987153 w 1749384"/>
                <a:gd name="connsiteY18" fmla="*/ 560380 h 730512"/>
                <a:gd name="connsiteX19" fmla="*/ 981385 w 1749384"/>
                <a:gd name="connsiteY19" fmla="*/ 556535 h 730512"/>
                <a:gd name="connsiteX20" fmla="*/ 917946 w 1749384"/>
                <a:gd name="connsiteY20" fmla="*/ 558457 h 730512"/>
                <a:gd name="connsiteX21" fmla="*/ 864119 w 1749384"/>
                <a:gd name="connsiteY21" fmla="*/ 593061 h 730512"/>
                <a:gd name="connsiteX22" fmla="*/ 858352 w 1749384"/>
                <a:gd name="connsiteY22" fmla="*/ 594983 h 730512"/>
                <a:gd name="connsiteX23" fmla="*/ 852585 w 1749384"/>
                <a:gd name="connsiteY23" fmla="*/ 591138 h 730512"/>
                <a:gd name="connsiteX24" fmla="*/ 812214 w 1749384"/>
                <a:gd name="connsiteY24" fmla="*/ 521932 h 730512"/>
                <a:gd name="connsiteX25" fmla="*/ 806447 w 1749384"/>
                <a:gd name="connsiteY25" fmla="*/ 518087 h 730512"/>
                <a:gd name="connsiteX26" fmla="*/ 798757 w 1749384"/>
                <a:gd name="connsiteY26" fmla="*/ 520009 h 730512"/>
                <a:gd name="connsiteX27" fmla="*/ 712249 w 1749384"/>
                <a:gd name="connsiteY27" fmla="*/ 564225 h 730512"/>
                <a:gd name="connsiteX28" fmla="*/ 633431 w 1749384"/>
                <a:gd name="connsiteY28" fmla="*/ 468105 h 730512"/>
                <a:gd name="connsiteX29" fmla="*/ 625741 w 1749384"/>
                <a:gd name="connsiteY29" fmla="*/ 466182 h 730512"/>
                <a:gd name="connsiteX30" fmla="*/ 514242 w 1749384"/>
                <a:gd name="connsiteY30" fmla="*/ 510397 h 730512"/>
                <a:gd name="connsiteX31" fmla="*/ 506553 w 1749384"/>
                <a:gd name="connsiteY31" fmla="*/ 508475 h 730512"/>
                <a:gd name="connsiteX32" fmla="*/ 445036 w 1749384"/>
                <a:gd name="connsiteY32" fmla="*/ 420045 h 730512"/>
                <a:gd name="connsiteX33" fmla="*/ 439269 w 1749384"/>
                <a:gd name="connsiteY33" fmla="*/ 418122 h 730512"/>
                <a:gd name="connsiteX34" fmla="*/ 343149 w 1749384"/>
                <a:gd name="connsiteY34" fmla="*/ 473872 h 730512"/>
                <a:gd name="connsiteX35" fmla="*/ 337381 w 1749384"/>
                <a:gd name="connsiteY35" fmla="*/ 471949 h 730512"/>
                <a:gd name="connsiteX36" fmla="*/ 250873 w 1749384"/>
                <a:gd name="connsiteY36" fmla="*/ 379674 h 730512"/>
                <a:gd name="connsiteX37" fmla="*/ 241261 w 1749384"/>
                <a:gd name="connsiteY37" fmla="*/ 379674 h 730512"/>
                <a:gd name="connsiteX38" fmla="*/ 152831 w 1749384"/>
                <a:gd name="connsiteY38" fmla="*/ 429657 h 730512"/>
                <a:gd name="connsiteX39" fmla="*/ 148986 w 1749384"/>
                <a:gd name="connsiteY39" fmla="*/ 429657 h 730512"/>
                <a:gd name="connsiteX40" fmla="*/ 68245 w 1749384"/>
                <a:gd name="connsiteY40" fmla="*/ 404665 h 730512"/>
                <a:gd name="connsiteX41" fmla="*/ 14418 w 1749384"/>
                <a:gd name="connsiteY41" fmla="*/ 333536 h 730512"/>
                <a:gd name="connsiteX42" fmla="*/ 16340 w 1749384"/>
                <a:gd name="connsiteY42" fmla="*/ 85547 h 730512"/>
                <a:gd name="connsiteX43" fmla="*/ 87469 w 1749384"/>
                <a:gd name="connsiteY43" fmla="*/ 14418 h 730512"/>
                <a:gd name="connsiteX44" fmla="*/ 1665760 w 1749384"/>
                <a:gd name="connsiteY44" fmla="*/ 22108 h 730512"/>
                <a:gd name="connsiteX45" fmla="*/ 1715743 w 1749384"/>
                <a:gd name="connsiteY45" fmla="*/ 43254 h 730512"/>
                <a:gd name="connsiteX46" fmla="*/ 1736889 w 1749384"/>
                <a:gd name="connsiteY46" fmla="*/ 93236 h 730512"/>
                <a:gd name="connsiteX47" fmla="*/ 1733044 w 1749384"/>
                <a:gd name="connsiteY47" fmla="*/ 654577 h 730512"/>
                <a:gd name="connsiteX48" fmla="*/ 1706131 w 1749384"/>
                <a:gd name="connsiteY48" fmla="*/ 710327 h 730512"/>
                <a:gd name="connsiteX49" fmla="*/ 1625390 w 1749384"/>
                <a:gd name="connsiteY49" fmla="*/ 716094 h 730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1749384" h="730512">
                  <a:moveTo>
                    <a:pt x="1575407" y="685336"/>
                  </a:moveTo>
                  <a:lnTo>
                    <a:pt x="1536959" y="641121"/>
                  </a:lnTo>
                  <a:cubicBezTo>
                    <a:pt x="1535037" y="639198"/>
                    <a:pt x="1436994" y="637276"/>
                    <a:pt x="1435072" y="637276"/>
                  </a:cubicBezTo>
                  <a:cubicBezTo>
                    <a:pt x="1433150" y="637276"/>
                    <a:pt x="1429305" y="637276"/>
                    <a:pt x="1427382" y="639198"/>
                  </a:cubicBezTo>
                  <a:lnTo>
                    <a:pt x="1369710" y="689181"/>
                  </a:lnTo>
                  <a:cubicBezTo>
                    <a:pt x="1367788" y="691103"/>
                    <a:pt x="1365866" y="691103"/>
                    <a:pt x="1363943" y="691103"/>
                  </a:cubicBezTo>
                  <a:cubicBezTo>
                    <a:pt x="1362021" y="691103"/>
                    <a:pt x="1360098" y="689181"/>
                    <a:pt x="1358176" y="687258"/>
                  </a:cubicBezTo>
                  <a:lnTo>
                    <a:pt x="1313961" y="627664"/>
                  </a:lnTo>
                  <a:cubicBezTo>
                    <a:pt x="1312038" y="623819"/>
                    <a:pt x="1308194" y="623819"/>
                    <a:pt x="1304349" y="625741"/>
                  </a:cubicBezTo>
                  <a:lnTo>
                    <a:pt x="1238987" y="662267"/>
                  </a:lnTo>
                  <a:cubicBezTo>
                    <a:pt x="1237065" y="664189"/>
                    <a:pt x="1235142" y="664189"/>
                    <a:pt x="1233220" y="662267"/>
                  </a:cubicBezTo>
                  <a:cubicBezTo>
                    <a:pt x="1231298" y="662267"/>
                    <a:pt x="1229375" y="660345"/>
                    <a:pt x="1229375" y="658422"/>
                  </a:cubicBezTo>
                  <a:lnTo>
                    <a:pt x="1135178" y="575759"/>
                  </a:lnTo>
                  <a:cubicBezTo>
                    <a:pt x="1117876" y="556535"/>
                    <a:pt x="1142867" y="594983"/>
                    <a:pt x="1129410" y="571914"/>
                  </a:cubicBezTo>
                  <a:cubicBezTo>
                    <a:pt x="1127488" y="569992"/>
                    <a:pt x="1123643" y="573837"/>
                    <a:pt x="1121721" y="575759"/>
                  </a:cubicBezTo>
                  <a:lnTo>
                    <a:pt x="1033290" y="616129"/>
                  </a:lnTo>
                  <a:cubicBezTo>
                    <a:pt x="1031368" y="618052"/>
                    <a:pt x="1029445" y="619974"/>
                    <a:pt x="1027523" y="619974"/>
                  </a:cubicBezTo>
                  <a:cubicBezTo>
                    <a:pt x="1025601" y="619974"/>
                    <a:pt x="1021756" y="618052"/>
                    <a:pt x="1021756" y="616129"/>
                  </a:cubicBezTo>
                  <a:lnTo>
                    <a:pt x="987153" y="560380"/>
                  </a:lnTo>
                  <a:cubicBezTo>
                    <a:pt x="985230" y="558457"/>
                    <a:pt x="983308" y="556535"/>
                    <a:pt x="981385" y="556535"/>
                  </a:cubicBezTo>
                  <a:cubicBezTo>
                    <a:pt x="979463" y="556535"/>
                    <a:pt x="919869" y="556535"/>
                    <a:pt x="917946" y="558457"/>
                  </a:cubicBezTo>
                  <a:lnTo>
                    <a:pt x="864119" y="593061"/>
                  </a:lnTo>
                  <a:cubicBezTo>
                    <a:pt x="862197" y="594983"/>
                    <a:pt x="860274" y="594983"/>
                    <a:pt x="858352" y="594983"/>
                  </a:cubicBezTo>
                  <a:cubicBezTo>
                    <a:pt x="856429" y="594983"/>
                    <a:pt x="854507" y="593061"/>
                    <a:pt x="852585" y="591138"/>
                  </a:cubicBezTo>
                  <a:lnTo>
                    <a:pt x="812214" y="521932"/>
                  </a:lnTo>
                  <a:cubicBezTo>
                    <a:pt x="810292" y="520009"/>
                    <a:pt x="808369" y="518087"/>
                    <a:pt x="806447" y="518087"/>
                  </a:cubicBezTo>
                  <a:cubicBezTo>
                    <a:pt x="804525" y="518087"/>
                    <a:pt x="800680" y="518087"/>
                    <a:pt x="798757" y="520009"/>
                  </a:cubicBezTo>
                  <a:lnTo>
                    <a:pt x="712249" y="564225"/>
                  </a:lnTo>
                  <a:lnTo>
                    <a:pt x="633431" y="468105"/>
                  </a:lnTo>
                  <a:cubicBezTo>
                    <a:pt x="631509" y="466182"/>
                    <a:pt x="629586" y="466182"/>
                    <a:pt x="625741" y="466182"/>
                  </a:cubicBezTo>
                  <a:lnTo>
                    <a:pt x="514242" y="510397"/>
                  </a:lnTo>
                  <a:cubicBezTo>
                    <a:pt x="512320" y="510397"/>
                    <a:pt x="508475" y="510397"/>
                    <a:pt x="506553" y="508475"/>
                  </a:cubicBezTo>
                  <a:lnTo>
                    <a:pt x="445036" y="420045"/>
                  </a:lnTo>
                  <a:cubicBezTo>
                    <a:pt x="443113" y="418122"/>
                    <a:pt x="441191" y="418122"/>
                    <a:pt x="439269" y="418122"/>
                  </a:cubicBezTo>
                  <a:lnTo>
                    <a:pt x="343149" y="473872"/>
                  </a:lnTo>
                  <a:cubicBezTo>
                    <a:pt x="341226" y="473872"/>
                    <a:pt x="337381" y="473872"/>
                    <a:pt x="337381" y="471949"/>
                  </a:cubicBezTo>
                  <a:lnTo>
                    <a:pt x="250873" y="379674"/>
                  </a:lnTo>
                  <a:cubicBezTo>
                    <a:pt x="247028" y="377752"/>
                    <a:pt x="245106" y="377752"/>
                    <a:pt x="241261" y="379674"/>
                  </a:cubicBezTo>
                  <a:lnTo>
                    <a:pt x="152831" y="429657"/>
                  </a:lnTo>
                  <a:cubicBezTo>
                    <a:pt x="150908" y="429657"/>
                    <a:pt x="148986" y="429657"/>
                    <a:pt x="148986" y="429657"/>
                  </a:cubicBezTo>
                  <a:lnTo>
                    <a:pt x="68245" y="404665"/>
                  </a:lnTo>
                  <a:cubicBezTo>
                    <a:pt x="37487" y="396976"/>
                    <a:pt x="14418" y="368140"/>
                    <a:pt x="14418" y="333536"/>
                  </a:cubicBezTo>
                  <a:lnTo>
                    <a:pt x="16340" y="85547"/>
                  </a:lnTo>
                  <a:cubicBezTo>
                    <a:pt x="16340" y="47099"/>
                    <a:pt x="49021" y="14418"/>
                    <a:pt x="87469" y="14418"/>
                  </a:cubicBezTo>
                  <a:lnTo>
                    <a:pt x="1665760" y="22108"/>
                  </a:lnTo>
                  <a:cubicBezTo>
                    <a:pt x="1684984" y="22108"/>
                    <a:pt x="1702286" y="29797"/>
                    <a:pt x="1715743" y="43254"/>
                  </a:cubicBezTo>
                  <a:cubicBezTo>
                    <a:pt x="1729199" y="56711"/>
                    <a:pt x="1736889" y="74012"/>
                    <a:pt x="1736889" y="93236"/>
                  </a:cubicBezTo>
                  <a:lnTo>
                    <a:pt x="1733044" y="654577"/>
                  </a:lnTo>
                  <a:cubicBezTo>
                    <a:pt x="1733044" y="675724"/>
                    <a:pt x="1723432" y="696870"/>
                    <a:pt x="1706131" y="710327"/>
                  </a:cubicBezTo>
                  <a:cubicBezTo>
                    <a:pt x="1688829" y="723784"/>
                    <a:pt x="1646536" y="721861"/>
                    <a:pt x="1625390" y="716094"/>
                  </a:cubicBezTo>
                </a:path>
              </a:pathLst>
            </a:custGeom>
            <a:solidFill>
              <a:schemeClr val="bg1"/>
            </a:solidFill>
            <a:ln w="9525" cap="flat">
              <a:solidFill>
                <a:schemeClr val="accent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1" name="Freeform: Shape 640">
              <a:extLst>
                <a:ext uri="{FF2B5EF4-FFF2-40B4-BE49-F238E27FC236}">
                  <a16:creationId xmlns:a16="http://schemas.microsoft.com/office/drawing/2014/main" id="{7828F5EB-EED4-495F-92B2-C2E0D665AE7B}"/>
                </a:ext>
              </a:extLst>
            </p:cNvPr>
            <p:cNvSpPr/>
            <p:nvPr/>
          </p:nvSpPr>
          <p:spPr>
            <a:xfrm>
              <a:off x="1830292" y="1657541"/>
              <a:ext cx="826632" cy="768960"/>
            </a:xfrm>
            <a:custGeom>
              <a:avLst/>
              <a:gdLst>
                <a:gd name="connsiteX0" fmla="*/ 750697 w 826632"/>
                <a:gd name="connsiteY0" fmla="*/ 18263 h 768960"/>
                <a:gd name="connsiteX1" fmla="*/ 93237 w 826632"/>
                <a:gd name="connsiteY1" fmla="*/ 14418 h 768960"/>
                <a:gd name="connsiteX2" fmla="*/ 41332 w 826632"/>
                <a:gd name="connsiteY2" fmla="*/ 35564 h 768960"/>
                <a:gd name="connsiteX3" fmla="*/ 18263 w 826632"/>
                <a:gd name="connsiteY3" fmla="*/ 87469 h 768960"/>
                <a:gd name="connsiteX4" fmla="*/ 14418 w 826632"/>
                <a:gd name="connsiteY4" fmla="*/ 693025 h 768960"/>
                <a:gd name="connsiteX5" fmla="*/ 35565 w 826632"/>
                <a:gd name="connsiteY5" fmla="*/ 744930 h 768960"/>
                <a:gd name="connsiteX6" fmla="*/ 87469 w 826632"/>
                <a:gd name="connsiteY6" fmla="*/ 767999 h 768960"/>
                <a:gd name="connsiteX7" fmla="*/ 744930 w 826632"/>
                <a:gd name="connsiteY7" fmla="*/ 771844 h 768960"/>
                <a:gd name="connsiteX8" fmla="*/ 744930 w 826632"/>
                <a:gd name="connsiteY8" fmla="*/ 771844 h 768960"/>
                <a:gd name="connsiteX9" fmla="*/ 819904 w 826632"/>
                <a:gd name="connsiteY9" fmla="*/ 696870 h 768960"/>
                <a:gd name="connsiteX10" fmla="*/ 823749 w 826632"/>
                <a:gd name="connsiteY10" fmla="*/ 91314 h 768960"/>
                <a:gd name="connsiteX11" fmla="*/ 750697 w 826632"/>
                <a:gd name="connsiteY11" fmla="*/ 18263 h 768960"/>
                <a:gd name="connsiteX12" fmla="*/ 671879 w 826632"/>
                <a:gd name="connsiteY12" fmla="*/ 623819 h 768960"/>
                <a:gd name="connsiteX13" fmla="*/ 435424 w 826632"/>
                <a:gd name="connsiteY13" fmla="*/ 621897 h 768960"/>
                <a:gd name="connsiteX14" fmla="*/ 437346 w 826632"/>
                <a:gd name="connsiteY14" fmla="*/ 164365 h 768960"/>
                <a:gd name="connsiteX15" fmla="*/ 673801 w 826632"/>
                <a:gd name="connsiteY15" fmla="*/ 166288 h 768960"/>
                <a:gd name="connsiteX16" fmla="*/ 671879 w 826632"/>
                <a:gd name="connsiteY16" fmla="*/ 623819 h 768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26632" h="768960">
                  <a:moveTo>
                    <a:pt x="750697" y="18263"/>
                  </a:moveTo>
                  <a:lnTo>
                    <a:pt x="93237" y="14418"/>
                  </a:lnTo>
                  <a:cubicBezTo>
                    <a:pt x="74013" y="14418"/>
                    <a:pt x="54789" y="22108"/>
                    <a:pt x="41332" y="35564"/>
                  </a:cubicBezTo>
                  <a:cubicBezTo>
                    <a:pt x="27875" y="49021"/>
                    <a:pt x="20185" y="68245"/>
                    <a:pt x="18263" y="87469"/>
                  </a:cubicBezTo>
                  <a:lnTo>
                    <a:pt x="14418" y="693025"/>
                  </a:lnTo>
                  <a:cubicBezTo>
                    <a:pt x="14418" y="712249"/>
                    <a:pt x="22108" y="731473"/>
                    <a:pt x="35565" y="744930"/>
                  </a:cubicBezTo>
                  <a:cubicBezTo>
                    <a:pt x="49021" y="758387"/>
                    <a:pt x="68245" y="766077"/>
                    <a:pt x="87469" y="767999"/>
                  </a:cubicBezTo>
                  <a:lnTo>
                    <a:pt x="744930" y="771844"/>
                  </a:lnTo>
                  <a:cubicBezTo>
                    <a:pt x="744930" y="771844"/>
                    <a:pt x="744930" y="771844"/>
                    <a:pt x="744930" y="771844"/>
                  </a:cubicBezTo>
                  <a:cubicBezTo>
                    <a:pt x="785301" y="771844"/>
                    <a:pt x="819904" y="739163"/>
                    <a:pt x="819904" y="696870"/>
                  </a:cubicBezTo>
                  <a:lnTo>
                    <a:pt x="823749" y="91314"/>
                  </a:lnTo>
                  <a:cubicBezTo>
                    <a:pt x="825671" y="52866"/>
                    <a:pt x="791068" y="18263"/>
                    <a:pt x="750697" y="18263"/>
                  </a:cubicBezTo>
                  <a:close/>
                  <a:moveTo>
                    <a:pt x="671879" y="623819"/>
                  </a:moveTo>
                  <a:lnTo>
                    <a:pt x="435424" y="621897"/>
                  </a:lnTo>
                  <a:lnTo>
                    <a:pt x="437346" y="164365"/>
                  </a:lnTo>
                  <a:lnTo>
                    <a:pt x="673801" y="166288"/>
                  </a:lnTo>
                  <a:lnTo>
                    <a:pt x="671879" y="62381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solidFill>
                <a:schemeClr val="accent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42" name="Group 641">
            <a:extLst>
              <a:ext uri="{FF2B5EF4-FFF2-40B4-BE49-F238E27FC236}">
                <a16:creationId xmlns:a16="http://schemas.microsoft.com/office/drawing/2014/main" id="{88D0B7D8-748A-4DFB-B2B7-88EDCE7E0AC2}"/>
              </a:ext>
            </a:extLst>
          </p:cNvPr>
          <p:cNvGrpSpPr/>
          <p:nvPr/>
        </p:nvGrpSpPr>
        <p:grpSpPr>
          <a:xfrm>
            <a:off x="6496664" y="1938552"/>
            <a:ext cx="389810" cy="639440"/>
            <a:chOff x="7997054" y="1606357"/>
            <a:chExt cx="796901" cy="1307232"/>
          </a:xfrm>
          <a:solidFill>
            <a:schemeClr val="bg1"/>
          </a:solidFill>
        </p:grpSpPr>
        <p:sp>
          <p:nvSpPr>
            <p:cNvPr id="643" name="Freeform: Shape 642">
              <a:extLst>
                <a:ext uri="{FF2B5EF4-FFF2-40B4-BE49-F238E27FC236}">
                  <a16:creationId xmlns:a16="http://schemas.microsoft.com/office/drawing/2014/main" id="{58799B83-C880-41F6-9E3A-422EB50C8B32}"/>
                </a:ext>
              </a:extLst>
            </p:cNvPr>
            <p:cNvSpPr/>
            <p:nvPr/>
          </p:nvSpPr>
          <p:spPr>
            <a:xfrm>
              <a:off x="8198011" y="1606357"/>
              <a:ext cx="595944" cy="1307232"/>
            </a:xfrm>
            <a:custGeom>
              <a:avLst/>
              <a:gdLst>
                <a:gd name="connsiteX0" fmla="*/ 100198 w 595944"/>
                <a:gd name="connsiteY0" fmla="*/ 29076 h 1307232"/>
                <a:gd name="connsiteX1" fmla="*/ 148258 w 595944"/>
                <a:gd name="connsiteY1" fmla="*/ 540435 h 1307232"/>
                <a:gd name="connsiteX2" fmla="*/ 423161 w 595944"/>
                <a:gd name="connsiteY2" fmla="*/ 1178672 h 1307232"/>
                <a:gd name="connsiteX3" fmla="*/ 523126 w 595944"/>
                <a:gd name="connsiteY3" fmla="*/ 1278637 h 1307232"/>
                <a:gd name="connsiteX4" fmla="*/ 575031 w 595944"/>
                <a:gd name="connsiteY4" fmla="*/ 1145991 h 1307232"/>
                <a:gd name="connsiteX5" fmla="*/ 303972 w 595944"/>
                <a:gd name="connsiteY5" fmla="*/ 513521 h 1307232"/>
                <a:gd name="connsiteX6" fmla="*/ 169404 w 595944"/>
                <a:gd name="connsiteY6" fmla="*/ 267454 h 1307232"/>
                <a:gd name="connsiteX7" fmla="*/ 100198 w 595944"/>
                <a:gd name="connsiteY7" fmla="*/ 29076 h 1307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95944" h="1307232">
                  <a:moveTo>
                    <a:pt x="100198" y="29076"/>
                  </a:moveTo>
                  <a:cubicBezTo>
                    <a:pt x="100198" y="29076"/>
                    <a:pt x="-88197" y="236696"/>
                    <a:pt x="148258" y="540435"/>
                  </a:cubicBezTo>
                  <a:cubicBezTo>
                    <a:pt x="384713" y="842252"/>
                    <a:pt x="398170" y="1046026"/>
                    <a:pt x="423161" y="1178672"/>
                  </a:cubicBezTo>
                  <a:cubicBezTo>
                    <a:pt x="446230" y="1311317"/>
                    <a:pt x="523126" y="1278637"/>
                    <a:pt x="523126" y="1278637"/>
                  </a:cubicBezTo>
                  <a:cubicBezTo>
                    <a:pt x="523126" y="1278637"/>
                    <a:pt x="584643" y="1255568"/>
                    <a:pt x="575031" y="1145991"/>
                  </a:cubicBezTo>
                  <a:cubicBezTo>
                    <a:pt x="565419" y="1036414"/>
                    <a:pt x="500057" y="805726"/>
                    <a:pt x="303972" y="513521"/>
                  </a:cubicBezTo>
                  <a:cubicBezTo>
                    <a:pt x="303972" y="513521"/>
                    <a:pt x="350110" y="303980"/>
                    <a:pt x="169404" y="267454"/>
                  </a:cubicBezTo>
                  <a:lnTo>
                    <a:pt x="100198" y="29076"/>
                  </a:lnTo>
                  <a:close/>
                </a:path>
              </a:pathLst>
            </a:custGeom>
            <a:grpFill/>
            <a:ln w="9525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4" name="Freeform: Shape 643">
              <a:extLst>
                <a:ext uri="{FF2B5EF4-FFF2-40B4-BE49-F238E27FC236}">
                  <a16:creationId xmlns:a16="http://schemas.microsoft.com/office/drawing/2014/main" id="{001127C0-CF68-42FD-BC0D-D31F0F72CE8E}"/>
                </a:ext>
              </a:extLst>
            </p:cNvPr>
            <p:cNvSpPr/>
            <p:nvPr/>
          </p:nvSpPr>
          <p:spPr>
            <a:xfrm>
              <a:off x="7997054" y="1606357"/>
              <a:ext cx="595944" cy="1307232"/>
            </a:xfrm>
            <a:custGeom>
              <a:avLst/>
              <a:gdLst>
                <a:gd name="connsiteX0" fmla="*/ 504929 w 595944"/>
                <a:gd name="connsiteY0" fmla="*/ 29076 h 1307232"/>
                <a:gd name="connsiteX1" fmla="*/ 456869 w 595944"/>
                <a:gd name="connsiteY1" fmla="*/ 540435 h 1307232"/>
                <a:gd name="connsiteX2" fmla="*/ 181966 w 595944"/>
                <a:gd name="connsiteY2" fmla="*/ 1178672 h 1307232"/>
                <a:gd name="connsiteX3" fmla="*/ 82001 w 595944"/>
                <a:gd name="connsiteY3" fmla="*/ 1278637 h 1307232"/>
                <a:gd name="connsiteX4" fmla="*/ 30096 w 595944"/>
                <a:gd name="connsiteY4" fmla="*/ 1145991 h 1307232"/>
                <a:gd name="connsiteX5" fmla="*/ 301154 w 595944"/>
                <a:gd name="connsiteY5" fmla="*/ 513521 h 1307232"/>
                <a:gd name="connsiteX6" fmla="*/ 435722 w 595944"/>
                <a:gd name="connsiteY6" fmla="*/ 267454 h 1307232"/>
                <a:gd name="connsiteX7" fmla="*/ 504929 w 595944"/>
                <a:gd name="connsiteY7" fmla="*/ 29076 h 1307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95944" h="1307232">
                  <a:moveTo>
                    <a:pt x="504929" y="29076"/>
                  </a:moveTo>
                  <a:cubicBezTo>
                    <a:pt x="504929" y="29076"/>
                    <a:pt x="693324" y="236696"/>
                    <a:pt x="456869" y="540435"/>
                  </a:cubicBezTo>
                  <a:cubicBezTo>
                    <a:pt x="220414" y="842252"/>
                    <a:pt x="206957" y="1046026"/>
                    <a:pt x="181966" y="1178672"/>
                  </a:cubicBezTo>
                  <a:cubicBezTo>
                    <a:pt x="158897" y="1311317"/>
                    <a:pt x="82001" y="1278637"/>
                    <a:pt x="82001" y="1278637"/>
                  </a:cubicBezTo>
                  <a:cubicBezTo>
                    <a:pt x="82001" y="1278637"/>
                    <a:pt x="20484" y="1255568"/>
                    <a:pt x="30096" y="1145991"/>
                  </a:cubicBezTo>
                  <a:cubicBezTo>
                    <a:pt x="39708" y="1036414"/>
                    <a:pt x="105070" y="805726"/>
                    <a:pt x="301154" y="513521"/>
                  </a:cubicBezTo>
                  <a:cubicBezTo>
                    <a:pt x="301154" y="513521"/>
                    <a:pt x="255017" y="303980"/>
                    <a:pt x="435722" y="267454"/>
                  </a:cubicBezTo>
                  <a:lnTo>
                    <a:pt x="504929" y="29076"/>
                  </a:lnTo>
                  <a:close/>
                </a:path>
              </a:pathLst>
            </a:custGeom>
            <a:grpFill/>
            <a:ln w="9525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5" name="Freeform: Shape 644">
              <a:extLst>
                <a:ext uri="{FF2B5EF4-FFF2-40B4-BE49-F238E27FC236}">
                  <a16:creationId xmlns:a16="http://schemas.microsoft.com/office/drawing/2014/main" id="{CC7E5D82-41FE-404A-A685-C082ECB7268D}"/>
                </a:ext>
              </a:extLst>
            </p:cNvPr>
            <p:cNvSpPr/>
            <p:nvPr/>
          </p:nvSpPr>
          <p:spPr>
            <a:xfrm>
              <a:off x="8324882" y="1938932"/>
              <a:ext cx="134568" cy="134568"/>
            </a:xfrm>
            <a:custGeom>
              <a:avLst/>
              <a:gdLst>
                <a:gd name="connsiteX0" fmla="*/ 121352 w 134568"/>
                <a:gd name="connsiteY0" fmla="*/ 75214 h 134568"/>
                <a:gd name="connsiteX1" fmla="*/ 75214 w 134568"/>
                <a:gd name="connsiteY1" fmla="*/ 121352 h 134568"/>
                <a:gd name="connsiteX2" fmla="*/ 29077 w 134568"/>
                <a:gd name="connsiteY2" fmla="*/ 75214 h 134568"/>
                <a:gd name="connsiteX3" fmla="*/ 75214 w 134568"/>
                <a:gd name="connsiteY3" fmla="*/ 29076 h 134568"/>
                <a:gd name="connsiteX4" fmla="*/ 121352 w 134568"/>
                <a:gd name="connsiteY4" fmla="*/ 75214 h 134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568" h="134568">
                  <a:moveTo>
                    <a:pt x="121352" y="75214"/>
                  </a:moveTo>
                  <a:cubicBezTo>
                    <a:pt x="121352" y="100695"/>
                    <a:pt x="100695" y="121352"/>
                    <a:pt x="75214" y="121352"/>
                  </a:cubicBezTo>
                  <a:cubicBezTo>
                    <a:pt x="49733" y="121352"/>
                    <a:pt x="29077" y="100695"/>
                    <a:pt x="29077" y="75214"/>
                  </a:cubicBezTo>
                  <a:cubicBezTo>
                    <a:pt x="29077" y="49733"/>
                    <a:pt x="49733" y="29076"/>
                    <a:pt x="75214" y="29076"/>
                  </a:cubicBezTo>
                  <a:cubicBezTo>
                    <a:pt x="100695" y="29076"/>
                    <a:pt x="121352" y="49733"/>
                    <a:pt x="121352" y="75214"/>
                  </a:cubicBezTo>
                  <a:close/>
                </a:path>
              </a:pathLst>
            </a:custGeom>
            <a:grpFill/>
            <a:ln w="19209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6" name="Freeform: Shape 645">
              <a:extLst>
                <a:ext uri="{FF2B5EF4-FFF2-40B4-BE49-F238E27FC236}">
                  <a16:creationId xmlns:a16="http://schemas.microsoft.com/office/drawing/2014/main" id="{9026D71F-4C25-4C8F-ABEF-BD64CAA84726}"/>
                </a:ext>
              </a:extLst>
            </p:cNvPr>
            <p:cNvSpPr/>
            <p:nvPr/>
          </p:nvSpPr>
          <p:spPr>
            <a:xfrm>
              <a:off x="8013970" y="2257330"/>
              <a:ext cx="288360" cy="634392"/>
            </a:xfrm>
            <a:custGeom>
              <a:avLst/>
              <a:gdLst>
                <a:gd name="connsiteX0" fmla="*/ 193887 w 288360"/>
                <a:gd name="connsiteY0" fmla="*/ 14418 h 634392"/>
                <a:gd name="connsiteX1" fmla="*/ 15103 w 288360"/>
                <a:gd name="connsiteY1" fmla="*/ 496940 h 634392"/>
                <a:gd name="connsiteX2" fmla="*/ 67008 w 288360"/>
                <a:gd name="connsiteY2" fmla="*/ 629586 h 634392"/>
                <a:gd name="connsiteX3" fmla="*/ 166972 w 288360"/>
                <a:gd name="connsiteY3" fmla="*/ 529621 h 634392"/>
                <a:gd name="connsiteX4" fmla="*/ 282316 w 288360"/>
                <a:gd name="connsiteY4" fmla="*/ 135529 h 634392"/>
                <a:gd name="connsiteX5" fmla="*/ 193887 w 288360"/>
                <a:gd name="connsiteY5" fmla="*/ 14418 h 634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8360" h="634392">
                  <a:moveTo>
                    <a:pt x="193887" y="14418"/>
                  </a:moveTo>
                  <a:cubicBezTo>
                    <a:pt x="72775" y="214348"/>
                    <a:pt x="20870" y="416200"/>
                    <a:pt x="15103" y="496940"/>
                  </a:cubicBezTo>
                  <a:cubicBezTo>
                    <a:pt x="7413" y="606517"/>
                    <a:pt x="67008" y="629586"/>
                    <a:pt x="67008" y="629586"/>
                  </a:cubicBezTo>
                  <a:cubicBezTo>
                    <a:pt x="67008" y="629586"/>
                    <a:pt x="141981" y="662267"/>
                    <a:pt x="166972" y="529621"/>
                  </a:cubicBezTo>
                  <a:cubicBezTo>
                    <a:pt x="184275" y="437346"/>
                    <a:pt x="195808" y="308545"/>
                    <a:pt x="282316" y="135529"/>
                  </a:cubicBezTo>
                  <a:lnTo>
                    <a:pt x="193887" y="14418"/>
                  </a:lnTo>
                  <a:close/>
                </a:path>
              </a:pathLst>
            </a:custGeom>
            <a:grpFill/>
            <a:ln w="9525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7" name="Freeform: Shape 646">
              <a:extLst>
                <a:ext uri="{FF2B5EF4-FFF2-40B4-BE49-F238E27FC236}">
                  <a16:creationId xmlns:a16="http://schemas.microsoft.com/office/drawing/2014/main" id="{5DE906DF-5FFB-4D7C-AC14-87E5CFEDB1FA}"/>
                </a:ext>
              </a:extLst>
            </p:cNvPr>
            <p:cNvSpPr/>
            <p:nvPr/>
          </p:nvSpPr>
          <p:spPr>
            <a:xfrm>
              <a:off x="8489488" y="2284243"/>
              <a:ext cx="288360" cy="615168"/>
            </a:xfrm>
            <a:custGeom>
              <a:avLst/>
              <a:gdLst>
                <a:gd name="connsiteX0" fmla="*/ 122073 w 288360"/>
                <a:gd name="connsiteY0" fmla="*/ 14418 h 615168"/>
                <a:gd name="connsiteX1" fmla="*/ 14418 w 288360"/>
                <a:gd name="connsiteY1" fmla="*/ 108616 h 615168"/>
                <a:gd name="connsiteX2" fmla="*/ 129762 w 288360"/>
                <a:gd name="connsiteY2" fmla="*/ 502708 h 615168"/>
                <a:gd name="connsiteX3" fmla="*/ 229727 w 288360"/>
                <a:gd name="connsiteY3" fmla="*/ 602673 h 615168"/>
                <a:gd name="connsiteX4" fmla="*/ 281632 w 288360"/>
                <a:gd name="connsiteY4" fmla="*/ 470027 h 615168"/>
                <a:gd name="connsiteX5" fmla="*/ 122073 w 288360"/>
                <a:gd name="connsiteY5" fmla="*/ 14418 h 615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8360" h="615168">
                  <a:moveTo>
                    <a:pt x="122073" y="14418"/>
                  </a:moveTo>
                  <a:lnTo>
                    <a:pt x="14418" y="108616"/>
                  </a:lnTo>
                  <a:cubicBezTo>
                    <a:pt x="100926" y="281632"/>
                    <a:pt x="114382" y="408510"/>
                    <a:pt x="129762" y="502708"/>
                  </a:cubicBezTo>
                  <a:cubicBezTo>
                    <a:pt x="152830" y="635353"/>
                    <a:pt x="229727" y="602673"/>
                    <a:pt x="229727" y="602673"/>
                  </a:cubicBezTo>
                  <a:cubicBezTo>
                    <a:pt x="229727" y="602673"/>
                    <a:pt x="289321" y="579604"/>
                    <a:pt x="281632" y="470027"/>
                  </a:cubicBezTo>
                  <a:cubicBezTo>
                    <a:pt x="275865" y="360450"/>
                    <a:pt x="214348" y="179744"/>
                    <a:pt x="122073" y="14418"/>
                  </a:cubicBezTo>
                  <a:close/>
                </a:path>
              </a:pathLst>
            </a:custGeom>
            <a:grpFill/>
            <a:ln w="9525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48" name="Group 647">
            <a:extLst>
              <a:ext uri="{FF2B5EF4-FFF2-40B4-BE49-F238E27FC236}">
                <a16:creationId xmlns:a16="http://schemas.microsoft.com/office/drawing/2014/main" id="{421F6269-0783-4820-BDF5-706F7E628868}"/>
              </a:ext>
            </a:extLst>
          </p:cNvPr>
          <p:cNvGrpSpPr/>
          <p:nvPr/>
        </p:nvGrpSpPr>
        <p:grpSpPr>
          <a:xfrm>
            <a:off x="6551752" y="3183511"/>
            <a:ext cx="298146" cy="488746"/>
            <a:chOff x="8457528" y="4216977"/>
            <a:chExt cx="1076544" cy="1764763"/>
          </a:xfrm>
          <a:solidFill>
            <a:schemeClr val="bg1"/>
          </a:solidFill>
        </p:grpSpPr>
        <p:sp>
          <p:nvSpPr>
            <p:cNvPr id="649" name="Freeform: Shape 648">
              <a:extLst>
                <a:ext uri="{FF2B5EF4-FFF2-40B4-BE49-F238E27FC236}">
                  <a16:creationId xmlns:a16="http://schemas.microsoft.com/office/drawing/2014/main" id="{DA786135-0609-4DAB-834F-DAD637C863F3}"/>
                </a:ext>
              </a:extLst>
            </p:cNvPr>
            <p:cNvSpPr/>
            <p:nvPr/>
          </p:nvSpPr>
          <p:spPr>
            <a:xfrm>
              <a:off x="8457528" y="5212780"/>
              <a:ext cx="1076544" cy="768960"/>
            </a:xfrm>
            <a:custGeom>
              <a:avLst/>
              <a:gdLst>
                <a:gd name="connsiteX0" fmla="*/ 905690 w 1076544"/>
                <a:gd name="connsiteY0" fmla="*/ 29076 h 768960"/>
                <a:gd name="connsiteX1" fmla="*/ 538512 w 1076544"/>
                <a:gd name="connsiteY1" fmla="*/ 29076 h 768960"/>
                <a:gd name="connsiteX2" fmla="*/ 171334 w 1076544"/>
                <a:gd name="connsiteY2" fmla="*/ 29076 h 768960"/>
                <a:gd name="connsiteX3" fmla="*/ 29076 w 1076544"/>
                <a:gd name="connsiteY3" fmla="*/ 755744 h 768960"/>
                <a:gd name="connsiteX4" fmla="*/ 538512 w 1076544"/>
                <a:gd name="connsiteY4" fmla="*/ 755744 h 768960"/>
                <a:gd name="connsiteX5" fmla="*/ 1047949 w 1076544"/>
                <a:gd name="connsiteY5" fmla="*/ 755744 h 768960"/>
                <a:gd name="connsiteX6" fmla="*/ 905690 w 1076544"/>
                <a:gd name="connsiteY6" fmla="*/ 29076 h 768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76544" h="768960">
                  <a:moveTo>
                    <a:pt x="905690" y="29076"/>
                  </a:moveTo>
                  <a:lnTo>
                    <a:pt x="538512" y="29076"/>
                  </a:lnTo>
                  <a:lnTo>
                    <a:pt x="171334" y="29076"/>
                  </a:lnTo>
                  <a:cubicBezTo>
                    <a:pt x="109817" y="159800"/>
                    <a:pt x="29076" y="423168"/>
                    <a:pt x="29076" y="755744"/>
                  </a:cubicBezTo>
                  <a:lnTo>
                    <a:pt x="538512" y="755744"/>
                  </a:lnTo>
                  <a:lnTo>
                    <a:pt x="1047949" y="755744"/>
                  </a:lnTo>
                  <a:cubicBezTo>
                    <a:pt x="1049871" y="423168"/>
                    <a:pt x="967208" y="159800"/>
                    <a:pt x="905690" y="29076"/>
                  </a:cubicBezTo>
                  <a:close/>
                </a:path>
              </a:pathLst>
            </a:custGeom>
            <a:grpFill/>
            <a:ln w="1270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0" name="Freeform: Shape 649">
              <a:extLst>
                <a:ext uri="{FF2B5EF4-FFF2-40B4-BE49-F238E27FC236}">
                  <a16:creationId xmlns:a16="http://schemas.microsoft.com/office/drawing/2014/main" id="{7DD8AB9B-2CE1-454D-B8FD-292189944DF9}"/>
                </a:ext>
              </a:extLst>
            </p:cNvPr>
            <p:cNvSpPr/>
            <p:nvPr/>
          </p:nvSpPr>
          <p:spPr>
            <a:xfrm>
              <a:off x="8601708" y="4216977"/>
              <a:ext cx="788184" cy="1038096"/>
            </a:xfrm>
            <a:custGeom>
              <a:avLst/>
              <a:gdLst>
                <a:gd name="connsiteX0" fmla="*/ 759589 w 788184"/>
                <a:gd name="connsiteY0" fmla="*/ 1024880 h 1038096"/>
                <a:gd name="connsiteX1" fmla="*/ 394332 w 788184"/>
                <a:gd name="connsiteY1" fmla="*/ 1024880 h 1038096"/>
                <a:gd name="connsiteX2" fmla="*/ 29076 w 788184"/>
                <a:gd name="connsiteY2" fmla="*/ 1024880 h 1038096"/>
                <a:gd name="connsiteX3" fmla="*/ 61757 w 788184"/>
                <a:gd name="connsiteY3" fmla="*/ 899923 h 1038096"/>
                <a:gd name="connsiteX4" fmla="*/ 277066 w 788184"/>
                <a:gd name="connsiteY4" fmla="*/ 849941 h 1038096"/>
                <a:gd name="connsiteX5" fmla="*/ 236695 w 788184"/>
                <a:gd name="connsiteY5" fmla="*/ 436625 h 1038096"/>
                <a:gd name="connsiteX6" fmla="*/ 394332 w 788184"/>
                <a:gd name="connsiteY6" fmla="*/ 29076 h 1038096"/>
                <a:gd name="connsiteX7" fmla="*/ 551969 w 788184"/>
                <a:gd name="connsiteY7" fmla="*/ 436625 h 1038096"/>
                <a:gd name="connsiteX8" fmla="*/ 511598 w 788184"/>
                <a:gd name="connsiteY8" fmla="*/ 849941 h 1038096"/>
                <a:gd name="connsiteX9" fmla="*/ 726907 w 788184"/>
                <a:gd name="connsiteY9" fmla="*/ 899923 h 1038096"/>
                <a:gd name="connsiteX10" fmla="*/ 759589 w 788184"/>
                <a:gd name="connsiteY10" fmla="*/ 1024880 h 1038096"/>
                <a:gd name="connsiteX11" fmla="*/ 394332 w 788184"/>
                <a:gd name="connsiteY11" fmla="*/ 190558 h 1038096"/>
                <a:gd name="connsiteX12" fmla="*/ 332815 w 788184"/>
                <a:gd name="connsiteY12" fmla="*/ 303979 h 1038096"/>
                <a:gd name="connsiteX13" fmla="*/ 400099 w 788184"/>
                <a:gd name="connsiteY13" fmla="*/ 402022 h 1038096"/>
                <a:gd name="connsiteX14" fmla="*/ 457771 w 788184"/>
                <a:gd name="connsiteY14" fmla="*/ 303979 h 1038096"/>
                <a:gd name="connsiteX15" fmla="*/ 394332 w 788184"/>
                <a:gd name="connsiteY15" fmla="*/ 190558 h 1038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788184" h="1038096">
                  <a:moveTo>
                    <a:pt x="759589" y="1024880"/>
                  </a:moveTo>
                  <a:lnTo>
                    <a:pt x="394332" y="1024880"/>
                  </a:lnTo>
                  <a:lnTo>
                    <a:pt x="29076" y="1024880"/>
                  </a:lnTo>
                  <a:cubicBezTo>
                    <a:pt x="29076" y="1024880"/>
                    <a:pt x="29076" y="936449"/>
                    <a:pt x="61757" y="899923"/>
                  </a:cubicBezTo>
                  <a:cubicBezTo>
                    <a:pt x="107894" y="849941"/>
                    <a:pt x="244385" y="884545"/>
                    <a:pt x="277066" y="849941"/>
                  </a:cubicBezTo>
                  <a:cubicBezTo>
                    <a:pt x="309746" y="815338"/>
                    <a:pt x="236695" y="607719"/>
                    <a:pt x="236695" y="436625"/>
                  </a:cubicBezTo>
                  <a:cubicBezTo>
                    <a:pt x="236695" y="265531"/>
                    <a:pt x="240540" y="29076"/>
                    <a:pt x="394332" y="29076"/>
                  </a:cubicBezTo>
                  <a:cubicBezTo>
                    <a:pt x="548124" y="29076"/>
                    <a:pt x="551969" y="265531"/>
                    <a:pt x="551969" y="436625"/>
                  </a:cubicBezTo>
                  <a:cubicBezTo>
                    <a:pt x="551969" y="607719"/>
                    <a:pt x="478918" y="815338"/>
                    <a:pt x="511598" y="849941"/>
                  </a:cubicBezTo>
                  <a:cubicBezTo>
                    <a:pt x="544279" y="884545"/>
                    <a:pt x="680770" y="849941"/>
                    <a:pt x="726907" y="899923"/>
                  </a:cubicBezTo>
                  <a:cubicBezTo>
                    <a:pt x="761510" y="936449"/>
                    <a:pt x="759589" y="1024880"/>
                    <a:pt x="759589" y="1024880"/>
                  </a:cubicBezTo>
                  <a:close/>
                  <a:moveTo>
                    <a:pt x="394332" y="190558"/>
                  </a:moveTo>
                  <a:cubicBezTo>
                    <a:pt x="359729" y="190558"/>
                    <a:pt x="332815" y="221316"/>
                    <a:pt x="332815" y="303979"/>
                  </a:cubicBezTo>
                  <a:cubicBezTo>
                    <a:pt x="332815" y="386643"/>
                    <a:pt x="365496" y="402022"/>
                    <a:pt x="400099" y="402022"/>
                  </a:cubicBezTo>
                  <a:cubicBezTo>
                    <a:pt x="434702" y="402022"/>
                    <a:pt x="457771" y="388565"/>
                    <a:pt x="457771" y="303979"/>
                  </a:cubicBezTo>
                  <a:cubicBezTo>
                    <a:pt x="457771" y="221316"/>
                    <a:pt x="428935" y="190558"/>
                    <a:pt x="394332" y="190558"/>
                  </a:cubicBezTo>
                  <a:close/>
                </a:path>
              </a:pathLst>
            </a:custGeom>
            <a:grpFill/>
            <a:ln w="1270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51" name="Rectangle 650">
            <a:extLst>
              <a:ext uri="{FF2B5EF4-FFF2-40B4-BE49-F238E27FC236}">
                <a16:creationId xmlns:a16="http://schemas.microsoft.com/office/drawing/2014/main" id="{46F78AEF-E42A-47CE-9DEB-3CF1E962CE12}"/>
              </a:ext>
            </a:extLst>
          </p:cNvPr>
          <p:cNvSpPr/>
          <p:nvPr/>
        </p:nvSpPr>
        <p:spPr>
          <a:xfrm>
            <a:off x="6303724" y="5371497"/>
            <a:ext cx="816226" cy="8162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52" name="Oval 21">
            <a:extLst>
              <a:ext uri="{FF2B5EF4-FFF2-40B4-BE49-F238E27FC236}">
                <a16:creationId xmlns:a16="http://schemas.microsoft.com/office/drawing/2014/main" id="{7886E8F3-3E42-4398-8E95-EA42008B495B}"/>
              </a:ext>
            </a:extLst>
          </p:cNvPr>
          <p:cNvSpPr>
            <a:spLocks noChangeAspect="1"/>
          </p:cNvSpPr>
          <p:nvPr/>
        </p:nvSpPr>
        <p:spPr>
          <a:xfrm>
            <a:off x="6514422" y="5560877"/>
            <a:ext cx="443110" cy="44681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653" name="Group 78">
            <a:extLst>
              <a:ext uri="{FF2B5EF4-FFF2-40B4-BE49-F238E27FC236}">
                <a16:creationId xmlns:a16="http://schemas.microsoft.com/office/drawing/2014/main" id="{17560523-E8FD-4E6E-9EA0-B9B7FE599ADD}"/>
              </a:ext>
            </a:extLst>
          </p:cNvPr>
          <p:cNvGrpSpPr/>
          <p:nvPr/>
        </p:nvGrpSpPr>
        <p:grpSpPr>
          <a:xfrm>
            <a:off x="7676910" y="4146946"/>
            <a:ext cx="4113575" cy="921261"/>
            <a:chOff x="270025" y="1633792"/>
            <a:chExt cx="3180927" cy="930473"/>
          </a:xfrm>
        </p:grpSpPr>
        <p:sp>
          <p:nvSpPr>
            <p:cNvPr id="654" name="TextBox 653">
              <a:extLst>
                <a:ext uri="{FF2B5EF4-FFF2-40B4-BE49-F238E27FC236}">
                  <a16:creationId xmlns:a16="http://schemas.microsoft.com/office/drawing/2014/main" id="{1AB3908D-F843-44D0-9176-876AA24A9502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55" name="TextBox 654">
              <a:extLst>
                <a:ext uri="{FF2B5EF4-FFF2-40B4-BE49-F238E27FC236}">
                  <a16:creationId xmlns:a16="http://schemas.microsoft.com/office/drawing/2014/main" id="{259E4D8C-8BB0-4BE1-B87E-769EEB4326B2}"/>
                </a:ext>
              </a:extLst>
            </p:cNvPr>
            <p:cNvSpPr txBox="1"/>
            <p:nvPr/>
          </p:nvSpPr>
          <p:spPr>
            <a:xfrm>
              <a:off x="270088" y="1633792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56" name="Group 78">
            <a:extLst>
              <a:ext uri="{FF2B5EF4-FFF2-40B4-BE49-F238E27FC236}">
                <a16:creationId xmlns:a16="http://schemas.microsoft.com/office/drawing/2014/main" id="{3FCC173E-D18F-4EAB-BCE0-D5734A234DF3}"/>
              </a:ext>
            </a:extLst>
          </p:cNvPr>
          <p:cNvGrpSpPr/>
          <p:nvPr/>
        </p:nvGrpSpPr>
        <p:grpSpPr>
          <a:xfrm>
            <a:off x="7676910" y="1771972"/>
            <a:ext cx="4113575" cy="921261"/>
            <a:chOff x="270025" y="1633792"/>
            <a:chExt cx="3180927" cy="930473"/>
          </a:xfrm>
        </p:grpSpPr>
        <p:sp>
          <p:nvSpPr>
            <p:cNvPr id="657" name="TextBox 656">
              <a:extLst>
                <a:ext uri="{FF2B5EF4-FFF2-40B4-BE49-F238E27FC236}">
                  <a16:creationId xmlns:a16="http://schemas.microsoft.com/office/drawing/2014/main" id="{D4F4ACEF-041D-4C70-80A5-214C41B23721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58" name="TextBox 657">
              <a:extLst>
                <a:ext uri="{FF2B5EF4-FFF2-40B4-BE49-F238E27FC236}">
                  <a16:creationId xmlns:a16="http://schemas.microsoft.com/office/drawing/2014/main" id="{1AE40BA9-17DB-494F-9BCF-A1477D3F63B7}"/>
                </a:ext>
              </a:extLst>
            </p:cNvPr>
            <p:cNvSpPr txBox="1"/>
            <p:nvPr/>
          </p:nvSpPr>
          <p:spPr>
            <a:xfrm>
              <a:off x="270088" y="1633792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59" name="Group 78">
            <a:extLst>
              <a:ext uri="{FF2B5EF4-FFF2-40B4-BE49-F238E27FC236}">
                <a16:creationId xmlns:a16="http://schemas.microsoft.com/office/drawing/2014/main" id="{6D4A722C-9673-416B-A447-3A64B14BAA0F}"/>
              </a:ext>
            </a:extLst>
          </p:cNvPr>
          <p:cNvGrpSpPr/>
          <p:nvPr/>
        </p:nvGrpSpPr>
        <p:grpSpPr>
          <a:xfrm>
            <a:off x="7676910" y="2959459"/>
            <a:ext cx="4113575" cy="921261"/>
            <a:chOff x="270025" y="1633792"/>
            <a:chExt cx="3180927" cy="930473"/>
          </a:xfrm>
        </p:grpSpPr>
        <p:sp>
          <p:nvSpPr>
            <p:cNvPr id="660" name="TextBox 659">
              <a:extLst>
                <a:ext uri="{FF2B5EF4-FFF2-40B4-BE49-F238E27FC236}">
                  <a16:creationId xmlns:a16="http://schemas.microsoft.com/office/drawing/2014/main" id="{0B31177F-C145-41B0-B9B8-28A66C496512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61" name="TextBox 660">
              <a:extLst>
                <a:ext uri="{FF2B5EF4-FFF2-40B4-BE49-F238E27FC236}">
                  <a16:creationId xmlns:a16="http://schemas.microsoft.com/office/drawing/2014/main" id="{87ECA35D-7635-46D1-84AB-E4E93A5B8476}"/>
                </a:ext>
              </a:extLst>
            </p:cNvPr>
            <p:cNvSpPr txBox="1"/>
            <p:nvPr/>
          </p:nvSpPr>
          <p:spPr>
            <a:xfrm>
              <a:off x="270088" y="1633792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62" name="Group 78">
            <a:extLst>
              <a:ext uri="{FF2B5EF4-FFF2-40B4-BE49-F238E27FC236}">
                <a16:creationId xmlns:a16="http://schemas.microsoft.com/office/drawing/2014/main" id="{DB37C79B-0D9C-4791-8050-F47012026EF1}"/>
              </a:ext>
            </a:extLst>
          </p:cNvPr>
          <p:cNvGrpSpPr/>
          <p:nvPr/>
        </p:nvGrpSpPr>
        <p:grpSpPr>
          <a:xfrm>
            <a:off x="7676910" y="5334434"/>
            <a:ext cx="4113575" cy="921261"/>
            <a:chOff x="270025" y="1633792"/>
            <a:chExt cx="3180927" cy="930473"/>
          </a:xfrm>
        </p:grpSpPr>
        <p:sp>
          <p:nvSpPr>
            <p:cNvPr id="663" name="TextBox 662">
              <a:extLst>
                <a:ext uri="{FF2B5EF4-FFF2-40B4-BE49-F238E27FC236}">
                  <a16:creationId xmlns:a16="http://schemas.microsoft.com/office/drawing/2014/main" id="{885829A0-16A4-465C-96C6-DFC4D69A121E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64" name="TextBox 663">
              <a:extLst>
                <a:ext uri="{FF2B5EF4-FFF2-40B4-BE49-F238E27FC236}">
                  <a16:creationId xmlns:a16="http://schemas.microsoft.com/office/drawing/2014/main" id="{141A1746-B45D-4AE0-B812-86B17B78AEE6}"/>
                </a:ext>
              </a:extLst>
            </p:cNvPr>
            <p:cNvSpPr txBox="1"/>
            <p:nvPr/>
          </p:nvSpPr>
          <p:spPr>
            <a:xfrm>
              <a:off x="270088" y="1633792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11196</TotalTime>
  <Words>141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</cp:revision>
  <dcterms:created xsi:type="dcterms:W3CDTF">2018-02-18T19:39:47Z</dcterms:created>
  <dcterms:modified xsi:type="dcterms:W3CDTF">2019-01-02T03:01:31Z</dcterms:modified>
</cp:coreProperties>
</file>