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364D2768-D24B-43EF-B7C6-C9DF4357A0E1}"/>
              </a:ext>
            </a:extLst>
          </p:cNvPr>
          <p:cNvGrpSpPr/>
          <p:nvPr/>
        </p:nvGrpSpPr>
        <p:grpSpPr>
          <a:xfrm>
            <a:off x="1326735" y="3413731"/>
            <a:ext cx="1250192" cy="796590"/>
            <a:chOff x="698280" y="1347614"/>
            <a:chExt cx="1221638" cy="864096"/>
          </a:xfrm>
        </p:grpSpPr>
        <p:sp>
          <p:nvSpPr>
            <p:cNvPr id="239" name="Chevron 4">
              <a:extLst>
                <a:ext uri="{FF2B5EF4-FFF2-40B4-BE49-F238E27FC236}">
                  <a16:creationId xmlns:a16="http://schemas.microsoft.com/office/drawing/2014/main" id="{F79D9D1C-BF4C-41AF-8CAD-3998CB8A28A1}"/>
                </a:ext>
              </a:extLst>
            </p:cNvPr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" name="Freeform 3">
              <a:extLst>
                <a:ext uri="{FF2B5EF4-FFF2-40B4-BE49-F238E27FC236}">
                  <a16:creationId xmlns:a16="http://schemas.microsoft.com/office/drawing/2014/main" id="{497A2515-63FE-4364-B512-AE09CBC31407}"/>
                </a:ext>
              </a:extLst>
            </p:cNvPr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42F0C761-294D-4623-9E5F-C84AB107E920}"/>
              </a:ext>
            </a:extLst>
          </p:cNvPr>
          <p:cNvGrpSpPr/>
          <p:nvPr/>
        </p:nvGrpSpPr>
        <p:grpSpPr>
          <a:xfrm flipV="1">
            <a:off x="3491198" y="3413731"/>
            <a:ext cx="1250192" cy="796590"/>
            <a:chOff x="698280" y="1347614"/>
            <a:chExt cx="1221638" cy="864096"/>
          </a:xfrm>
        </p:grpSpPr>
        <p:sp>
          <p:nvSpPr>
            <p:cNvPr id="242" name="Chevron 9">
              <a:extLst>
                <a:ext uri="{FF2B5EF4-FFF2-40B4-BE49-F238E27FC236}">
                  <a16:creationId xmlns:a16="http://schemas.microsoft.com/office/drawing/2014/main" id="{4BF2174A-8512-40B0-9A5F-87DEC8C8F00E}"/>
                </a:ext>
              </a:extLst>
            </p:cNvPr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3" name="Freeform 10">
              <a:extLst>
                <a:ext uri="{FF2B5EF4-FFF2-40B4-BE49-F238E27FC236}">
                  <a16:creationId xmlns:a16="http://schemas.microsoft.com/office/drawing/2014/main" id="{521499A8-5DD3-4CBC-A323-BAB11CFA7118}"/>
                </a:ext>
              </a:extLst>
            </p:cNvPr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051FF7DC-FF3A-4AF4-8B58-B2AE93194ABC}"/>
              </a:ext>
            </a:extLst>
          </p:cNvPr>
          <p:cNvGrpSpPr/>
          <p:nvPr/>
        </p:nvGrpSpPr>
        <p:grpSpPr>
          <a:xfrm>
            <a:off x="5655661" y="3413731"/>
            <a:ext cx="1250192" cy="796590"/>
            <a:chOff x="698280" y="1347614"/>
            <a:chExt cx="1221638" cy="864096"/>
          </a:xfrm>
        </p:grpSpPr>
        <p:sp>
          <p:nvSpPr>
            <p:cNvPr id="245" name="Chevron 12">
              <a:extLst>
                <a:ext uri="{FF2B5EF4-FFF2-40B4-BE49-F238E27FC236}">
                  <a16:creationId xmlns:a16="http://schemas.microsoft.com/office/drawing/2014/main" id="{CBB068D4-586F-4D4F-B6AE-7501D0A1037F}"/>
                </a:ext>
              </a:extLst>
            </p:cNvPr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6" name="Freeform 13">
              <a:extLst>
                <a:ext uri="{FF2B5EF4-FFF2-40B4-BE49-F238E27FC236}">
                  <a16:creationId xmlns:a16="http://schemas.microsoft.com/office/drawing/2014/main" id="{06E58FFF-4B03-481B-BA2F-9C9AA2637713}"/>
                </a:ext>
              </a:extLst>
            </p:cNvPr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E8619AAB-3B2D-4300-AFF7-3420D69A1A4E}"/>
              </a:ext>
            </a:extLst>
          </p:cNvPr>
          <p:cNvGrpSpPr/>
          <p:nvPr/>
        </p:nvGrpSpPr>
        <p:grpSpPr>
          <a:xfrm flipV="1">
            <a:off x="7820123" y="3413731"/>
            <a:ext cx="1250192" cy="796590"/>
            <a:chOff x="698280" y="1347614"/>
            <a:chExt cx="1221638" cy="864096"/>
          </a:xfrm>
        </p:grpSpPr>
        <p:sp>
          <p:nvSpPr>
            <p:cNvPr id="248" name="Chevron 15">
              <a:extLst>
                <a:ext uri="{FF2B5EF4-FFF2-40B4-BE49-F238E27FC236}">
                  <a16:creationId xmlns:a16="http://schemas.microsoft.com/office/drawing/2014/main" id="{D9F761C1-ECBA-4070-8F67-65D4D9372E4B}"/>
                </a:ext>
              </a:extLst>
            </p:cNvPr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9" name="Freeform 16">
              <a:extLst>
                <a:ext uri="{FF2B5EF4-FFF2-40B4-BE49-F238E27FC236}">
                  <a16:creationId xmlns:a16="http://schemas.microsoft.com/office/drawing/2014/main" id="{EB44D2D3-24D7-4C50-BDF5-4C077C6426EF}"/>
                </a:ext>
              </a:extLst>
            </p:cNvPr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D4803E46-7B33-4865-B99C-5EA2521D377F}"/>
              </a:ext>
            </a:extLst>
          </p:cNvPr>
          <p:cNvGrpSpPr/>
          <p:nvPr/>
        </p:nvGrpSpPr>
        <p:grpSpPr>
          <a:xfrm>
            <a:off x="9984585" y="3413731"/>
            <a:ext cx="1250192" cy="796590"/>
            <a:chOff x="698280" y="1347614"/>
            <a:chExt cx="1221638" cy="864096"/>
          </a:xfrm>
        </p:grpSpPr>
        <p:sp>
          <p:nvSpPr>
            <p:cNvPr id="251" name="Chevron 21">
              <a:extLst>
                <a:ext uri="{FF2B5EF4-FFF2-40B4-BE49-F238E27FC236}">
                  <a16:creationId xmlns:a16="http://schemas.microsoft.com/office/drawing/2014/main" id="{97B4731C-0B3F-4010-9CDD-07F366B8376C}"/>
                </a:ext>
              </a:extLst>
            </p:cNvPr>
            <p:cNvSpPr/>
            <p:nvPr/>
          </p:nvSpPr>
          <p:spPr>
            <a:xfrm>
              <a:off x="755576" y="1347614"/>
              <a:ext cx="1107046" cy="792088"/>
            </a:xfrm>
            <a:prstGeom prst="chevron">
              <a:avLst>
                <a:gd name="adj" fmla="val 3391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2" name="Freeform 22">
              <a:extLst>
                <a:ext uri="{FF2B5EF4-FFF2-40B4-BE49-F238E27FC236}">
                  <a16:creationId xmlns:a16="http://schemas.microsoft.com/office/drawing/2014/main" id="{B7087BD7-FCE6-4A79-9B3A-F54190F3E911}"/>
                </a:ext>
              </a:extLst>
            </p:cNvPr>
            <p:cNvSpPr/>
            <p:nvPr/>
          </p:nvSpPr>
          <p:spPr>
            <a:xfrm>
              <a:off x="698280" y="1809374"/>
              <a:ext cx="1221638" cy="402336"/>
            </a:xfrm>
            <a:custGeom>
              <a:avLst/>
              <a:gdLst>
                <a:gd name="connsiteX0" fmla="*/ 1221638 w 1221638"/>
                <a:gd name="connsiteY0" fmla="*/ 0 h 402336"/>
                <a:gd name="connsiteX1" fmla="*/ 943660 w 1221638"/>
                <a:gd name="connsiteY1" fmla="*/ 402336 h 402336"/>
                <a:gd name="connsiteX2" fmla="*/ 0 w 1221638"/>
                <a:gd name="connsiteY2" fmla="*/ 387705 h 40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1638" h="402336">
                  <a:moveTo>
                    <a:pt x="1221638" y="0"/>
                  </a:moveTo>
                  <a:lnTo>
                    <a:pt x="943660" y="402336"/>
                  </a:lnTo>
                  <a:lnTo>
                    <a:pt x="0" y="387705"/>
                  </a:lnTo>
                </a:path>
              </a:pathLst>
            </a:custGeom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7CA33754-EFBD-4B32-988C-2F185515725E}"/>
              </a:ext>
            </a:extLst>
          </p:cNvPr>
          <p:cNvGrpSpPr/>
          <p:nvPr/>
        </p:nvGrpSpPr>
        <p:grpSpPr>
          <a:xfrm>
            <a:off x="920786" y="4475371"/>
            <a:ext cx="1817049" cy="1130325"/>
            <a:chOff x="6228184" y="1730811"/>
            <a:chExt cx="2592288" cy="1130325"/>
          </a:xfrm>
        </p:grpSpPr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EAF433A5-E22D-40CF-90A2-FCACC0D17094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39185251-68E9-4815-9EC8-5B73FAC27368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615DA3B2-83E3-4C0D-8358-56C5A17E047F}"/>
              </a:ext>
            </a:extLst>
          </p:cNvPr>
          <p:cNvGrpSpPr/>
          <p:nvPr/>
        </p:nvGrpSpPr>
        <p:grpSpPr>
          <a:xfrm>
            <a:off x="3105940" y="2026116"/>
            <a:ext cx="1817049" cy="1130325"/>
            <a:chOff x="6228184" y="1730811"/>
            <a:chExt cx="2592288" cy="1130325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9DECB6B3-AA97-48D2-959B-470D655350EA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47DD9927-7264-45BD-AE98-D2E1B9B85F49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951BA6B2-5151-4EB7-9FA9-D99B2E2F0707}"/>
              </a:ext>
            </a:extLst>
          </p:cNvPr>
          <p:cNvGrpSpPr/>
          <p:nvPr/>
        </p:nvGrpSpPr>
        <p:grpSpPr>
          <a:xfrm>
            <a:off x="5291094" y="4475371"/>
            <a:ext cx="1817049" cy="1130325"/>
            <a:chOff x="6228184" y="1730811"/>
            <a:chExt cx="2592288" cy="1130325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C459E387-F03F-44C1-BF0F-93F6078F00AB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654DC23F-157E-49DC-9BC4-5B8B05FBD45C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E5E1693-78B0-4B4B-AE9F-9F7F6CE14408}"/>
              </a:ext>
            </a:extLst>
          </p:cNvPr>
          <p:cNvGrpSpPr/>
          <p:nvPr/>
        </p:nvGrpSpPr>
        <p:grpSpPr>
          <a:xfrm>
            <a:off x="7476248" y="2026116"/>
            <a:ext cx="1817049" cy="1130325"/>
            <a:chOff x="6228184" y="1730811"/>
            <a:chExt cx="2592288" cy="1130325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888FF1A1-E342-420C-9A84-21653C7F1640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959048C4-5E19-4934-BB8C-5824E37ED026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E2789B6B-0C53-44BA-B26F-30044CAB5E6D}"/>
              </a:ext>
            </a:extLst>
          </p:cNvPr>
          <p:cNvGrpSpPr/>
          <p:nvPr/>
        </p:nvGrpSpPr>
        <p:grpSpPr>
          <a:xfrm>
            <a:off x="9661402" y="4475371"/>
            <a:ext cx="1817049" cy="1130325"/>
            <a:chOff x="6228184" y="1730811"/>
            <a:chExt cx="2592288" cy="1130325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6591ECA0-FC66-420E-9A3A-52D37F973252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  </a:t>
              </a: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B0B58984-2B2F-47D3-9353-79E15682112D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3" name="TextBox 252">
            <a:extLst>
              <a:ext uri="{FF2B5EF4-FFF2-40B4-BE49-F238E27FC236}">
                <a16:creationId xmlns:a16="http://schemas.microsoft.com/office/drawing/2014/main" id="{D71C77F5-033D-40DA-8E98-E64567648515}"/>
              </a:ext>
            </a:extLst>
          </p:cNvPr>
          <p:cNvSpPr txBox="1"/>
          <p:nvPr/>
        </p:nvSpPr>
        <p:spPr>
          <a:xfrm>
            <a:off x="615359" y="3626261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03A2E8FA-F873-4DDE-BFED-E1B6ABAD603D}"/>
              </a:ext>
            </a:extLst>
          </p:cNvPr>
          <p:cNvSpPr txBox="1"/>
          <p:nvPr/>
        </p:nvSpPr>
        <p:spPr>
          <a:xfrm>
            <a:off x="4958328" y="3629887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85B8E7EC-C526-4799-983B-216BBABB0BB3}"/>
              </a:ext>
            </a:extLst>
          </p:cNvPr>
          <p:cNvSpPr txBox="1"/>
          <p:nvPr/>
        </p:nvSpPr>
        <p:spPr>
          <a:xfrm>
            <a:off x="2770663" y="3655124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019CA4C6-4DC5-430E-AF9E-3C069614FF5D}"/>
              </a:ext>
            </a:extLst>
          </p:cNvPr>
          <p:cNvSpPr txBox="1"/>
          <p:nvPr/>
        </p:nvSpPr>
        <p:spPr>
          <a:xfrm>
            <a:off x="7061547" y="3666016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D7195C78-4089-4947-9078-EF1771633161}"/>
              </a:ext>
            </a:extLst>
          </p:cNvPr>
          <p:cNvSpPr txBox="1"/>
          <p:nvPr/>
        </p:nvSpPr>
        <p:spPr>
          <a:xfrm>
            <a:off x="9236867" y="3655124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Block Arc 14">
            <a:extLst>
              <a:ext uri="{FF2B5EF4-FFF2-40B4-BE49-F238E27FC236}">
                <a16:creationId xmlns:a16="http://schemas.microsoft.com/office/drawing/2014/main" id="{01C86ADA-07CB-478D-90E9-7FBD73D42681}"/>
              </a:ext>
            </a:extLst>
          </p:cNvPr>
          <p:cNvSpPr/>
          <p:nvPr/>
        </p:nvSpPr>
        <p:spPr>
          <a:xfrm rot="16200000">
            <a:off x="10445182" y="3600470"/>
            <a:ext cx="356498" cy="356730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59" name="Rectangle 36">
            <a:extLst>
              <a:ext uri="{FF2B5EF4-FFF2-40B4-BE49-F238E27FC236}">
                <a16:creationId xmlns:a16="http://schemas.microsoft.com/office/drawing/2014/main" id="{E0EF4E2F-EB19-403E-93F7-AE32AEACF843}"/>
              </a:ext>
            </a:extLst>
          </p:cNvPr>
          <p:cNvSpPr/>
          <p:nvPr/>
        </p:nvSpPr>
        <p:spPr>
          <a:xfrm>
            <a:off x="3988498" y="3711390"/>
            <a:ext cx="317874" cy="26571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0" name="Teardrop 6">
            <a:extLst>
              <a:ext uri="{FF2B5EF4-FFF2-40B4-BE49-F238E27FC236}">
                <a16:creationId xmlns:a16="http://schemas.microsoft.com/office/drawing/2014/main" id="{A7B9D89A-7C71-4808-9D02-80B361E3615B}"/>
              </a:ext>
            </a:extLst>
          </p:cNvPr>
          <p:cNvSpPr/>
          <p:nvPr/>
        </p:nvSpPr>
        <p:spPr>
          <a:xfrm rot="8100000">
            <a:off x="6152379" y="3653988"/>
            <a:ext cx="318000" cy="318002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1" name="Rectangle 16">
            <a:extLst>
              <a:ext uri="{FF2B5EF4-FFF2-40B4-BE49-F238E27FC236}">
                <a16:creationId xmlns:a16="http://schemas.microsoft.com/office/drawing/2014/main" id="{B0970DF6-B6F6-4E99-B8DA-9A009810B1B3}"/>
              </a:ext>
            </a:extLst>
          </p:cNvPr>
          <p:cNvSpPr/>
          <p:nvPr/>
        </p:nvSpPr>
        <p:spPr>
          <a:xfrm rot="2700000">
            <a:off x="8376535" y="3627997"/>
            <a:ext cx="230524" cy="43858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2" name="Rounded Rectangle 27">
            <a:extLst>
              <a:ext uri="{FF2B5EF4-FFF2-40B4-BE49-F238E27FC236}">
                <a16:creationId xmlns:a16="http://schemas.microsoft.com/office/drawing/2014/main" id="{995EA2E9-DDFE-4D11-B09F-23AC0444B964}"/>
              </a:ext>
            </a:extLst>
          </p:cNvPr>
          <p:cNvSpPr/>
          <p:nvPr/>
        </p:nvSpPr>
        <p:spPr>
          <a:xfrm>
            <a:off x="1829311" y="3639305"/>
            <a:ext cx="331322" cy="25449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2019-01-03T05:08:50Z</dcterms:modified>
</cp:coreProperties>
</file>