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" name="Group 29">
            <a:extLst>
              <a:ext uri="{FF2B5EF4-FFF2-40B4-BE49-F238E27FC236}">
                <a16:creationId xmlns:a16="http://schemas.microsoft.com/office/drawing/2014/main" id="{B806C7C0-83AB-4090-AFAC-56BB02C6BB18}"/>
              </a:ext>
            </a:extLst>
          </p:cNvPr>
          <p:cNvGrpSpPr/>
          <p:nvPr/>
        </p:nvGrpSpPr>
        <p:grpSpPr>
          <a:xfrm>
            <a:off x="2639618" y="1969584"/>
            <a:ext cx="4971181" cy="4041850"/>
            <a:chOff x="1914525" y="1276351"/>
            <a:chExt cx="5333999" cy="4336841"/>
          </a:xfrm>
        </p:grpSpPr>
        <p:sp>
          <p:nvSpPr>
            <p:cNvPr id="31" name="Freeform 3">
              <a:extLst>
                <a:ext uri="{FF2B5EF4-FFF2-40B4-BE49-F238E27FC236}">
                  <a16:creationId xmlns:a16="http://schemas.microsoft.com/office/drawing/2014/main" id="{DF7A1709-B5C3-43EF-A097-CD18A37778EB}"/>
                </a:ext>
              </a:extLst>
            </p:cNvPr>
            <p:cNvSpPr/>
            <p:nvPr/>
          </p:nvSpPr>
          <p:spPr>
            <a:xfrm>
              <a:off x="3587126" y="1400175"/>
              <a:ext cx="3661398" cy="3028950"/>
            </a:xfrm>
            <a:custGeom>
              <a:avLst/>
              <a:gdLst>
                <a:gd name="connsiteX0" fmla="*/ 3695700 w 3695700"/>
                <a:gd name="connsiteY0" fmla="*/ 0 h 3067050"/>
                <a:gd name="connsiteX1" fmla="*/ 2667000 w 3695700"/>
                <a:gd name="connsiteY1" fmla="*/ 733425 h 3067050"/>
                <a:gd name="connsiteX2" fmla="*/ 2743200 w 3695700"/>
                <a:gd name="connsiteY2" fmla="*/ 952500 h 3067050"/>
                <a:gd name="connsiteX3" fmla="*/ 2257425 w 3695700"/>
                <a:gd name="connsiteY3" fmla="*/ 11334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048000 w 3695700"/>
                <a:gd name="connsiteY13" fmla="*/ 2609850 h 3067050"/>
                <a:gd name="connsiteX14" fmla="*/ 3267075 w 3695700"/>
                <a:gd name="connsiteY14" fmla="*/ 2809875 h 3067050"/>
                <a:gd name="connsiteX15" fmla="*/ 3657600 w 3695700"/>
                <a:gd name="connsiteY15" fmla="*/ 2543175 h 3067050"/>
                <a:gd name="connsiteX16" fmla="*/ 3648075 w 3695700"/>
                <a:gd name="connsiteY16" fmla="*/ 2543175 h 3067050"/>
                <a:gd name="connsiteX0" fmla="*/ 3695700 w 3695700"/>
                <a:gd name="connsiteY0" fmla="*/ 0 h 3067050"/>
                <a:gd name="connsiteX1" fmla="*/ 2724150 w 3695700"/>
                <a:gd name="connsiteY1" fmla="*/ 790575 h 3067050"/>
                <a:gd name="connsiteX2" fmla="*/ 2743200 w 3695700"/>
                <a:gd name="connsiteY2" fmla="*/ 952500 h 3067050"/>
                <a:gd name="connsiteX3" fmla="*/ 2257425 w 3695700"/>
                <a:gd name="connsiteY3" fmla="*/ 11334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048000 w 3695700"/>
                <a:gd name="connsiteY13" fmla="*/ 2609850 h 3067050"/>
                <a:gd name="connsiteX14" fmla="*/ 3267075 w 3695700"/>
                <a:gd name="connsiteY14" fmla="*/ 2809875 h 3067050"/>
                <a:gd name="connsiteX15" fmla="*/ 3657600 w 3695700"/>
                <a:gd name="connsiteY15" fmla="*/ 2543175 h 3067050"/>
                <a:gd name="connsiteX16" fmla="*/ 3648075 w 3695700"/>
                <a:gd name="connsiteY16" fmla="*/ 2543175 h 3067050"/>
                <a:gd name="connsiteX0" fmla="*/ 3695700 w 3695700"/>
                <a:gd name="connsiteY0" fmla="*/ 0 h 3067050"/>
                <a:gd name="connsiteX1" fmla="*/ 2657475 w 3695700"/>
                <a:gd name="connsiteY1" fmla="*/ 809625 h 3067050"/>
                <a:gd name="connsiteX2" fmla="*/ 2743200 w 3695700"/>
                <a:gd name="connsiteY2" fmla="*/ 952500 h 3067050"/>
                <a:gd name="connsiteX3" fmla="*/ 2257425 w 3695700"/>
                <a:gd name="connsiteY3" fmla="*/ 11334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048000 w 3695700"/>
                <a:gd name="connsiteY13" fmla="*/ 2609850 h 3067050"/>
                <a:gd name="connsiteX14" fmla="*/ 3267075 w 3695700"/>
                <a:gd name="connsiteY14" fmla="*/ 2809875 h 3067050"/>
                <a:gd name="connsiteX15" fmla="*/ 3657600 w 3695700"/>
                <a:gd name="connsiteY15" fmla="*/ 2543175 h 3067050"/>
                <a:gd name="connsiteX16" fmla="*/ 3648075 w 3695700"/>
                <a:gd name="connsiteY16" fmla="*/ 2543175 h 3067050"/>
                <a:gd name="connsiteX0" fmla="*/ 3695700 w 3695700"/>
                <a:gd name="connsiteY0" fmla="*/ 0 h 3067050"/>
                <a:gd name="connsiteX1" fmla="*/ 2657475 w 3695700"/>
                <a:gd name="connsiteY1" fmla="*/ 809625 h 3067050"/>
                <a:gd name="connsiteX2" fmla="*/ 2781300 w 3695700"/>
                <a:gd name="connsiteY2" fmla="*/ 962025 h 3067050"/>
                <a:gd name="connsiteX3" fmla="*/ 2257425 w 3695700"/>
                <a:gd name="connsiteY3" fmla="*/ 11334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048000 w 3695700"/>
                <a:gd name="connsiteY13" fmla="*/ 2609850 h 3067050"/>
                <a:gd name="connsiteX14" fmla="*/ 3267075 w 3695700"/>
                <a:gd name="connsiteY14" fmla="*/ 2809875 h 3067050"/>
                <a:gd name="connsiteX15" fmla="*/ 3657600 w 3695700"/>
                <a:gd name="connsiteY15" fmla="*/ 2543175 h 3067050"/>
                <a:gd name="connsiteX16" fmla="*/ 3648075 w 3695700"/>
                <a:gd name="connsiteY16" fmla="*/ 2543175 h 3067050"/>
                <a:gd name="connsiteX0" fmla="*/ 3695700 w 3695700"/>
                <a:gd name="connsiteY0" fmla="*/ 0 h 3067050"/>
                <a:gd name="connsiteX1" fmla="*/ 2657475 w 3695700"/>
                <a:gd name="connsiteY1" fmla="*/ 809625 h 3067050"/>
                <a:gd name="connsiteX2" fmla="*/ 2781300 w 3695700"/>
                <a:gd name="connsiteY2" fmla="*/ 962025 h 3067050"/>
                <a:gd name="connsiteX3" fmla="*/ 2314575 w 3695700"/>
                <a:gd name="connsiteY3" fmla="*/ 122872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048000 w 3695700"/>
                <a:gd name="connsiteY13" fmla="*/ 2609850 h 3067050"/>
                <a:gd name="connsiteX14" fmla="*/ 3267075 w 3695700"/>
                <a:gd name="connsiteY14" fmla="*/ 2809875 h 3067050"/>
                <a:gd name="connsiteX15" fmla="*/ 3657600 w 3695700"/>
                <a:gd name="connsiteY15" fmla="*/ 2543175 h 3067050"/>
                <a:gd name="connsiteX16" fmla="*/ 3648075 w 3695700"/>
                <a:gd name="connsiteY16" fmla="*/ 25431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781300 w 3695700"/>
                <a:gd name="connsiteY2" fmla="*/ 962025 h 3067050"/>
                <a:gd name="connsiteX3" fmla="*/ 2314575 w 3695700"/>
                <a:gd name="connsiteY3" fmla="*/ 122872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048000 w 3695700"/>
                <a:gd name="connsiteY13" fmla="*/ 2609850 h 3067050"/>
                <a:gd name="connsiteX14" fmla="*/ 3267075 w 3695700"/>
                <a:gd name="connsiteY14" fmla="*/ 2809875 h 3067050"/>
                <a:gd name="connsiteX15" fmla="*/ 3657600 w 3695700"/>
                <a:gd name="connsiteY15" fmla="*/ 2543175 h 3067050"/>
                <a:gd name="connsiteX16" fmla="*/ 3648075 w 3695700"/>
                <a:gd name="connsiteY16" fmla="*/ 25431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314575 w 3695700"/>
                <a:gd name="connsiteY3" fmla="*/ 122872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048000 w 3695700"/>
                <a:gd name="connsiteY13" fmla="*/ 2609850 h 3067050"/>
                <a:gd name="connsiteX14" fmla="*/ 3267075 w 3695700"/>
                <a:gd name="connsiteY14" fmla="*/ 2809875 h 3067050"/>
                <a:gd name="connsiteX15" fmla="*/ 3657600 w 3695700"/>
                <a:gd name="connsiteY15" fmla="*/ 2543175 h 3067050"/>
                <a:gd name="connsiteX16" fmla="*/ 3648075 w 3695700"/>
                <a:gd name="connsiteY16" fmla="*/ 25431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048000 w 3695700"/>
                <a:gd name="connsiteY13" fmla="*/ 2609850 h 3067050"/>
                <a:gd name="connsiteX14" fmla="*/ 3267075 w 3695700"/>
                <a:gd name="connsiteY14" fmla="*/ 2809875 h 3067050"/>
                <a:gd name="connsiteX15" fmla="*/ 3657600 w 3695700"/>
                <a:gd name="connsiteY15" fmla="*/ 2543175 h 3067050"/>
                <a:gd name="connsiteX16" fmla="*/ 3648075 w 3695700"/>
                <a:gd name="connsiteY16" fmla="*/ 25431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124200 w 3695700"/>
                <a:gd name="connsiteY13" fmla="*/ 2609850 h 3067050"/>
                <a:gd name="connsiteX14" fmla="*/ 3267075 w 3695700"/>
                <a:gd name="connsiteY14" fmla="*/ 2809875 h 3067050"/>
                <a:gd name="connsiteX15" fmla="*/ 3657600 w 3695700"/>
                <a:gd name="connsiteY15" fmla="*/ 2543175 h 3067050"/>
                <a:gd name="connsiteX16" fmla="*/ 3648075 w 3695700"/>
                <a:gd name="connsiteY16" fmla="*/ 25431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124200 w 3695700"/>
                <a:gd name="connsiteY13" fmla="*/ 2609850 h 3067050"/>
                <a:gd name="connsiteX14" fmla="*/ 3219450 w 3695700"/>
                <a:gd name="connsiteY14" fmla="*/ 2686050 h 3067050"/>
                <a:gd name="connsiteX15" fmla="*/ 3657600 w 3695700"/>
                <a:gd name="connsiteY15" fmla="*/ 2543175 h 3067050"/>
                <a:gd name="connsiteX16" fmla="*/ 3648075 w 3695700"/>
                <a:gd name="connsiteY16" fmla="*/ 25431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124200 w 3695700"/>
                <a:gd name="connsiteY13" fmla="*/ 2609850 h 3067050"/>
                <a:gd name="connsiteX14" fmla="*/ 3219450 w 3695700"/>
                <a:gd name="connsiteY14" fmla="*/ 2686050 h 3067050"/>
                <a:gd name="connsiteX15" fmla="*/ 3657600 w 3695700"/>
                <a:gd name="connsiteY15" fmla="*/ 2543175 h 3067050"/>
                <a:gd name="connsiteX16" fmla="*/ 3562350 w 3695700"/>
                <a:gd name="connsiteY16" fmla="*/ 252412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124200 w 3695700"/>
                <a:gd name="connsiteY13" fmla="*/ 2609850 h 3067050"/>
                <a:gd name="connsiteX14" fmla="*/ 3219450 w 3695700"/>
                <a:gd name="connsiteY14" fmla="*/ 2686050 h 3067050"/>
                <a:gd name="connsiteX15" fmla="*/ 3657600 w 3695700"/>
                <a:gd name="connsiteY15" fmla="*/ 25431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124200 w 3695700"/>
                <a:gd name="connsiteY13" fmla="*/ 2609850 h 3067050"/>
                <a:gd name="connsiteX14" fmla="*/ 3219450 w 3695700"/>
                <a:gd name="connsiteY14" fmla="*/ 2686050 h 3067050"/>
                <a:gd name="connsiteX15" fmla="*/ 3543300 w 3695700"/>
                <a:gd name="connsiteY15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133475 w 3695700"/>
                <a:gd name="connsiteY6" fmla="*/ 1419225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124200 w 3695700"/>
                <a:gd name="connsiteY13" fmla="*/ 2609850 h 3067050"/>
                <a:gd name="connsiteX14" fmla="*/ 3219450 w 3695700"/>
                <a:gd name="connsiteY14" fmla="*/ 2686050 h 3067050"/>
                <a:gd name="connsiteX15" fmla="*/ 3543300 w 3695700"/>
                <a:gd name="connsiteY15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124200 w 3695700"/>
                <a:gd name="connsiteY13" fmla="*/ 2609850 h 3067050"/>
                <a:gd name="connsiteX14" fmla="*/ 3219450 w 3695700"/>
                <a:gd name="connsiteY14" fmla="*/ 2686050 h 3067050"/>
                <a:gd name="connsiteX15" fmla="*/ 3543300 w 3695700"/>
                <a:gd name="connsiteY15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1047750 w 3695700"/>
                <a:gd name="connsiteY7" fmla="*/ 1409700 h 3067050"/>
                <a:gd name="connsiteX8" fmla="*/ 304800 w 3695700"/>
                <a:gd name="connsiteY8" fmla="*/ 1466850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124200 w 3695700"/>
                <a:gd name="connsiteY13" fmla="*/ 2609850 h 3067050"/>
                <a:gd name="connsiteX14" fmla="*/ 3219450 w 3695700"/>
                <a:gd name="connsiteY14" fmla="*/ 2686050 h 3067050"/>
                <a:gd name="connsiteX15" fmla="*/ 3543300 w 3695700"/>
                <a:gd name="connsiteY15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04800 w 3695700"/>
                <a:gd name="connsiteY7" fmla="*/ 1466850 h 3067050"/>
                <a:gd name="connsiteX8" fmla="*/ 0 w 3695700"/>
                <a:gd name="connsiteY8" fmla="*/ 2143125 h 3067050"/>
                <a:gd name="connsiteX9" fmla="*/ 885825 w 3695700"/>
                <a:gd name="connsiteY9" fmla="*/ 1990725 h 3067050"/>
                <a:gd name="connsiteX10" fmla="*/ 1190625 w 3695700"/>
                <a:gd name="connsiteY10" fmla="*/ 2019300 h 3067050"/>
                <a:gd name="connsiteX11" fmla="*/ 2619375 w 3695700"/>
                <a:gd name="connsiteY11" fmla="*/ 3067050 h 3067050"/>
                <a:gd name="connsiteX12" fmla="*/ 3124200 w 3695700"/>
                <a:gd name="connsiteY12" fmla="*/ 2609850 h 3067050"/>
                <a:gd name="connsiteX13" fmla="*/ 3219450 w 3695700"/>
                <a:gd name="connsiteY13" fmla="*/ 2686050 h 3067050"/>
                <a:gd name="connsiteX14" fmla="*/ 3543300 w 3695700"/>
                <a:gd name="connsiteY14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04800 w 3695700"/>
                <a:gd name="connsiteY7" fmla="*/ 1466850 h 3067050"/>
                <a:gd name="connsiteX8" fmla="*/ 0 w 3695700"/>
                <a:gd name="connsiteY8" fmla="*/ 2143125 h 3067050"/>
                <a:gd name="connsiteX9" fmla="*/ 885825 w 3695700"/>
                <a:gd name="connsiteY9" fmla="*/ 1990725 h 3067050"/>
                <a:gd name="connsiteX10" fmla="*/ 1190625 w 3695700"/>
                <a:gd name="connsiteY10" fmla="*/ 2019300 h 3067050"/>
                <a:gd name="connsiteX11" fmla="*/ 2619375 w 3695700"/>
                <a:gd name="connsiteY11" fmla="*/ 3067050 h 3067050"/>
                <a:gd name="connsiteX12" fmla="*/ 3124200 w 3695700"/>
                <a:gd name="connsiteY12" fmla="*/ 2609850 h 3067050"/>
                <a:gd name="connsiteX13" fmla="*/ 3219450 w 3695700"/>
                <a:gd name="connsiteY13" fmla="*/ 2686050 h 3067050"/>
                <a:gd name="connsiteX14" fmla="*/ 3543300 w 3695700"/>
                <a:gd name="connsiteY14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04800 w 3695700"/>
                <a:gd name="connsiteY7" fmla="*/ 1466850 h 3067050"/>
                <a:gd name="connsiteX8" fmla="*/ 381000 w 3695700"/>
                <a:gd name="connsiteY8" fmla="*/ 1552575 h 3067050"/>
                <a:gd name="connsiteX9" fmla="*/ 0 w 3695700"/>
                <a:gd name="connsiteY9" fmla="*/ 2143125 h 3067050"/>
                <a:gd name="connsiteX10" fmla="*/ 885825 w 3695700"/>
                <a:gd name="connsiteY10" fmla="*/ 1990725 h 3067050"/>
                <a:gd name="connsiteX11" fmla="*/ 1190625 w 3695700"/>
                <a:gd name="connsiteY11" fmla="*/ 2019300 h 3067050"/>
                <a:gd name="connsiteX12" fmla="*/ 2619375 w 3695700"/>
                <a:gd name="connsiteY12" fmla="*/ 3067050 h 3067050"/>
                <a:gd name="connsiteX13" fmla="*/ 3124200 w 3695700"/>
                <a:gd name="connsiteY13" fmla="*/ 2609850 h 3067050"/>
                <a:gd name="connsiteX14" fmla="*/ 3219450 w 3695700"/>
                <a:gd name="connsiteY14" fmla="*/ 2686050 h 3067050"/>
                <a:gd name="connsiteX15" fmla="*/ 3543300 w 3695700"/>
                <a:gd name="connsiteY15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81000 w 3695700"/>
                <a:gd name="connsiteY7" fmla="*/ 1552575 h 3067050"/>
                <a:gd name="connsiteX8" fmla="*/ 0 w 3695700"/>
                <a:gd name="connsiteY8" fmla="*/ 2143125 h 3067050"/>
                <a:gd name="connsiteX9" fmla="*/ 885825 w 3695700"/>
                <a:gd name="connsiteY9" fmla="*/ 1990725 h 3067050"/>
                <a:gd name="connsiteX10" fmla="*/ 1190625 w 3695700"/>
                <a:gd name="connsiteY10" fmla="*/ 2019300 h 3067050"/>
                <a:gd name="connsiteX11" fmla="*/ 2619375 w 3695700"/>
                <a:gd name="connsiteY11" fmla="*/ 3067050 h 3067050"/>
                <a:gd name="connsiteX12" fmla="*/ 3124200 w 3695700"/>
                <a:gd name="connsiteY12" fmla="*/ 2609850 h 3067050"/>
                <a:gd name="connsiteX13" fmla="*/ 3219450 w 3695700"/>
                <a:gd name="connsiteY13" fmla="*/ 2686050 h 3067050"/>
                <a:gd name="connsiteX14" fmla="*/ 3543300 w 3695700"/>
                <a:gd name="connsiteY14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81000 w 3695700"/>
                <a:gd name="connsiteY7" fmla="*/ 1552575 h 3067050"/>
                <a:gd name="connsiteX8" fmla="*/ 0 w 3695700"/>
                <a:gd name="connsiteY8" fmla="*/ 2143125 h 3067050"/>
                <a:gd name="connsiteX9" fmla="*/ 885825 w 3695700"/>
                <a:gd name="connsiteY9" fmla="*/ 1990725 h 3067050"/>
                <a:gd name="connsiteX10" fmla="*/ 1190625 w 3695700"/>
                <a:gd name="connsiteY10" fmla="*/ 2019300 h 3067050"/>
                <a:gd name="connsiteX11" fmla="*/ 2619375 w 3695700"/>
                <a:gd name="connsiteY11" fmla="*/ 3067050 h 3067050"/>
                <a:gd name="connsiteX12" fmla="*/ 3124200 w 3695700"/>
                <a:gd name="connsiteY12" fmla="*/ 2609850 h 3067050"/>
                <a:gd name="connsiteX13" fmla="*/ 3219450 w 3695700"/>
                <a:gd name="connsiteY13" fmla="*/ 2686050 h 3067050"/>
                <a:gd name="connsiteX14" fmla="*/ 3543300 w 3695700"/>
                <a:gd name="connsiteY14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81000 w 3695700"/>
                <a:gd name="connsiteY7" fmla="*/ 1552575 h 3067050"/>
                <a:gd name="connsiteX8" fmla="*/ 0 w 3695700"/>
                <a:gd name="connsiteY8" fmla="*/ 2143125 h 3067050"/>
                <a:gd name="connsiteX9" fmla="*/ 885825 w 3695700"/>
                <a:gd name="connsiteY9" fmla="*/ 1990725 h 3067050"/>
                <a:gd name="connsiteX10" fmla="*/ 1190625 w 3695700"/>
                <a:gd name="connsiteY10" fmla="*/ 2019300 h 3067050"/>
                <a:gd name="connsiteX11" fmla="*/ 2619375 w 3695700"/>
                <a:gd name="connsiteY11" fmla="*/ 3067050 h 3067050"/>
                <a:gd name="connsiteX12" fmla="*/ 3124200 w 3695700"/>
                <a:gd name="connsiteY12" fmla="*/ 2609850 h 3067050"/>
                <a:gd name="connsiteX13" fmla="*/ 3219450 w 3695700"/>
                <a:gd name="connsiteY13" fmla="*/ 2686050 h 3067050"/>
                <a:gd name="connsiteX14" fmla="*/ 3543300 w 3695700"/>
                <a:gd name="connsiteY14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81000 w 3695700"/>
                <a:gd name="connsiteY7" fmla="*/ 1552575 h 3067050"/>
                <a:gd name="connsiteX8" fmla="*/ 0 w 3695700"/>
                <a:gd name="connsiteY8" fmla="*/ 2143125 h 3067050"/>
                <a:gd name="connsiteX9" fmla="*/ 885825 w 3695700"/>
                <a:gd name="connsiteY9" fmla="*/ 1990725 h 3067050"/>
                <a:gd name="connsiteX10" fmla="*/ 1190625 w 3695700"/>
                <a:gd name="connsiteY10" fmla="*/ 2019300 h 3067050"/>
                <a:gd name="connsiteX11" fmla="*/ 2619375 w 3695700"/>
                <a:gd name="connsiteY11" fmla="*/ 3067050 h 3067050"/>
                <a:gd name="connsiteX12" fmla="*/ 3124200 w 3695700"/>
                <a:gd name="connsiteY12" fmla="*/ 2609850 h 3067050"/>
                <a:gd name="connsiteX13" fmla="*/ 3219450 w 3695700"/>
                <a:gd name="connsiteY13" fmla="*/ 2686050 h 3067050"/>
                <a:gd name="connsiteX14" fmla="*/ 3543300 w 3695700"/>
                <a:gd name="connsiteY14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81000 w 3695700"/>
                <a:gd name="connsiteY7" fmla="*/ 1552575 h 3067050"/>
                <a:gd name="connsiteX8" fmla="*/ 0 w 3695700"/>
                <a:gd name="connsiteY8" fmla="*/ 2143125 h 3067050"/>
                <a:gd name="connsiteX9" fmla="*/ 885825 w 3695700"/>
                <a:gd name="connsiteY9" fmla="*/ 1990725 h 3067050"/>
                <a:gd name="connsiteX10" fmla="*/ 1190625 w 3695700"/>
                <a:gd name="connsiteY10" fmla="*/ 2019300 h 3067050"/>
                <a:gd name="connsiteX11" fmla="*/ 2619375 w 3695700"/>
                <a:gd name="connsiteY11" fmla="*/ 3067050 h 3067050"/>
                <a:gd name="connsiteX12" fmla="*/ 3124200 w 3695700"/>
                <a:gd name="connsiteY12" fmla="*/ 2609850 h 3067050"/>
                <a:gd name="connsiteX13" fmla="*/ 3219450 w 3695700"/>
                <a:gd name="connsiteY13" fmla="*/ 2686050 h 3067050"/>
                <a:gd name="connsiteX14" fmla="*/ 3543300 w 3695700"/>
                <a:gd name="connsiteY14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81000 w 3695700"/>
                <a:gd name="connsiteY7" fmla="*/ 1552575 h 3067050"/>
                <a:gd name="connsiteX8" fmla="*/ 0 w 3695700"/>
                <a:gd name="connsiteY8" fmla="*/ 2143125 h 3067050"/>
                <a:gd name="connsiteX9" fmla="*/ 885825 w 3695700"/>
                <a:gd name="connsiteY9" fmla="*/ 1990725 h 3067050"/>
                <a:gd name="connsiteX10" fmla="*/ 1190625 w 3695700"/>
                <a:gd name="connsiteY10" fmla="*/ 2019300 h 3067050"/>
                <a:gd name="connsiteX11" fmla="*/ 2619375 w 3695700"/>
                <a:gd name="connsiteY11" fmla="*/ 3067050 h 3067050"/>
                <a:gd name="connsiteX12" fmla="*/ 3124200 w 3695700"/>
                <a:gd name="connsiteY12" fmla="*/ 2609850 h 3067050"/>
                <a:gd name="connsiteX13" fmla="*/ 3219450 w 3695700"/>
                <a:gd name="connsiteY13" fmla="*/ 2686050 h 3067050"/>
                <a:gd name="connsiteX14" fmla="*/ 3543300 w 3695700"/>
                <a:gd name="connsiteY14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81000 w 3695700"/>
                <a:gd name="connsiteY7" fmla="*/ 1552575 h 3067050"/>
                <a:gd name="connsiteX8" fmla="*/ 0 w 3695700"/>
                <a:gd name="connsiteY8" fmla="*/ 2143125 h 3067050"/>
                <a:gd name="connsiteX9" fmla="*/ 885825 w 3695700"/>
                <a:gd name="connsiteY9" fmla="*/ 1990725 h 3067050"/>
                <a:gd name="connsiteX10" fmla="*/ 1190625 w 3695700"/>
                <a:gd name="connsiteY10" fmla="*/ 2019300 h 3067050"/>
                <a:gd name="connsiteX11" fmla="*/ 2619375 w 3695700"/>
                <a:gd name="connsiteY11" fmla="*/ 3067050 h 3067050"/>
                <a:gd name="connsiteX12" fmla="*/ 3124200 w 3695700"/>
                <a:gd name="connsiteY12" fmla="*/ 2609850 h 3067050"/>
                <a:gd name="connsiteX13" fmla="*/ 3219450 w 3695700"/>
                <a:gd name="connsiteY13" fmla="*/ 2686050 h 3067050"/>
                <a:gd name="connsiteX14" fmla="*/ 3543300 w 3695700"/>
                <a:gd name="connsiteY14" fmla="*/ 2466975 h 3067050"/>
                <a:gd name="connsiteX0" fmla="*/ 3695700 w 3695700"/>
                <a:gd name="connsiteY0" fmla="*/ 0 h 3067050"/>
                <a:gd name="connsiteX1" fmla="*/ 2438400 w 3695700"/>
                <a:gd name="connsiteY1" fmla="*/ 962025 h 3067050"/>
                <a:gd name="connsiteX2" fmla="*/ 2552700 w 3695700"/>
                <a:gd name="connsiteY2" fmla="*/ 1085850 h 3067050"/>
                <a:gd name="connsiteX3" fmla="*/ 2286000 w 3695700"/>
                <a:gd name="connsiteY3" fmla="*/ 1247775 h 3067050"/>
                <a:gd name="connsiteX4" fmla="*/ 2352675 w 3695700"/>
                <a:gd name="connsiteY4" fmla="*/ 1362075 h 3067050"/>
                <a:gd name="connsiteX5" fmla="*/ 2000250 w 3695700"/>
                <a:gd name="connsiteY5" fmla="*/ 1590675 h 3067050"/>
                <a:gd name="connsiteX6" fmla="*/ 1219200 w 3695700"/>
                <a:gd name="connsiteY6" fmla="*/ 1371600 h 3067050"/>
                <a:gd name="connsiteX7" fmla="*/ 381000 w 3695700"/>
                <a:gd name="connsiteY7" fmla="*/ 1552575 h 3067050"/>
                <a:gd name="connsiteX8" fmla="*/ 0 w 3695700"/>
                <a:gd name="connsiteY8" fmla="*/ 2143125 h 3067050"/>
                <a:gd name="connsiteX9" fmla="*/ 885825 w 3695700"/>
                <a:gd name="connsiteY9" fmla="*/ 1990725 h 3067050"/>
                <a:gd name="connsiteX10" fmla="*/ 1190625 w 3695700"/>
                <a:gd name="connsiteY10" fmla="*/ 2019300 h 3067050"/>
                <a:gd name="connsiteX11" fmla="*/ 2619375 w 3695700"/>
                <a:gd name="connsiteY11" fmla="*/ 3067050 h 3067050"/>
                <a:gd name="connsiteX12" fmla="*/ 3124200 w 3695700"/>
                <a:gd name="connsiteY12" fmla="*/ 2609850 h 3067050"/>
                <a:gd name="connsiteX13" fmla="*/ 3219450 w 3695700"/>
                <a:gd name="connsiteY13" fmla="*/ 2686050 h 3067050"/>
                <a:gd name="connsiteX14" fmla="*/ 3543300 w 3695700"/>
                <a:gd name="connsiteY14" fmla="*/ 2466975 h 3067050"/>
                <a:gd name="connsiteX0" fmla="*/ 3648075 w 3648075"/>
                <a:gd name="connsiteY0" fmla="*/ 0 h 3067050"/>
                <a:gd name="connsiteX1" fmla="*/ 2390775 w 3648075"/>
                <a:gd name="connsiteY1" fmla="*/ 962025 h 3067050"/>
                <a:gd name="connsiteX2" fmla="*/ 2505075 w 3648075"/>
                <a:gd name="connsiteY2" fmla="*/ 1085850 h 3067050"/>
                <a:gd name="connsiteX3" fmla="*/ 2238375 w 3648075"/>
                <a:gd name="connsiteY3" fmla="*/ 1247775 h 3067050"/>
                <a:gd name="connsiteX4" fmla="*/ 2305050 w 3648075"/>
                <a:gd name="connsiteY4" fmla="*/ 1362075 h 3067050"/>
                <a:gd name="connsiteX5" fmla="*/ 1952625 w 3648075"/>
                <a:gd name="connsiteY5" fmla="*/ 1590675 h 3067050"/>
                <a:gd name="connsiteX6" fmla="*/ 1171575 w 3648075"/>
                <a:gd name="connsiteY6" fmla="*/ 1371600 h 3067050"/>
                <a:gd name="connsiteX7" fmla="*/ 333375 w 3648075"/>
                <a:gd name="connsiteY7" fmla="*/ 1552575 h 3067050"/>
                <a:gd name="connsiteX8" fmla="*/ 0 w 3648075"/>
                <a:gd name="connsiteY8" fmla="*/ 2162175 h 3067050"/>
                <a:gd name="connsiteX9" fmla="*/ 838200 w 3648075"/>
                <a:gd name="connsiteY9" fmla="*/ 1990725 h 3067050"/>
                <a:gd name="connsiteX10" fmla="*/ 1143000 w 3648075"/>
                <a:gd name="connsiteY10" fmla="*/ 2019300 h 3067050"/>
                <a:gd name="connsiteX11" fmla="*/ 2571750 w 3648075"/>
                <a:gd name="connsiteY11" fmla="*/ 3067050 h 3067050"/>
                <a:gd name="connsiteX12" fmla="*/ 3076575 w 3648075"/>
                <a:gd name="connsiteY12" fmla="*/ 2609850 h 3067050"/>
                <a:gd name="connsiteX13" fmla="*/ 3171825 w 3648075"/>
                <a:gd name="connsiteY13" fmla="*/ 2686050 h 3067050"/>
                <a:gd name="connsiteX14" fmla="*/ 3495675 w 3648075"/>
                <a:gd name="connsiteY14" fmla="*/ 2466975 h 3067050"/>
                <a:gd name="connsiteX0" fmla="*/ 3648075 w 3648075"/>
                <a:gd name="connsiteY0" fmla="*/ 0 h 3067050"/>
                <a:gd name="connsiteX1" fmla="*/ 2390775 w 3648075"/>
                <a:gd name="connsiteY1" fmla="*/ 962025 h 3067050"/>
                <a:gd name="connsiteX2" fmla="*/ 2505075 w 3648075"/>
                <a:gd name="connsiteY2" fmla="*/ 1085850 h 3067050"/>
                <a:gd name="connsiteX3" fmla="*/ 2238375 w 3648075"/>
                <a:gd name="connsiteY3" fmla="*/ 1247775 h 3067050"/>
                <a:gd name="connsiteX4" fmla="*/ 2305050 w 3648075"/>
                <a:gd name="connsiteY4" fmla="*/ 1362075 h 3067050"/>
                <a:gd name="connsiteX5" fmla="*/ 1952625 w 3648075"/>
                <a:gd name="connsiteY5" fmla="*/ 1590675 h 3067050"/>
                <a:gd name="connsiteX6" fmla="*/ 1171575 w 3648075"/>
                <a:gd name="connsiteY6" fmla="*/ 1371600 h 3067050"/>
                <a:gd name="connsiteX7" fmla="*/ 333375 w 3648075"/>
                <a:gd name="connsiteY7" fmla="*/ 1552575 h 3067050"/>
                <a:gd name="connsiteX8" fmla="*/ 0 w 3648075"/>
                <a:gd name="connsiteY8" fmla="*/ 2162175 h 3067050"/>
                <a:gd name="connsiteX9" fmla="*/ 838200 w 3648075"/>
                <a:gd name="connsiteY9" fmla="*/ 1990725 h 3067050"/>
                <a:gd name="connsiteX10" fmla="*/ 1143000 w 3648075"/>
                <a:gd name="connsiteY10" fmla="*/ 2019300 h 3067050"/>
                <a:gd name="connsiteX11" fmla="*/ 2571750 w 3648075"/>
                <a:gd name="connsiteY11" fmla="*/ 3067050 h 3067050"/>
                <a:gd name="connsiteX12" fmla="*/ 3076575 w 3648075"/>
                <a:gd name="connsiteY12" fmla="*/ 2609850 h 3067050"/>
                <a:gd name="connsiteX13" fmla="*/ 3171825 w 3648075"/>
                <a:gd name="connsiteY13" fmla="*/ 2686050 h 3067050"/>
                <a:gd name="connsiteX14" fmla="*/ 3495675 w 3648075"/>
                <a:gd name="connsiteY14" fmla="*/ 2466975 h 3067050"/>
                <a:gd name="connsiteX0" fmla="*/ 3660392 w 3660392"/>
                <a:gd name="connsiteY0" fmla="*/ 0 h 3067050"/>
                <a:gd name="connsiteX1" fmla="*/ 2403092 w 3660392"/>
                <a:gd name="connsiteY1" fmla="*/ 962025 h 3067050"/>
                <a:gd name="connsiteX2" fmla="*/ 2517392 w 3660392"/>
                <a:gd name="connsiteY2" fmla="*/ 1085850 h 3067050"/>
                <a:gd name="connsiteX3" fmla="*/ 2250692 w 3660392"/>
                <a:gd name="connsiteY3" fmla="*/ 1247775 h 3067050"/>
                <a:gd name="connsiteX4" fmla="*/ 2317367 w 3660392"/>
                <a:gd name="connsiteY4" fmla="*/ 1362075 h 3067050"/>
                <a:gd name="connsiteX5" fmla="*/ 1964942 w 3660392"/>
                <a:gd name="connsiteY5" fmla="*/ 1590675 h 3067050"/>
                <a:gd name="connsiteX6" fmla="*/ 1183892 w 3660392"/>
                <a:gd name="connsiteY6" fmla="*/ 1371600 h 3067050"/>
                <a:gd name="connsiteX7" fmla="*/ 345692 w 3660392"/>
                <a:gd name="connsiteY7" fmla="*/ 1552575 h 3067050"/>
                <a:gd name="connsiteX8" fmla="*/ 12317 w 3660392"/>
                <a:gd name="connsiteY8" fmla="*/ 2162175 h 3067050"/>
                <a:gd name="connsiteX9" fmla="*/ 850517 w 3660392"/>
                <a:gd name="connsiteY9" fmla="*/ 1990725 h 3067050"/>
                <a:gd name="connsiteX10" fmla="*/ 1155317 w 3660392"/>
                <a:gd name="connsiteY10" fmla="*/ 2019300 h 3067050"/>
                <a:gd name="connsiteX11" fmla="*/ 2584067 w 3660392"/>
                <a:gd name="connsiteY11" fmla="*/ 3067050 h 3067050"/>
                <a:gd name="connsiteX12" fmla="*/ 3088892 w 3660392"/>
                <a:gd name="connsiteY12" fmla="*/ 2609850 h 3067050"/>
                <a:gd name="connsiteX13" fmla="*/ 3184142 w 3660392"/>
                <a:gd name="connsiteY13" fmla="*/ 2686050 h 3067050"/>
                <a:gd name="connsiteX14" fmla="*/ 3507992 w 3660392"/>
                <a:gd name="connsiteY14" fmla="*/ 2466975 h 3067050"/>
                <a:gd name="connsiteX0" fmla="*/ 3661041 w 3661041"/>
                <a:gd name="connsiteY0" fmla="*/ 0 h 3067050"/>
                <a:gd name="connsiteX1" fmla="*/ 2403741 w 3661041"/>
                <a:gd name="connsiteY1" fmla="*/ 962025 h 3067050"/>
                <a:gd name="connsiteX2" fmla="*/ 2518041 w 3661041"/>
                <a:gd name="connsiteY2" fmla="*/ 1085850 h 3067050"/>
                <a:gd name="connsiteX3" fmla="*/ 2251341 w 3661041"/>
                <a:gd name="connsiteY3" fmla="*/ 1247775 h 3067050"/>
                <a:gd name="connsiteX4" fmla="*/ 2318016 w 3661041"/>
                <a:gd name="connsiteY4" fmla="*/ 1362075 h 3067050"/>
                <a:gd name="connsiteX5" fmla="*/ 1965591 w 3661041"/>
                <a:gd name="connsiteY5" fmla="*/ 1590675 h 3067050"/>
                <a:gd name="connsiteX6" fmla="*/ 1184541 w 3661041"/>
                <a:gd name="connsiteY6" fmla="*/ 1371600 h 3067050"/>
                <a:gd name="connsiteX7" fmla="*/ 346341 w 3661041"/>
                <a:gd name="connsiteY7" fmla="*/ 1552575 h 3067050"/>
                <a:gd name="connsiteX8" fmla="*/ 12966 w 3661041"/>
                <a:gd name="connsiteY8" fmla="*/ 2162175 h 3067050"/>
                <a:gd name="connsiteX9" fmla="*/ 813066 w 3661041"/>
                <a:gd name="connsiteY9" fmla="*/ 1905000 h 3067050"/>
                <a:gd name="connsiteX10" fmla="*/ 1155966 w 3661041"/>
                <a:gd name="connsiteY10" fmla="*/ 2019300 h 3067050"/>
                <a:gd name="connsiteX11" fmla="*/ 2584716 w 3661041"/>
                <a:gd name="connsiteY11" fmla="*/ 3067050 h 3067050"/>
                <a:gd name="connsiteX12" fmla="*/ 3089541 w 3661041"/>
                <a:gd name="connsiteY12" fmla="*/ 2609850 h 3067050"/>
                <a:gd name="connsiteX13" fmla="*/ 3184791 w 3661041"/>
                <a:gd name="connsiteY13" fmla="*/ 2686050 h 3067050"/>
                <a:gd name="connsiteX14" fmla="*/ 3508641 w 3661041"/>
                <a:gd name="connsiteY14" fmla="*/ 2466975 h 3067050"/>
                <a:gd name="connsiteX0" fmla="*/ 3662719 w 3662719"/>
                <a:gd name="connsiteY0" fmla="*/ 0 h 3067050"/>
                <a:gd name="connsiteX1" fmla="*/ 2405419 w 3662719"/>
                <a:gd name="connsiteY1" fmla="*/ 962025 h 3067050"/>
                <a:gd name="connsiteX2" fmla="*/ 2519719 w 3662719"/>
                <a:gd name="connsiteY2" fmla="*/ 1085850 h 3067050"/>
                <a:gd name="connsiteX3" fmla="*/ 2253019 w 3662719"/>
                <a:gd name="connsiteY3" fmla="*/ 1247775 h 3067050"/>
                <a:gd name="connsiteX4" fmla="*/ 2319694 w 3662719"/>
                <a:gd name="connsiteY4" fmla="*/ 1362075 h 3067050"/>
                <a:gd name="connsiteX5" fmla="*/ 1967269 w 3662719"/>
                <a:gd name="connsiteY5" fmla="*/ 1590675 h 3067050"/>
                <a:gd name="connsiteX6" fmla="*/ 1186219 w 3662719"/>
                <a:gd name="connsiteY6" fmla="*/ 1371600 h 3067050"/>
                <a:gd name="connsiteX7" fmla="*/ 348019 w 3662719"/>
                <a:gd name="connsiteY7" fmla="*/ 1552575 h 3067050"/>
                <a:gd name="connsiteX8" fmla="*/ 14644 w 3662719"/>
                <a:gd name="connsiteY8" fmla="*/ 2162175 h 3067050"/>
                <a:gd name="connsiteX9" fmla="*/ 814744 w 3662719"/>
                <a:gd name="connsiteY9" fmla="*/ 1905000 h 3067050"/>
                <a:gd name="connsiteX10" fmla="*/ 1157644 w 3662719"/>
                <a:gd name="connsiteY10" fmla="*/ 2019300 h 3067050"/>
                <a:gd name="connsiteX11" fmla="*/ 2586394 w 3662719"/>
                <a:gd name="connsiteY11" fmla="*/ 3067050 h 3067050"/>
                <a:gd name="connsiteX12" fmla="*/ 3091219 w 3662719"/>
                <a:gd name="connsiteY12" fmla="*/ 2609850 h 3067050"/>
                <a:gd name="connsiteX13" fmla="*/ 3186469 w 3662719"/>
                <a:gd name="connsiteY13" fmla="*/ 2686050 h 3067050"/>
                <a:gd name="connsiteX14" fmla="*/ 3510319 w 3662719"/>
                <a:gd name="connsiteY14" fmla="*/ 2466975 h 3067050"/>
                <a:gd name="connsiteX0" fmla="*/ 3663396 w 3663396"/>
                <a:gd name="connsiteY0" fmla="*/ 0 h 3067050"/>
                <a:gd name="connsiteX1" fmla="*/ 2406096 w 3663396"/>
                <a:gd name="connsiteY1" fmla="*/ 962025 h 3067050"/>
                <a:gd name="connsiteX2" fmla="*/ 2520396 w 3663396"/>
                <a:gd name="connsiteY2" fmla="*/ 1085850 h 3067050"/>
                <a:gd name="connsiteX3" fmla="*/ 2253696 w 3663396"/>
                <a:gd name="connsiteY3" fmla="*/ 1247775 h 3067050"/>
                <a:gd name="connsiteX4" fmla="*/ 2320371 w 3663396"/>
                <a:gd name="connsiteY4" fmla="*/ 1362075 h 3067050"/>
                <a:gd name="connsiteX5" fmla="*/ 1967946 w 3663396"/>
                <a:gd name="connsiteY5" fmla="*/ 1590675 h 3067050"/>
                <a:gd name="connsiteX6" fmla="*/ 1186896 w 3663396"/>
                <a:gd name="connsiteY6" fmla="*/ 1371600 h 3067050"/>
                <a:gd name="connsiteX7" fmla="*/ 348696 w 3663396"/>
                <a:gd name="connsiteY7" fmla="*/ 1552575 h 3067050"/>
                <a:gd name="connsiteX8" fmla="*/ 15321 w 3663396"/>
                <a:gd name="connsiteY8" fmla="*/ 2162175 h 3067050"/>
                <a:gd name="connsiteX9" fmla="*/ 786846 w 3663396"/>
                <a:gd name="connsiteY9" fmla="*/ 1905000 h 3067050"/>
                <a:gd name="connsiteX10" fmla="*/ 1158321 w 3663396"/>
                <a:gd name="connsiteY10" fmla="*/ 2019300 h 3067050"/>
                <a:gd name="connsiteX11" fmla="*/ 2587071 w 3663396"/>
                <a:gd name="connsiteY11" fmla="*/ 3067050 h 3067050"/>
                <a:gd name="connsiteX12" fmla="*/ 3091896 w 3663396"/>
                <a:gd name="connsiteY12" fmla="*/ 2609850 h 3067050"/>
                <a:gd name="connsiteX13" fmla="*/ 3187146 w 3663396"/>
                <a:gd name="connsiteY13" fmla="*/ 2686050 h 3067050"/>
                <a:gd name="connsiteX14" fmla="*/ 3510996 w 3663396"/>
                <a:gd name="connsiteY14" fmla="*/ 2466975 h 3067050"/>
                <a:gd name="connsiteX0" fmla="*/ 3661398 w 3661398"/>
                <a:gd name="connsiteY0" fmla="*/ 0 h 3067050"/>
                <a:gd name="connsiteX1" fmla="*/ 2404098 w 3661398"/>
                <a:gd name="connsiteY1" fmla="*/ 962025 h 3067050"/>
                <a:gd name="connsiteX2" fmla="*/ 2518398 w 3661398"/>
                <a:gd name="connsiteY2" fmla="*/ 1085850 h 3067050"/>
                <a:gd name="connsiteX3" fmla="*/ 2251698 w 3661398"/>
                <a:gd name="connsiteY3" fmla="*/ 1247775 h 3067050"/>
                <a:gd name="connsiteX4" fmla="*/ 2318373 w 3661398"/>
                <a:gd name="connsiteY4" fmla="*/ 1362075 h 3067050"/>
                <a:gd name="connsiteX5" fmla="*/ 1965948 w 3661398"/>
                <a:gd name="connsiteY5" fmla="*/ 1590675 h 3067050"/>
                <a:gd name="connsiteX6" fmla="*/ 1184898 w 3661398"/>
                <a:gd name="connsiteY6" fmla="*/ 1371600 h 3067050"/>
                <a:gd name="connsiteX7" fmla="*/ 346698 w 3661398"/>
                <a:gd name="connsiteY7" fmla="*/ 1552575 h 3067050"/>
                <a:gd name="connsiteX8" fmla="*/ 13323 w 3661398"/>
                <a:gd name="connsiteY8" fmla="*/ 2162175 h 3067050"/>
                <a:gd name="connsiteX9" fmla="*/ 784848 w 3661398"/>
                <a:gd name="connsiteY9" fmla="*/ 1905000 h 3067050"/>
                <a:gd name="connsiteX10" fmla="*/ 1156323 w 3661398"/>
                <a:gd name="connsiteY10" fmla="*/ 2019300 h 3067050"/>
                <a:gd name="connsiteX11" fmla="*/ 2585073 w 3661398"/>
                <a:gd name="connsiteY11" fmla="*/ 3067050 h 3067050"/>
                <a:gd name="connsiteX12" fmla="*/ 3089898 w 3661398"/>
                <a:gd name="connsiteY12" fmla="*/ 2609850 h 3067050"/>
                <a:gd name="connsiteX13" fmla="*/ 3185148 w 3661398"/>
                <a:gd name="connsiteY13" fmla="*/ 2686050 h 3067050"/>
                <a:gd name="connsiteX14" fmla="*/ 3508998 w 3661398"/>
                <a:gd name="connsiteY14" fmla="*/ 2466975 h 3067050"/>
                <a:gd name="connsiteX0" fmla="*/ 3661398 w 3661398"/>
                <a:gd name="connsiteY0" fmla="*/ 0 h 3067050"/>
                <a:gd name="connsiteX1" fmla="*/ 2404098 w 3661398"/>
                <a:gd name="connsiteY1" fmla="*/ 962025 h 3067050"/>
                <a:gd name="connsiteX2" fmla="*/ 2518398 w 3661398"/>
                <a:gd name="connsiteY2" fmla="*/ 1085850 h 3067050"/>
                <a:gd name="connsiteX3" fmla="*/ 2251698 w 3661398"/>
                <a:gd name="connsiteY3" fmla="*/ 1247775 h 3067050"/>
                <a:gd name="connsiteX4" fmla="*/ 2318373 w 3661398"/>
                <a:gd name="connsiteY4" fmla="*/ 1362075 h 3067050"/>
                <a:gd name="connsiteX5" fmla="*/ 1965948 w 3661398"/>
                <a:gd name="connsiteY5" fmla="*/ 1590675 h 3067050"/>
                <a:gd name="connsiteX6" fmla="*/ 1184898 w 3661398"/>
                <a:gd name="connsiteY6" fmla="*/ 1371600 h 3067050"/>
                <a:gd name="connsiteX7" fmla="*/ 346698 w 3661398"/>
                <a:gd name="connsiteY7" fmla="*/ 1552575 h 3067050"/>
                <a:gd name="connsiteX8" fmla="*/ 13323 w 3661398"/>
                <a:gd name="connsiteY8" fmla="*/ 2162175 h 3067050"/>
                <a:gd name="connsiteX9" fmla="*/ 784848 w 3661398"/>
                <a:gd name="connsiteY9" fmla="*/ 1905000 h 3067050"/>
                <a:gd name="connsiteX10" fmla="*/ 1156323 w 3661398"/>
                <a:gd name="connsiteY10" fmla="*/ 2019300 h 3067050"/>
                <a:gd name="connsiteX11" fmla="*/ 2585073 w 3661398"/>
                <a:gd name="connsiteY11" fmla="*/ 3067050 h 3067050"/>
                <a:gd name="connsiteX12" fmla="*/ 3089898 w 3661398"/>
                <a:gd name="connsiteY12" fmla="*/ 2609850 h 3067050"/>
                <a:gd name="connsiteX13" fmla="*/ 3185148 w 3661398"/>
                <a:gd name="connsiteY13" fmla="*/ 2686050 h 3067050"/>
                <a:gd name="connsiteX14" fmla="*/ 3508998 w 3661398"/>
                <a:gd name="connsiteY14" fmla="*/ 2466975 h 3067050"/>
                <a:gd name="connsiteX0" fmla="*/ 3661398 w 3661398"/>
                <a:gd name="connsiteY0" fmla="*/ 0 h 3028950"/>
                <a:gd name="connsiteX1" fmla="*/ 2404098 w 3661398"/>
                <a:gd name="connsiteY1" fmla="*/ 962025 h 3028950"/>
                <a:gd name="connsiteX2" fmla="*/ 2518398 w 3661398"/>
                <a:gd name="connsiteY2" fmla="*/ 1085850 h 3028950"/>
                <a:gd name="connsiteX3" fmla="*/ 2251698 w 3661398"/>
                <a:gd name="connsiteY3" fmla="*/ 1247775 h 3028950"/>
                <a:gd name="connsiteX4" fmla="*/ 2318373 w 3661398"/>
                <a:gd name="connsiteY4" fmla="*/ 1362075 h 3028950"/>
                <a:gd name="connsiteX5" fmla="*/ 1965948 w 3661398"/>
                <a:gd name="connsiteY5" fmla="*/ 1590675 h 3028950"/>
                <a:gd name="connsiteX6" fmla="*/ 1184898 w 3661398"/>
                <a:gd name="connsiteY6" fmla="*/ 1371600 h 3028950"/>
                <a:gd name="connsiteX7" fmla="*/ 346698 w 3661398"/>
                <a:gd name="connsiteY7" fmla="*/ 1552575 h 3028950"/>
                <a:gd name="connsiteX8" fmla="*/ 13323 w 3661398"/>
                <a:gd name="connsiteY8" fmla="*/ 2162175 h 3028950"/>
                <a:gd name="connsiteX9" fmla="*/ 784848 w 3661398"/>
                <a:gd name="connsiteY9" fmla="*/ 1905000 h 3028950"/>
                <a:gd name="connsiteX10" fmla="*/ 1156323 w 3661398"/>
                <a:gd name="connsiteY10" fmla="*/ 2019300 h 3028950"/>
                <a:gd name="connsiteX11" fmla="*/ 2613648 w 3661398"/>
                <a:gd name="connsiteY11" fmla="*/ 3028950 h 3028950"/>
                <a:gd name="connsiteX12" fmla="*/ 3089898 w 3661398"/>
                <a:gd name="connsiteY12" fmla="*/ 2609850 h 3028950"/>
                <a:gd name="connsiteX13" fmla="*/ 3185148 w 3661398"/>
                <a:gd name="connsiteY13" fmla="*/ 2686050 h 3028950"/>
                <a:gd name="connsiteX14" fmla="*/ 3508998 w 3661398"/>
                <a:gd name="connsiteY14" fmla="*/ 2466975 h 3028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661398" h="3028950">
                  <a:moveTo>
                    <a:pt x="3661398" y="0"/>
                  </a:moveTo>
                  <a:lnTo>
                    <a:pt x="2404098" y="962025"/>
                  </a:lnTo>
                  <a:lnTo>
                    <a:pt x="2518398" y="1085850"/>
                  </a:lnTo>
                  <a:lnTo>
                    <a:pt x="2251698" y="1247775"/>
                  </a:lnTo>
                  <a:lnTo>
                    <a:pt x="2318373" y="1362075"/>
                  </a:lnTo>
                  <a:lnTo>
                    <a:pt x="1965948" y="1590675"/>
                  </a:lnTo>
                  <a:cubicBezTo>
                    <a:pt x="1838948" y="1676400"/>
                    <a:pt x="1273798" y="1371600"/>
                    <a:pt x="1184898" y="1371600"/>
                  </a:cubicBezTo>
                  <a:cubicBezTo>
                    <a:pt x="905498" y="1431925"/>
                    <a:pt x="473698" y="1395413"/>
                    <a:pt x="346698" y="1552575"/>
                  </a:cubicBezTo>
                  <a:cubicBezTo>
                    <a:pt x="219698" y="1787525"/>
                    <a:pt x="130798" y="1917700"/>
                    <a:pt x="13323" y="2162175"/>
                  </a:cubicBezTo>
                  <a:cubicBezTo>
                    <a:pt x="-97802" y="2400300"/>
                    <a:pt x="514973" y="2390775"/>
                    <a:pt x="784848" y="1905000"/>
                  </a:cubicBezTo>
                  <a:lnTo>
                    <a:pt x="1156323" y="2019300"/>
                  </a:lnTo>
                  <a:cubicBezTo>
                    <a:pt x="1689723" y="2330450"/>
                    <a:pt x="2137398" y="2679700"/>
                    <a:pt x="2613648" y="3028950"/>
                  </a:cubicBezTo>
                  <a:lnTo>
                    <a:pt x="3089898" y="2609850"/>
                  </a:lnTo>
                  <a:lnTo>
                    <a:pt x="3185148" y="2686050"/>
                  </a:lnTo>
                  <a:lnTo>
                    <a:pt x="3508998" y="2466975"/>
                  </a:lnTo>
                </a:path>
              </a:pathLst>
            </a:custGeom>
            <a:ln w="381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2" name="Freeform 4">
              <a:extLst>
                <a:ext uri="{FF2B5EF4-FFF2-40B4-BE49-F238E27FC236}">
                  <a16:creationId xmlns:a16="http://schemas.microsoft.com/office/drawing/2014/main" id="{57C9286A-CD02-47B1-A594-9E988D65A8C6}"/>
                </a:ext>
              </a:extLst>
            </p:cNvPr>
            <p:cNvSpPr/>
            <p:nvPr/>
          </p:nvSpPr>
          <p:spPr>
            <a:xfrm>
              <a:off x="1914525" y="1276351"/>
              <a:ext cx="4300729" cy="4336841"/>
            </a:xfrm>
            <a:custGeom>
              <a:avLst/>
              <a:gdLst>
                <a:gd name="connsiteX0" fmla="*/ 0 w 4276725"/>
                <a:gd name="connsiteY0" fmla="*/ 0 h 4114800"/>
                <a:gd name="connsiteX1" fmla="*/ 1028700 w 4276725"/>
                <a:gd name="connsiteY1" fmla="*/ 866775 h 4114800"/>
                <a:gd name="connsiteX2" fmla="*/ 952500 w 4276725"/>
                <a:gd name="connsiteY2" fmla="*/ 990600 h 4114800"/>
                <a:gd name="connsiteX3" fmla="*/ 1333500 w 4276725"/>
                <a:gd name="connsiteY3" fmla="*/ 1285875 h 4114800"/>
                <a:gd name="connsiteX4" fmla="*/ 1247775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2857500 w 4276725"/>
                <a:gd name="connsiteY7" fmla="*/ 2219325 h 4114800"/>
                <a:gd name="connsiteX8" fmla="*/ 4276725 w 4276725"/>
                <a:gd name="connsiteY8" fmla="*/ 3314700 h 4114800"/>
                <a:gd name="connsiteX9" fmla="*/ 3952875 w 4276725"/>
                <a:gd name="connsiteY9" fmla="*/ 3590925 h 4114800"/>
                <a:gd name="connsiteX10" fmla="*/ 3524250 w 4276725"/>
                <a:gd name="connsiteY10" fmla="*/ 3914775 h 4114800"/>
                <a:gd name="connsiteX11" fmla="*/ 3124200 w 4276725"/>
                <a:gd name="connsiteY11" fmla="*/ 4114800 h 4114800"/>
                <a:gd name="connsiteX12" fmla="*/ 2514600 w 4276725"/>
                <a:gd name="connsiteY12" fmla="*/ 4114800 h 4114800"/>
                <a:gd name="connsiteX13" fmla="*/ 2257425 w 4276725"/>
                <a:gd name="connsiteY13" fmla="*/ 3695700 h 4114800"/>
                <a:gd name="connsiteX14" fmla="*/ 1828800 w 4276725"/>
                <a:gd name="connsiteY14" fmla="*/ 3409950 h 4114800"/>
                <a:gd name="connsiteX15" fmla="*/ 1476375 w 4276725"/>
                <a:gd name="connsiteY15" fmla="*/ 3171825 h 4114800"/>
                <a:gd name="connsiteX16" fmla="*/ 1114425 w 4276725"/>
                <a:gd name="connsiteY16" fmla="*/ 3019425 h 4114800"/>
                <a:gd name="connsiteX17" fmla="*/ 933450 w 4276725"/>
                <a:gd name="connsiteY17" fmla="*/ 2733675 h 4114800"/>
                <a:gd name="connsiteX18" fmla="*/ 619125 w 4276725"/>
                <a:gd name="connsiteY18" fmla="*/ 2476500 h 4114800"/>
                <a:gd name="connsiteX19" fmla="*/ 447675 w 4276725"/>
                <a:gd name="connsiteY19" fmla="*/ 2571750 h 4114800"/>
                <a:gd name="connsiteX20" fmla="*/ 152400 w 4276725"/>
                <a:gd name="connsiteY20" fmla="*/ 2333625 h 4114800"/>
                <a:gd name="connsiteX21" fmla="*/ 142875 w 4276725"/>
                <a:gd name="connsiteY21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952500 w 4276725"/>
                <a:gd name="connsiteY2" fmla="*/ 990600 h 4114800"/>
                <a:gd name="connsiteX3" fmla="*/ 1333500 w 4276725"/>
                <a:gd name="connsiteY3" fmla="*/ 1285875 h 4114800"/>
                <a:gd name="connsiteX4" fmla="*/ 1247775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2857500 w 4276725"/>
                <a:gd name="connsiteY7" fmla="*/ 2219325 h 4114800"/>
                <a:gd name="connsiteX8" fmla="*/ 4276725 w 4276725"/>
                <a:gd name="connsiteY8" fmla="*/ 3314700 h 4114800"/>
                <a:gd name="connsiteX9" fmla="*/ 3952875 w 4276725"/>
                <a:gd name="connsiteY9" fmla="*/ 3590925 h 4114800"/>
                <a:gd name="connsiteX10" fmla="*/ 3524250 w 4276725"/>
                <a:gd name="connsiteY10" fmla="*/ 3914775 h 4114800"/>
                <a:gd name="connsiteX11" fmla="*/ 3124200 w 4276725"/>
                <a:gd name="connsiteY11" fmla="*/ 4114800 h 4114800"/>
                <a:gd name="connsiteX12" fmla="*/ 2514600 w 4276725"/>
                <a:gd name="connsiteY12" fmla="*/ 4114800 h 4114800"/>
                <a:gd name="connsiteX13" fmla="*/ 2257425 w 4276725"/>
                <a:gd name="connsiteY13" fmla="*/ 3695700 h 4114800"/>
                <a:gd name="connsiteX14" fmla="*/ 1828800 w 4276725"/>
                <a:gd name="connsiteY14" fmla="*/ 3409950 h 4114800"/>
                <a:gd name="connsiteX15" fmla="*/ 1476375 w 4276725"/>
                <a:gd name="connsiteY15" fmla="*/ 3171825 h 4114800"/>
                <a:gd name="connsiteX16" fmla="*/ 1114425 w 4276725"/>
                <a:gd name="connsiteY16" fmla="*/ 3019425 h 4114800"/>
                <a:gd name="connsiteX17" fmla="*/ 933450 w 4276725"/>
                <a:gd name="connsiteY17" fmla="*/ 2733675 h 4114800"/>
                <a:gd name="connsiteX18" fmla="*/ 619125 w 4276725"/>
                <a:gd name="connsiteY18" fmla="*/ 2476500 h 4114800"/>
                <a:gd name="connsiteX19" fmla="*/ 447675 w 4276725"/>
                <a:gd name="connsiteY19" fmla="*/ 2571750 h 4114800"/>
                <a:gd name="connsiteX20" fmla="*/ 152400 w 4276725"/>
                <a:gd name="connsiteY20" fmla="*/ 2333625 h 4114800"/>
                <a:gd name="connsiteX21" fmla="*/ 142875 w 4276725"/>
                <a:gd name="connsiteY21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33500 w 4276725"/>
                <a:gd name="connsiteY3" fmla="*/ 1285875 h 4114800"/>
                <a:gd name="connsiteX4" fmla="*/ 1247775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2857500 w 4276725"/>
                <a:gd name="connsiteY7" fmla="*/ 2219325 h 4114800"/>
                <a:gd name="connsiteX8" fmla="*/ 4276725 w 4276725"/>
                <a:gd name="connsiteY8" fmla="*/ 3314700 h 4114800"/>
                <a:gd name="connsiteX9" fmla="*/ 3952875 w 4276725"/>
                <a:gd name="connsiteY9" fmla="*/ 3590925 h 4114800"/>
                <a:gd name="connsiteX10" fmla="*/ 3524250 w 4276725"/>
                <a:gd name="connsiteY10" fmla="*/ 3914775 h 4114800"/>
                <a:gd name="connsiteX11" fmla="*/ 3124200 w 4276725"/>
                <a:gd name="connsiteY11" fmla="*/ 4114800 h 4114800"/>
                <a:gd name="connsiteX12" fmla="*/ 2514600 w 4276725"/>
                <a:gd name="connsiteY12" fmla="*/ 4114800 h 4114800"/>
                <a:gd name="connsiteX13" fmla="*/ 2257425 w 4276725"/>
                <a:gd name="connsiteY13" fmla="*/ 3695700 h 4114800"/>
                <a:gd name="connsiteX14" fmla="*/ 1828800 w 4276725"/>
                <a:gd name="connsiteY14" fmla="*/ 3409950 h 4114800"/>
                <a:gd name="connsiteX15" fmla="*/ 1476375 w 4276725"/>
                <a:gd name="connsiteY15" fmla="*/ 3171825 h 4114800"/>
                <a:gd name="connsiteX16" fmla="*/ 1114425 w 4276725"/>
                <a:gd name="connsiteY16" fmla="*/ 3019425 h 4114800"/>
                <a:gd name="connsiteX17" fmla="*/ 933450 w 4276725"/>
                <a:gd name="connsiteY17" fmla="*/ 2733675 h 4114800"/>
                <a:gd name="connsiteX18" fmla="*/ 619125 w 4276725"/>
                <a:gd name="connsiteY18" fmla="*/ 2476500 h 4114800"/>
                <a:gd name="connsiteX19" fmla="*/ 447675 w 4276725"/>
                <a:gd name="connsiteY19" fmla="*/ 2571750 h 4114800"/>
                <a:gd name="connsiteX20" fmla="*/ 152400 w 4276725"/>
                <a:gd name="connsiteY20" fmla="*/ 2333625 h 4114800"/>
                <a:gd name="connsiteX21" fmla="*/ 142875 w 4276725"/>
                <a:gd name="connsiteY21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43025 w 4276725"/>
                <a:gd name="connsiteY3" fmla="*/ 1323975 h 4114800"/>
                <a:gd name="connsiteX4" fmla="*/ 1247775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2857500 w 4276725"/>
                <a:gd name="connsiteY7" fmla="*/ 2219325 h 4114800"/>
                <a:gd name="connsiteX8" fmla="*/ 4276725 w 4276725"/>
                <a:gd name="connsiteY8" fmla="*/ 3314700 h 4114800"/>
                <a:gd name="connsiteX9" fmla="*/ 3952875 w 4276725"/>
                <a:gd name="connsiteY9" fmla="*/ 3590925 h 4114800"/>
                <a:gd name="connsiteX10" fmla="*/ 3524250 w 4276725"/>
                <a:gd name="connsiteY10" fmla="*/ 3914775 h 4114800"/>
                <a:gd name="connsiteX11" fmla="*/ 3124200 w 4276725"/>
                <a:gd name="connsiteY11" fmla="*/ 4114800 h 4114800"/>
                <a:gd name="connsiteX12" fmla="*/ 2514600 w 4276725"/>
                <a:gd name="connsiteY12" fmla="*/ 4114800 h 4114800"/>
                <a:gd name="connsiteX13" fmla="*/ 2257425 w 4276725"/>
                <a:gd name="connsiteY13" fmla="*/ 3695700 h 4114800"/>
                <a:gd name="connsiteX14" fmla="*/ 1828800 w 4276725"/>
                <a:gd name="connsiteY14" fmla="*/ 3409950 h 4114800"/>
                <a:gd name="connsiteX15" fmla="*/ 1476375 w 4276725"/>
                <a:gd name="connsiteY15" fmla="*/ 3171825 h 4114800"/>
                <a:gd name="connsiteX16" fmla="*/ 1114425 w 4276725"/>
                <a:gd name="connsiteY16" fmla="*/ 3019425 h 4114800"/>
                <a:gd name="connsiteX17" fmla="*/ 933450 w 4276725"/>
                <a:gd name="connsiteY17" fmla="*/ 2733675 h 4114800"/>
                <a:gd name="connsiteX18" fmla="*/ 619125 w 4276725"/>
                <a:gd name="connsiteY18" fmla="*/ 2476500 h 4114800"/>
                <a:gd name="connsiteX19" fmla="*/ 447675 w 4276725"/>
                <a:gd name="connsiteY19" fmla="*/ 2571750 h 4114800"/>
                <a:gd name="connsiteX20" fmla="*/ 152400 w 4276725"/>
                <a:gd name="connsiteY20" fmla="*/ 2333625 h 4114800"/>
                <a:gd name="connsiteX21" fmla="*/ 142875 w 4276725"/>
                <a:gd name="connsiteY21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43025 w 4276725"/>
                <a:gd name="connsiteY3" fmla="*/ 1323975 h 4114800"/>
                <a:gd name="connsiteX4" fmla="*/ 1247775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2857500 w 4276725"/>
                <a:gd name="connsiteY7" fmla="*/ 2219325 h 4114800"/>
                <a:gd name="connsiteX8" fmla="*/ 4276725 w 4276725"/>
                <a:gd name="connsiteY8" fmla="*/ 3314700 h 4114800"/>
                <a:gd name="connsiteX9" fmla="*/ 3952875 w 4276725"/>
                <a:gd name="connsiteY9" fmla="*/ 3590925 h 4114800"/>
                <a:gd name="connsiteX10" fmla="*/ 3524250 w 4276725"/>
                <a:gd name="connsiteY10" fmla="*/ 3914775 h 4114800"/>
                <a:gd name="connsiteX11" fmla="*/ 3124200 w 4276725"/>
                <a:gd name="connsiteY11" fmla="*/ 4114800 h 4114800"/>
                <a:gd name="connsiteX12" fmla="*/ 2514600 w 4276725"/>
                <a:gd name="connsiteY12" fmla="*/ 4114800 h 4114800"/>
                <a:gd name="connsiteX13" fmla="*/ 2257425 w 4276725"/>
                <a:gd name="connsiteY13" fmla="*/ 3695700 h 4114800"/>
                <a:gd name="connsiteX14" fmla="*/ 1828800 w 4276725"/>
                <a:gd name="connsiteY14" fmla="*/ 3409950 h 4114800"/>
                <a:gd name="connsiteX15" fmla="*/ 1476375 w 4276725"/>
                <a:gd name="connsiteY15" fmla="*/ 3171825 h 4114800"/>
                <a:gd name="connsiteX16" fmla="*/ 1114425 w 4276725"/>
                <a:gd name="connsiteY16" fmla="*/ 3019425 h 4114800"/>
                <a:gd name="connsiteX17" fmla="*/ 933450 w 4276725"/>
                <a:gd name="connsiteY17" fmla="*/ 2733675 h 4114800"/>
                <a:gd name="connsiteX18" fmla="*/ 619125 w 4276725"/>
                <a:gd name="connsiteY18" fmla="*/ 2476500 h 4114800"/>
                <a:gd name="connsiteX19" fmla="*/ 447675 w 4276725"/>
                <a:gd name="connsiteY19" fmla="*/ 2571750 h 4114800"/>
                <a:gd name="connsiteX20" fmla="*/ 152400 w 4276725"/>
                <a:gd name="connsiteY20" fmla="*/ 2333625 h 4114800"/>
                <a:gd name="connsiteX21" fmla="*/ 142875 w 4276725"/>
                <a:gd name="connsiteY21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43025 w 4276725"/>
                <a:gd name="connsiteY3" fmla="*/ 1323975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2857500 w 4276725"/>
                <a:gd name="connsiteY7" fmla="*/ 2219325 h 4114800"/>
                <a:gd name="connsiteX8" fmla="*/ 4276725 w 4276725"/>
                <a:gd name="connsiteY8" fmla="*/ 3314700 h 4114800"/>
                <a:gd name="connsiteX9" fmla="*/ 3952875 w 4276725"/>
                <a:gd name="connsiteY9" fmla="*/ 3590925 h 4114800"/>
                <a:gd name="connsiteX10" fmla="*/ 3524250 w 4276725"/>
                <a:gd name="connsiteY10" fmla="*/ 3914775 h 4114800"/>
                <a:gd name="connsiteX11" fmla="*/ 3124200 w 4276725"/>
                <a:gd name="connsiteY11" fmla="*/ 4114800 h 4114800"/>
                <a:gd name="connsiteX12" fmla="*/ 2514600 w 4276725"/>
                <a:gd name="connsiteY12" fmla="*/ 4114800 h 4114800"/>
                <a:gd name="connsiteX13" fmla="*/ 2257425 w 4276725"/>
                <a:gd name="connsiteY13" fmla="*/ 3695700 h 4114800"/>
                <a:gd name="connsiteX14" fmla="*/ 1828800 w 4276725"/>
                <a:gd name="connsiteY14" fmla="*/ 3409950 h 4114800"/>
                <a:gd name="connsiteX15" fmla="*/ 1476375 w 4276725"/>
                <a:gd name="connsiteY15" fmla="*/ 3171825 h 4114800"/>
                <a:gd name="connsiteX16" fmla="*/ 1114425 w 4276725"/>
                <a:gd name="connsiteY16" fmla="*/ 3019425 h 4114800"/>
                <a:gd name="connsiteX17" fmla="*/ 933450 w 4276725"/>
                <a:gd name="connsiteY17" fmla="*/ 2733675 h 4114800"/>
                <a:gd name="connsiteX18" fmla="*/ 619125 w 4276725"/>
                <a:gd name="connsiteY18" fmla="*/ 2476500 h 4114800"/>
                <a:gd name="connsiteX19" fmla="*/ 447675 w 4276725"/>
                <a:gd name="connsiteY19" fmla="*/ 2571750 h 4114800"/>
                <a:gd name="connsiteX20" fmla="*/ 152400 w 4276725"/>
                <a:gd name="connsiteY20" fmla="*/ 2333625 h 4114800"/>
                <a:gd name="connsiteX21" fmla="*/ 142875 w 4276725"/>
                <a:gd name="connsiteY21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4478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2857500 w 4276725"/>
                <a:gd name="connsiteY7" fmla="*/ 2219325 h 4114800"/>
                <a:gd name="connsiteX8" fmla="*/ 4276725 w 4276725"/>
                <a:gd name="connsiteY8" fmla="*/ 3314700 h 4114800"/>
                <a:gd name="connsiteX9" fmla="*/ 3952875 w 4276725"/>
                <a:gd name="connsiteY9" fmla="*/ 3590925 h 4114800"/>
                <a:gd name="connsiteX10" fmla="*/ 3524250 w 4276725"/>
                <a:gd name="connsiteY10" fmla="*/ 3914775 h 4114800"/>
                <a:gd name="connsiteX11" fmla="*/ 3124200 w 4276725"/>
                <a:gd name="connsiteY11" fmla="*/ 4114800 h 4114800"/>
                <a:gd name="connsiteX12" fmla="*/ 2514600 w 4276725"/>
                <a:gd name="connsiteY12" fmla="*/ 4114800 h 4114800"/>
                <a:gd name="connsiteX13" fmla="*/ 2257425 w 4276725"/>
                <a:gd name="connsiteY13" fmla="*/ 3695700 h 4114800"/>
                <a:gd name="connsiteX14" fmla="*/ 1828800 w 4276725"/>
                <a:gd name="connsiteY14" fmla="*/ 3409950 h 4114800"/>
                <a:gd name="connsiteX15" fmla="*/ 1476375 w 4276725"/>
                <a:gd name="connsiteY15" fmla="*/ 3171825 h 4114800"/>
                <a:gd name="connsiteX16" fmla="*/ 1114425 w 4276725"/>
                <a:gd name="connsiteY16" fmla="*/ 3019425 h 4114800"/>
                <a:gd name="connsiteX17" fmla="*/ 933450 w 4276725"/>
                <a:gd name="connsiteY17" fmla="*/ 2733675 h 4114800"/>
                <a:gd name="connsiteX18" fmla="*/ 619125 w 4276725"/>
                <a:gd name="connsiteY18" fmla="*/ 2476500 h 4114800"/>
                <a:gd name="connsiteX19" fmla="*/ 447675 w 4276725"/>
                <a:gd name="connsiteY19" fmla="*/ 2571750 h 4114800"/>
                <a:gd name="connsiteX20" fmla="*/ 152400 w 4276725"/>
                <a:gd name="connsiteY20" fmla="*/ 2333625 h 4114800"/>
                <a:gd name="connsiteX21" fmla="*/ 142875 w 4276725"/>
                <a:gd name="connsiteY21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716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2857500 w 4276725"/>
                <a:gd name="connsiteY7" fmla="*/ 2219325 h 4114800"/>
                <a:gd name="connsiteX8" fmla="*/ 4276725 w 4276725"/>
                <a:gd name="connsiteY8" fmla="*/ 3314700 h 4114800"/>
                <a:gd name="connsiteX9" fmla="*/ 3952875 w 4276725"/>
                <a:gd name="connsiteY9" fmla="*/ 3590925 h 4114800"/>
                <a:gd name="connsiteX10" fmla="*/ 3524250 w 4276725"/>
                <a:gd name="connsiteY10" fmla="*/ 3914775 h 4114800"/>
                <a:gd name="connsiteX11" fmla="*/ 3124200 w 4276725"/>
                <a:gd name="connsiteY11" fmla="*/ 4114800 h 4114800"/>
                <a:gd name="connsiteX12" fmla="*/ 2514600 w 4276725"/>
                <a:gd name="connsiteY12" fmla="*/ 4114800 h 4114800"/>
                <a:gd name="connsiteX13" fmla="*/ 2257425 w 4276725"/>
                <a:gd name="connsiteY13" fmla="*/ 3695700 h 4114800"/>
                <a:gd name="connsiteX14" fmla="*/ 1828800 w 4276725"/>
                <a:gd name="connsiteY14" fmla="*/ 3409950 h 4114800"/>
                <a:gd name="connsiteX15" fmla="*/ 1476375 w 4276725"/>
                <a:gd name="connsiteY15" fmla="*/ 3171825 h 4114800"/>
                <a:gd name="connsiteX16" fmla="*/ 1114425 w 4276725"/>
                <a:gd name="connsiteY16" fmla="*/ 3019425 h 4114800"/>
                <a:gd name="connsiteX17" fmla="*/ 933450 w 4276725"/>
                <a:gd name="connsiteY17" fmla="*/ 2733675 h 4114800"/>
                <a:gd name="connsiteX18" fmla="*/ 619125 w 4276725"/>
                <a:gd name="connsiteY18" fmla="*/ 2476500 h 4114800"/>
                <a:gd name="connsiteX19" fmla="*/ 447675 w 4276725"/>
                <a:gd name="connsiteY19" fmla="*/ 2571750 h 4114800"/>
                <a:gd name="connsiteX20" fmla="*/ 152400 w 4276725"/>
                <a:gd name="connsiteY20" fmla="*/ 2333625 h 4114800"/>
                <a:gd name="connsiteX21" fmla="*/ 142875 w 4276725"/>
                <a:gd name="connsiteY21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716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2857500 w 4276725"/>
                <a:gd name="connsiteY7" fmla="*/ 2219325 h 4114800"/>
                <a:gd name="connsiteX8" fmla="*/ 4276725 w 4276725"/>
                <a:gd name="connsiteY8" fmla="*/ 3314700 h 4114800"/>
                <a:gd name="connsiteX9" fmla="*/ 3952875 w 4276725"/>
                <a:gd name="connsiteY9" fmla="*/ 3590925 h 4114800"/>
                <a:gd name="connsiteX10" fmla="*/ 3524250 w 4276725"/>
                <a:gd name="connsiteY10" fmla="*/ 3914775 h 4114800"/>
                <a:gd name="connsiteX11" fmla="*/ 3124200 w 4276725"/>
                <a:gd name="connsiteY11" fmla="*/ 4114800 h 4114800"/>
                <a:gd name="connsiteX12" fmla="*/ 2514600 w 4276725"/>
                <a:gd name="connsiteY12" fmla="*/ 4114800 h 4114800"/>
                <a:gd name="connsiteX13" fmla="*/ 2257425 w 4276725"/>
                <a:gd name="connsiteY13" fmla="*/ 3695700 h 4114800"/>
                <a:gd name="connsiteX14" fmla="*/ 1828800 w 4276725"/>
                <a:gd name="connsiteY14" fmla="*/ 3409950 h 4114800"/>
                <a:gd name="connsiteX15" fmla="*/ 1476375 w 4276725"/>
                <a:gd name="connsiteY15" fmla="*/ 3171825 h 4114800"/>
                <a:gd name="connsiteX16" fmla="*/ 1114425 w 4276725"/>
                <a:gd name="connsiteY16" fmla="*/ 3019425 h 4114800"/>
                <a:gd name="connsiteX17" fmla="*/ 933450 w 4276725"/>
                <a:gd name="connsiteY17" fmla="*/ 2733675 h 4114800"/>
                <a:gd name="connsiteX18" fmla="*/ 619125 w 4276725"/>
                <a:gd name="connsiteY18" fmla="*/ 2476500 h 4114800"/>
                <a:gd name="connsiteX19" fmla="*/ 447675 w 4276725"/>
                <a:gd name="connsiteY19" fmla="*/ 2571750 h 4114800"/>
                <a:gd name="connsiteX20" fmla="*/ 152400 w 4276725"/>
                <a:gd name="connsiteY20" fmla="*/ 2333625 h 4114800"/>
                <a:gd name="connsiteX21" fmla="*/ 142875 w 4276725"/>
                <a:gd name="connsiteY21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716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1562100 w 4276725"/>
                <a:gd name="connsiteY7" fmla="*/ 2362200 h 4114800"/>
                <a:gd name="connsiteX8" fmla="*/ 2857500 w 4276725"/>
                <a:gd name="connsiteY8" fmla="*/ 2219325 h 4114800"/>
                <a:gd name="connsiteX9" fmla="*/ 4276725 w 4276725"/>
                <a:gd name="connsiteY9" fmla="*/ 3314700 h 4114800"/>
                <a:gd name="connsiteX10" fmla="*/ 3952875 w 4276725"/>
                <a:gd name="connsiteY10" fmla="*/ 3590925 h 4114800"/>
                <a:gd name="connsiteX11" fmla="*/ 3524250 w 4276725"/>
                <a:gd name="connsiteY11" fmla="*/ 3914775 h 4114800"/>
                <a:gd name="connsiteX12" fmla="*/ 3124200 w 4276725"/>
                <a:gd name="connsiteY12" fmla="*/ 4114800 h 4114800"/>
                <a:gd name="connsiteX13" fmla="*/ 2514600 w 4276725"/>
                <a:gd name="connsiteY13" fmla="*/ 4114800 h 4114800"/>
                <a:gd name="connsiteX14" fmla="*/ 2257425 w 4276725"/>
                <a:gd name="connsiteY14" fmla="*/ 3695700 h 4114800"/>
                <a:gd name="connsiteX15" fmla="*/ 1828800 w 4276725"/>
                <a:gd name="connsiteY15" fmla="*/ 3409950 h 4114800"/>
                <a:gd name="connsiteX16" fmla="*/ 1476375 w 4276725"/>
                <a:gd name="connsiteY16" fmla="*/ 3171825 h 4114800"/>
                <a:gd name="connsiteX17" fmla="*/ 1114425 w 4276725"/>
                <a:gd name="connsiteY17" fmla="*/ 3019425 h 4114800"/>
                <a:gd name="connsiteX18" fmla="*/ 933450 w 4276725"/>
                <a:gd name="connsiteY18" fmla="*/ 2733675 h 4114800"/>
                <a:gd name="connsiteX19" fmla="*/ 619125 w 4276725"/>
                <a:gd name="connsiteY19" fmla="*/ 2476500 h 4114800"/>
                <a:gd name="connsiteX20" fmla="*/ 447675 w 4276725"/>
                <a:gd name="connsiteY20" fmla="*/ 2571750 h 4114800"/>
                <a:gd name="connsiteX21" fmla="*/ 152400 w 4276725"/>
                <a:gd name="connsiteY21" fmla="*/ 2333625 h 4114800"/>
                <a:gd name="connsiteX22" fmla="*/ 142875 w 4276725"/>
                <a:gd name="connsiteY22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716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1562100 w 4276725"/>
                <a:gd name="connsiteY7" fmla="*/ 2362200 h 4114800"/>
                <a:gd name="connsiteX8" fmla="*/ 2524125 w 4276725"/>
                <a:gd name="connsiteY8" fmla="*/ 2162175 h 4114800"/>
                <a:gd name="connsiteX9" fmla="*/ 4276725 w 4276725"/>
                <a:gd name="connsiteY9" fmla="*/ 3314700 h 4114800"/>
                <a:gd name="connsiteX10" fmla="*/ 3952875 w 4276725"/>
                <a:gd name="connsiteY10" fmla="*/ 3590925 h 4114800"/>
                <a:gd name="connsiteX11" fmla="*/ 3524250 w 4276725"/>
                <a:gd name="connsiteY11" fmla="*/ 3914775 h 4114800"/>
                <a:gd name="connsiteX12" fmla="*/ 3124200 w 4276725"/>
                <a:gd name="connsiteY12" fmla="*/ 4114800 h 4114800"/>
                <a:gd name="connsiteX13" fmla="*/ 2514600 w 4276725"/>
                <a:gd name="connsiteY13" fmla="*/ 4114800 h 4114800"/>
                <a:gd name="connsiteX14" fmla="*/ 2257425 w 4276725"/>
                <a:gd name="connsiteY14" fmla="*/ 3695700 h 4114800"/>
                <a:gd name="connsiteX15" fmla="*/ 1828800 w 4276725"/>
                <a:gd name="connsiteY15" fmla="*/ 3409950 h 4114800"/>
                <a:gd name="connsiteX16" fmla="*/ 1476375 w 4276725"/>
                <a:gd name="connsiteY16" fmla="*/ 3171825 h 4114800"/>
                <a:gd name="connsiteX17" fmla="*/ 1114425 w 4276725"/>
                <a:gd name="connsiteY17" fmla="*/ 3019425 h 4114800"/>
                <a:gd name="connsiteX18" fmla="*/ 933450 w 4276725"/>
                <a:gd name="connsiteY18" fmla="*/ 2733675 h 4114800"/>
                <a:gd name="connsiteX19" fmla="*/ 619125 w 4276725"/>
                <a:gd name="connsiteY19" fmla="*/ 2476500 h 4114800"/>
                <a:gd name="connsiteX20" fmla="*/ 447675 w 4276725"/>
                <a:gd name="connsiteY20" fmla="*/ 2571750 h 4114800"/>
                <a:gd name="connsiteX21" fmla="*/ 152400 w 4276725"/>
                <a:gd name="connsiteY21" fmla="*/ 2333625 h 4114800"/>
                <a:gd name="connsiteX22" fmla="*/ 142875 w 4276725"/>
                <a:gd name="connsiteY22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716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1562100 w 4276725"/>
                <a:gd name="connsiteY7" fmla="*/ 2362200 h 4114800"/>
                <a:gd name="connsiteX8" fmla="*/ 2524125 w 4276725"/>
                <a:gd name="connsiteY8" fmla="*/ 2162175 h 4114800"/>
                <a:gd name="connsiteX9" fmla="*/ 4276725 w 4276725"/>
                <a:gd name="connsiteY9" fmla="*/ 3314700 h 4114800"/>
                <a:gd name="connsiteX10" fmla="*/ 3952875 w 4276725"/>
                <a:gd name="connsiteY10" fmla="*/ 3590925 h 4114800"/>
                <a:gd name="connsiteX11" fmla="*/ 3524250 w 4276725"/>
                <a:gd name="connsiteY11" fmla="*/ 3914775 h 4114800"/>
                <a:gd name="connsiteX12" fmla="*/ 3124200 w 4276725"/>
                <a:gd name="connsiteY12" fmla="*/ 4114800 h 4114800"/>
                <a:gd name="connsiteX13" fmla="*/ 2514600 w 4276725"/>
                <a:gd name="connsiteY13" fmla="*/ 4114800 h 4114800"/>
                <a:gd name="connsiteX14" fmla="*/ 2257425 w 4276725"/>
                <a:gd name="connsiteY14" fmla="*/ 3695700 h 4114800"/>
                <a:gd name="connsiteX15" fmla="*/ 1828800 w 4276725"/>
                <a:gd name="connsiteY15" fmla="*/ 3409950 h 4114800"/>
                <a:gd name="connsiteX16" fmla="*/ 1476375 w 4276725"/>
                <a:gd name="connsiteY16" fmla="*/ 3171825 h 4114800"/>
                <a:gd name="connsiteX17" fmla="*/ 1114425 w 4276725"/>
                <a:gd name="connsiteY17" fmla="*/ 3019425 h 4114800"/>
                <a:gd name="connsiteX18" fmla="*/ 933450 w 4276725"/>
                <a:gd name="connsiteY18" fmla="*/ 2733675 h 4114800"/>
                <a:gd name="connsiteX19" fmla="*/ 619125 w 4276725"/>
                <a:gd name="connsiteY19" fmla="*/ 2476500 h 4114800"/>
                <a:gd name="connsiteX20" fmla="*/ 447675 w 4276725"/>
                <a:gd name="connsiteY20" fmla="*/ 2571750 h 4114800"/>
                <a:gd name="connsiteX21" fmla="*/ 152400 w 4276725"/>
                <a:gd name="connsiteY21" fmla="*/ 2333625 h 4114800"/>
                <a:gd name="connsiteX22" fmla="*/ 142875 w 4276725"/>
                <a:gd name="connsiteY22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716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1562100 w 4276725"/>
                <a:gd name="connsiteY7" fmla="*/ 2362200 h 4114800"/>
                <a:gd name="connsiteX8" fmla="*/ 2524125 w 4276725"/>
                <a:gd name="connsiteY8" fmla="*/ 2162175 h 4114800"/>
                <a:gd name="connsiteX9" fmla="*/ 4276725 w 4276725"/>
                <a:gd name="connsiteY9" fmla="*/ 3314700 h 4114800"/>
                <a:gd name="connsiteX10" fmla="*/ 3952875 w 4276725"/>
                <a:gd name="connsiteY10" fmla="*/ 3590925 h 4114800"/>
                <a:gd name="connsiteX11" fmla="*/ 3524250 w 4276725"/>
                <a:gd name="connsiteY11" fmla="*/ 3914775 h 4114800"/>
                <a:gd name="connsiteX12" fmla="*/ 3124200 w 4276725"/>
                <a:gd name="connsiteY12" fmla="*/ 4114800 h 4114800"/>
                <a:gd name="connsiteX13" fmla="*/ 2514600 w 4276725"/>
                <a:gd name="connsiteY13" fmla="*/ 4114800 h 4114800"/>
                <a:gd name="connsiteX14" fmla="*/ 2257425 w 4276725"/>
                <a:gd name="connsiteY14" fmla="*/ 3695700 h 4114800"/>
                <a:gd name="connsiteX15" fmla="*/ 1828800 w 4276725"/>
                <a:gd name="connsiteY15" fmla="*/ 3409950 h 4114800"/>
                <a:gd name="connsiteX16" fmla="*/ 1476375 w 4276725"/>
                <a:gd name="connsiteY16" fmla="*/ 3171825 h 4114800"/>
                <a:gd name="connsiteX17" fmla="*/ 1114425 w 4276725"/>
                <a:gd name="connsiteY17" fmla="*/ 3019425 h 4114800"/>
                <a:gd name="connsiteX18" fmla="*/ 933450 w 4276725"/>
                <a:gd name="connsiteY18" fmla="*/ 2733675 h 4114800"/>
                <a:gd name="connsiteX19" fmla="*/ 619125 w 4276725"/>
                <a:gd name="connsiteY19" fmla="*/ 2476500 h 4114800"/>
                <a:gd name="connsiteX20" fmla="*/ 447675 w 4276725"/>
                <a:gd name="connsiteY20" fmla="*/ 2571750 h 4114800"/>
                <a:gd name="connsiteX21" fmla="*/ 152400 w 4276725"/>
                <a:gd name="connsiteY21" fmla="*/ 2333625 h 4114800"/>
                <a:gd name="connsiteX22" fmla="*/ 142875 w 4276725"/>
                <a:gd name="connsiteY22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716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1562100 w 4276725"/>
                <a:gd name="connsiteY7" fmla="*/ 2362200 h 4114800"/>
                <a:gd name="connsiteX8" fmla="*/ 2524125 w 4276725"/>
                <a:gd name="connsiteY8" fmla="*/ 2162175 h 4114800"/>
                <a:gd name="connsiteX9" fmla="*/ 2838450 w 4276725"/>
                <a:gd name="connsiteY9" fmla="*/ 2228850 h 4114800"/>
                <a:gd name="connsiteX10" fmla="*/ 4276725 w 4276725"/>
                <a:gd name="connsiteY10" fmla="*/ 3314700 h 4114800"/>
                <a:gd name="connsiteX11" fmla="*/ 3952875 w 4276725"/>
                <a:gd name="connsiteY11" fmla="*/ 3590925 h 4114800"/>
                <a:gd name="connsiteX12" fmla="*/ 3524250 w 4276725"/>
                <a:gd name="connsiteY12" fmla="*/ 3914775 h 4114800"/>
                <a:gd name="connsiteX13" fmla="*/ 3124200 w 4276725"/>
                <a:gd name="connsiteY13" fmla="*/ 4114800 h 4114800"/>
                <a:gd name="connsiteX14" fmla="*/ 2514600 w 4276725"/>
                <a:gd name="connsiteY14" fmla="*/ 4114800 h 4114800"/>
                <a:gd name="connsiteX15" fmla="*/ 2257425 w 4276725"/>
                <a:gd name="connsiteY15" fmla="*/ 3695700 h 4114800"/>
                <a:gd name="connsiteX16" fmla="*/ 1828800 w 4276725"/>
                <a:gd name="connsiteY16" fmla="*/ 3409950 h 4114800"/>
                <a:gd name="connsiteX17" fmla="*/ 1476375 w 4276725"/>
                <a:gd name="connsiteY17" fmla="*/ 3171825 h 4114800"/>
                <a:gd name="connsiteX18" fmla="*/ 1114425 w 4276725"/>
                <a:gd name="connsiteY18" fmla="*/ 3019425 h 4114800"/>
                <a:gd name="connsiteX19" fmla="*/ 933450 w 4276725"/>
                <a:gd name="connsiteY19" fmla="*/ 2733675 h 4114800"/>
                <a:gd name="connsiteX20" fmla="*/ 619125 w 4276725"/>
                <a:gd name="connsiteY20" fmla="*/ 2476500 h 4114800"/>
                <a:gd name="connsiteX21" fmla="*/ 447675 w 4276725"/>
                <a:gd name="connsiteY21" fmla="*/ 2571750 h 4114800"/>
                <a:gd name="connsiteX22" fmla="*/ 152400 w 4276725"/>
                <a:gd name="connsiteY22" fmla="*/ 2333625 h 4114800"/>
                <a:gd name="connsiteX23" fmla="*/ 142875 w 4276725"/>
                <a:gd name="connsiteY23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716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1562100 w 4276725"/>
                <a:gd name="connsiteY7" fmla="*/ 2362200 h 4114800"/>
                <a:gd name="connsiteX8" fmla="*/ 2524125 w 4276725"/>
                <a:gd name="connsiteY8" fmla="*/ 2162175 h 4114800"/>
                <a:gd name="connsiteX9" fmla="*/ 2838450 w 4276725"/>
                <a:gd name="connsiteY9" fmla="*/ 2228850 h 4114800"/>
                <a:gd name="connsiteX10" fmla="*/ 4276725 w 4276725"/>
                <a:gd name="connsiteY10" fmla="*/ 3314700 h 4114800"/>
                <a:gd name="connsiteX11" fmla="*/ 3952875 w 4276725"/>
                <a:gd name="connsiteY11" fmla="*/ 3590925 h 4114800"/>
                <a:gd name="connsiteX12" fmla="*/ 3524250 w 4276725"/>
                <a:gd name="connsiteY12" fmla="*/ 3914775 h 4114800"/>
                <a:gd name="connsiteX13" fmla="*/ 3124200 w 4276725"/>
                <a:gd name="connsiteY13" fmla="*/ 4114800 h 4114800"/>
                <a:gd name="connsiteX14" fmla="*/ 2514600 w 4276725"/>
                <a:gd name="connsiteY14" fmla="*/ 4114800 h 4114800"/>
                <a:gd name="connsiteX15" fmla="*/ 2257425 w 4276725"/>
                <a:gd name="connsiteY15" fmla="*/ 3695700 h 4114800"/>
                <a:gd name="connsiteX16" fmla="*/ 1828800 w 4276725"/>
                <a:gd name="connsiteY16" fmla="*/ 3409950 h 4114800"/>
                <a:gd name="connsiteX17" fmla="*/ 1476375 w 4276725"/>
                <a:gd name="connsiteY17" fmla="*/ 3171825 h 4114800"/>
                <a:gd name="connsiteX18" fmla="*/ 1114425 w 4276725"/>
                <a:gd name="connsiteY18" fmla="*/ 3019425 h 4114800"/>
                <a:gd name="connsiteX19" fmla="*/ 933450 w 4276725"/>
                <a:gd name="connsiteY19" fmla="*/ 2733675 h 4114800"/>
                <a:gd name="connsiteX20" fmla="*/ 619125 w 4276725"/>
                <a:gd name="connsiteY20" fmla="*/ 2476500 h 4114800"/>
                <a:gd name="connsiteX21" fmla="*/ 447675 w 4276725"/>
                <a:gd name="connsiteY21" fmla="*/ 2571750 h 4114800"/>
                <a:gd name="connsiteX22" fmla="*/ 152400 w 4276725"/>
                <a:gd name="connsiteY22" fmla="*/ 2333625 h 4114800"/>
                <a:gd name="connsiteX23" fmla="*/ 142875 w 4276725"/>
                <a:gd name="connsiteY23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716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1562100 w 4276725"/>
                <a:gd name="connsiteY7" fmla="*/ 2362200 h 4114800"/>
                <a:gd name="connsiteX8" fmla="*/ 2524125 w 4276725"/>
                <a:gd name="connsiteY8" fmla="*/ 2162175 h 4114800"/>
                <a:gd name="connsiteX9" fmla="*/ 2838450 w 4276725"/>
                <a:gd name="connsiteY9" fmla="*/ 2228850 h 4114800"/>
                <a:gd name="connsiteX10" fmla="*/ 4276725 w 4276725"/>
                <a:gd name="connsiteY10" fmla="*/ 3314700 h 4114800"/>
                <a:gd name="connsiteX11" fmla="*/ 3952875 w 4276725"/>
                <a:gd name="connsiteY11" fmla="*/ 3590925 h 4114800"/>
                <a:gd name="connsiteX12" fmla="*/ 3524250 w 4276725"/>
                <a:gd name="connsiteY12" fmla="*/ 3914775 h 4114800"/>
                <a:gd name="connsiteX13" fmla="*/ 3124200 w 4276725"/>
                <a:gd name="connsiteY13" fmla="*/ 4114800 h 4114800"/>
                <a:gd name="connsiteX14" fmla="*/ 2514600 w 4276725"/>
                <a:gd name="connsiteY14" fmla="*/ 4114800 h 4114800"/>
                <a:gd name="connsiteX15" fmla="*/ 2257425 w 4276725"/>
                <a:gd name="connsiteY15" fmla="*/ 3695700 h 4114800"/>
                <a:gd name="connsiteX16" fmla="*/ 1828800 w 4276725"/>
                <a:gd name="connsiteY16" fmla="*/ 3409950 h 4114800"/>
                <a:gd name="connsiteX17" fmla="*/ 1476375 w 4276725"/>
                <a:gd name="connsiteY17" fmla="*/ 3171825 h 4114800"/>
                <a:gd name="connsiteX18" fmla="*/ 1114425 w 4276725"/>
                <a:gd name="connsiteY18" fmla="*/ 3019425 h 4114800"/>
                <a:gd name="connsiteX19" fmla="*/ 933450 w 4276725"/>
                <a:gd name="connsiteY19" fmla="*/ 2733675 h 4114800"/>
                <a:gd name="connsiteX20" fmla="*/ 619125 w 4276725"/>
                <a:gd name="connsiteY20" fmla="*/ 2476500 h 4114800"/>
                <a:gd name="connsiteX21" fmla="*/ 447675 w 4276725"/>
                <a:gd name="connsiteY21" fmla="*/ 2571750 h 4114800"/>
                <a:gd name="connsiteX22" fmla="*/ 152400 w 4276725"/>
                <a:gd name="connsiteY22" fmla="*/ 2333625 h 4114800"/>
                <a:gd name="connsiteX23" fmla="*/ 142875 w 4276725"/>
                <a:gd name="connsiteY23" fmla="*/ 2305050 h 4114800"/>
                <a:gd name="connsiteX0" fmla="*/ 0 w 4276725"/>
                <a:gd name="connsiteY0" fmla="*/ 0 h 4114800"/>
                <a:gd name="connsiteX1" fmla="*/ 1190625 w 4276725"/>
                <a:gd name="connsiteY1" fmla="*/ 990600 h 4114800"/>
                <a:gd name="connsiteX2" fmla="*/ 1095375 w 4276725"/>
                <a:gd name="connsiteY2" fmla="*/ 1152525 h 4114800"/>
                <a:gd name="connsiteX3" fmla="*/ 1371600 w 4276725"/>
                <a:gd name="connsiteY3" fmla="*/ 1390650 h 4114800"/>
                <a:gd name="connsiteX4" fmla="*/ 1276350 w 4276725"/>
                <a:gd name="connsiteY4" fmla="*/ 1552575 h 4114800"/>
                <a:gd name="connsiteX5" fmla="*/ 1590675 w 4276725"/>
                <a:gd name="connsiteY5" fmla="*/ 1762125 h 4114800"/>
                <a:gd name="connsiteX6" fmla="*/ 1885950 w 4276725"/>
                <a:gd name="connsiteY6" fmla="*/ 1743075 h 4114800"/>
                <a:gd name="connsiteX7" fmla="*/ 1562100 w 4276725"/>
                <a:gd name="connsiteY7" fmla="*/ 2362200 h 4114800"/>
                <a:gd name="connsiteX8" fmla="*/ 2524125 w 4276725"/>
                <a:gd name="connsiteY8" fmla="*/ 2162175 h 4114800"/>
                <a:gd name="connsiteX9" fmla="*/ 2838450 w 4276725"/>
                <a:gd name="connsiteY9" fmla="*/ 2228850 h 4114800"/>
                <a:gd name="connsiteX10" fmla="*/ 4276725 w 4276725"/>
                <a:gd name="connsiteY10" fmla="*/ 3314700 h 4114800"/>
                <a:gd name="connsiteX11" fmla="*/ 3952875 w 4276725"/>
                <a:gd name="connsiteY11" fmla="*/ 3590925 h 4114800"/>
                <a:gd name="connsiteX12" fmla="*/ 3524250 w 4276725"/>
                <a:gd name="connsiteY12" fmla="*/ 3914775 h 4114800"/>
                <a:gd name="connsiteX13" fmla="*/ 3124200 w 4276725"/>
                <a:gd name="connsiteY13" fmla="*/ 4114800 h 4114800"/>
                <a:gd name="connsiteX14" fmla="*/ 2514600 w 4276725"/>
                <a:gd name="connsiteY14" fmla="*/ 4114800 h 4114800"/>
                <a:gd name="connsiteX15" fmla="*/ 2257425 w 4276725"/>
                <a:gd name="connsiteY15" fmla="*/ 3695700 h 4114800"/>
                <a:gd name="connsiteX16" fmla="*/ 1828800 w 4276725"/>
                <a:gd name="connsiteY16" fmla="*/ 3409950 h 4114800"/>
                <a:gd name="connsiteX17" fmla="*/ 1476375 w 4276725"/>
                <a:gd name="connsiteY17" fmla="*/ 3171825 h 4114800"/>
                <a:gd name="connsiteX18" fmla="*/ 1114425 w 4276725"/>
                <a:gd name="connsiteY18" fmla="*/ 3019425 h 4114800"/>
                <a:gd name="connsiteX19" fmla="*/ 933450 w 4276725"/>
                <a:gd name="connsiteY19" fmla="*/ 2733675 h 4114800"/>
                <a:gd name="connsiteX20" fmla="*/ 619125 w 4276725"/>
                <a:gd name="connsiteY20" fmla="*/ 2476500 h 4114800"/>
                <a:gd name="connsiteX21" fmla="*/ 447675 w 4276725"/>
                <a:gd name="connsiteY21" fmla="*/ 2571750 h 4114800"/>
                <a:gd name="connsiteX22" fmla="*/ 152400 w 4276725"/>
                <a:gd name="connsiteY22" fmla="*/ 2333625 h 4114800"/>
                <a:gd name="connsiteX23" fmla="*/ 142875 w 4276725"/>
                <a:gd name="connsiteY23" fmla="*/ 2305050 h 4114800"/>
                <a:gd name="connsiteX0" fmla="*/ 0 w 4302473"/>
                <a:gd name="connsiteY0" fmla="*/ 0 h 4114800"/>
                <a:gd name="connsiteX1" fmla="*/ 1190625 w 4302473"/>
                <a:gd name="connsiteY1" fmla="*/ 990600 h 4114800"/>
                <a:gd name="connsiteX2" fmla="*/ 1095375 w 4302473"/>
                <a:gd name="connsiteY2" fmla="*/ 1152525 h 4114800"/>
                <a:gd name="connsiteX3" fmla="*/ 1371600 w 4302473"/>
                <a:gd name="connsiteY3" fmla="*/ 1390650 h 4114800"/>
                <a:gd name="connsiteX4" fmla="*/ 1276350 w 4302473"/>
                <a:gd name="connsiteY4" fmla="*/ 1552575 h 4114800"/>
                <a:gd name="connsiteX5" fmla="*/ 1590675 w 4302473"/>
                <a:gd name="connsiteY5" fmla="*/ 1762125 h 4114800"/>
                <a:gd name="connsiteX6" fmla="*/ 1885950 w 4302473"/>
                <a:gd name="connsiteY6" fmla="*/ 1743075 h 4114800"/>
                <a:gd name="connsiteX7" fmla="*/ 1562100 w 4302473"/>
                <a:gd name="connsiteY7" fmla="*/ 2362200 h 4114800"/>
                <a:gd name="connsiteX8" fmla="*/ 2524125 w 4302473"/>
                <a:gd name="connsiteY8" fmla="*/ 2162175 h 4114800"/>
                <a:gd name="connsiteX9" fmla="*/ 2838450 w 4302473"/>
                <a:gd name="connsiteY9" fmla="*/ 2228850 h 4114800"/>
                <a:gd name="connsiteX10" fmla="*/ 4276725 w 4302473"/>
                <a:gd name="connsiteY10" fmla="*/ 3314700 h 4114800"/>
                <a:gd name="connsiteX11" fmla="*/ 3952875 w 4302473"/>
                <a:gd name="connsiteY11" fmla="*/ 3590925 h 4114800"/>
                <a:gd name="connsiteX12" fmla="*/ 3524250 w 4302473"/>
                <a:gd name="connsiteY12" fmla="*/ 3914775 h 4114800"/>
                <a:gd name="connsiteX13" fmla="*/ 3124200 w 4302473"/>
                <a:gd name="connsiteY13" fmla="*/ 4114800 h 4114800"/>
                <a:gd name="connsiteX14" fmla="*/ 2514600 w 4302473"/>
                <a:gd name="connsiteY14" fmla="*/ 4114800 h 4114800"/>
                <a:gd name="connsiteX15" fmla="*/ 2257425 w 4302473"/>
                <a:gd name="connsiteY15" fmla="*/ 3695700 h 4114800"/>
                <a:gd name="connsiteX16" fmla="*/ 1828800 w 4302473"/>
                <a:gd name="connsiteY16" fmla="*/ 3409950 h 4114800"/>
                <a:gd name="connsiteX17" fmla="*/ 1476375 w 4302473"/>
                <a:gd name="connsiteY17" fmla="*/ 3171825 h 4114800"/>
                <a:gd name="connsiteX18" fmla="*/ 1114425 w 4302473"/>
                <a:gd name="connsiteY18" fmla="*/ 3019425 h 4114800"/>
                <a:gd name="connsiteX19" fmla="*/ 933450 w 4302473"/>
                <a:gd name="connsiteY19" fmla="*/ 2733675 h 4114800"/>
                <a:gd name="connsiteX20" fmla="*/ 619125 w 4302473"/>
                <a:gd name="connsiteY20" fmla="*/ 2476500 h 4114800"/>
                <a:gd name="connsiteX21" fmla="*/ 447675 w 4302473"/>
                <a:gd name="connsiteY21" fmla="*/ 2571750 h 4114800"/>
                <a:gd name="connsiteX22" fmla="*/ 152400 w 4302473"/>
                <a:gd name="connsiteY22" fmla="*/ 2333625 h 4114800"/>
                <a:gd name="connsiteX23" fmla="*/ 142875 w 4302473"/>
                <a:gd name="connsiteY23" fmla="*/ 2305050 h 4114800"/>
                <a:gd name="connsiteX0" fmla="*/ 0 w 4315610"/>
                <a:gd name="connsiteY0" fmla="*/ 0 h 4114800"/>
                <a:gd name="connsiteX1" fmla="*/ 1190625 w 4315610"/>
                <a:gd name="connsiteY1" fmla="*/ 990600 h 4114800"/>
                <a:gd name="connsiteX2" fmla="*/ 1095375 w 4315610"/>
                <a:gd name="connsiteY2" fmla="*/ 1152525 h 4114800"/>
                <a:gd name="connsiteX3" fmla="*/ 1371600 w 4315610"/>
                <a:gd name="connsiteY3" fmla="*/ 1390650 h 4114800"/>
                <a:gd name="connsiteX4" fmla="*/ 1276350 w 4315610"/>
                <a:gd name="connsiteY4" fmla="*/ 1552575 h 4114800"/>
                <a:gd name="connsiteX5" fmla="*/ 1590675 w 4315610"/>
                <a:gd name="connsiteY5" fmla="*/ 1762125 h 4114800"/>
                <a:gd name="connsiteX6" fmla="*/ 1885950 w 4315610"/>
                <a:gd name="connsiteY6" fmla="*/ 1743075 h 4114800"/>
                <a:gd name="connsiteX7" fmla="*/ 1562100 w 4315610"/>
                <a:gd name="connsiteY7" fmla="*/ 2362200 h 4114800"/>
                <a:gd name="connsiteX8" fmla="*/ 2524125 w 4315610"/>
                <a:gd name="connsiteY8" fmla="*/ 2162175 h 4114800"/>
                <a:gd name="connsiteX9" fmla="*/ 2838450 w 4315610"/>
                <a:gd name="connsiteY9" fmla="*/ 2228850 h 4114800"/>
                <a:gd name="connsiteX10" fmla="*/ 4276725 w 4315610"/>
                <a:gd name="connsiteY10" fmla="*/ 3314700 h 4114800"/>
                <a:gd name="connsiteX11" fmla="*/ 3952875 w 4315610"/>
                <a:gd name="connsiteY11" fmla="*/ 3590925 h 4114800"/>
                <a:gd name="connsiteX12" fmla="*/ 3524250 w 4315610"/>
                <a:gd name="connsiteY12" fmla="*/ 3914775 h 4114800"/>
                <a:gd name="connsiteX13" fmla="*/ 3124200 w 4315610"/>
                <a:gd name="connsiteY13" fmla="*/ 4114800 h 4114800"/>
                <a:gd name="connsiteX14" fmla="*/ 2514600 w 4315610"/>
                <a:gd name="connsiteY14" fmla="*/ 4114800 h 4114800"/>
                <a:gd name="connsiteX15" fmla="*/ 2257425 w 4315610"/>
                <a:gd name="connsiteY15" fmla="*/ 3695700 h 4114800"/>
                <a:gd name="connsiteX16" fmla="*/ 1828800 w 4315610"/>
                <a:gd name="connsiteY16" fmla="*/ 3409950 h 4114800"/>
                <a:gd name="connsiteX17" fmla="*/ 1476375 w 4315610"/>
                <a:gd name="connsiteY17" fmla="*/ 3171825 h 4114800"/>
                <a:gd name="connsiteX18" fmla="*/ 1114425 w 4315610"/>
                <a:gd name="connsiteY18" fmla="*/ 3019425 h 4114800"/>
                <a:gd name="connsiteX19" fmla="*/ 933450 w 4315610"/>
                <a:gd name="connsiteY19" fmla="*/ 2733675 h 4114800"/>
                <a:gd name="connsiteX20" fmla="*/ 619125 w 4315610"/>
                <a:gd name="connsiteY20" fmla="*/ 2476500 h 4114800"/>
                <a:gd name="connsiteX21" fmla="*/ 447675 w 4315610"/>
                <a:gd name="connsiteY21" fmla="*/ 2571750 h 4114800"/>
                <a:gd name="connsiteX22" fmla="*/ 152400 w 4315610"/>
                <a:gd name="connsiteY22" fmla="*/ 2333625 h 4114800"/>
                <a:gd name="connsiteX23" fmla="*/ 142875 w 4315610"/>
                <a:gd name="connsiteY23" fmla="*/ 2305050 h 4114800"/>
                <a:gd name="connsiteX0" fmla="*/ 0 w 4251400"/>
                <a:gd name="connsiteY0" fmla="*/ 0 h 4114800"/>
                <a:gd name="connsiteX1" fmla="*/ 1190625 w 4251400"/>
                <a:gd name="connsiteY1" fmla="*/ 990600 h 4114800"/>
                <a:gd name="connsiteX2" fmla="*/ 1095375 w 4251400"/>
                <a:gd name="connsiteY2" fmla="*/ 1152525 h 4114800"/>
                <a:gd name="connsiteX3" fmla="*/ 1371600 w 4251400"/>
                <a:gd name="connsiteY3" fmla="*/ 1390650 h 4114800"/>
                <a:gd name="connsiteX4" fmla="*/ 1276350 w 4251400"/>
                <a:gd name="connsiteY4" fmla="*/ 1552575 h 4114800"/>
                <a:gd name="connsiteX5" fmla="*/ 1590675 w 4251400"/>
                <a:gd name="connsiteY5" fmla="*/ 1762125 h 4114800"/>
                <a:gd name="connsiteX6" fmla="*/ 1885950 w 4251400"/>
                <a:gd name="connsiteY6" fmla="*/ 1743075 h 4114800"/>
                <a:gd name="connsiteX7" fmla="*/ 1562100 w 4251400"/>
                <a:gd name="connsiteY7" fmla="*/ 2362200 h 4114800"/>
                <a:gd name="connsiteX8" fmla="*/ 2524125 w 4251400"/>
                <a:gd name="connsiteY8" fmla="*/ 2162175 h 4114800"/>
                <a:gd name="connsiteX9" fmla="*/ 2838450 w 4251400"/>
                <a:gd name="connsiteY9" fmla="*/ 2228850 h 4114800"/>
                <a:gd name="connsiteX10" fmla="*/ 4200525 w 4251400"/>
                <a:gd name="connsiteY10" fmla="*/ 3267075 h 4114800"/>
                <a:gd name="connsiteX11" fmla="*/ 3952875 w 4251400"/>
                <a:gd name="connsiteY11" fmla="*/ 3590925 h 4114800"/>
                <a:gd name="connsiteX12" fmla="*/ 3524250 w 4251400"/>
                <a:gd name="connsiteY12" fmla="*/ 3914775 h 4114800"/>
                <a:gd name="connsiteX13" fmla="*/ 3124200 w 4251400"/>
                <a:gd name="connsiteY13" fmla="*/ 4114800 h 4114800"/>
                <a:gd name="connsiteX14" fmla="*/ 2514600 w 4251400"/>
                <a:gd name="connsiteY14" fmla="*/ 4114800 h 4114800"/>
                <a:gd name="connsiteX15" fmla="*/ 2257425 w 4251400"/>
                <a:gd name="connsiteY15" fmla="*/ 3695700 h 4114800"/>
                <a:gd name="connsiteX16" fmla="*/ 1828800 w 4251400"/>
                <a:gd name="connsiteY16" fmla="*/ 3409950 h 4114800"/>
                <a:gd name="connsiteX17" fmla="*/ 1476375 w 4251400"/>
                <a:gd name="connsiteY17" fmla="*/ 3171825 h 4114800"/>
                <a:gd name="connsiteX18" fmla="*/ 1114425 w 4251400"/>
                <a:gd name="connsiteY18" fmla="*/ 3019425 h 4114800"/>
                <a:gd name="connsiteX19" fmla="*/ 933450 w 4251400"/>
                <a:gd name="connsiteY19" fmla="*/ 2733675 h 4114800"/>
                <a:gd name="connsiteX20" fmla="*/ 619125 w 4251400"/>
                <a:gd name="connsiteY20" fmla="*/ 2476500 h 4114800"/>
                <a:gd name="connsiteX21" fmla="*/ 447675 w 4251400"/>
                <a:gd name="connsiteY21" fmla="*/ 2571750 h 4114800"/>
                <a:gd name="connsiteX22" fmla="*/ 152400 w 4251400"/>
                <a:gd name="connsiteY22" fmla="*/ 2333625 h 4114800"/>
                <a:gd name="connsiteX23" fmla="*/ 142875 w 4251400"/>
                <a:gd name="connsiteY23" fmla="*/ 2305050 h 4114800"/>
                <a:gd name="connsiteX0" fmla="*/ 0 w 4305862"/>
                <a:gd name="connsiteY0" fmla="*/ 0 h 4114800"/>
                <a:gd name="connsiteX1" fmla="*/ 1190625 w 4305862"/>
                <a:gd name="connsiteY1" fmla="*/ 990600 h 4114800"/>
                <a:gd name="connsiteX2" fmla="*/ 1095375 w 4305862"/>
                <a:gd name="connsiteY2" fmla="*/ 1152525 h 4114800"/>
                <a:gd name="connsiteX3" fmla="*/ 1371600 w 4305862"/>
                <a:gd name="connsiteY3" fmla="*/ 1390650 h 4114800"/>
                <a:gd name="connsiteX4" fmla="*/ 1276350 w 4305862"/>
                <a:gd name="connsiteY4" fmla="*/ 1552575 h 4114800"/>
                <a:gd name="connsiteX5" fmla="*/ 1590675 w 4305862"/>
                <a:gd name="connsiteY5" fmla="*/ 1762125 h 4114800"/>
                <a:gd name="connsiteX6" fmla="*/ 1885950 w 4305862"/>
                <a:gd name="connsiteY6" fmla="*/ 1743075 h 4114800"/>
                <a:gd name="connsiteX7" fmla="*/ 1562100 w 4305862"/>
                <a:gd name="connsiteY7" fmla="*/ 2362200 h 4114800"/>
                <a:gd name="connsiteX8" fmla="*/ 2524125 w 4305862"/>
                <a:gd name="connsiteY8" fmla="*/ 2162175 h 4114800"/>
                <a:gd name="connsiteX9" fmla="*/ 2838450 w 4305862"/>
                <a:gd name="connsiteY9" fmla="*/ 2228850 h 4114800"/>
                <a:gd name="connsiteX10" fmla="*/ 4200525 w 4305862"/>
                <a:gd name="connsiteY10" fmla="*/ 3267075 h 4114800"/>
                <a:gd name="connsiteX11" fmla="*/ 3952875 w 4305862"/>
                <a:gd name="connsiteY11" fmla="*/ 3590925 h 4114800"/>
                <a:gd name="connsiteX12" fmla="*/ 3524250 w 4305862"/>
                <a:gd name="connsiteY12" fmla="*/ 3914775 h 4114800"/>
                <a:gd name="connsiteX13" fmla="*/ 3124200 w 4305862"/>
                <a:gd name="connsiteY13" fmla="*/ 4114800 h 4114800"/>
                <a:gd name="connsiteX14" fmla="*/ 2514600 w 4305862"/>
                <a:gd name="connsiteY14" fmla="*/ 4114800 h 4114800"/>
                <a:gd name="connsiteX15" fmla="*/ 2257425 w 4305862"/>
                <a:gd name="connsiteY15" fmla="*/ 3695700 h 4114800"/>
                <a:gd name="connsiteX16" fmla="*/ 1828800 w 4305862"/>
                <a:gd name="connsiteY16" fmla="*/ 3409950 h 4114800"/>
                <a:gd name="connsiteX17" fmla="*/ 1476375 w 4305862"/>
                <a:gd name="connsiteY17" fmla="*/ 3171825 h 4114800"/>
                <a:gd name="connsiteX18" fmla="*/ 1114425 w 4305862"/>
                <a:gd name="connsiteY18" fmla="*/ 3019425 h 4114800"/>
                <a:gd name="connsiteX19" fmla="*/ 933450 w 4305862"/>
                <a:gd name="connsiteY19" fmla="*/ 2733675 h 4114800"/>
                <a:gd name="connsiteX20" fmla="*/ 619125 w 4305862"/>
                <a:gd name="connsiteY20" fmla="*/ 2476500 h 4114800"/>
                <a:gd name="connsiteX21" fmla="*/ 447675 w 4305862"/>
                <a:gd name="connsiteY21" fmla="*/ 2571750 h 4114800"/>
                <a:gd name="connsiteX22" fmla="*/ 152400 w 4305862"/>
                <a:gd name="connsiteY22" fmla="*/ 2333625 h 4114800"/>
                <a:gd name="connsiteX23" fmla="*/ 142875 w 4305862"/>
                <a:gd name="connsiteY23" fmla="*/ 2305050 h 4114800"/>
                <a:gd name="connsiteX0" fmla="*/ 0 w 4296221"/>
                <a:gd name="connsiteY0" fmla="*/ 0 h 4114800"/>
                <a:gd name="connsiteX1" fmla="*/ 1190625 w 4296221"/>
                <a:gd name="connsiteY1" fmla="*/ 990600 h 4114800"/>
                <a:gd name="connsiteX2" fmla="*/ 1095375 w 4296221"/>
                <a:gd name="connsiteY2" fmla="*/ 1152525 h 4114800"/>
                <a:gd name="connsiteX3" fmla="*/ 1371600 w 4296221"/>
                <a:gd name="connsiteY3" fmla="*/ 1390650 h 4114800"/>
                <a:gd name="connsiteX4" fmla="*/ 1276350 w 4296221"/>
                <a:gd name="connsiteY4" fmla="*/ 1552575 h 4114800"/>
                <a:gd name="connsiteX5" fmla="*/ 1590675 w 4296221"/>
                <a:gd name="connsiteY5" fmla="*/ 1762125 h 4114800"/>
                <a:gd name="connsiteX6" fmla="*/ 1885950 w 4296221"/>
                <a:gd name="connsiteY6" fmla="*/ 1743075 h 4114800"/>
                <a:gd name="connsiteX7" fmla="*/ 1562100 w 4296221"/>
                <a:gd name="connsiteY7" fmla="*/ 2362200 h 4114800"/>
                <a:gd name="connsiteX8" fmla="*/ 2524125 w 4296221"/>
                <a:gd name="connsiteY8" fmla="*/ 2162175 h 4114800"/>
                <a:gd name="connsiteX9" fmla="*/ 2838450 w 4296221"/>
                <a:gd name="connsiteY9" fmla="*/ 2228850 h 4114800"/>
                <a:gd name="connsiteX10" fmla="*/ 4200525 w 4296221"/>
                <a:gd name="connsiteY10" fmla="*/ 3267075 h 4114800"/>
                <a:gd name="connsiteX11" fmla="*/ 3905250 w 4296221"/>
                <a:gd name="connsiteY11" fmla="*/ 3552825 h 4114800"/>
                <a:gd name="connsiteX12" fmla="*/ 3524250 w 4296221"/>
                <a:gd name="connsiteY12" fmla="*/ 3914775 h 4114800"/>
                <a:gd name="connsiteX13" fmla="*/ 3124200 w 4296221"/>
                <a:gd name="connsiteY13" fmla="*/ 4114800 h 4114800"/>
                <a:gd name="connsiteX14" fmla="*/ 2514600 w 4296221"/>
                <a:gd name="connsiteY14" fmla="*/ 4114800 h 4114800"/>
                <a:gd name="connsiteX15" fmla="*/ 2257425 w 4296221"/>
                <a:gd name="connsiteY15" fmla="*/ 3695700 h 4114800"/>
                <a:gd name="connsiteX16" fmla="*/ 1828800 w 4296221"/>
                <a:gd name="connsiteY16" fmla="*/ 3409950 h 4114800"/>
                <a:gd name="connsiteX17" fmla="*/ 1476375 w 4296221"/>
                <a:gd name="connsiteY17" fmla="*/ 3171825 h 4114800"/>
                <a:gd name="connsiteX18" fmla="*/ 1114425 w 4296221"/>
                <a:gd name="connsiteY18" fmla="*/ 3019425 h 4114800"/>
                <a:gd name="connsiteX19" fmla="*/ 933450 w 4296221"/>
                <a:gd name="connsiteY19" fmla="*/ 2733675 h 4114800"/>
                <a:gd name="connsiteX20" fmla="*/ 619125 w 4296221"/>
                <a:gd name="connsiteY20" fmla="*/ 2476500 h 4114800"/>
                <a:gd name="connsiteX21" fmla="*/ 447675 w 4296221"/>
                <a:gd name="connsiteY21" fmla="*/ 2571750 h 4114800"/>
                <a:gd name="connsiteX22" fmla="*/ 152400 w 4296221"/>
                <a:gd name="connsiteY22" fmla="*/ 2333625 h 4114800"/>
                <a:gd name="connsiteX23" fmla="*/ 142875 w 4296221"/>
                <a:gd name="connsiteY23" fmla="*/ 2305050 h 4114800"/>
                <a:gd name="connsiteX0" fmla="*/ 0 w 4243525"/>
                <a:gd name="connsiteY0" fmla="*/ 0 h 4114800"/>
                <a:gd name="connsiteX1" fmla="*/ 1190625 w 4243525"/>
                <a:gd name="connsiteY1" fmla="*/ 990600 h 4114800"/>
                <a:gd name="connsiteX2" fmla="*/ 1095375 w 4243525"/>
                <a:gd name="connsiteY2" fmla="*/ 1152525 h 4114800"/>
                <a:gd name="connsiteX3" fmla="*/ 1371600 w 4243525"/>
                <a:gd name="connsiteY3" fmla="*/ 1390650 h 4114800"/>
                <a:gd name="connsiteX4" fmla="*/ 1276350 w 4243525"/>
                <a:gd name="connsiteY4" fmla="*/ 1552575 h 4114800"/>
                <a:gd name="connsiteX5" fmla="*/ 1590675 w 4243525"/>
                <a:gd name="connsiteY5" fmla="*/ 1762125 h 4114800"/>
                <a:gd name="connsiteX6" fmla="*/ 1885950 w 4243525"/>
                <a:gd name="connsiteY6" fmla="*/ 1743075 h 4114800"/>
                <a:gd name="connsiteX7" fmla="*/ 1562100 w 4243525"/>
                <a:gd name="connsiteY7" fmla="*/ 2362200 h 4114800"/>
                <a:gd name="connsiteX8" fmla="*/ 2524125 w 4243525"/>
                <a:gd name="connsiteY8" fmla="*/ 2162175 h 4114800"/>
                <a:gd name="connsiteX9" fmla="*/ 2838450 w 4243525"/>
                <a:gd name="connsiteY9" fmla="*/ 2228850 h 4114800"/>
                <a:gd name="connsiteX10" fmla="*/ 4133850 w 4243525"/>
                <a:gd name="connsiteY10" fmla="*/ 3181350 h 4114800"/>
                <a:gd name="connsiteX11" fmla="*/ 3905250 w 4243525"/>
                <a:gd name="connsiteY11" fmla="*/ 3552825 h 4114800"/>
                <a:gd name="connsiteX12" fmla="*/ 3524250 w 4243525"/>
                <a:gd name="connsiteY12" fmla="*/ 3914775 h 4114800"/>
                <a:gd name="connsiteX13" fmla="*/ 3124200 w 4243525"/>
                <a:gd name="connsiteY13" fmla="*/ 4114800 h 4114800"/>
                <a:gd name="connsiteX14" fmla="*/ 2514600 w 4243525"/>
                <a:gd name="connsiteY14" fmla="*/ 4114800 h 4114800"/>
                <a:gd name="connsiteX15" fmla="*/ 2257425 w 4243525"/>
                <a:gd name="connsiteY15" fmla="*/ 3695700 h 4114800"/>
                <a:gd name="connsiteX16" fmla="*/ 1828800 w 4243525"/>
                <a:gd name="connsiteY16" fmla="*/ 3409950 h 4114800"/>
                <a:gd name="connsiteX17" fmla="*/ 1476375 w 4243525"/>
                <a:gd name="connsiteY17" fmla="*/ 3171825 h 4114800"/>
                <a:gd name="connsiteX18" fmla="*/ 1114425 w 4243525"/>
                <a:gd name="connsiteY18" fmla="*/ 3019425 h 4114800"/>
                <a:gd name="connsiteX19" fmla="*/ 933450 w 4243525"/>
                <a:gd name="connsiteY19" fmla="*/ 2733675 h 4114800"/>
                <a:gd name="connsiteX20" fmla="*/ 619125 w 4243525"/>
                <a:gd name="connsiteY20" fmla="*/ 2476500 h 4114800"/>
                <a:gd name="connsiteX21" fmla="*/ 447675 w 4243525"/>
                <a:gd name="connsiteY21" fmla="*/ 2571750 h 4114800"/>
                <a:gd name="connsiteX22" fmla="*/ 152400 w 4243525"/>
                <a:gd name="connsiteY22" fmla="*/ 2333625 h 4114800"/>
                <a:gd name="connsiteX23" fmla="*/ 142875 w 4243525"/>
                <a:gd name="connsiteY23" fmla="*/ 2305050 h 4114800"/>
                <a:gd name="connsiteX0" fmla="*/ 0 w 4268878"/>
                <a:gd name="connsiteY0" fmla="*/ 0 h 4114800"/>
                <a:gd name="connsiteX1" fmla="*/ 1190625 w 4268878"/>
                <a:gd name="connsiteY1" fmla="*/ 990600 h 4114800"/>
                <a:gd name="connsiteX2" fmla="*/ 1095375 w 4268878"/>
                <a:gd name="connsiteY2" fmla="*/ 1152525 h 4114800"/>
                <a:gd name="connsiteX3" fmla="*/ 1371600 w 4268878"/>
                <a:gd name="connsiteY3" fmla="*/ 1390650 h 4114800"/>
                <a:gd name="connsiteX4" fmla="*/ 1276350 w 4268878"/>
                <a:gd name="connsiteY4" fmla="*/ 1552575 h 4114800"/>
                <a:gd name="connsiteX5" fmla="*/ 1590675 w 4268878"/>
                <a:gd name="connsiteY5" fmla="*/ 1762125 h 4114800"/>
                <a:gd name="connsiteX6" fmla="*/ 1885950 w 4268878"/>
                <a:gd name="connsiteY6" fmla="*/ 1743075 h 4114800"/>
                <a:gd name="connsiteX7" fmla="*/ 1562100 w 4268878"/>
                <a:gd name="connsiteY7" fmla="*/ 2362200 h 4114800"/>
                <a:gd name="connsiteX8" fmla="*/ 2524125 w 4268878"/>
                <a:gd name="connsiteY8" fmla="*/ 2162175 h 4114800"/>
                <a:gd name="connsiteX9" fmla="*/ 2838450 w 4268878"/>
                <a:gd name="connsiteY9" fmla="*/ 2228850 h 4114800"/>
                <a:gd name="connsiteX10" fmla="*/ 4133850 w 4268878"/>
                <a:gd name="connsiteY10" fmla="*/ 3181350 h 4114800"/>
                <a:gd name="connsiteX11" fmla="*/ 3905250 w 4268878"/>
                <a:gd name="connsiteY11" fmla="*/ 3552825 h 4114800"/>
                <a:gd name="connsiteX12" fmla="*/ 3524250 w 4268878"/>
                <a:gd name="connsiteY12" fmla="*/ 3914775 h 4114800"/>
                <a:gd name="connsiteX13" fmla="*/ 3124200 w 4268878"/>
                <a:gd name="connsiteY13" fmla="*/ 4114800 h 4114800"/>
                <a:gd name="connsiteX14" fmla="*/ 2514600 w 4268878"/>
                <a:gd name="connsiteY14" fmla="*/ 4114800 h 4114800"/>
                <a:gd name="connsiteX15" fmla="*/ 2257425 w 4268878"/>
                <a:gd name="connsiteY15" fmla="*/ 3695700 h 4114800"/>
                <a:gd name="connsiteX16" fmla="*/ 1828800 w 4268878"/>
                <a:gd name="connsiteY16" fmla="*/ 3409950 h 4114800"/>
                <a:gd name="connsiteX17" fmla="*/ 1476375 w 4268878"/>
                <a:gd name="connsiteY17" fmla="*/ 3171825 h 4114800"/>
                <a:gd name="connsiteX18" fmla="*/ 1114425 w 4268878"/>
                <a:gd name="connsiteY18" fmla="*/ 3019425 h 4114800"/>
                <a:gd name="connsiteX19" fmla="*/ 933450 w 4268878"/>
                <a:gd name="connsiteY19" fmla="*/ 2733675 h 4114800"/>
                <a:gd name="connsiteX20" fmla="*/ 619125 w 4268878"/>
                <a:gd name="connsiteY20" fmla="*/ 2476500 h 4114800"/>
                <a:gd name="connsiteX21" fmla="*/ 447675 w 4268878"/>
                <a:gd name="connsiteY21" fmla="*/ 2571750 h 4114800"/>
                <a:gd name="connsiteX22" fmla="*/ 152400 w 4268878"/>
                <a:gd name="connsiteY22" fmla="*/ 2333625 h 4114800"/>
                <a:gd name="connsiteX23" fmla="*/ 142875 w 4268878"/>
                <a:gd name="connsiteY23" fmla="*/ 2305050 h 4114800"/>
                <a:gd name="connsiteX0" fmla="*/ 0 w 4268878"/>
                <a:gd name="connsiteY0" fmla="*/ 0 h 4114800"/>
                <a:gd name="connsiteX1" fmla="*/ 1190625 w 4268878"/>
                <a:gd name="connsiteY1" fmla="*/ 990600 h 4114800"/>
                <a:gd name="connsiteX2" fmla="*/ 1095375 w 4268878"/>
                <a:gd name="connsiteY2" fmla="*/ 1152525 h 4114800"/>
                <a:gd name="connsiteX3" fmla="*/ 1371600 w 4268878"/>
                <a:gd name="connsiteY3" fmla="*/ 1390650 h 4114800"/>
                <a:gd name="connsiteX4" fmla="*/ 1276350 w 4268878"/>
                <a:gd name="connsiteY4" fmla="*/ 1552575 h 4114800"/>
                <a:gd name="connsiteX5" fmla="*/ 1590675 w 4268878"/>
                <a:gd name="connsiteY5" fmla="*/ 1762125 h 4114800"/>
                <a:gd name="connsiteX6" fmla="*/ 1885950 w 4268878"/>
                <a:gd name="connsiteY6" fmla="*/ 1743075 h 4114800"/>
                <a:gd name="connsiteX7" fmla="*/ 1562100 w 4268878"/>
                <a:gd name="connsiteY7" fmla="*/ 2362200 h 4114800"/>
                <a:gd name="connsiteX8" fmla="*/ 2524125 w 4268878"/>
                <a:gd name="connsiteY8" fmla="*/ 2162175 h 4114800"/>
                <a:gd name="connsiteX9" fmla="*/ 2838450 w 4268878"/>
                <a:gd name="connsiteY9" fmla="*/ 2228850 h 4114800"/>
                <a:gd name="connsiteX10" fmla="*/ 4133850 w 4268878"/>
                <a:gd name="connsiteY10" fmla="*/ 3181350 h 4114800"/>
                <a:gd name="connsiteX11" fmla="*/ 3905250 w 4268878"/>
                <a:gd name="connsiteY11" fmla="*/ 3552825 h 4114800"/>
                <a:gd name="connsiteX12" fmla="*/ 3524250 w 4268878"/>
                <a:gd name="connsiteY12" fmla="*/ 3914775 h 4114800"/>
                <a:gd name="connsiteX13" fmla="*/ 3124200 w 4268878"/>
                <a:gd name="connsiteY13" fmla="*/ 4114800 h 4114800"/>
                <a:gd name="connsiteX14" fmla="*/ 2514600 w 4268878"/>
                <a:gd name="connsiteY14" fmla="*/ 4114800 h 4114800"/>
                <a:gd name="connsiteX15" fmla="*/ 2257425 w 4268878"/>
                <a:gd name="connsiteY15" fmla="*/ 3695700 h 4114800"/>
                <a:gd name="connsiteX16" fmla="*/ 1828800 w 4268878"/>
                <a:gd name="connsiteY16" fmla="*/ 3409950 h 4114800"/>
                <a:gd name="connsiteX17" fmla="*/ 1476375 w 4268878"/>
                <a:gd name="connsiteY17" fmla="*/ 3171825 h 4114800"/>
                <a:gd name="connsiteX18" fmla="*/ 1114425 w 4268878"/>
                <a:gd name="connsiteY18" fmla="*/ 3019425 h 4114800"/>
                <a:gd name="connsiteX19" fmla="*/ 933450 w 4268878"/>
                <a:gd name="connsiteY19" fmla="*/ 2733675 h 4114800"/>
                <a:gd name="connsiteX20" fmla="*/ 619125 w 4268878"/>
                <a:gd name="connsiteY20" fmla="*/ 2476500 h 4114800"/>
                <a:gd name="connsiteX21" fmla="*/ 447675 w 4268878"/>
                <a:gd name="connsiteY21" fmla="*/ 2571750 h 4114800"/>
                <a:gd name="connsiteX22" fmla="*/ 152400 w 4268878"/>
                <a:gd name="connsiteY22" fmla="*/ 2333625 h 4114800"/>
                <a:gd name="connsiteX23" fmla="*/ 142875 w 4268878"/>
                <a:gd name="connsiteY23" fmla="*/ 2305050 h 4114800"/>
                <a:gd name="connsiteX0" fmla="*/ 0 w 4268878"/>
                <a:gd name="connsiteY0" fmla="*/ 0 h 4114800"/>
                <a:gd name="connsiteX1" fmla="*/ 1190625 w 4268878"/>
                <a:gd name="connsiteY1" fmla="*/ 990600 h 4114800"/>
                <a:gd name="connsiteX2" fmla="*/ 1095375 w 4268878"/>
                <a:gd name="connsiteY2" fmla="*/ 1152525 h 4114800"/>
                <a:gd name="connsiteX3" fmla="*/ 1371600 w 4268878"/>
                <a:gd name="connsiteY3" fmla="*/ 1390650 h 4114800"/>
                <a:gd name="connsiteX4" fmla="*/ 1276350 w 4268878"/>
                <a:gd name="connsiteY4" fmla="*/ 1552575 h 4114800"/>
                <a:gd name="connsiteX5" fmla="*/ 1590675 w 4268878"/>
                <a:gd name="connsiteY5" fmla="*/ 1762125 h 4114800"/>
                <a:gd name="connsiteX6" fmla="*/ 1885950 w 4268878"/>
                <a:gd name="connsiteY6" fmla="*/ 1743075 h 4114800"/>
                <a:gd name="connsiteX7" fmla="*/ 1562100 w 4268878"/>
                <a:gd name="connsiteY7" fmla="*/ 2362200 h 4114800"/>
                <a:gd name="connsiteX8" fmla="*/ 2524125 w 4268878"/>
                <a:gd name="connsiteY8" fmla="*/ 2162175 h 4114800"/>
                <a:gd name="connsiteX9" fmla="*/ 2838450 w 4268878"/>
                <a:gd name="connsiteY9" fmla="*/ 2228850 h 4114800"/>
                <a:gd name="connsiteX10" fmla="*/ 4133850 w 4268878"/>
                <a:gd name="connsiteY10" fmla="*/ 3181350 h 4114800"/>
                <a:gd name="connsiteX11" fmla="*/ 3905250 w 4268878"/>
                <a:gd name="connsiteY11" fmla="*/ 3552825 h 4114800"/>
                <a:gd name="connsiteX12" fmla="*/ 3524250 w 4268878"/>
                <a:gd name="connsiteY12" fmla="*/ 3886200 h 4114800"/>
                <a:gd name="connsiteX13" fmla="*/ 3124200 w 4268878"/>
                <a:gd name="connsiteY13" fmla="*/ 4114800 h 4114800"/>
                <a:gd name="connsiteX14" fmla="*/ 2514600 w 4268878"/>
                <a:gd name="connsiteY14" fmla="*/ 4114800 h 4114800"/>
                <a:gd name="connsiteX15" fmla="*/ 2257425 w 4268878"/>
                <a:gd name="connsiteY15" fmla="*/ 3695700 h 4114800"/>
                <a:gd name="connsiteX16" fmla="*/ 1828800 w 4268878"/>
                <a:gd name="connsiteY16" fmla="*/ 3409950 h 4114800"/>
                <a:gd name="connsiteX17" fmla="*/ 1476375 w 4268878"/>
                <a:gd name="connsiteY17" fmla="*/ 3171825 h 4114800"/>
                <a:gd name="connsiteX18" fmla="*/ 1114425 w 4268878"/>
                <a:gd name="connsiteY18" fmla="*/ 3019425 h 4114800"/>
                <a:gd name="connsiteX19" fmla="*/ 933450 w 4268878"/>
                <a:gd name="connsiteY19" fmla="*/ 2733675 h 4114800"/>
                <a:gd name="connsiteX20" fmla="*/ 619125 w 4268878"/>
                <a:gd name="connsiteY20" fmla="*/ 2476500 h 4114800"/>
                <a:gd name="connsiteX21" fmla="*/ 447675 w 4268878"/>
                <a:gd name="connsiteY21" fmla="*/ 2571750 h 4114800"/>
                <a:gd name="connsiteX22" fmla="*/ 152400 w 4268878"/>
                <a:gd name="connsiteY22" fmla="*/ 2333625 h 4114800"/>
                <a:gd name="connsiteX23" fmla="*/ 142875 w 4268878"/>
                <a:gd name="connsiteY23" fmla="*/ 2305050 h 4114800"/>
                <a:gd name="connsiteX0" fmla="*/ 0 w 4268878"/>
                <a:gd name="connsiteY0" fmla="*/ 0 h 4114800"/>
                <a:gd name="connsiteX1" fmla="*/ 1190625 w 4268878"/>
                <a:gd name="connsiteY1" fmla="*/ 990600 h 4114800"/>
                <a:gd name="connsiteX2" fmla="*/ 1095375 w 4268878"/>
                <a:gd name="connsiteY2" fmla="*/ 1152525 h 4114800"/>
                <a:gd name="connsiteX3" fmla="*/ 1371600 w 4268878"/>
                <a:gd name="connsiteY3" fmla="*/ 1390650 h 4114800"/>
                <a:gd name="connsiteX4" fmla="*/ 1276350 w 4268878"/>
                <a:gd name="connsiteY4" fmla="*/ 1552575 h 4114800"/>
                <a:gd name="connsiteX5" fmla="*/ 1590675 w 4268878"/>
                <a:gd name="connsiteY5" fmla="*/ 1762125 h 4114800"/>
                <a:gd name="connsiteX6" fmla="*/ 1885950 w 4268878"/>
                <a:gd name="connsiteY6" fmla="*/ 1743075 h 4114800"/>
                <a:gd name="connsiteX7" fmla="*/ 1562100 w 4268878"/>
                <a:gd name="connsiteY7" fmla="*/ 2362200 h 4114800"/>
                <a:gd name="connsiteX8" fmla="*/ 2524125 w 4268878"/>
                <a:gd name="connsiteY8" fmla="*/ 2162175 h 4114800"/>
                <a:gd name="connsiteX9" fmla="*/ 2838450 w 4268878"/>
                <a:gd name="connsiteY9" fmla="*/ 2228850 h 4114800"/>
                <a:gd name="connsiteX10" fmla="*/ 4133850 w 4268878"/>
                <a:gd name="connsiteY10" fmla="*/ 3181350 h 4114800"/>
                <a:gd name="connsiteX11" fmla="*/ 3905250 w 4268878"/>
                <a:gd name="connsiteY11" fmla="*/ 3552825 h 4114800"/>
                <a:gd name="connsiteX12" fmla="*/ 3524250 w 4268878"/>
                <a:gd name="connsiteY12" fmla="*/ 3886200 h 4114800"/>
                <a:gd name="connsiteX13" fmla="*/ 3124200 w 4268878"/>
                <a:gd name="connsiteY13" fmla="*/ 4114800 h 4114800"/>
                <a:gd name="connsiteX14" fmla="*/ 2514600 w 4268878"/>
                <a:gd name="connsiteY14" fmla="*/ 4114800 h 4114800"/>
                <a:gd name="connsiteX15" fmla="*/ 2257425 w 4268878"/>
                <a:gd name="connsiteY15" fmla="*/ 3695700 h 4114800"/>
                <a:gd name="connsiteX16" fmla="*/ 1828800 w 4268878"/>
                <a:gd name="connsiteY16" fmla="*/ 3409950 h 4114800"/>
                <a:gd name="connsiteX17" fmla="*/ 1476375 w 4268878"/>
                <a:gd name="connsiteY17" fmla="*/ 3171825 h 4114800"/>
                <a:gd name="connsiteX18" fmla="*/ 1114425 w 4268878"/>
                <a:gd name="connsiteY18" fmla="*/ 3019425 h 4114800"/>
                <a:gd name="connsiteX19" fmla="*/ 933450 w 4268878"/>
                <a:gd name="connsiteY19" fmla="*/ 2733675 h 4114800"/>
                <a:gd name="connsiteX20" fmla="*/ 619125 w 4268878"/>
                <a:gd name="connsiteY20" fmla="*/ 2476500 h 4114800"/>
                <a:gd name="connsiteX21" fmla="*/ 447675 w 4268878"/>
                <a:gd name="connsiteY21" fmla="*/ 2571750 h 4114800"/>
                <a:gd name="connsiteX22" fmla="*/ 152400 w 4268878"/>
                <a:gd name="connsiteY22" fmla="*/ 2333625 h 4114800"/>
                <a:gd name="connsiteX23" fmla="*/ 142875 w 4268878"/>
                <a:gd name="connsiteY23" fmla="*/ 2305050 h 4114800"/>
                <a:gd name="connsiteX0" fmla="*/ 0 w 4256323"/>
                <a:gd name="connsiteY0" fmla="*/ 0 h 4114800"/>
                <a:gd name="connsiteX1" fmla="*/ 1190625 w 4256323"/>
                <a:gd name="connsiteY1" fmla="*/ 990600 h 4114800"/>
                <a:gd name="connsiteX2" fmla="*/ 1095375 w 4256323"/>
                <a:gd name="connsiteY2" fmla="*/ 1152525 h 4114800"/>
                <a:gd name="connsiteX3" fmla="*/ 1371600 w 4256323"/>
                <a:gd name="connsiteY3" fmla="*/ 1390650 h 4114800"/>
                <a:gd name="connsiteX4" fmla="*/ 1276350 w 4256323"/>
                <a:gd name="connsiteY4" fmla="*/ 1552575 h 4114800"/>
                <a:gd name="connsiteX5" fmla="*/ 1590675 w 4256323"/>
                <a:gd name="connsiteY5" fmla="*/ 1762125 h 4114800"/>
                <a:gd name="connsiteX6" fmla="*/ 1885950 w 4256323"/>
                <a:gd name="connsiteY6" fmla="*/ 1743075 h 4114800"/>
                <a:gd name="connsiteX7" fmla="*/ 1562100 w 4256323"/>
                <a:gd name="connsiteY7" fmla="*/ 2362200 h 4114800"/>
                <a:gd name="connsiteX8" fmla="*/ 2524125 w 4256323"/>
                <a:gd name="connsiteY8" fmla="*/ 2162175 h 4114800"/>
                <a:gd name="connsiteX9" fmla="*/ 2838450 w 4256323"/>
                <a:gd name="connsiteY9" fmla="*/ 2228850 h 4114800"/>
                <a:gd name="connsiteX10" fmla="*/ 4133850 w 4256323"/>
                <a:gd name="connsiteY10" fmla="*/ 3181350 h 4114800"/>
                <a:gd name="connsiteX11" fmla="*/ 3848100 w 4256323"/>
                <a:gd name="connsiteY11" fmla="*/ 3562350 h 4114800"/>
                <a:gd name="connsiteX12" fmla="*/ 3524250 w 4256323"/>
                <a:gd name="connsiteY12" fmla="*/ 3886200 h 4114800"/>
                <a:gd name="connsiteX13" fmla="*/ 3124200 w 4256323"/>
                <a:gd name="connsiteY13" fmla="*/ 4114800 h 4114800"/>
                <a:gd name="connsiteX14" fmla="*/ 2514600 w 4256323"/>
                <a:gd name="connsiteY14" fmla="*/ 4114800 h 4114800"/>
                <a:gd name="connsiteX15" fmla="*/ 2257425 w 4256323"/>
                <a:gd name="connsiteY15" fmla="*/ 3695700 h 4114800"/>
                <a:gd name="connsiteX16" fmla="*/ 1828800 w 4256323"/>
                <a:gd name="connsiteY16" fmla="*/ 3409950 h 4114800"/>
                <a:gd name="connsiteX17" fmla="*/ 1476375 w 4256323"/>
                <a:gd name="connsiteY17" fmla="*/ 3171825 h 4114800"/>
                <a:gd name="connsiteX18" fmla="*/ 1114425 w 4256323"/>
                <a:gd name="connsiteY18" fmla="*/ 3019425 h 4114800"/>
                <a:gd name="connsiteX19" fmla="*/ 933450 w 4256323"/>
                <a:gd name="connsiteY19" fmla="*/ 2733675 h 4114800"/>
                <a:gd name="connsiteX20" fmla="*/ 619125 w 4256323"/>
                <a:gd name="connsiteY20" fmla="*/ 2476500 h 4114800"/>
                <a:gd name="connsiteX21" fmla="*/ 447675 w 4256323"/>
                <a:gd name="connsiteY21" fmla="*/ 2571750 h 4114800"/>
                <a:gd name="connsiteX22" fmla="*/ 152400 w 4256323"/>
                <a:gd name="connsiteY22" fmla="*/ 2333625 h 4114800"/>
                <a:gd name="connsiteX23" fmla="*/ 142875 w 4256323"/>
                <a:gd name="connsiteY23" fmla="*/ 2305050 h 4114800"/>
                <a:gd name="connsiteX0" fmla="*/ 0 w 4265214"/>
                <a:gd name="connsiteY0" fmla="*/ 0 h 4114800"/>
                <a:gd name="connsiteX1" fmla="*/ 1190625 w 4265214"/>
                <a:gd name="connsiteY1" fmla="*/ 990600 h 4114800"/>
                <a:gd name="connsiteX2" fmla="*/ 1095375 w 4265214"/>
                <a:gd name="connsiteY2" fmla="*/ 1152525 h 4114800"/>
                <a:gd name="connsiteX3" fmla="*/ 1371600 w 4265214"/>
                <a:gd name="connsiteY3" fmla="*/ 1390650 h 4114800"/>
                <a:gd name="connsiteX4" fmla="*/ 1276350 w 4265214"/>
                <a:gd name="connsiteY4" fmla="*/ 1552575 h 4114800"/>
                <a:gd name="connsiteX5" fmla="*/ 1590675 w 4265214"/>
                <a:gd name="connsiteY5" fmla="*/ 1762125 h 4114800"/>
                <a:gd name="connsiteX6" fmla="*/ 1885950 w 4265214"/>
                <a:gd name="connsiteY6" fmla="*/ 1743075 h 4114800"/>
                <a:gd name="connsiteX7" fmla="*/ 1562100 w 4265214"/>
                <a:gd name="connsiteY7" fmla="*/ 2362200 h 4114800"/>
                <a:gd name="connsiteX8" fmla="*/ 2524125 w 4265214"/>
                <a:gd name="connsiteY8" fmla="*/ 2162175 h 4114800"/>
                <a:gd name="connsiteX9" fmla="*/ 2838450 w 4265214"/>
                <a:gd name="connsiteY9" fmla="*/ 2228850 h 4114800"/>
                <a:gd name="connsiteX10" fmla="*/ 4133850 w 4265214"/>
                <a:gd name="connsiteY10" fmla="*/ 3181350 h 4114800"/>
                <a:gd name="connsiteX11" fmla="*/ 3848100 w 4265214"/>
                <a:gd name="connsiteY11" fmla="*/ 3562350 h 4114800"/>
                <a:gd name="connsiteX12" fmla="*/ 3524250 w 4265214"/>
                <a:gd name="connsiteY12" fmla="*/ 3886200 h 4114800"/>
                <a:gd name="connsiteX13" fmla="*/ 3124200 w 4265214"/>
                <a:gd name="connsiteY13" fmla="*/ 4114800 h 4114800"/>
                <a:gd name="connsiteX14" fmla="*/ 2514600 w 4265214"/>
                <a:gd name="connsiteY14" fmla="*/ 4114800 h 4114800"/>
                <a:gd name="connsiteX15" fmla="*/ 2257425 w 4265214"/>
                <a:gd name="connsiteY15" fmla="*/ 3695700 h 4114800"/>
                <a:gd name="connsiteX16" fmla="*/ 1828800 w 4265214"/>
                <a:gd name="connsiteY16" fmla="*/ 3409950 h 4114800"/>
                <a:gd name="connsiteX17" fmla="*/ 1476375 w 4265214"/>
                <a:gd name="connsiteY17" fmla="*/ 3171825 h 4114800"/>
                <a:gd name="connsiteX18" fmla="*/ 1114425 w 4265214"/>
                <a:gd name="connsiteY18" fmla="*/ 3019425 h 4114800"/>
                <a:gd name="connsiteX19" fmla="*/ 933450 w 4265214"/>
                <a:gd name="connsiteY19" fmla="*/ 2733675 h 4114800"/>
                <a:gd name="connsiteX20" fmla="*/ 619125 w 4265214"/>
                <a:gd name="connsiteY20" fmla="*/ 2476500 h 4114800"/>
                <a:gd name="connsiteX21" fmla="*/ 447675 w 4265214"/>
                <a:gd name="connsiteY21" fmla="*/ 2571750 h 4114800"/>
                <a:gd name="connsiteX22" fmla="*/ 152400 w 4265214"/>
                <a:gd name="connsiteY22" fmla="*/ 2333625 h 4114800"/>
                <a:gd name="connsiteX23" fmla="*/ 142875 w 4265214"/>
                <a:gd name="connsiteY23" fmla="*/ 2305050 h 4114800"/>
                <a:gd name="connsiteX0" fmla="*/ 0 w 4265214"/>
                <a:gd name="connsiteY0" fmla="*/ 0 h 4114800"/>
                <a:gd name="connsiteX1" fmla="*/ 1190625 w 4265214"/>
                <a:gd name="connsiteY1" fmla="*/ 990600 h 4114800"/>
                <a:gd name="connsiteX2" fmla="*/ 1095375 w 4265214"/>
                <a:gd name="connsiteY2" fmla="*/ 1152525 h 4114800"/>
                <a:gd name="connsiteX3" fmla="*/ 1371600 w 4265214"/>
                <a:gd name="connsiteY3" fmla="*/ 1390650 h 4114800"/>
                <a:gd name="connsiteX4" fmla="*/ 1276350 w 4265214"/>
                <a:gd name="connsiteY4" fmla="*/ 1552575 h 4114800"/>
                <a:gd name="connsiteX5" fmla="*/ 1590675 w 4265214"/>
                <a:gd name="connsiteY5" fmla="*/ 1762125 h 4114800"/>
                <a:gd name="connsiteX6" fmla="*/ 1885950 w 4265214"/>
                <a:gd name="connsiteY6" fmla="*/ 1743075 h 4114800"/>
                <a:gd name="connsiteX7" fmla="*/ 1562100 w 4265214"/>
                <a:gd name="connsiteY7" fmla="*/ 2362200 h 4114800"/>
                <a:gd name="connsiteX8" fmla="*/ 2524125 w 4265214"/>
                <a:gd name="connsiteY8" fmla="*/ 2162175 h 4114800"/>
                <a:gd name="connsiteX9" fmla="*/ 2838450 w 4265214"/>
                <a:gd name="connsiteY9" fmla="*/ 2228850 h 4114800"/>
                <a:gd name="connsiteX10" fmla="*/ 4133850 w 4265214"/>
                <a:gd name="connsiteY10" fmla="*/ 3181350 h 4114800"/>
                <a:gd name="connsiteX11" fmla="*/ 3848100 w 4265214"/>
                <a:gd name="connsiteY11" fmla="*/ 3562350 h 4114800"/>
                <a:gd name="connsiteX12" fmla="*/ 3524250 w 4265214"/>
                <a:gd name="connsiteY12" fmla="*/ 3886200 h 4114800"/>
                <a:gd name="connsiteX13" fmla="*/ 3124200 w 4265214"/>
                <a:gd name="connsiteY13" fmla="*/ 4114800 h 4114800"/>
                <a:gd name="connsiteX14" fmla="*/ 2514600 w 4265214"/>
                <a:gd name="connsiteY14" fmla="*/ 4114800 h 4114800"/>
                <a:gd name="connsiteX15" fmla="*/ 2257425 w 4265214"/>
                <a:gd name="connsiteY15" fmla="*/ 3695700 h 4114800"/>
                <a:gd name="connsiteX16" fmla="*/ 1828800 w 4265214"/>
                <a:gd name="connsiteY16" fmla="*/ 3409950 h 4114800"/>
                <a:gd name="connsiteX17" fmla="*/ 1476375 w 4265214"/>
                <a:gd name="connsiteY17" fmla="*/ 3171825 h 4114800"/>
                <a:gd name="connsiteX18" fmla="*/ 1114425 w 4265214"/>
                <a:gd name="connsiteY18" fmla="*/ 3019425 h 4114800"/>
                <a:gd name="connsiteX19" fmla="*/ 933450 w 4265214"/>
                <a:gd name="connsiteY19" fmla="*/ 2733675 h 4114800"/>
                <a:gd name="connsiteX20" fmla="*/ 619125 w 4265214"/>
                <a:gd name="connsiteY20" fmla="*/ 2476500 h 4114800"/>
                <a:gd name="connsiteX21" fmla="*/ 447675 w 4265214"/>
                <a:gd name="connsiteY21" fmla="*/ 2571750 h 4114800"/>
                <a:gd name="connsiteX22" fmla="*/ 152400 w 4265214"/>
                <a:gd name="connsiteY22" fmla="*/ 2333625 h 4114800"/>
                <a:gd name="connsiteX23" fmla="*/ 142875 w 4265214"/>
                <a:gd name="connsiteY23" fmla="*/ 2305050 h 4114800"/>
                <a:gd name="connsiteX0" fmla="*/ 0 w 4265214"/>
                <a:gd name="connsiteY0" fmla="*/ 0 h 4114800"/>
                <a:gd name="connsiteX1" fmla="*/ 1190625 w 4265214"/>
                <a:gd name="connsiteY1" fmla="*/ 990600 h 4114800"/>
                <a:gd name="connsiteX2" fmla="*/ 1095375 w 4265214"/>
                <a:gd name="connsiteY2" fmla="*/ 1152525 h 4114800"/>
                <a:gd name="connsiteX3" fmla="*/ 1371600 w 4265214"/>
                <a:gd name="connsiteY3" fmla="*/ 1390650 h 4114800"/>
                <a:gd name="connsiteX4" fmla="*/ 1276350 w 4265214"/>
                <a:gd name="connsiteY4" fmla="*/ 1552575 h 4114800"/>
                <a:gd name="connsiteX5" fmla="*/ 1590675 w 4265214"/>
                <a:gd name="connsiteY5" fmla="*/ 1762125 h 4114800"/>
                <a:gd name="connsiteX6" fmla="*/ 1885950 w 4265214"/>
                <a:gd name="connsiteY6" fmla="*/ 1743075 h 4114800"/>
                <a:gd name="connsiteX7" fmla="*/ 1562100 w 4265214"/>
                <a:gd name="connsiteY7" fmla="*/ 2362200 h 4114800"/>
                <a:gd name="connsiteX8" fmla="*/ 2524125 w 4265214"/>
                <a:gd name="connsiteY8" fmla="*/ 2162175 h 4114800"/>
                <a:gd name="connsiteX9" fmla="*/ 2838450 w 4265214"/>
                <a:gd name="connsiteY9" fmla="*/ 2228850 h 4114800"/>
                <a:gd name="connsiteX10" fmla="*/ 4133850 w 4265214"/>
                <a:gd name="connsiteY10" fmla="*/ 3181350 h 4114800"/>
                <a:gd name="connsiteX11" fmla="*/ 3848100 w 4265214"/>
                <a:gd name="connsiteY11" fmla="*/ 3562350 h 4114800"/>
                <a:gd name="connsiteX12" fmla="*/ 3438525 w 4265214"/>
                <a:gd name="connsiteY12" fmla="*/ 3829050 h 4114800"/>
                <a:gd name="connsiteX13" fmla="*/ 3124200 w 4265214"/>
                <a:gd name="connsiteY13" fmla="*/ 4114800 h 4114800"/>
                <a:gd name="connsiteX14" fmla="*/ 2514600 w 4265214"/>
                <a:gd name="connsiteY14" fmla="*/ 4114800 h 4114800"/>
                <a:gd name="connsiteX15" fmla="*/ 2257425 w 4265214"/>
                <a:gd name="connsiteY15" fmla="*/ 3695700 h 4114800"/>
                <a:gd name="connsiteX16" fmla="*/ 1828800 w 4265214"/>
                <a:gd name="connsiteY16" fmla="*/ 3409950 h 4114800"/>
                <a:gd name="connsiteX17" fmla="*/ 1476375 w 4265214"/>
                <a:gd name="connsiteY17" fmla="*/ 3171825 h 4114800"/>
                <a:gd name="connsiteX18" fmla="*/ 1114425 w 4265214"/>
                <a:gd name="connsiteY18" fmla="*/ 3019425 h 4114800"/>
                <a:gd name="connsiteX19" fmla="*/ 933450 w 4265214"/>
                <a:gd name="connsiteY19" fmla="*/ 2733675 h 4114800"/>
                <a:gd name="connsiteX20" fmla="*/ 619125 w 4265214"/>
                <a:gd name="connsiteY20" fmla="*/ 2476500 h 4114800"/>
                <a:gd name="connsiteX21" fmla="*/ 447675 w 4265214"/>
                <a:gd name="connsiteY21" fmla="*/ 2571750 h 4114800"/>
                <a:gd name="connsiteX22" fmla="*/ 152400 w 4265214"/>
                <a:gd name="connsiteY22" fmla="*/ 2333625 h 4114800"/>
                <a:gd name="connsiteX23" fmla="*/ 142875 w 4265214"/>
                <a:gd name="connsiteY23" fmla="*/ 2305050 h 4114800"/>
                <a:gd name="connsiteX0" fmla="*/ 0 w 4257100"/>
                <a:gd name="connsiteY0" fmla="*/ 0 h 4114800"/>
                <a:gd name="connsiteX1" fmla="*/ 1190625 w 4257100"/>
                <a:gd name="connsiteY1" fmla="*/ 990600 h 4114800"/>
                <a:gd name="connsiteX2" fmla="*/ 1095375 w 4257100"/>
                <a:gd name="connsiteY2" fmla="*/ 1152525 h 4114800"/>
                <a:gd name="connsiteX3" fmla="*/ 1371600 w 4257100"/>
                <a:gd name="connsiteY3" fmla="*/ 1390650 h 4114800"/>
                <a:gd name="connsiteX4" fmla="*/ 1276350 w 4257100"/>
                <a:gd name="connsiteY4" fmla="*/ 1552575 h 4114800"/>
                <a:gd name="connsiteX5" fmla="*/ 1590675 w 4257100"/>
                <a:gd name="connsiteY5" fmla="*/ 1762125 h 4114800"/>
                <a:gd name="connsiteX6" fmla="*/ 1885950 w 4257100"/>
                <a:gd name="connsiteY6" fmla="*/ 1743075 h 4114800"/>
                <a:gd name="connsiteX7" fmla="*/ 1562100 w 4257100"/>
                <a:gd name="connsiteY7" fmla="*/ 2362200 h 4114800"/>
                <a:gd name="connsiteX8" fmla="*/ 2524125 w 4257100"/>
                <a:gd name="connsiteY8" fmla="*/ 2162175 h 4114800"/>
                <a:gd name="connsiteX9" fmla="*/ 2838450 w 4257100"/>
                <a:gd name="connsiteY9" fmla="*/ 2228850 h 4114800"/>
                <a:gd name="connsiteX10" fmla="*/ 4133850 w 4257100"/>
                <a:gd name="connsiteY10" fmla="*/ 3181350 h 4114800"/>
                <a:gd name="connsiteX11" fmla="*/ 3810000 w 4257100"/>
                <a:gd name="connsiteY11" fmla="*/ 3562350 h 4114800"/>
                <a:gd name="connsiteX12" fmla="*/ 3438525 w 4257100"/>
                <a:gd name="connsiteY12" fmla="*/ 3829050 h 4114800"/>
                <a:gd name="connsiteX13" fmla="*/ 3124200 w 4257100"/>
                <a:gd name="connsiteY13" fmla="*/ 4114800 h 4114800"/>
                <a:gd name="connsiteX14" fmla="*/ 2514600 w 4257100"/>
                <a:gd name="connsiteY14" fmla="*/ 4114800 h 4114800"/>
                <a:gd name="connsiteX15" fmla="*/ 2257425 w 4257100"/>
                <a:gd name="connsiteY15" fmla="*/ 3695700 h 4114800"/>
                <a:gd name="connsiteX16" fmla="*/ 1828800 w 4257100"/>
                <a:gd name="connsiteY16" fmla="*/ 3409950 h 4114800"/>
                <a:gd name="connsiteX17" fmla="*/ 1476375 w 4257100"/>
                <a:gd name="connsiteY17" fmla="*/ 3171825 h 4114800"/>
                <a:gd name="connsiteX18" fmla="*/ 1114425 w 4257100"/>
                <a:gd name="connsiteY18" fmla="*/ 3019425 h 4114800"/>
                <a:gd name="connsiteX19" fmla="*/ 933450 w 4257100"/>
                <a:gd name="connsiteY19" fmla="*/ 2733675 h 4114800"/>
                <a:gd name="connsiteX20" fmla="*/ 619125 w 4257100"/>
                <a:gd name="connsiteY20" fmla="*/ 2476500 h 4114800"/>
                <a:gd name="connsiteX21" fmla="*/ 447675 w 4257100"/>
                <a:gd name="connsiteY21" fmla="*/ 2571750 h 4114800"/>
                <a:gd name="connsiteX22" fmla="*/ 152400 w 4257100"/>
                <a:gd name="connsiteY22" fmla="*/ 2333625 h 4114800"/>
                <a:gd name="connsiteX23" fmla="*/ 142875 w 4257100"/>
                <a:gd name="connsiteY23" fmla="*/ 2305050 h 4114800"/>
                <a:gd name="connsiteX0" fmla="*/ 0 w 4257100"/>
                <a:gd name="connsiteY0" fmla="*/ 0 h 4114800"/>
                <a:gd name="connsiteX1" fmla="*/ 1190625 w 4257100"/>
                <a:gd name="connsiteY1" fmla="*/ 990600 h 4114800"/>
                <a:gd name="connsiteX2" fmla="*/ 1095375 w 4257100"/>
                <a:gd name="connsiteY2" fmla="*/ 1152525 h 4114800"/>
                <a:gd name="connsiteX3" fmla="*/ 1371600 w 4257100"/>
                <a:gd name="connsiteY3" fmla="*/ 1390650 h 4114800"/>
                <a:gd name="connsiteX4" fmla="*/ 1276350 w 4257100"/>
                <a:gd name="connsiteY4" fmla="*/ 1552575 h 4114800"/>
                <a:gd name="connsiteX5" fmla="*/ 1590675 w 4257100"/>
                <a:gd name="connsiteY5" fmla="*/ 1762125 h 4114800"/>
                <a:gd name="connsiteX6" fmla="*/ 1885950 w 4257100"/>
                <a:gd name="connsiteY6" fmla="*/ 1743075 h 4114800"/>
                <a:gd name="connsiteX7" fmla="*/ 1562100 w 4257100"/>
                <a:gd name="connsiteY7" fmla="*/ 2362200 h 4114800"/>
                <a:gd name="connsiteX8" fmla="*/ 2524125 w 4257100"/>
                <a:gd name="connsiteY8" fmla="*/ 2162175 h 4114800"/>
                <a:gd name="connsiteX9" fmla="*/ 2838450 w 4257100"/>
                <a:gd name="connsiteY9" fmla="*/ 2228850 h 4114800"/>
                <a:gd name="connsiteX10" fmla="*/ 4133850 w 4257100"/>
                <a:gd name="connsiteY10" fmla="*/ 3181350 h 4114800"/>
                <a:gd name="connsiteX11" fmla="*/ 3810000 w 4257100"/>
                <a:gd name="connsiteY11" fmla="*/ 3562350 h 4114800"/>
                <a:gd name="connsiteX12" fmla="*/ 3438525 w 4257100"/>
                <a:gd name="connsiteY12" fmla="*/ 3829050 h 4114800"/>
                <a:gd name="connsiteX13" fmla="*/ 3124200 w 4257100"/>
                <a:gd name="connsiteY13" fmla="*/ 4114800 h 4114800"/>
                <a:gd name="connsiteX14" fmla="*/ 2514600 w 4257100"/>
                <a:gd name="connsiteY14" fmla="*/ 4114800 h 4114800"/>
                <a:gd name="connsiteX15" fmla="*/ 2257425 w 4257100"/>
                <a:gd name="connsiteY15" fmla="*/ 3695700 h 4114800"/>
                <a:gd name="connsiteX16" fmla="*/ 1828800 w 4257100"/>
                <a:gd name="connsiteY16" fmla="*/ 3409950 h 4114800"/>
                <a:gd name="connsiteX17" fmla="*/ 1476375 w 4257100"/>
                <a:gd name="connsiteY17" fmla="*/ 3171825 h 4114800"/>
                <a:gd name="connsiteX18" fmla="*/ 1114425 w 4257100"/>
                <a:gd name="connsiteY18" fmla="*/ 3019425 h 4114800"/>
                <a:gd name="connsiteX19" fmla="*/ 933450 w 4257100"/>
                <a:gd name="connsiteY19" fmla="*/ 2733675 h 4114800"/>
                <a:gd name="connsiteX20" fmla="*/ 619125 w 4257100"/>
                <a:gd name="connsiteY20" fmla="*/ 2476500 h 4114800"/>
                <a:gd name="connsiteX21" fmla="*/ 447675 w 4257100"/>
                <a:gd name="connsiteY21" fmla="*/ 2571750 h 4114800"/>
                <a:gd name="connsiteX22" fmla="*/ 152400 w 4257100"/>
                <a:gd name="connsiteY22" fmla="*/ 2333625 h 4114800"/>
                <a:gd name="connsiteX23" fmla="*/ 142875 w 4257100"/>
                <a:gd name="connsiteY23" fmla="*/ 2305050 h 4114800"/>
                <a:gd name="connsiteX0" fmla="*/ 0 w 4257100"/>
                <a:gd name="connsiteY0" fmla="*/ 0 h 4138481"/>
                <a:gd name="connsiteX1" fmla="*/ 1190625 w 4257100"/>
                <a:gd name="connsiteY1" fmla="*/ 990600 h 4138481"/>
                <a:gd name="connsiteX2" fmla="*/ 1095375 w 4257100"/>
                <a:gd name="connsiteY2" fmla="*/ 1152525 h 4138481"/>
                <a:gd name="connsiteX3" fmla="*/ 1371600 w 4257100"/>
                <a:gd name="connsiteY3" fmla="*/ 1390650 h 4138481"/>
                <a:gd name="connsiteX4" fmla="*/ 1276350 w 4257100"/>
                <a:gd name="connsiteY4" fmla="*/ 1552575 h 4138481"/>
                <a:gd name="connsiteX5" fmla="*/ 1590675 w 4257100"/>
                <a:gd name="connsiteY5" fmla="*/ 1762125 h 4138481"/>
                <a:gd name="connsiteX6" fmla="*/ 1885950 w 4257100"/>
                <a:gd name="connsiteY6" fmla="*/ 1743075 h 4138481"/>
                <a:gd name="connsiteX7" fmla="*/ 1562100 w 4257100"/>
                <a:gd name="connsiteY7" fmla="*/ 2362200 h 4138481"/>
                <a:gd name="connsiteX8" fmla="*/ 2524125 w 4257100"/>
                <a:gd name="connsiteY8" fmla="*/ 2162175 h 4138481"/>
                <a:gd name="connsiteX9" fmla="*/ 2838450 w 4257100"/>
                <a:gd name="connsiteY9" fmla="*/ 2228850 h 4138481"/>
                <a:gd name="connsiteX10" fmla="*/ 4133850 w 4257100"/>
                <a:gd name="connsiteY10" fmla="*/ 3181350 h 4138481"/>
                <a:gd name="connsiteX11" fmla="*/ 3810000 w 4257100"/>
                <a:gd name="connsiteY11" fmla="*/ 3562350 h 4138481"/>
                <a:gd name="connsiteX12" fmla="*/ 3438525 w 4257100"/>
                <a:gd name="connsiteY12" fmla="*/ 3829050 h 4138481"/>
                <a:gd name="connsiteX13" fmla="*/ 3124200 w 4257100"/>
                <a:gd name="connsiteY13" fmla="*/ 4114800 h 4138481"/>
                <a:gd name="connsiteX14" fmla="*/ 2514600 w 4257100"/>
                <a:gd name="connsiteY14" fmla="*/ 4114800 h 4138481"/>
                <a:gd name="connsiteX15" fmla="*/ 2257425 w 4257100"/>
                <a:gd name="connsiteY15" fmla="*/ 3695700 h 4138481"/>
                <a:gd name="connsiteX16" fmla="*/ 1828800 w 4257100"/>
                <a:gd name="connsiteY16" fmla="*/ 3409950 h 4138481"/>
                <a:gd name="connsiteX17" fmla="*/ 1476375 w 4257100"/>
                <a:gd name="connsiteY17" fmla="*/ 3171825 h 4138481"/>
                <a:gd name="connsiteX18" fmla="*/ 1114425 w 4257100"/>
                <a:gd name="connsiteY18" fmla="*/ 3019425 h 4138481"/>
                <a:gd name="connsiteX19" fmla="*/ 933450 w 4257100"/>
                <a:gd name="connsiteY19" fmla="*/ 2733675 h 4138481"/>
                <a:gd name="connsiteX20" fmla="*/ 619125 w 4257100"/>
                <a:gd name="connsiteY20" fmla="*/ 2476500 h 4138481"/>
                <a:gd name="connsiteX21" fmla="*/ 447675 w 4257100"/>
                <a:gd name="connsiteY21" fmla="*/ 2571750 h 4138481"/>
                <a:gd name="connsiteX22" fmla="*/ 152400 w 4257100"/>
                <a:gd name="connsiteY22" fmla="*/ 2333625 h 4138481"/>
                <a:gd name="connsiteX23" fmla="*/ 142875 w 4257100"/>
                <a:gd name="connsiteY23" fmla="*/ 2305050 h 4138481"/>
                <a:gd name="connsiteX0" fmla="*/ 0 w 4257100"/>
                <a:gd name="connsiteY0" fmla="*/ 0 h 4199466"/>
                <a:gd name="connsiteX1" fmla="*/ 1190625 w 4257100"/>
                <a:gd name="connsiteY1" fmla="*/ 990600 h 4199466"/>
                <a:gd name="connsiteX2" fmla="*/ 1095375 w 4257100"/>
                <a:gd name="connsiteY2" fmla="*/ 1152525 h 4199466"/>
                <a:gd name="connsiteX3" fmla="*/ 1371600 w 4257100"/>
                <a:gd name="connsiteY3" fmla="*/ 1390650 h 4199466"/>
                <a:gd name="connsiteX4" fmla="*/ 1276350 w 4257100"/>
                <a:gd name="connsiteY4" fmla="*/ 1552575 h 4199466"/>
                <a:gd name="connsiteX5" fmla="*/ 1590675 w 4257100"/>
                <a:gd name="connsiteY5" fmla="*/ 1762125 h 4199466"/>
                <a:gd name="connsiteX6" fmla="*/ 1885950 w 4257100"/>
                <a:gd name="connsiteY6" fmla="*/ 1743075 h 4199466"/>
                <a:gd name="connsiteX7" fmla="*/ 1562100 w 4257100"/>
                <a:gd name="connsiteY7" fmla="*/ 2362200 h 4199466"/>
                <a:gd name="connsiteX8" fmla="*/ 2524125 w 4257100"/>
                <a:gd name="connsiteY8" fmla="*/ 2162175 h 4199466"/>
                <a:gd name="connsiteX9" fmla="*/ 2838450 w 4257100"/>
                <a:gd name="connsiteY9" fmla="*/ 2228850 h 4199466"/>
                <a:gd name="connsiteX10" fmla="*/ 4133850 w 4257100"/>
                <a:gd name="connsiteY10" fmla="*/ 3181350 h 4199466"/>
                <a:gd name="connsiteX11" fmla="*/ 3810000 w 4257100"/>
                <a:gd name="connsiteY11" fmla="*/ 3562350 h 4199466"/>
                <a:gd name="connsiteX12" fmla="*/ 3438525 w 4257100"/>
                <a:gd name="connsiteY12" fmla="*/ 3829050 h 4199466"/>
                <a:gd name="connsiteX13" fmla="*/ 3124200 w 4257100"/>
                <a:gd name="connsiteY13" fmla="*/ 4114800 h 4199466"/>
                <a:gd name="connsiteX14" fmla="*/ 2514600 w 4257100"/>
                <a:gd name="connsiteY14" fmla="*/ 4114800 h 4199466"/>
                <a:gd name="connsiteX15" fmla="*/ 2257425 w 4257100"/>
                <a:gd name="connsiteY15" fmla="*/ 3695700 h 4199466"/>
                <a:gd name="connsiteX16" fmla="*/ 1828800 w 4257100"/>
                <a:gd name="connsiteY16" fmla="*/ 3409950 h 4199466"/>
                <a:gd name="connsiteX17" fmla="*/ 1476375 w 4257100"/>
                <a:gd name="connsiteY17" fmla="*/ 3171825 h 4199466"/>
                <a:gd name="connsiteX18" fmla="*/ 1114425 w 4257100"/>
                <a:gd name="connsiteY18" fmla="*/ 3019425 h 4199466"/>
                <a:gd name="connsiteX19" fmla="*/ 933450 w 4257100"/>
                <a:gd name="connsiteY19" fmla="*/ 2733675 h 4199466"/>
                <a:gd name="connsiteX20" fmla="*/ 619125 w 4257100"/>
                <a:gd name="connsiteY20" fmla="*/ 2476500 h 4199466"/>
                <a:gd name="connsiteX21" fmla="*/ 447675 w 4257100"/>
                <a:gd name="connsiteY21" fmla="*/ 2571750 h 4199466"/>
                <a:gd name="connsiteX22" fmla="*/ 152400 w 4257100"/>
                <a:gd name="connsiteY22" fmla="*/ 2333625 h 4199466"/>
                <a:gd name="connsiteX23" fmla="*/ 142875 w 4257100"/>
                <a:gd name="connsiteY23" fmla="*/ 2305050 h 4199466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19125 w 4257100"/>
                <a:gd name="connsiteY20" fmla="*/ 2476500 h 4250625"/>
                <a:gd name="connsiteX21" fmla="*/ 447675 w 4257100"/>
                <a:gd name="connsiteY21" fmla="*/ 2571750 h 4250625"/>
                <a:gd name="connsiteX22" fmla="*/ 152400 w 4257100"/>
                <a:gd name="connsiteY22" fmla="*/ 2333625 h 4250625"/>
                <a:gd name="connsiteX23" fmla="*/ 142875 w 4257100"/>
                <a:gd name="connsiteY23" fmla="*/ 23050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19125 w 4257100"/>
                <a:gd name="connsiteY20" fmla="*/ 2476500 h 4250625"/>
                <a:gd name="connsiteX21" fmla="*/ 581025 w 4257100"/>
                <a:gd name="connsiteY21" fmla="*/ 2676525 h 4250625"/>
                <a:gd name="connsiteX22" fmla="*/ 152400 w 4257100"/>
                <a:gd name="connsiteY22" fmla="*/ 2333625 h 4250625"/>
                <a:gd name="connsiteX23" fmla="*/ 142875 w 4257100"/>
                <a:gd name="connsiteY23" fmla="*/ 23050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152400 w 4257100"/>
                <a:gd name="connsiteY22" fmla="*/ 2333625 h 4250625"/>
                <a:gd name="connsiteX23" fmla="*/ 142875 w 4257100"/>
                <a:gd name="connsiteY23" fmla="*/ 23050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142875 w 4257100"/>
                <a:gd name="connsiteY22" fmla="*/ 23050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476375 w 4257100"/>
                <a:gd name="connsiteY17" fmla="*/ 31718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28800 w 4257100"/>
                <a:gd name="connsiteY16" fmla="*/ 3409950 h 4250625"/>
                <a:gd name="connsiteX17" fmla="*/ 1503045 w 4257100"/>
                <a:gd name="connsiteY17" fmla="*/ 317563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47850 w 4257100"/>
                <a:gd name="connsiteY16" fmla="*/ 3406140 h 4250625"/>
                <a:gd name="connsiteX17" fmla="*/ 1503045 w 4257100"/>
                <a:gd name="connsiteY17" fmla="*/ 317563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47850 w 4257100"/>
                <a:gd name="connsiteY16" fmla="*/ 3406140 h 4250625"/>
                <a:gd name="connsiteX17" fmla="*/ 1491615 w 4257100"/>
                <a:gd name="connsiteY17" fmla="*/ 317563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47850 w 4257100"/>
                <a:gd name="connsiteY16" fmla="*/ 3406140 h 4250625"/>
                <a:gd name="connsiteX17" fmla="*/ 1491615 w 4257100"/>
                <a:gd name="connsiteY17" fmla="*/ 31337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847850 w 4257100"/>
                <a:gd name="connsiteY16" fmla="*/ 3406140 h 4250625"/>
                <a:gd name="connsiteX17" fmla="*/ 1491615 w 4257100"/>
                <a:gd name="connsiteY17" fmla="*/ 31337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114425 w 4257100"/>
                <a:gd name="connsiteY18" fmla="*/ 301942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62100 w 4257100"/>
                <a:gd name="connsiteY7" fmla="*/ 236220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099185 w 4257100"/>
                <a:gd name="connsiteY18" fmla="*/ 301180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85950 w 4257100"/>
                <a:gd name="connsiteY6" fmla="*/ 1743075 h 4250625"/>
                <a:gd name="connsiteX7" fmla="*/ 1584960 w 4257100"/>
                <a:gd name="connsiteY7" fmla="*/ 241935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099185 w 4257100"/>
                <a:gd name="connsiteY18" fmla="*/ 301180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63090 w 4257100"/>
                <a:gd name="connsiteY6" fmla="*/ 1735455 h 4250625"/>
                <a:gd name="connsiteX7" fmla="*/ 1584960 w 4257100"/>
                <a:gd name="connsiteY7" fmla="*/ 241935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099185 w 4257100"/>
                <a:gd name="connsiteY18" fmla="*/ 301180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63090 w 4257100"/>
                <a:gd name="connsiteY6" fmla="*/ 1735455 h 4250625"/>
                <a:gd name="connsiteX7" fmla="*/ 1584960 w 4257100"/>
                <a:gd name="connsiteY7" fmla="*/ 241935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099185 w 4257100"/>
                <a:gd name="connsiteY18" fmla="*/ 301180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63090 w 4257100"/>
                <a:gd name="connsiteY6" fmla="*/ 1735455 h 4250625"/>
                <a:gd name="connsiteX7" fmla="*/ 1584960 w 4257100"/>
                <a:gd name="connsiteY7" fmla="*/ 241935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099185 w 4257100"/>
                <a:gd name="connsiteY18" fmla="*/ 301180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63090 w 4257100"/>
                <a:gd name="connsiteY6" fmla="*/ 1735455 h 4250625"/>
                <a:gd name="connsiteX7" fmla="*/ 1584960 w 4257100"/>
                <a:gd name="connsiteY7" fmla="*/ 2419350 h 4250625"/>
                <a:gd name="connsiteX8" fmla="*/ 2524125 w 4257100"/>
                <a:gd name="connsiteY8" fmla="*/ 216217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099185 w 4257100"/>
                <a:gd name="connsiteY18" fmla="*/ 301180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63090 w 4257100"/>
                <a:gd name="connsiteY6" fmla="*/ 1735455 h 4250625"/>
                <a:gd name="connsiteX7" fmla="*/ 1584960 w 4257100"/>
                <a:gd name="connsiteY7" fmla="*/ 2419350 h 4250625"/>
                <a:gd name="connsiteX8" fmla="*/ 2493645 w 4257100"/>
                <a:gd name="connsiteY8" fmla="*/ 215074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099185 w 4257100"/>
                <a:gd name="connsiteY18" fmla="*/ 301180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63090 w 4257100"/>
                <a:gd name="connsiteY6" fmla="*/ 1735455 h 4250625"/>
                <a:gd name="connsiteX7" fmla="*/ 1584960 w 4257100"/>
                <a:gd name="connsiteY7" fmla="*/ 2419350 h 4250625"/>
                <a:gd name="connsiteX8" fmla="*/ 2493645 w 4257100"/>
                <a:gd name="connsiteY8" fmla="*/ 215074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099185 w 4257100"/>
                <a:gd name="connsiteY18" fmla="*/ 301180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63090 w 4257100"/>
                <a:gd name="connsiteY6" fmla="*/ 1735455 h 4250625"/>
                <a:gd name="connsiteX7" fmla="*/ 1584960 w 4257100"/>
                <a:gd name="connsiteY7" fmla="*/ 2419350 h 4250625"/>
                <a:gd name="connsiteX8" fmla="*/ 2493645 w 4257100"/>
                <a:gd name="connsiteY8" fmla="*/ 215074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099185 w 4257100"/>
                <a:gd name="connsiteY18" fmla="*/ 301180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257100"/>
                <a:gd name="connsiteY0" fmla="*/ 0 h 4250625"/>
                <a:gd name="connsiteX1" fmla="*/ 1190625 w 4257100"/>
                <a:gd name="connsiteY1" fmla="*/ 990600 h 4250625"/>
                <a:gd name="connsiteX2" fmla="*/ 1095375 w 4257100"/>
                <a:gd name="connsiteY2" fmla="*/ 1152525 h 4250625"/>
                <a:gd name="connsiteX3" fmla="*/ 1371600 w 4257100"/>
                <a:gd name="connsiteY3" fmla="*/ 1390650 h 4250625"/>
                <a:gd name="connsiteX4" fmla="*/ 1276350 w 4257100"/>
                <a:gd name="connsiteY4" fmla="*/ 1552575 h 4250625"/>
                <a:gd name="connsiteX5" fmla="*/ 1590675 w 4257100"/>
                <a:gd name="connsiteY5" fmla="*/ 1762125 h 4250625"/>
                <a:gd name="connsiteX6" fmla="*/ 1863090 w 4257100"/>
                <a:gd name="connsiteY6" fmla="*/ 1735455 h 4250625"/>
                <a:gd name="connsiteX7" fmla="*/ 1584960 w 4257100"/>
                <a:gd name="connsiteY7" fmla="*/ 2419350 h 4250625"/>
                <a:gd name="connsiteX8" fmla="*/ 2493645 w 4257100"/>
                <a:gd name="connsiteY8" fmla="*/ 2150745 h 4250625"/>
                <a:gd name="connsiteX9" fmla="*/ 2838450 w 4257100"/>
                <a:gd name="connsiteY9" fmla="*/ 2228850 h 4250625"/>
                <a:gd name="connsiteX10" fmla="*/ 4133850 w 4257100"/>
                <a:gd name="connsiteY10" fmla="*/ 3181350 h 4250625"/>
                <a:gd name="connsiteX11" fmla="*/ 3810000 w 4257100"/>
                <a:gd name="connsiteY11" fmla="*/ 3562350 h 4250625"/>
                <a:gd name="connsiteX12" fmla="*/ 3438525 w 4257100"/>
                <a:gd name="connsiteY12" fmla="*/ 3829050 h 4250625"/>
                <a:gd name="connsiteX13" fmla="*/ 3124200 w 4257100"/>
                <a:gd name="connsiteY13" fmla="*/ 4114800 h 4250625"/>
                <a:gd name="connsiteX14" fmla="*/ 2514600 w 4257100"/>
                <a:gd name="connsiteY14" fmla="*/ 4114800 h 4250625"/>
                <a:gd name="connsiteX15" fmla="*/ 2257425 w 4257100"/>
                <a:gd name="connsiteY15" fmla="*/ 3695700 h 4250625"/>
                <a:gd name="connsiteX16" fmla="*/ 1905000 w 4257100"/>
                <a:gd name="connsiteY16" fmla="*/ 3421380 h 4250625"/>
                <a:gd name="connsiteX17" fmla="*/ 1491615 w 4257100"/>
                <a:gd name="connsiteY17" fmla="*/ 3133725 h 4250625"/>
                <a:gd name="connsiteX18" fmla="*/ 1099185 w 4257100"/>
                <a:gd name="connsiteY18" fmla="*/ 3011805 h 4250625"/>
                <a:gd name="connsiteX19" fmla="*/ 933450 w 4257100"/>
                <a:gd name="connsiteY19" fmla="*/ 2733675 h 4250625"/>
                <a:gd name="connsiteX20" fmla="*/ 666750 w 4257100"/>
                <a:gd name="connsiteY20" fmla="*/ 2543175 h 4250625"/>
                <a:gd name="connsiteX21" fmla="*/ 581025 w 4257100"/>
                <a:gd name="connsiteY21" fmla="*/ 2676525 h 4250625"/>
                <a:gd name="connsiteX22" fmla="*/ 200025 w 4257100"/>
                <a:gd name="connsiteY22" fmla="*/ 2457450 h 4250625"/>
                <a:gd name="connsiteX0" fmla="*/ 0 w 4319488"/>
                <a:gd name="connsiteY0" fmla="*/ 0 h 4250625"/>
                <a:gd name="connsiteX1" fmla="*/ 1190625 w 4319488"/>
                <a:gd name="connsiteY1" fmla="*/ 990600 h 4250625"/>
                <a:gd name="connsiteX2" fmla="*/ 1095375 w 4319488"/>
                <a:gd name="connsiteY2" fmla="*/ 1152525 h 4250625"/>
                <a:gd name="connsiteX3" fmla="*/ 1371600 w 4319488"/>
                <a:gd name="connsiteY3" fmla="*/ 1390650 h 4250625"/>
                <a:gd name="connsiteX4" fmla="*/ 1276350 w 4319488"/>
                <a:gd name="connsiteY4" fmla="*/ 1552575 h 4250625"/>
                <a:gd name="connsiteX5" fmla="*/ 1590675 w 4319488"/>
                <a:gd name="connsiteY5" fmla="*/ 1762125 h 4250625"/>
                <a:gd name="connsiteX6" fmla="*/ 1863090 w 4319488"/>
                <a:gd name="connsiteY6" fmla="*/ 1735455 h 4250625"/>
                <a:gd name="connsiteX7" fmla="*/ 1584960 w 4319488"/>
                <a:gd name="connsiteY7" fmla="*/ 2419350 h 4250625"/>
                <a:gd name="connsiteX8" fmla="*/ 2493645 w 4319488"/>
                <a:gd name="connsiteY8" fmla="*/ 2150745 h 4250625"/>
                <a:gd name="connsiteX9" fmla="*/ 2838450 w 4319488"/>
                <a:gd name="connsiteY9" fmla="*/ 2228850 h 4250625"/>
                <a:gd name="connsiteX10" fmla="*/ 4210050 w 4319488"/>
                <a:gd name="connsiteY10" fmla="*/ 3192780 h 4250625"/>
                <a:gd name="connsiteX11" fmla="*/ 3810000 w 4319488"/>
                <a:gd name="connsiteY11" fmla="*/ 3562350 h 4250625"/>
                <a:gd name="connsiteX12" fmla="*/ 3438525 w 4319488"/>
                <a:gd name="connsiteY12" fmla="*/ 3829050 h 4250625"/>
                <a:gd name="connsiteX13" fmla="*/ 3124200 w 4319488"/>
                <a:gd name="connsiteY13" fmla="*/ 4114800 h 4250625"/>
                <a:gd name="connsiteX14" fmla="*/ 2514600 w 4319488"/>
                <a:gd name="connsiteY14" fmla="*/ 4114800 h 4250625"/>
                <a:gd name="connsiteX15" fmla="*/ 2257425 w 4319488"/>
                <a:gd name="connsiteY15" fmla="*/ 3695700 h 4250625"/>
                <a:gd name="connsiteX16" fmla="*/ 1905000 w 4319488"/>
                <a:gd name="connsiteY16" fmla="*/ 3421380 h 4250625"/>
                <a:gd name="connsiteX17" fmla="*/ 1491615 w 4319488"/>
                <a:gd name="connsiteY17" fmla="*/ 3133725 h 4250625"/>
                <a:gd name="connsiteX18" fmla="*/ 1099185 w 4319488"/>
                <a:gd name="connsiteY18" fmla="*/ 3011805 h 4250625"/>
                <a:gd name="connsiteX19" fmla="*/ 933450 w 4319488"/>
                <a:gd name="connsiteY19" fmla="*/ 2733675 h 4250625"/>
                <a:gd name="connsiteX20" fmla="*/ 666750 w 4319488"/>
                <a:gd name="connsiteY20" fmla="*/ 2543175 h 4250625"/>
                <a:gd name="connsiteX21" fmla="*/ 581025 w 4319488"/>
                <a:gd name="connsiteY21" fmla="*/ 2676525 h 4250625"/>
                <a:gd name="connsiteX22" fmla="*/ 200025 w 4319488"/>
                <a:gd name="connsiteY22" fmla="*/ 2457450 h 4250625"/>
                <a:gd name="connsiteX0" fmla="*/ 0 w 4319488"/>
                <a:gd name="connsiteY0" fmla="*/ 0 h 4250625"/>
                <a:gd name="connsiteX1" fmla="*/ 1190625 w 4319488"/>
                <a:gd name="connsiteY1" fmla="*/ 990600 h 4250625"/>
                <a:gd name="connsiteX2" fmla="*/ 1095375 w 4319488"/>
                <a:gd name="connsiteY2" fmla="*/ 1152525 h 4250625"/>
                <a:gd name="connsiteX3" fmla="*/ 1371600 w 4319488"/>
                <a:gd name="connsiteY3" fmla="*/ 1390650 h 4250625"/>
                <a:gd name="connsiteX4" fmla="*/ 1276350 w 4319488"/>
                <a:gd name="connsiteY4" fmla="*/ 1552575 h 4250625"/>
                <a:gd name="connsiteX5" fmla="*/ 1590675 w 4319488"/>
                <a:gd name="connsiteY5" fmla="*/ 1762125 h 4250625"/>
                <a:gd name="connsiteX6" fmla="*/ 1863090 w 4319488"/>
                <a:gd name="connsiteY6" fmla="*/ 1735455 h 4250625"/>
                <a:gd name="connsiteX7" fmla="*/ 1584960 w 4319488"/>
                <a:gd name="connsiteY7" fmla="*/ 2419350 h 4250625"/>
                <a:gd name="connsiteX8" fmla="*/ 2493645 w 4319488"/>
                <a:gd name="connsiteY8" fmla="*/ 2150745 h 4250625"/>
                <a:gd name="connsiteX9" fmla="*/ 2838450 w 4319488"/>
                <a:gd name="connsiteY9" fmla="*/ 2228850 h 4250625"/>
                <a:gd name="connsiteX10" fmla="*/ 4210050 w 4319488"/>
                <a:gd name="connsiteY10" fmla="*/ 3192780 h 4250625"/>
                <a:gd name="connsiteX11" fmla="*/ 3810000 w 4319488"/>
                <a:gd name="connsiteY11" fmla="*/ 3562350 h 4250625"/>
                <a:gd name="connsiteX12" fmla="*/ 3438525 w 4319488"/>
                <a:gd name="connsiteY12" fmla="*/ 3829050 h 4250625"/>
                <a:gd name="connsiteX13" fmla="*/ 3124200 w 4319488"/>
                <a:gd name="connsiteY13" fmla="*/ 4114800 h 4250625"/>
                <a:gd name="connsiteX14" fmla="*/ 2514600 w 4319488"/>
                <a:gd name="connsiteY14" fmla="*/ 4114800 h 4250625"/>
                <a:gd name="connsiteX15" fmla="*/ 2257425 w 4319488"/>
                <a:gd name="connsiteY15" fmla="*/ 3695700 h 4250625"/>
                <a:gd name="connsiteX16" fmla="*/ 1905000 w 4319488"/>
                <a:gd name="connsiteY16" fmla="*/ 3421380 h 4250625"/>
                <a:gd name="connsiteX17" fmla="*/ 1491615 w 4319488"/>
                <a:gd name="connsiteY17" fmla="*/ 3133725 h 4250625"/>
                <a:gd name="connsiteX18" fmla="*/ 1099185 w 4319488"/>
                <a:gd name="connsiteY18" fmla="*/ 3011805 h 4250625"/>
                <a:gd name="connsiteX19" fmla="*/ 933450 w 4319488"/>
                <a:gd name="connsiteY19" fmla="*/ 2733675 h 4250625"/>
                <a:gd name="connsiteX20" fmla="*/ 666750 w 4319488"/>
                <a:gd name="connsiteY20" fmla="*/ 2543175 h 4250625"/>
                <a:gd name="connsiteX21" fmla="*/ 581025 w 4319488"/>
                <a:gd name="connsiteY21" fmla="*/ 2676525 h 4250625"/>
                <a:gd name="connsiteX22" fmla="*/ 200025 w 4319488"/>
                <a:gd name="connsiteY22" fmla="*/ 2457450 h 4250625"/>
                <a:gd name="connsiteX0" fmla="*/ 0 w 4274847"/>
                <a:gd name="connsiteY0" fmla="*/ 0 h 4250625"/>
                <a:gd name="connsiteX1" fmla="*/ 1190625 w 4274847"/>
                <a:gd name="connsiteY1" fmla="*/ 990600 h 4250625"/>
                <a:gd name="connsiteX2" fmla="*/ 1095375 w 4274847"/>
                <a:gd name="connsiteY2" fmla="*/ 1152525 h 4250625"/>
                <a:gd name="connsiteX3" fmla="*/ 1371600 w 4274847"/>
                <a:gd name="connsiteY3" fmla="*/ 1390650 h 4250625"/>
                <a:gd name="connsiteX4" fmla="*/ 1276350 w 4274847"/>
                <a:gd name="connsiteY4" fmla="*/ 1552575 h 4250625"/>
                <a:gd name="connsiteX5" fmla="*/ 1590675 w 4274847"/>
                <a:gd name="connsiteY5" fmla="*/ 1762125 h 4250625"/>
                <a:gd name="connsiteX6" fmla="*/ 1863090 w 4274847"/>
                <a:gd name="connsiteY6" fmla="*/ 1735455 h 4250625"/>
                <a:gd name="connsiteX7" fmla="*/ 1584960 w 4274847"/>
                <a:gd name="connsiteY7" fmla="*/ 2419350 h 4250625"/>
                <a:gd name="connsiteX8" fmla="*/ 2493645 w 4274847"/>
                <a:gd name="connsiteY8" fmla="*/ 2150745 h 4250625"/>
                <a:gd name="connsiteX9" fmla="*/ 2838450 w 4274847"/>
                <a:gd name="connsiteY9" fmla="*/ 2228850 h 4250625"/>
                <a:gd name="connsiteX10" fmla="*/ 4210050 w 4274847"/>
                <a:gd name="connsiteY10" fmla="*/ 3192780 h 4250625"/>
                <a:gd name="connsiteX11" fmla="*/ 3810000 w 4274847"/>
                <a:gd name="connsiteY11" fmla="*/ 3562350 h 4250625"/>
                <a:gd name="connsiteX12" fmla="*/ 3438525 w 4274847"/>
                <a:gd name="connsiteY12" fmla="*/ 3829050 h 4250625"/>
                <a:gd name="connsiteX13" fmla="*/ 3124200 w 4274847"/>
                <a:gd name="connsiteY13" fmla="*/ 4114800 h 4250625"/>
                <a:gd name="connsiteX14" fmla="*/ 2514600 w 4274847"/>
                <a:gd name="connsiteY14" fmla="*/ 4114800 h 4250625"/>
                <a:gd name="connsiteX15" fmla="*/ 2257425 w 4274847"/>
                <a:gd name="connsiteY15" fmla="*/ 3695700 h 4250625"/>
                <a:gd name="connsiteX16" fmla="*/ 1905000 w 4274847"/>
                <a:gd name="connsiteY16" fmla="*/ 3421380 h 4250625"/>
                <a:gd name="connsiteX17" fmla="*/ 1491615 w 4274847"/>
                <a:gd name="connsiteY17" fmla="*/ 3133725 h 4250625"/>
                <a:gd name="connsiteX18" fmla="*/ 1099185 w 4274847"/>
                <a:gd name="connsiteY18" fmla="*/ 3011805 h 4250625"/>
                <a:gd name="connsiteX19" fmla="*/ 933450 w 4274847"/>
                <a:gd name="connsiteY19" fmla="*/ 2733675 h 4250625"/>
                <a:gd name="connsiteX20" fmla="*/ 666750 w 4274847"/>
                <a:gd name="connsiteY20" fmla="*/ 2543175 h 4250625"/>
                <a:gd name="connsiteX21" fmla="*/ 581025 w 4274847"/>
                <a:gd name="connsiteY21" fmla="*/ 2676525 h 4250625"/>
                <a:gd name="connsiteX22" fmla="*/ 200025 w 4274847"/>
                <a:gd name="connsiteY22" fmla="*/ 2457450 h 4250625"/>
                <a:gd name="connsiteX0" fmla="*/ 0 w 4283478"/>
                <a:gd name="connsiteY0" fmla="*/ 0 h 4250625"/>
                <a:gd name="connsiteX1" fmla="*/ 1190625 w 4283478"/>
                <a:gd name="connsiteY1" fmla="*/ 990600 h 4250625"/>
                <a:gd name="connsiteX2" fmla="*/ 1095375 w 4283478"/>
                <a:gd name="connsiteY2" fmla="*/ 1152525 h 4250625"/>
                <a:gd name="connsiteX3" fmla="*/ 1371600 w 4283478"/>
                <a:gd name="connsiteY3" fmla="*/ 1390650 h 4250625"/>
                <a:gd name="connsiteX4" fmla="*/ 1276350 w 4283478"/>
                <a:gd name="connsiteY4" fmla="*/ 1552575 h 4250625"/>
                <a:gd name="connsiteX5" fmla="*/ 1590675 w 4283478"/>
                <a:gd name="connsiteY5" fmla="*/ 1762125 h 4250625"/>
                <a:gd name="connsiteX6" fmla="*/ 1863090 w 4283478"/>
                <a:gd name="connsiteY6" fmla="*/ 1735455 h 4250625"/>
                <a:gd name="connsiteX7" fmla="*/ 1584960 w 4283478"/>
                <a:gd name="connsiteY7" fmla="*/ 2419350 h 4250625"/>
                <a:gd name="connsiteX8" fmla="*/ 2493645 w 4283478"/>
                <a:gd name="connsiteY8" fmla="*/ 2150745 h 4250625"/>
                <a:gd name="connsiteX9" fmla="*/ 2838450 w 4283478"/>
                <a:gd name="connsiteY9" fmla="*/ 2228850 h 4250625"/>
                <a:gd name="connsiteX10" fmla="*/ 4210050 w 4283478"/>
                <a:gd name="connsiteY10" fmla="*/ 3192780 h 4250625"/>
                <a:gd name="connsiteX11" fmla="*/ 3867150 w 4283478"/>
                <a:gd name="connsiteY11" fmla="*/ 3558540 h 4250625"/>
                <a:gd name="connsiteX12" fmla="*/ 3438525 w 4283478"/>
                <a:gd name="connsiteY12" fmla="*/ 3829050 h 4250625"/>
                <a:gd name="connsiteX13" fmla="*/ 3124200 w 4283478"/>
                <a:gd name="connsiteY13" fmla="*/ 4114800 h 4250625"/>
                <a:gd name="connsiteX14" fmla="*/ 2514600 w 4283478"/>
                <a:gd name="connsiteY14" fmla="*/ 4114800 h 4250625"/>
                <a:gd name="connsiteX15" fmla="*/ 2257425 w 4283478"/>
                <a:gd name="connsiteY15" fmla="*/ 3695700 h 4250625"/>
                <a:gd name="connsiteX16" fmla="*/ 1905000 w 4283478"/>
                <a:gd name="connsiteY16" fmla="*/ 3421380 h 4250625"/>
                <a:gd name="connsiteX17" fmla="*/ 1491615 w 4283478"/>
                <a:gd name="connsiteY17" fmla="*/ 3133725 h 4250625"/>
                <a:gd name="connsiteX18" fmla="*/ 1099185 w 4283478"/>
                <a:gd name="connsiteY18" fmla="*/ 3011805 h 4250625"/>
                <a:gd name="connsiteX19" fmla="*/ 933450 w 4283478"/>
                <a:gd name="connsiteY19" fmla="*/ 2733675 h 4250625"/>
                <a:gd name="connsiteX20" fmla="*/ 666750 w 4283478"/>
                <a:gd name="connsiteY20" fmla="*/ 2543175 h 4250625"/>
                <a:gd name="connsiteX21" fmla="*/ 581025 w 4283478"/>
                <a:gd name="connsiteY21" fmla="*/ 2676525 h 4250625"/>
                <a:gd name="connsiteX22" fmla="*/ 200025 w 4283478"/>
                <a:gd name="connsiteY22" fmla="*/ 2457450 h 4250625"/>
                <a:gd name="connsiteX0" fmla="*/ 0 w 4277041"/>
                <a:gd name="connsiteY0" fmla="*/ 0 h 4250625"/>
                <a:gd name="connsiteX1" fmla="*/ 1190625 w 4277041"/>
                <a:gd name="connsiteY1" fmla="*/ 990600 h 4250625"/>
                <a:gd name="connsiteX2" fmla="*/ 1095375 w 4277041"/>
                <a:gd name="connsiteY2" fmla="*/ 1152525 h 4250625"/>
                <a:gd name="connsiteX3" fmla="*/ 1371600 w 4277041"/>
                <a:gd name="connsiteY3" fmla="*/ 1390650 h 4250625"/>
                <a:gd name="connsiteX4" fmla="*/ 1276350 w 4277041"/>
                <a:gd name="connsiteY4" fmla="*/ 1552575 h 4250625"/>
                <a:gd name="connsiteX5" fmla="*/ 1590675 w 4277041"/>
                <a:gd name="connsiteY5" fmla="*/ 1762125 h 4250625"/>
                <a:gd name="connsiteX6" fmla="*/ 1863090 w 4277041"/>
                <a:gd name="connsiteY6" fmla="*/ 1735455 h 4250625"/>
                <a:gd name="connsiteX7" fmla="*/ 1584960 w 4277041"/>
                <a:gd name="connsiteY7" fmla="*/ 2419350 h 4250625"/>
                <a:gd name="connsiteX8" fmla="*/ 2493645 w 4277041"/>
                <a:gd name="connsiteY8" fmla="*/ 2150745 h 4250625"/>
                <a:gd name="connsiteX9" fmla="*/ 2838450 w 4277041"/>
                <a:gd name="connsiteY9" fmla="*/ 2228850 h 4250625"/>
                <a:gd name="connsiteX10" fmla="*/ 4210050 w 4277041"/>
                <a:gd name="connsiteY10" fmla="*/ 3192780 h 4250625"/>
                <a:gd name="connsiteX11" fmla="*/ 3867150 w 4277041"/>
                <a:gd name="connsiteY11" fmla="*/ 3558540 h 4250625"/>
                <a:gd name="connsiteX12" fmla="*/ 3438525 w 4277041"/>
                <a:gd name="connsiteY12" fmla="*/ 3829050 h 4250625"/>
                <a:gd name="connsiteX13" fmla="*/ 3124200 w 4277041"/>
                <a:gd name="connsiteY13" fmla="*/ 4114800 h 4250625"/>
                <a:gd name="connsiteX14" fmla="*/ 2514600 w 4277041"/>
                <a:gd name="connsiteY14" fmla="*/ 4114800 h 4250625"/>
                <a:gd name="connsiteX15" fmla="*/ 2257425 w 4277041"/>
                <a:gd name="connsiteY15" fmla="*/ 3695700 h 4250625"/>
                <a:gd name="connsiteX16" fmla="*/ 1905000 w 4277041"/>
                <a:gd name="connsiteY16" fmla="*/ 3421380 h 4250625"/>
                <a:gd name="connsiteX17" fmla="*/ 1491615 w 4277041"/>
                <a:gd name="connsiteY17" fmla="*/ 3133725 h 4250625"/>
                <a:gd name="connsiteX18" fmla="*/ 1099185 w 4277041"/>
                <a:gd name="connsiteY18" fmla="*/ 3011805 h 4250625"/>
                <a:gd name="connsiteX19" fmla="*/ 933450 w 4277041"/>
                <a:gd name="connsiteY19" fmla="*/ 2733675 h 4250625"/>
                <a:gd name="connsiteX20" fmla="*/ 666750 w 4277041"/>
                <a:gd name="connsiteY20" fmla="*/ 2543175 h 4250625"/>
                <a:gd name="connsiteX21" fmla="*/ 581025 w 4277041"/>
                <a:gd name="connsiteY21" fmla="*/ 2676525 h 4250625"/>
                <a:gd name="connsiteX22" fmla="*/ 200025 w 4277041"/>
                <a:gd name="connsiteY22" fmla="*/ 2457450 h 4250625"/>
                <a:gd name="connsiteX0" fmla="*/ 0 w 4248076"/>
                <a:gd name="connsiteY0" fmla="*/ 0 h 4250625"/>
                <a:gd name="connsiteX1" fmla="*/ 1190625 w 4248076"/>
                <a:gd name="connsiteY1" fmla="*/ 990600 h 4250625"/>
                <a:gd name="connsiteX2" fmla="*/ 1095375 w 4248076"/>
                <a:gd name="connsiteY2" fmla="*/ 1152525 h 4250625"/>
                <a:gd name="connsiteX3" fmla="*/ 1371600 w 4248076"/>
                <a:gd name="connsiteY3" fmla="*/ 1390650 h 4250625"/>
                <a:gd name="connsiteX4" fmla="*/ 1276350 w 4248076"/>
                <a:gd name="connsiteY4" fmla="*/ 1552575 h 4250625"/>
                <a:gd name="connsiteX5" fmla="*/ 1590675 w 4248076"/>
                <a:gd name="connsiteY5" fmla="*/ 1762125 h 4250625"/>
                <a:gd name="connsiteX6" fmla="*/ 1863090 w 4248076"/>
                <a:gd name="connsiteY6" fmla="*/ 1735455 h 4250625"/>
                <a:gd name="connsiteX7" fmla="*/ 1584960 w 4248076"/>
                <a:gd name="connsiteY7" fmla="*/ 2419350 h 4250625"/>
                <a:gd name="connsiteX8" fmla="*/ 2493645 w 4248076"/>
                <a:gd name="connsiteY8" fmla="*/ 2150745 h 4250625"/>
                <a:gd name="connsiteX9" fmla="*/ 2838450 w 4248076"/>
                <a:gd name="connsiteY9" fmla="*/ 2228850 h 4250625"/>
                <a:gd name="connsiteX10" fmla="*/ 4175760 w 4248076"/>
                <a:gd name="connsiteY10" fmla="*/ 3162300 h 4250625"/>
                <a:gd name="connsiteX11" fmla="*/ 3867150 w 4248076"/>
                <a:gd name="connsiteY11" fmla="*/ 3558540 h 4250625"/>
                <a:gd name="connsiteX12" fmla="*/ 3438525 w 4248076"/>
                <a:gd name="connsiteY12" fmla="*/ 3829050 h 4250625"/>
                <a:gd name="connsiteX13" fmla="*/ 3124200 w 4248076"/>
                <a:gd name="connsiteY13" fmla="*/ 4114800 h 4250625"/>
                <a:gd name="connsiteX14" fmla="*/ 2514600 w 4248076"/>
                <a:gd name="connsiteY14" fmla="*/ 4114800 h 4250625"/>
                <a:gd name="connsiteX15" fmla="*/ 2257425 w 4248076"/>
                <a:gd name="connsiteY15" fmla="*/ 3695700 h 4250625"/>
                <a:gd name="connsiteX16" fmla="*/ 1905000 w 4248076"/>
                <a:gd name="connsiteY16" fmla="*/ 3421380 h 4250625"/>
                <a:gd name="connsiteX17" fmla="*/ 1491615 w 4248076"/>
                <a:gd name="connsiteY17" fmla="*/ 3133725 h 4250625"/>
                <a:gd name="connsiteX18" fmla="*/ 1099185 w 4248076"/>
                <a:gd name="connsiteY18" fmla="*/ 3011805 h 4250625"/>
                <a:gd name="connsiteX19" fmla="*/ 933450 w 4248076"/>
                <a:gd name="connsiteY19" fmla="*/ 2733675 h 4250625"/>
                <a:gd name="connsiteX20" fmla="*/ 666750 w 4248076"/>
                <a:gd name="connsiteY20" fmla="*/ 2543175 h 4250625"/>
                <a:gd name="connsiteX21" fmla="*/ 581025 w 4248076"/>
                <a:gd name="connsiteY21" fmla="*/ 2676525 h 4250625"/>
                <a:gd name="connsiteX22" fmla="*/ 200025 w 4248076"/>
                <a:gd name="connsiteY22" fmla="*/ 2457450 h 4250625"/>
                <a:gd name="connsiteX0" fmla="*/ 0 w 4300729"/>
                <a:gd name="connsiteY0" fmla="*/ 0 h 4250625"/>
                <a:gd name="connsiteX1" fmla="*/ 1190625 w 4300729"/>
                <a:gd name="connsiteY1" fmla="*/ 990600 h 4250625"/>
                <a:gd name="connsiteX2" fmla="*/ 1095375 w 4300729"/>
                <a:gd name="connsiteY2" fmla="*/ 1152525 h 4250625"/>
                <a:gd name="connsiteX3" fmla="*/ 1371600 w 4300729"/>
                <a:gd name="connsiteY3" fmla="*/ 1390650 h 4250625"/>
                <a:gd name="connsiteX4" fmla="*/ 1276350 w 4300729"/>
                <a:gd name="connsiteY4" fmla="*/ 1552575 h 4250625"/>
                <a:gd name="connsiteX5" fmla="*/ 1590675 w 4300729"/>
                <a:gd name="connsiteY5" fmla="*/ 1762125 h 4250625"/>
                <a:gd name="connsiteX6" fmla="*/ 1863090 w 4300729"/>
                <a:gd name="connsiteY6" fmla="*/ 1735455 h 4250625"/>
                <a:gd name="connsiteX7" fmla="*/ 1584960 w 4300729"/>
                <a:gd name="connsiteY7" fmla="*/ 2419350 h 4250625"/>
                <a:gd name="connsiteX8" fmla="*/ 2493645 w 4300729"/>
                <a:gd name="connsiteY8" fmla="*/ 2150745 h 4250625"/>
                <a:gd name="connsiteX9" fmla="*/ 2838450 w 4300729"/>
                <a:gd name="connsiteY9" fmla="*/ 2228850 h 4250625"/>
                <a:gd name="connsiteX10" fmla="*/ 4175760 w 4300729"/>
                <a:gd name="connsiteY10" fmla="*/ 3162300 h 4250625"/>
                <a:gd name="connsiteX11" fmla="*/ 3867150 w 4300729"/>
                <a:gd name="connsiteY11" fmla="*/ 3558540 h 4250625"/>
                <a:gd name="connsiteX12" fmla="*/ 3438525 w 4300729"/>
                <a:gd name="connsiteY12" fmla="*/ 3829050 h 4250625"/>
                <a:gd name="connsiteX13" fmla="*/ 3124200 w 4300729"/>
                <a:gd name="connsiteY13" fmla="*/ 4114800 h 4250625"/>
                <a:gd name="connsiteX14" fmla="*/ 2514600 w 4300729"/>
                <a:gd name="connsiteY14" fmla="*/ 4114800 h 4250625"/>
                <a:gd name="connsiteX15" fmla="*/ 2257425 w 4300729"/>
                <a:gd name="connsiteY15" fmla="*/ 3695700 h 4250625"/>
                <a:gd name="connsiteX16" fmla="*/ 1905000 w 4300729"/>
                <a:gd name="connsiteY16" fmla="*/ 3421380 h 4250625"/>
                <a:gd name="connsiteX17" fmla="*/ 1491615 w 4300729"/>
                <a:gd name="connsiteY17" fmla="*/ 3133725 h 4250625"/>
                <a:gd name="connsiteX18" fmla="*/ 1099185 w 4300729"/>
                <a:gd name="connsiteY18" fmla="*/ 3011805 h 4250625"/>
                <a:gd name="connsiteX19" fmla="*/ 933450 w 4300729"/>
                <a:gd name="connsiteY19" fmla="*/ 2733675 h 4250625"/>
                <a:gd name="connsiteX20" fmla="*/ 666750 w 4300729"/>
                <a:gd name="connsiteY20" fmla="*/ 2543175 h 4250625"/>
                <a:gd name="connsiteX21" fmla="*/ 581025 w 4300729"/>
                <a:gd name="connsiteY21" fmla="*/ 2676525 h 4250625"/>
                <a:gd name="connsiteX22" fmla="*/ 200025 w 4300729"/>
                <a:gd name="connsiteY22" fmla="*/ 2457450 h 4250625"/>
                <a:gd name="connsiteX0" fmla="*/ 0 w 4300729"/>
                <a:gd name="connsiteY0" fmla="*/ 0 h 4250625"/>
                <a:gd name="connsiteX1" fmla="*/ 1190625 w 4300729"/>
                <a:gd name="connsiteY1" fmla="*/ 990600 h 4250625"/>
                <a:gd name="connsiteX2" fmla="*/ 1095375 w 4300729"/>
                <a:gd name="connsiteY2" fmla="*/ 1152525 h 4250625"/>
                <a:gd name="connsiteX3" fmla="*/ 1371600 w 4300729"/>
                <a:gd name="connsiteY3" fmla="*/ 1390650 h 4250625"/>
                <a:gd name="connsiteX4" fmla="*/ 1276350 w 4300729"/>
                <a:gd name="connsiteY4" fmla="*/ 1552575 h 4250625"/>
                <a:gd name="connsiteX5" fmla="*/ 1590675 w 4300729"/>
                <a:gd name="connsiteY5" fmla="*/ 1762125 h 4250625"/>
                <a:gd name="connsiteX6" fmla="*/ 1863090 w 4300729"/>
                <a:gd name="connsiteY6" fmla="*/ 1735455 h 4250625"/>
                <a:gd name="connsiteX7" fmla="*/ 1584960 w 4300729"/>
                <a:gd name="connsiteY7" fmla="*/ 2419350 h 4250625"/>
                <a:gd name="connsiteX8" fmla="*/ 2493645 w 4300729"/>
                <a:gd name="connsiteY8" fmla="*/ 2150745 h 4250625"/>
                <a:gd name="connsiteX9" fmla="*/ 2838450 w 4300729"/>
                <a:gd name="connsiteY9" fmla="*/ 2228850 h 4250625"/>
                <a:gd name="connsiteX10" fmla="*/ 4175760 w 4300729"/>
                <a:gd name="connsiteY10" fmla="*/ 3162300 h 4250625"/>
                <a:gd name="connsiteX11" fmla="*/ 3867150 w 4300729"/>
                <a:gd name="connsiteY11" fmla="*/ 3558540 h 4250625"/>
                <a:gd name="connsiteX12" fmla="*/ 3438525 w 4300729"/>
                <a:gd name="connsiteY12" fmla="*/ 3829050 h 4250625"/>
                <a:gd name="connsiteX13" fmla="*/ 3124200 w 4300729"/>
                <a:gd name="connsiteY13" fmla="*/ 4114800 h 4250625"/>
                <a:gd name="connsiteX14" fmla="*/ 2514600 w 4300729"/>
                <a:gd name="connsiteY14" fmla="*/ 4114800 h 4250625"/>
                <a:gd name="connsiteX15" fmla="*/ 2257425 w 4300729"/>
                <a:gd name="connsiteY15" fmla="*/ 3695700 h 4250625"/>
                <a:gd name="connsiteX16" fmla="*/ 1905000 w 4300729"/>
                <a:gd name="connsiteY16" fmla="*/ 3421380 h 4250625"/>
                <a:gd name="connsiteX17" fmla="*/ 1491615 w 4300729"/>
                <a:gd name="connsiteY17" fmla="*/ 3133725 h 4250625"/>
                <a:gd name="connsiteX18" fmla="*/ 1099185 w 4300729"/>
                <a:gd name="connsiteY18" fmla="*/ 3011805 h 4250625"/>
                <a:gd name="connsiteX19" fmla="*/ 933450 w 4300729"/>
                <a:gd name="connsiteY19" fmla="*/ 2733675 h 4250625"/>
                <a:gd name="connsiteX20" fmla="*/ 666750 w 4300729"/>
                <a:gd name="connsiteY20" fmla="*/ 2543175 h 4250625"/>
                <a:gd name="connsiteX21" fmla="*/ 581025 w 4300729"/>
                <a:gd name="connsiteY21" fmla="*/ 2676525 h 4250625"/>
                <a:gd name="connsiteX22" fmla="*/ 200025 w 4300729"/>
                <a:gd name="connsiteY22" fmla="*/ 2457450 h 4250625"/>
                <a:gd name="connsiteX0" fmla="*/ 0 w 4300729"/>
                <a:gd name="connsiteY0" fmla="*/ 0 h 4250625"/>
                <a:gd name="connsiteX1" fmla="*/ 1190625 w 4300729"/>
                <a:gd name="connsiteY1" fmla="*/ 990600 h 4250625"/>
                <a:gd name="connsiteX2" fmla="*/ 1095375 w 4300729"/>
                <a:gd name="connsiteY2" fmla="*/ 1152525 h 4250625"/>
                <a:gd name="connsiteX3" fmla="*/ 1371600 w 4300729"/>
                <a:gd name="connsiteY3" fmla="*/ 1390650 h 4250625"/>
                <a:gd name="connsiteX4" fmla="*/ 1276350 w 4300729"/>
                <a:gd name="connsiteY4" fmla="*/ 1552575 h 4250625"/>
                <a:gd name="connsiteX5" fmla="*/ 1590675 w 4300729"/>
                <a:gd name="connsiteY5" fmla="*/ 1762125 h 4250625"/>
                <a:gd name="connsiteX6" fmla="*/ 1863090 w 4300729"/>
                <a:gd name="connsiteY6" fmla="*/ 1735455 h 4250625"/>
                <a:gd name="connsiteX7" fmla="*/ 1584960 w 4300729"/>
                <a:gd name="connsiteY7" fmla="*/ 2419350 h 4250625"/>
                <a:gd name="connsiteX8" fmla="*/ 2493645 w 4300729"/>
                <a:gd name="connsiteY8" fmla="*/ 2150745 h 4250625"/>
                <a:gd name="connsiteX9" fmla="*/ 2838450 w 4300729"/>
                <a:gd name="connsiteY9" fmla="*/ 2228850 h 4250625"/>
                <a:gd name="connsiteX10" fmla="*/ 4175760 w 4300729"/>
                <a:gd name="connsiteY10" fmla="*/ 3162300 h 4250625"/>
                <a:gd name="connsiteX11" fmla="*/ 3867150 w 4300729"/>
                <a:gd name="connsiteY11" fmla="*/ 3558540 h 4250625"/>
                <a:gd name="connsiteX12" fmla="*/ 3499485 w 4300729"/>
                <a:gd name="connsiteY12" fmla="*/ 3825240 h 4250625"/>
                <a:gd name="connsiteX13" fmla="*/ 3124200 w 4300729"/>
                <a:gd name="connsiteY13" fmla="*/ 4114800 h 4250625"/>
                <a:gd name="connsiteX14" fmla="*/ 2514600 w 4300729"/>
                <a:gd name="connsiteY14" fmla="*/ 4114800 h 4250625"/>
                <a:gd name="connsiteX15" fmla="*/ 2257425 w 4300729"/>
                <a:gd name="connsiteY15" fmla="*/ 3695700 h 4250625"/>
                <a:gd name="connsiteX16" fmla="*/ 1905000 w 4300729"/>
                <a:gd name="connsiteY16" fmla="*/ 3421380 h 4250625"/>
                <a:gd name="connsiteX17" fmla="*/ 1491615 w 4300729"/>
                <a:gd name="connsiteY17" fmla="*/ 3133725 h 4250625"/>
                <a:gd name="connsiteX18" fmla="*/ 1099185 w 4300729"/>
                <a:gd name="connsiteY18" fmla="*/ 3011805 h 4250625"/>
                <a:gd name="connsiteX19" fmla="*/ 933450 w 4300729"/>
                <a:gd name="connsiteY19" fmla="*/ 2733675 h 4250625"/>
                <a:gd name="connsiteX20" fmla="*/ 666750 w 4300729"/>
                <a:gd name="connsiteY20" fmla="*/ 2543175 h 4250625"/>
                <a:gd name="connsiteX21" fmla="*/ 581025 w 4300729"/>
                <a:gd name="connsiteY21" fmla="*/ 2676525 h 4250625"/>
                <a:gd name="connsiteX22" fmla="*/ 200025 w 4300729"/>
                <a:gd name="connsiteY22" fmla="*/ 2457450 h 4250625"/>
                <a:gd name="connsiteX0" fmla="*/ 0 w 4300729"/>
                <a:gd name="connsiteY0" fmla="*/ 0 h 4250625"/>
                <a:gd name="connsiteX1" fmla="*/ 1190625 w 4300729"/>
                <a:gd name="connsiteY1" fmla="*/ 990600 h 4250625"/>
                <a:gd name="connsiteX2" fmla="*/ 1095375 w 4300729"/>
                <a:gd name="connsiteY2" fmla="*/ 1152525 h 4250625"/>
                <a:gd name="connsiteX3" fmla="*/ 1371600 w 4300729"/>
                <a:gd name="connsiteY3" fmla="*/ 1390650 h 4250625"/>
                <a:gd name="connsiteX4" fmla="*/ 1276350 w 4300729"/>
                <a:gd name="connsiteY4" fmla="*/ 1552575 h 4250625"/>
                <a:gd name="connsiteX5" fmla="*/ 1590675 w 4300729"/>
                <a:gd name="connsiteY5" fmla="*/ 1762125 h 4250625"/>
                <a:gd name="connsiteX6" fmla="*/ 1863090 w 4300729"/>
                <a:gd name="connsiteY6" fmla="*/ 1735455 h 4250625"/>
                <a:gd name="connsiteX7" fmla="*/ 1584960 w 4300729"/>
                <a:gd name="connsiteY7" fmla="*/ 2419350 h 4250625"/>
                <a:gd name="connsiteX8" fmla="*/ 2493645 w 4300729"/>
                <a:gd name="connsiteY8" fmla="*/ 2150745 h 4250625"/>
                <a:gd name="connsiteX9" fmla="*/ 2838450 w 4300729"/>
                <a:gd name="connsiteY9" fmla="*/ 2228850 h 4250625"/>
                <a:gd name="connsiteX10" fmla="*/ 4175760 w 4300729"/>
                <a:gd name="connsiteY10" fmla="*/ 3162300 h 4250625"/>
                <a:gd name="connsiteX11" fmla="*/ 3867150 w 4300729"/>
                <a:gd name="connsiteY11" fmla="*/ 3558540 h 4250625"/>
                <a:gd name="connsiteX12" fmla="*/ 3499485 w 4300729"/>
                <a:gd name="connsiteY12" fmla="*/ 3825240 h 4250625"/>
                <a:gd name="connsiteX13" fmla="*/ 3124200 w 4300729"/>
                <a:gd name="connsiteY13" fmla="*/ 4114800 h 4250625"/>
                <a:gd name="connsiteX14" fmla="*/ 2514600 w 4300729"/>
                <a:gd name="connsiteY14" fmla="*/ 4114800 h 4250625"/>
                <a:gd name="connsiteX15" fmla="*/ 2257425 w 4300729"/>
                <a:gd name="connsiteY15" fmla="*/ 3695700 h 4250625"/>
                <a:gd name="connsiteX16" fmla="*/ 1905000 w 4300729"/>
                <a:gd name="connsiteY16" fmla="*/ 3421380 h 4250625"/>
                <a:gd name="connsiteX17" fmla="*/ 1491615 w 4300729"/>
                <a:gd name="connsiteY17" fmla="*/ 3133725 h 4250625"/>
                <a:gd name="connsiteX18" fmla="*/ 1099185 w 4300729"/>
                <a:gd name="connsiteY18" fmla="*/ 3011805 h 4250625"/>
                <a:gd name="connsiteX19" fmla="*/ 933450 w 4300729"/>
                <a:gd name="connsiteY19" fmla="*/ 2733675 h 4250625"/>
                <a:gd name="connsiteX20" fmla="*/ 666750 w 4300729"/>
                <a:gd name="connsiteY20" fmla="*/ 2543175 h 4250625"/>
                <a:gd name="connsiteX21" fmla="*/ 581025 w 4300729"/>
                <a:gd name="connsiteY21" fmla="*/ 2676525 h 4250625"/>
                <a:gd name="connsiteX22" fmla="*/ 200025 w 4300729"/>
                <a:gd name="connsiteY22" fmla="*/ 2457450 h 4250625"/>
                <a:gd name="connsiteX0" fmla="*/ 0 w 4300729"/>
                <a:gd name="connsiteY0" fmla="*/ 0 h 4250625"/>
                <a:gd name="connsiteX1" fmla="*/ 1190625 w 4300729"/>
                <a:gd name="connsiteY1" fmla="*/ 990600 h 4250625"/>
                <a:gd name="connsiteX2" fmla="*/ 1095375 w 4300729"/>
                <a:gd name="connsiteY2" fmla="*/ 1152525 h 4250625"/>
                <a:gd name="connsiteX3" fmla="*/ 1371600 w 4300729"/>
                <a:gd name="connsiteY3" fmla="*/ 1390650 h 4250625"/>
                <a:gd name="connsiteX4" fmla="*/ 1276350 w 4300729"/>
                <a:gd name="connsiteY4" fmla="*/ 1552575 h 4250625"/>
                <a:gd name="connsiteX5" fmla="*/ 1590675 w 4300729"/>
                <a:gd name="connsiteY5" fmla="*/ 1762125 h 4250625"/>
                <a:gd name="connsiteX6" fmla="*/ 1863090 w 4300729"/>
                <a:gd name="connsiteY6" fmla="*/ 1735455 h 4250625"/>
                <a:gd name="connsiteX7" fmla="*/ 1584960 w 4300729"/>
                <a:gd name="connsiteY7" fmla="*/ 2419350 h 4250625"/>
                <a:gd name="connsiteX8" fmla="*/ 2493645 w 4300729"/>
                <a:gd name="connsiteY8" fmla="*/ 2150745 h 4250625"/>
                <a:gd name="connsiteX9" fmla="*/ 2838450 w 4300729"/>
                <a:gd name="connsiteY9" fmla="*/ 2228850 h 4250625"/>
                <a:gd name="connsiteX10" fmla="*/ 4175760 w 4300729"/>
                <a:gd name="connsiteY10" fmla="*/ 3162300 h 4250625"/>
                <a:gd name="connsiteX11" fmla="*/ 3867150 w 4300729"/>
                <a:gd name="connsiteY11" fmla="*/ 3558540 h 4250625"/>
                <a:gd name="connsiteX12" fmla="*/ 3499485 w 4300729"/>
                <a:gd name="connsiteY12" fmla="*/ 3825240 h 4250625"/>
                <a:gd name="connsiteX13" fmla="*/ 3124200 w 4300729"/>
                <a:gd name="connsiteY13" fmla="*/ 4114800 h 4250625"/>
                <a:gd name="connsiteX14" fmla="*/ 2514600 w 4300729"/>
                <a:gd name="connsiteY14" fmla="*/ 4114800 h 4250625"/>
                <a:gd name="connsiteX15" fmla="*/ 2257425 w 4300729"/>
                <a:gd name="connsiteY15" fmla="*/ 3695700 h 4250625"/>
                <a:gd name="connsiteX16" fmla="*/ 1905000 w 4300729"/>
                <a:gd name="connsiteY16" fmla="*/ 3421380 h 4250625"/>
                <a:gd name="connsiteX17" fmla="*/ 1491615 w 4300729"/>
                <a:gd name="connsiteY17" fmla="*/ 3133725 h 4250625"/>
                <a:gd name="connsiteX18" fmla="*/ 1099185 w 4300729"/>
                <a:gd name="connsiteY18" fmla="*/ 3011805 h 4250625"/>
                <a:gd name="connsiteX19" fmla="*/ 933450 w 4300729"/>
                <a:gd name="connsiteY19" fmla="*/ 2733675 h 4250625"/>
                <a:gd name="connsiteX20" fmla="*/ 666750 w 4300729"/>
                <a:gd name="connsiteY20" fmla="*/ 2543175 h 4250625"/>
                <a:gd name="connsiteX21" fmla="*/ 581025 w 4300729"/>
                <a:gd name="connsiteY21" fmla="*/ 2676525 h 4250625"/>
                <a:gd name="connsiteX22" fmla="*/ 200025 w 4300729"/>
                <a:gd name="connsiteY22" fmla="*/ 2457450 h 4250625"/>
                <a:gd name="connsiteX0" fmla="*/ 0 w 4300729"/>
                <a:gd name="connsiteY0" fmla="*/ 0 h 4250625"/>
                <a:gd name="connsiteX1" fmla="*/ 1190625 w 4300729"/>
                <a:gd name="connsiteY1" fmla="*/ 990600 h 4250625"/>
                <a:gd name="connsiteX2" fmla="*/ 1095375 w 4300729"/>
                <a:gd name="connsiteY2" fmla="*/ 1152525 h 4250625"/>
                <a:gd name="connsiteX3" fmla="*/ 1371600 w 4300729"/>
                <a:gd name="connsiteY3" fmla="*/ 1390650 h 4250625"/>
                <a:gd name="connsiteX4" fmla="*/ 1276350 w 4300729"/>
                <a:gd name="connsiteY4" fmla="*/ 1552575 h 4250625"/>
                <a:gd name="connsiteX5" fmla="*/ 1590675 w 4300729"/>
                <a:gd name="connsiteY5" fmla="*/ 1762125 h 4250625"/>
                <a:gd name="connsiteX6" fmla="*/ 1863090 w 4300729"/>
                <a:gd name="connsiteY6" fmla="*/ 1735455 h 4250625"/>
                <a:gd name="connsiteX7" fmla="*/ 1584960 w 4300729"/>
                <a:gd name="connsiteY7" fmla="*/ 2419350 h 4250625"/>
                <a:gd name="connsiteX8" fmla="*/ 2493645 w 4300729"/>
                <a:gd name="connsiteY8" fmla="*/ 2150745 h 4250625"/>
                <a:gd name="connsiteX9" fmla="*/ 2838450 w 4300729"/>
                <a:gd name="connsiteY9" fmla="*/ 2228850 h 4250625"/>
                <a:gd name="connsiteX10" fmla="*/ 4175760 w 4300729"/>
                <a:gd name="connsiteY10" fmla="*/ 3162300 h 4250625"/>
                <a:gd name="connsiteX11" fmla="*/ 3867150 w 4300729"/>
                <a:gd name="connsiteY11" fmla="*/ 3558540 h 4250625"/>
                <a:gd name="connsiteX12" fmla="*/ 3499485 w 4300729"/>
                <a:gd name="connsiteY12" fmla="*/ 3825240 h 4250625"/>
                <a:gd name="connsiteX13" fmla="*/ 3124200 w 4300729"/>
                <a:gd name="connsiteY13" fmla="*/ 4114800 h 4250625"/>
                <a:gd name="connsiteX14" fmla="*/ 2514600 w 4300729"/>
                <a:gd name="connsiteY14" fmla="*/ 4114800 h 4250625"/>
                <a:gd name="connsiteX15" fmla="*/ 2257425 w 4300729"/>
                <a:gd name="connsiteY15" fmla="*/ 3695700 h 4250625"/>
                <a:gd name="connsiteX16" fmla="*/ 1905000 w 4300729"/>
                <a:gd name="connsiteY16" fmla="*/ 3421380 h 4250625"/>
                <a:gd name="connsiteX17" fmla="*/ 1491615 w 4300729"/>
                <a:gd name="connsiteY17" fmla="*/ 3133725 h 4250625"/>
                <a:gd name="connsiteX18" fmla="*/ 1099185 w 4300729"/>
                <a:gd name="connsiteY18" fmla="*/ 3011805 h 4250625"/>
                <a:gd name="connsiteX19" fmla="*/ 933450 w 4300729"/>
                <a:gd name="connsiteY19" fmla="*/ 2733675 h 4250625"/>
                <a:gd name="connsiteX20" fmla="*/ 666750 w 4300729"/>
                <a:gd name="connsiteY20" fmla="*/ 2543175 h 4250625"/>
                <a:gd name="connsiteX21" fmla="*/ 581025 w 4300729"/>
                <a:gd name="connsiteY21" fmla="*/ 2676525 h 4250625"/>
                <a:gd name="connsiteX22" fmla="*/ 200025 w 4300729"/>
                <a:gd name="connsiteY22" fmla="*/ 2457450 h 4250625"/>
                <a:gd name="connsiteX0" fmla="*/ 0 w 4300729"/>
                <a:gd name="connsiteY0" fmla="*/ 0 h 4261033"/>
                <a:gd name="connsiteX1" fmla="*/ 1190625 w 4300729"/>
                <a:gd name="connsiteY1" fmla="*/ 990600 h 4261033"/>
                <a:gd name="connsiteX2" fmla="*/ 1095375 w 4300729"/>
                <a:gd name="connsiteY2" fmla="*/ 1152525 h 4261033"/>
                <a:gd name="connsiteX3" fmla="*/ 1371600 w 4300729"/>
                <a:gd name="connsiteY3" fmla="*/ 1390650 h 4261033"/>
                <a:gd name="connsiteX4" fmla="*/ 1276350 w 4300729"/>
                <a:gd name="connsiteY4" fmla="*/ 1552575 h 4261033"/>
                <a:gd name="connsiteX5" fmla="*/ 1590675 w 4300729"/>
                <a:gd name="connsiteY5" fmla="*/ 1762125 h 4261033"/>
                <a:gd name="connsiteX6" fmla="*/ 1863090 w 4300729"/>
                <a:gd name="connsiteY6" fmla="*/ 1735455 h 4261033"/>
                <a:gd name="connsiteX7" fmla="*/ 1584960 w 4300729"/>
                <a:gd name="connsiteY7" fmla="*/ 2419350 h 4261033"/>
                <a:gd name="connsiteX8" fmla="*/ 2493645 w 4300729"/>
                <a:gd name="connsiteY8" fmla="*/ 2150745 h 4261033"/>
                <a:gd name="connsiteX9" fmla="*/ 2838450 w 4300729"/>
                <a:gd name="connsiteY9" fmla="*/ 2228850 h 4261033"/>
                <a:gd name="connsiteX10" fmla="*/ 4175760 w 4300729"/>
                <a:gd name="connsiteY10" fmla="*/ 3162300 h 4261033"/>
                <a:gd name="connsiteX11" fmla="*/ 3867150 w 4300729"/>
                <a:gd name="connsiteY11" fmla="*/ 3558540 h 4261033"/>
                <a:gd name="connsiteX12" fmla="*/ 3499485 w 4300729"/>
                <a:gd name="connsiteY12" fmla="*/ 3825240 h 4261033"/>
                <a:gd name="connsiteX13" fmla="*/ 3124200 w 4300729"/>
                <a:gd name="connsiteY13" fmla="*/ 4114800 h 4261033"/>
                <a:gd name="connsiteX14" fmla="*/ 2514600 w 4300729"/>
                <a:gd name="connsiteY14" fmla="*/ 4114800 h 4261033"/>
                <a:gd name="connsiteX15" fmla="*/ 2257425 w 4300729"/>
                <a:gd name="connsiteY15" fmla="*/ 3695700 h 4261033"/>
                <a:gd name="connsiteX16" fmla="*/ 1905000 w 4300729"/>
                <a:gd name="connsiteY16" fmla="*/ 3421380 h 4261033"/>
                <a:gd name="connsiteX17" fmla="*/ 1491615 w 4300729"/>
                <a:gd name="connsiteY17" fmla="*/ 3133725 h 4261033"/>
                <a:gd name="connsiteX18" fmla="*/ 1099185 w 4300729"/>
                <a:gd name="connsiteY18" fmla="*/ 3011805 h 4261033"/>
                <a:gd name="connsiteX19" fmla="*/ 933450 w 4300729"/>
                <a:gd name="connsiteY19" fmla="*/ 2733675 h 4261033"/>
                <a:gd name="connsiteX20" fmla="*/ 666750 w 4300729"/>
                <a:gd name="connsiteY20" fmla="*/ 2543175 h 4261033"/>
                <a:gd name="connsiteX21" fmla="*/ 581025 w 4300729"/>
                <a:gd name="connsiteY21" fmla="*/ 2676525 h 4261033"/>
                <a:gd name="connsiteX22" fmla="*/ 200025 w 4300729"/>
                <a:gd name="connsiteY22" fmla="*/ 2457450 h 4261033"/>
                <a:gd name="connsiteX0" fmla="*/ 0 w 4300729"/>
                <a:gd name="connsiteY0" fmla="*/ 0 h 4314977"/>
                <a:gd name="connsiteX1" fmla="*/ 1190625 w 4300729"/>
                <a:gd name="connsiteY1" fmla="*/ 990600 h 4314977"/>
                <a:gd name="connsiteX2" fmla="*/ 1095375 w 4300729"/>
                <a:gd name="connsiteY2" fmla="*/ 1152525 h 4314977"/>
                <a:gd name="connsiteX3" fmla="*/ 1371600 w 4300729"/>
                <a:gd name="connsiteY3" fmla="*/ 1390650 h 4314977"/>
                <a:gd name="connsiteX4" fmla="*/ 1276350 w 4300729"/>
                <a:gd name="connsiteY4" fmla="*/ 1552575 h 4314977"/>
                <a:gd name="connsiteX5" fmla="*/ 1590675 w 4300729"/>
                <a:gd name="connsiteY5" fmla="*/ 1762125 h 4314977"/>
                <a:gd name="connsiteX6" fmla="*/ 1863090 w 4300729"/>
                <a:gd name="connsiteY6" fmla="*/ 1735455 h 4314977"/>
                <a:gd name="connsiteX7" fmla="*/ 1584960 w 4300729"/>
                <a:gd name="connsiteY7" fmla="*/ 2419350 h 4314977"/>
                <a:gd name="connsiteX8" fmla="*/ 2493645 w 4300729"/>
                <a:gd name="connsiteY8" fmla="*/ 2150745 h 4314977"/>
                <a:gd name="connsiteX9" fmla="*/ 2838450 w 4300729"/>
                <a:gd name="connsiteY9" fmla="*/ 2228850 h 4314977"/>
                <a:gd name="connsiteX10" fmla="*/ 4175760 w 4300729"/>
                <a:gd name="connsiteY10" fmla="*/ 3162300 h 4314977"/>
                <a:gd name="connsiteX11" fmla="*/ 3867150 w 4300729"/>
                <a:gd name="connsiteY11" fmla="*/ 3558540 h 4314977"/>
                <a:gd name="connsiteX12" fmla="*/ 3499485 w 4300729"/>
                <a:gd name="connsiteY12" fmla="*/ 3825240 h 4314977"/>
                <a:gd name="connsiteX13" fmla="*/ 3124200 w 4300729"/>
                <a:gd name="connsiteY13" fmla="*/ 4114800 h 4314977"/>
                <a:gd name="connsiteX14" fmla="*/ 2514600 w 4300729"/>
                <a:gd name="connsiteY14" fmla="*/ 4114800 h 4314977"/>
                <a:gd name="connsiteX15" fmla="*/ 2257425 w 4300729"/>
                <a:gd name="connsiteY15" fmla="*/ 3695700 h 4314977"/>
                <a:gd name="connsiteX16" fmla="*/ 1905000 w 4300729"/>
                <a:gd name="connsiteY16" fmla="*/ 3421380 h 4314977"/>
                <a:gd name="connsiteX17" fmla="*/ 1491615 w 4300729"/>
                <a:gd name="connsiteY17" fmla="*/ 3133725 h 4314977"/>
                <a:gd name="connsiteX18" fmla="*/ 1099185 w 4300729"/>
                <a:gd name="connsiteY18" fmla="*/ 3011805 h 4314977"/>
                <a:gd name="connsiteX19" fmla="*/ 933450 w 4300729"/>
                <a:gd name="connsiteY19" fmla="*/ 2733675 h 4314977"/>
                <a:gd name="connsiteX20" fmla="*/ 666750 w 4300729"/>
                <a:gd name="connsiteY20" fmla="*/ 2543175 h 4314977"/>
                <a:gd name="connsiteX21" fmla="*/ 581025 w 4300729"/>
                <a:gd name="connsiteY21" fmla="*/ 2676525 h 4314977"/>
                <a:gd name="connsiteX22" fmla="*/ 200025 w 4300729"/>
                <a:gd name="connsiteY22" fmla="*/ 2457450 h 4314977"/>
                <a:gd name="connsiteX0" fmla="*/ 0 w 4300729"/>
                <a:gd name="connsiteY0" fmla="*/ 0 h 4336841"/>
                <a:gd name="connsiteX1" fmla="*/ 1190625 w 4300729"/>
                <a:gd name="connsiteY1" fmla="*/ 990600 h 4336841"/>
                <a:gd name="connsiteX2" fmla="*/ 1095375 w 4300729"/>
                <a:gd name="connsiteY2" fmla="*/ 1152525 h 4336841"/>
                <a:gd name="connsiteX3" fmla="*/ 1371600 w 4300729"/>
                <a:gd name="connsiteY3" fmla="*/ 1390650 h 4336841"/>
                <a:gd name="connsiteX4" fmla="*/ 1276350 w 4300729"/>
                <a:gd name="connsiteY4" fmla="*/ 1552575 h 4336841"/>
                <a:gd name="connsiteX5" fmla="*/ 1590675 w 4300729"/>
                <a:gd name="connsiteY5" fmla="*/ 1762125 h 4336841"/>
                <a:gd name="connsiteX6" fmla="*/ 1863090 w 4300729"/>
                <a:gd name="connsiteY6" fmla="*/ 1735455 h 4336841"/>
                <a:gd name="connsiteX7" fmla="*/ 1584960 w 4300729"/>
                <a:gd name="connsiteY7" fmla="*/ 2419350 h 4336841"/>
                <a:gd name="connsiteX8" fmla="*/ 2493645 w 4300729"/>
                <a:gd name="connsiteY8" fmla="*/ 2150745 h 4336841"/>
                <a:gd name="connsiteX9" fmla="*/ 2838450 w 4300729"/>
                <a:gd name="connsiteY9" fmla="*/ 2228850 h 4336841"/>
                <a:gd name="connsiteX10" fmla="*/ 4175760 w 4300729"/>
                <a:gd name="connsiteY10" fmla="*/ 3162300 h 4336841"/>
                <a:gd name="connsiteX11" fmla="*/ 3867150 w 4300729"/>
                <a:gd name="connsiteY11" fmla="*/ 3558540 h 4336841"/>
                <a:gd name="connsiteX12" fmla="*/ 3499485 w 4300729"/>
                <a:gd name="connsiteY12" fmla="*/ 3825240 h 4336841"/>
                <a:gd name="connsiteX13" fmla="*/ 3124200 w 4300729"/>
                <a:gd name="connsiteY13" fmla="*/ 4114800 h 4336841"/>
                <a:gd name="connsiteX14" fmla="*/ 2514600 w 4300729"/>
                <a:gd name="connsiteY14" fmla="*/ 4114800 h 4336841"/>
                <a:gd name="connsiteX15" fmla="*/ 2257425 w 4300729"/>
                <a:gd name="connsiteY15" fmla="*/ 3695700 h 4336841"/>
                <a:gd name="connsiteX16" fmla="*/ 1905000 w 4300729"/>
                <a:gd name="connsiteY16" fmla="*/ 3421380 h 4336841"/>
                <a:gd name="connsiteX17" fmla="*/ 1491615 w 4300729"/>
                <a:gd name="connsiteY17" fmla="*/ 3133725 h 4336841"/>
                <a:gd name="connsiteX18" fmla="*/ 1099185 w 4300729"/>
                <a:gd name="connsiteY18" fmla="*/ 3011805 h 4336841"/>
                <a:gd name="connsiteX19" fmla="*/ 933450 w 4300729"/>
                <a:gd name="connsiteY19" fmla="*/ 2733675 h 4336841"/>
                <a:gd name="connsiteX20" fmla="*/ 666750 w 4300729"/>
                <a:gd name="connsiteY20" fmla="*/ 2543175 h 4336841"/>
                <a:gd name="connsiteX21" fmla="*/ 581025 w 4300729"/>
                <a:gd name="connsiteY21" fmla="*/ 2676525 h 4336841"/>
                <a:gd name="connsiteX22" fmla="*/ 200025 w 4300729"/>
                <a:gd name="connsiteY22" fmla="*/ 2457450 h 4336841"/>
                <a:gd name="connsiteX0" fmla="*/ 0 w 4300729"/>
                <a:gd name="connsiteY0" fmla="*/ 0 h 4336841"/>
                <a:gd name="connsiteX1" fmla="*/ 1190625 w 4300729"/>
                <a:gd name="connsiteY1" fmla="*/ 990600 h 4336841"/>
                <a:gd name="connsiteX2" fmla="*/ 1095375 w 4300729"/>
                <a:gd name="connsiteY2" fmla="*/ 1152525 h 4336841"/>
                <a:gd name="connsiteX3" fmla="*/ 1371600 w 4300729"/>
                <a:gd name="connsiteY3" fmla="*/ 1390650 h 4336841"/>
                <a:gd name="connsiteX4" fmla="*/ 1276350 w 4300729"/>
                <a:gd name="connsiteY4" fmla="*/ 1552575 h 4336841"/>
                <a:gd name="connsiteX5" fmla="*/ 1590675 w 4300729"/>
                <a:gd name="connsiteY5" fmla="*/ 1762125 h 4336841"/>
                <a:gd name="connsiteX6" fmla="*/ 1863090 w 4300729"/>
                <a:gd name="connsiteY6" fmla="*/ 1735455 h 4336841"/>
                <a:gd name="connsiteX7" fmla="*/ 1584960 w 4300729"/>
                <a:gd name="connsiteY7" fmla="*/ 2419350 h 4336841"/>
                <a:gd name="connsiteX8" fmla="*/ 2493645 w 4300729"/>
                <a:gd name="connsiteY8" fmla="*/ 2150745 h 4336841"/>
                <a:gd name="connsiteX9" fmla="*/ 2838450 w 4300729"/>
                <a:gd name="connsiteY9" fmla="*/ 2228850 h 4336841"/>
                <a:gd name="connsiteX10" fmla="*/ 4175760 w 4300729"/>
                <a:gd name="connsiteY10" fmla="*/ 3162300 h 4336841"/>
                <a:gd name="connsiteX11" fmla="*/ 3867150 w 4300729"/>
                <a:gd name="connsiteY11" fmla="*/ 3558540 h 4336841"/>
                <a:gd name="connsiteX12" fmla="*/ 3499485 w 4300729"/>
                <a:gd name="connsiteY12" fmla="*/ 3825240 h 4336841"/>
                <a:gd name="connsiteX13" fmla="*/ 3124200 w 4300729"/>
                <a:gd name="connsiteY13" fmla="*/ 4114800 h 4336841"/>
                <a:gd name="connsiteX14" fmla="*/ 2514600 w 4300729"/>
                <a:gd name="connsiteY14" fmla="*/ 4114800 h 4336841"/>
                <a:gd name="connsiteX15" fmla="*/ 2257425 w 4300729"/>
                <a:gd name="connsiteY15" fmla="*/ 3695700 h 4336841"/>
                <a:gd name="connsiteX16" fmla="*/ 1905000 w 4300729"/>
                <a:gd name="connsiteY16" fmla="*/ 3421380 h 4336841"/>
                <a:gd name="connsiteX17" fmla="*/ 1491615 w 4300729"/>
                <a:gd name="connsiteY17" fmla="*/ 3133725 h 4336841"/>
                <a:gd name="connsiteX18" fmla="*/ 1099185 w 4300729"/>
                <a:gd name="connsiteY18" fmla="*/ 3011805 h 4336841"/>
                <a:gd name="connsiteX19" fmla="*/ 933450 w 4300729"/>
                <a:gd name="connsiteY19" fmla="*/ 2733675 h 4336841"/>
                <a:gd name="connsiteX20" fmla="*/ 666750 w 4300729"/>
                <a:gd name="connsiteY20" fmla="*/ 2543175 h 4336841"/>
                <a:gd name="connsiteX21" fmla="*/ 581025 w 4300729"/>
                <a:gd name="connsiteY21" fmla="*/ 2676525 h 4336841"/>
                <a:gd name="connsiteX22" fmla="*/ 200025 w 4300729"/>
                <a:gd name="connsiteY22" fmla="*/ 2457450 h 4336841"/>
                <a:gd name="connsiteX0" fmla="*/ 0 w 4300729"/>
                <a:gd name="connsiteY0" fmla="*/ 0 h 4336841"/>
                <a:gd name="connsiteX1" fmla="*/ 1190625 w 4300729"/>
                <a:gd name="connsiteY1" fmla="*/ 990600 h 4336841"/>
                <a:gd name="connsiteX2" fmla="*/ 1095375 w 4300729"/>
                <a:gd name="connsiteY2" fmla="*/ 1152525 h 4336841"/>
                <a:gd name="connsiteX3" fmla="*/ 1371600 w 4300729"/>
                <a:gd name="connsiteY3" fmla="*/ 1390650 h 4336841"/>
                <a:gd name="connsiteX4" fmla="*/ 1276350 w 4300729"/>
                <a:gd name="connsiteY4" fmla="*/ 1552575 h 4336841"/>
                <a:gd name="connsiteX5" fmla="*/ 1590675 w 4300729"/>
                <a:gd name="connsiteY5" fmla="*/ 1762125 h 4336841"/>
                <a:gd name="connsiteX6" fmla="*/ 1863090 w 4300729"/>
                <a:gd name="connsiteY6" fmla="*/ 1735455 h 4336841"/>
                <a:gd name="connsiteX7" fmla="*/ 1584960 w 4300729"/>
                <a:gd name="connsiteY7" fmla="*/ 2419350 h 4336841"/>
                <a:gd name="connsiteX8" fmla="*/ 2493645 w 4300729"/>
                <a:gd name="connsiteY8" fmla="*/ 2150745 h 4336841"/>
                <a:gd name="connsiteX9" fmla="*/ 2838450 w 4300729"/>
                <a:gd name="connsiteY9" fmla="*/ 2228850 h 4336841"/>
                <a:gd name="connsiteX10" fmla="*/ 4175760 w 4300729"/>
                <a:gd name="connsiteY10" fmla="*/ 3162300 h 4336841"/>
                <a:gd name="connsiteX11" fmla="*/ 3867150 w 4300729"/>
                <a:gd name="connsiteY11" fmla="*/ 3558540 h 4336841"/>
                <a:gd name="connsiteX12" fmla="*/ 3499485 w 4300729"/>
                <a:gd name="connsiteY12" fmla="*/ 3825240 h 4336841"/>
                <a:gd name="connsiteX13" fmla="*/ 3124200 w 4300729"/>
                <a:gd name="connsiteY13" fmla="*/ 4114800 h 4336841"/>
                <a:gd name="connsiteX14" fmla="*/ 2514600 w 4300729"/>
                <a:gd name="connsiteY14" fmla="*/ 4114800 h 4336841"/>
                <a:gd name="connsiteX15" fmla="*/ 2257425 w 4300729"/>
                <a:gd name="connsiteY15" fmla="*/ 3695700 h 4336841"/>
                <a:gd name="connsiteX16" fmla="*/ 1905000 w 4300729"/>
                <a:gd name="connsiteY16" fmla="*/ 3421380 h 4336841"/>
                <a:gd name="connsiteX17" fmla="*/ 1491615 w 4300729"/>
                <a:gd name="connsiteY17" fmla="*/ 3133725 h 4336841"/>
                <a:gd name="connsiteX18" fmla="*/ 1099185 w 4300729"/>
                <a:gd name="connsiteY18" fmla="*/ 3011805 h 4336841"/>
                <a:gd name="connsiteX19" fmla="*/ 933450 w 4300729"/>
                <a:gd name="connsiteY19" fmla="*/ 2733675 h 4336841"/>
                <a:gd name="connsiteX20" fmla="*/ 666750 w 4300729"/>
                <a:gd name="connsiteY20" fmla="*/ 2543175 h 4336841"/>
                <a:gd name="connsiteX21" fmla="*/ 581025 w 4300729"/>
                <a:gd name="connsiteY21" fmla="*/ 2676525 h 4336841"/>
                <a:gd name="connsiteX22" fmla="*/ 200025 w 4300729"/>
                <a:gd name="connsiteY22" fmla="*/ 2457450 h 4336841"/>
                <a:gd name="connsiteX0" fmla="*/ 0 w 4300729"/>
                <a:gd name="connsiteY0" fmla="*/ 0 h 4336841"/>
                <a:gd name="connsiteX1" fmla="*/ 1190625 w 4300729"/>
                <a:gd name="connsiteY1" fmla="*/ 990600 h 4336841"/>
                <a:gd name="connsiteX2" fmla="*/ 1095375 w 4300729"/>
                <a:gd name="connsiteY2" fmla="*/ 1152525 h 4336841"/>
                <a:gd name="connsiteX3" fmla="*/ 1371600 w 4300729"/>
                <a:gd name="connsiteY3" fmla="*/ 1390650 h 4336841"/>
                <a:gd name="connsiteX4" fmla="*/ 1276350 w 4300729"/>
                <a:gd name="connsiteY4" fmla="*/ 1552575 h 4336841"/>
                <a:gd name="connsiteX5" fmla="*/ 1590675 w 4300729"/>
                <a:gd name="connsiteY5" fmla="*/ 1762125 h 4336841"/>
                <a:gd name="connsiteX6" fmla="*/ 1863090 w 4300729"/>
                <a:gd name="connsiteY6" fmla="*/ 1735455 h 4336841"/>
                <a:gd name="connsiteX7" fmla="*/ 1584960 w 4300729"/>
                <a:gd name="connsiteY7" fmla="*/ 2419350 h 4336841"/>
                <a:gd name="connsiteX8" fmla="*/ 2493645 w 4300729"/>
                <a:gd name="connsiteY8" fmla="*/ 2150745 h 4336841"/>
                <a:gd name="connsiteX9" fmla="*/ 2838450 w 4300729"/>
                <a:gd name="connsiteY9" fmla="*/ 2228850 h 4336841"/>
                <a:gd name="connsiteX10" fmla="*/ 4175760 w 4300729"/>
                <a:gd name="connsiteY10" fmla="*/ 3162300 h 4336841"/>
                <a:gd name="connsiteX11" fmla="*/ 3867150 w 4300729"/>
                <a:gd name="connsiteY11" fmla="*/ 3558540 h 4336841"/>
                <a:gd name="connsiteX12" fmla="*/ 3499485 w 4300729"/>
                <a:gd name="connsiteY12" fmla="*/ 3825240 h 4336841"/>
                <a:gd name="connsiteX13" fmla="*/ 3124200 w 4300729"/>
                <a:gd name="connsiteY13" fmla="*/ 4114800 h 4336841"/>
                <a:gd name="connsiteX14" fmla="*/ 2514600 w 4300729"/>
                <a:gd name="connsiteY14" fmla="*/ 4114800 h 4336841"/>
                <a:gd name="connsiteX15" fmla="*/ 2257425 w 4300729"/>
                <a:gd name="connsiteY15" fmla="*/ 3695700 h 4336841"/>
                <a:gd name="connsiteX16" fmla="*/ 1905000 w 4300729"/>
                <a:gd name="connsiteY16" fmla="*/ 3421380 h 4336841"/>
                <a:gd name="connsiteX17" fmla="*/ 1491615 w 4300729"/>
                <a:gd name="connsiteY17" fmla="*/ 3133725 h 4336841"/>
                <a:gd name="connsiteX18" fmla="*/ 1099185 w 4300729"/>
                <a:gd name="connsiteY18" fmla="*/ 3011805 h 4336841"/>
                <a:gd name="connsiteX19" fmla="*/ 933450 w 4300729"/>
                <a:gd name="connsiteY19" fmla="*/ 2733675 h 4336841"/>
                <a:gd name="connsiteX20" fmla="*/ 666750 w 4300729"/>
                <a:gd name="connsiteY20" fmla="*/ 2543175 h 4336841"/>
                <a:gd name="connsiteX21" fmla="*/ 581025 w 4300729"/>
                <a:gd name="connsiteY21" fmla="*/ 2676525 h 4336841"/>
                <a:gd name="connsiteX22" fmla="*/ 200025 w 4300729"/>
                <a:gd name="connsiteY22" fmla="*/ 2457450 h 43368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4300729" h="4336841">
                  <a:moveTo>
                    <a:pt x="0" y="0"/>
                  </a:moveTo>
                  <a:lnTo>
                    <a:pt x="1190625" y="990600"/>
                  </a:lnTo>
                  <a:lnTo>
                    <a:pt x="1095375" y="1152525"/>
                  </a:lnTo>
                  <a:lnTo>
                    <a:pt x="1371600" y="1390650"/>
                  </a:lnTo>
                  <a:cubicBezTo>
                    <a:pt x="1343660" y="1424940"/>
                    <a:pt x="1330960" y="1468755"/>
                    <a:pt x="1276350" y="1552575"/>
                  </a:cubicBezTo>
                  <a:lnTo>
                    <a:pt x="1590675" y="1762125"/>
                  </a:lnTo>
                  <a:lnTo>
                    <a:pt x="1863090" y="1735455"/>
                  </a:lnTo>
                  <a:cubicBezTo>
                    <a:pt x="1779905" y="1943100"/>
                    <a:pt x="1500505" y="2352675"/>
                    <a:pt x="1584960" y="2419350"/>
                  </a:cubicBezTo>
                  <a:cubicBezTo>
                    <a:pt x="1848485" y="2598420"/>
                    <a:pt x="2131060" y="2545080"/>
                    <a:pt x="2493645" y="2150745"/>
                  </a:cubicBezTo>
                  <a:cubicBezTo>
                    <a:pt x="2632710" y="2167890"/>
                    <a:pt x="2667000" y="2194560"/>
                    <a:pt x="2838450" y="2228850"/>
                  </a:cubicBezTo>
                  <a:cubicBezTo>
                    <a:pt x="3365500" y="2581275"/>
                    <a:pt x="3705860" y="2830830"/>
                    <a:pt x="4175760" y="3162300"/>
                  </a:cubicBezTo>
                  <a:cubicBezTo>
                    <a:pt x="4492625" y="3402965"/>
                    <a:pt x="4138930" y="3763645"/>
                    <a:pt x="3867150" y="3558540"/>
                  </a:cubicBezTo>
                  <a:cubicBezTo>
                    <a:pt x="4075430" y="3846830"/>
                    <a:pt x="3731260" y="4053205"/>
                    <a:pt x="3499485" y="3825240"/>
                  </a:cubicBezTo>
                  <a:cubicBezTo>
                    <a:pt x="3655695" y="4135755"/>
                    <a:pt x="3339465" y="4251960"/>
                    <a:pt x="3124200" y="4114800"/>
                  </a:cubicBezTo>
                  <a:cubicBezTo>
                    <a:pt x="3195320" y="4331970"/>
                    <a:pt x="2860675" y="4480560"/>
                    <a:pt x="2514600" y="4114800"/>
                  </a:cubicBezTo>
                  <a:cubicBezTo>
                    <a:pt x="2600325" y="3889375"/>
                    <a:pt x="2466975" y="3663950"/>
                    <a:pt x="2257425" y="3695700"/>
                  </a:cubicBezTo>
                  <a:cubicBezTo>
                    <a:pt x="2286000" y="3454400"/>
                    <a:pt x="2052637" y="3331845"/>
                    <a:pt x="1905000" y="3421380"/>
                  </a:cubicBezTo>
                  <a:cubicBezTo>
                    <a:pt x="1963925" y="3231958"/>
                    <a:pt x="1637665" y="3032125"/>
                    <a:pt x="1491615" y="3133725"/>
                  </a:cubicBezTo>
                  <a:cubicBezTo>
                    <a:pt x="1548130" y="2995295"/>
                    <a:pt x="1286510" y="2834005"/>
                    <a:pt x="1099185" y="3011805"/>
                  </a:cubicBezTo>
                  <a:lnTo>
                    <a:pt x="933450" y="2733675"/>
                  </a:lnTo>
                  <a:lnTo>
                    <a:pt x="666750" y="2543175"/>
                  </a:lnTo>
                  <a:lnTo>
                    <a:pt x="581025" y="2676525"/>
                  </a:lnTo>
                  <a:lnTo>
                    <a:pt x="200025" y="2457450"/>
                  </a:lnTo>
                </a:path>
              </a:pathLst>
            </a:custGeom>
            <a:ln w="381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33" name="Freeform 5">
              <a:extLst>
                <a:ext uri="{FF2B5EF4-FFF2-40B4-BE49-F238E27FC236}">
                  <a16:creationId xmlns:a16="http://schemas.microsoft.com/office/drawing/2014/main" id="{227C12C1-2A95-4E3A-B11B-D247BF31D277}"/>
                </a:ext>
              </a:extLst>
            </p:cNvPr>
            <p:cNvSpPr/>
            <p:nvPr/>
          </p:nvSpPr>
          <p:spPr>
            <a:xfrm>
              <a:off x="2979453" y="4301052"/>
              <a:ext cx="1379276" cy="1206796"/>
            </a:xfrm>
            <a:custGeom>
              <a:avLst/>
              <a:gdLst>
                <a:gd name="connsiteX0" fmla="*/ 0 w 1381125"/>
                <a:gd name="connsiteY0" fmla="*/ 228600 h 1209675"/>
                <a:gd name="connsiteX1" fmla="*/ 285750 w 1381125"/>
                <a:gd name="connsiteY1" fmla="*/ 381000 h 1209675"/>
                <a:gd name="connsiteX2" fmla="*/ 581025 w 1381125"/>
                <a:gd name="connsiteY2" fmla="*/ 676275 h 1209675"/>
                <a:gd name="connsiteX3" fmla="*/ 847725 w 1381125"/>
                <a:gd name="connsiteY3" fmla="*/ 952500 h 1209675"/>
                <a:gd name="connsiteX4" fmla="*/ 1257300 w 1381125"/>
                <a:gd name="connsiteY4" fmla="*/ 1209675 h 1209675"/>
                <a:gd name="connsiteX5" fmla="*/ 1381125 w 1381125"/>
                <a:gd name="connsiteY5" fmla="*/ 828675 h 1209675"/>
                <a:gd name="connsiteX6" fmla="*/ 1123950 w 1381125"/>
                <a:gd name="connsiteY6" fmla="*/ 676275 h 1209675"/>
                <a:gd name="connsiteX7" fmla="*/ 838200 w 1381125"/>
                <a:gd name="connsiteY7" fmla="*/ 400050 h 1209675"/>
                <a:gd name="connsiteX8" fmla="*/ 447675 w 1381125"/>
                <a:gd name="connsiteY8" fmla="*/ 219075 h 1209675"/>
                <a:gd name="connsiteX9" fmla="*/ 114300 w 1381125"/>
                <a:gd name="connsiteY9" fmla="*/ 0 h 1209675"/>
                <a:gd name="connsiteX10" fmla="*/ 57150 w 1381125"/>
                <a:gd name="connsiteY10" fmla="*/ 247650 h 1209675"/>
                <a:gd name="connsiteX0" fmla="*/ 0 w 1381125"/>
                <a:gd name="connsiteY0" fmla="*/ 228600 h 1209675"/>
                <a:gd name="connsiteX1" fmla="*/ 285750 w 1381125"/>
                <a:gd name="connsiteY1" fmla="*/ 381000 h 1209675"/>
                <a:gd name="connsiteX2" fmla="*/ 581025 w 1381125"/>
                <a:gd name="connsiteY2" fmla="*/ 676275 h 1209675"/>
                <a:gd name="connsiteX3" fmla="*/ 847725 w 1381125"/>
                <a:gd name="connsiteY3" fmla="*/ 952500 h 1209675"/>
                <a:gd name="connsiteX4" fmla="*/ 1257300 w 1381125"/>
                <a:gd name="connsiteY4" fmla="*/ 1209675 h 1209675"/>
                <a:gd name="connsiteX5" fmla="*/ 1381125 w 1381125"/>
                <a:gd name="connsiteY5" fmla="*/ 828675 h 1209675"/>
                <a:gd name="connsiteX6" fmla="*/ 1123950 w 1381125"/>
                <a:gd name="connsiteY6" fmla="*/ 676275 h 1209675"/>
                <a:gd name="connsiteX7" fmla="*/ 838200 w 1381125"/>
                <a:gd name="connsiteY7" fmla="*/ 400050 h 1209675"/>
                <a:gd name="connsiteX8" fmla="*/ 447675 w 1381125"/>
                <a:gd name="connsiteY8" fmla="*/ 219075 h 1209675"/>
                <a:gd name="connsiteX9" fmla="*/ 114300 w 1381125"/>
                <a:gd name="connsiteY9" fmla="*/ 0 h 1209675"/>
                <a:gd name="connsiteX10" fmla="*/ 7620 w 1381125"/>
                <a:gd name="connsiteY10" fmla="*/ 224790 h 1209675"/>
                <a:gd name="connsiteX0" fmla="*/ 0 w 1381125"/>
                <a:gd name="connsiteY0" fmla="*/ 228600 h 1209675"/>
                <a:gd name="connsiteX1" fmla="*/ 285750 w 1381125"/>
                <a:gd name="connsiteY1" fmla="*/ 381000 h 1209675"/>
                <a:gd name="connsiteX2" fmla="*/ 581025 w 1381125"/>
                <a:gd name="connsiteY2" fmla="*/ 676275 h 1209675"/>
                <a:gd name="connsiteX3" fmla="*/ 847725 w 1381125"/>
                <a:gd name="connsiteY3" fmla="*/ 952500 h 1209675"/>
                <a:gd name="connsiteX4" fmla="*/ 1257300 w 1381125"/>
                <a:gd name="connsiteY4" fmla="*/ 1209675 h 1209675"/>
                <a:gd name="connsiteX5" fmla="*/ 1381125 w 1381125"/>
                <a:gd name="connsiteY5" fmla="*/ 828675 h 1209675"/>
                <a:gd name="connsiteX6" fmla="*/ 1123950 w 1381125"/>
                <a:gd name="connsiteY6" fmla="*/ 676275 h 1209675"/>
                <a:gd name="connsiteX7" fmla="*/ 838200 w 1381125"/>
                <a:gd name="connsiteY7" fmla="*/ 400050 h 1209675"/>
                <a:gd name="connsiteX8" fmla="*/ 447675 w 1381125"/>
                <a:gd name="connsiteY8" fmla="*/ 219075 h 1209675"/>
                <a:gd name="connsiteX9" fmla="*/ 114300 w 1381125"/>
                <a:gd name="connsiteY9" fmla="*/ 0 h 1209675"/>
                <a:gd name="connsiteX10" fmla="*/ 7620 w 1381125"/>
                <a:gd name="connsiteY10" fmla="*/ 194310 h 1209675"/>
                <a:gd name="connsiteX0" fmla="*/ 3810 w 1384935"/>
                <a:gd name="connsiteY0" fmla="*/ 228600 h 1209675"/>
                <a:gd name="connsiteX1" fmla="*/ 289560 w 1384935"/>
                <a:gd name="connsiteY1" fmla="*/ 381000 h 1209675"/>
                <a:gd name="connsiteX2" fmla="*/ 584835 w 1384935"/>
                <a:gd name="connsiteY2" fmla="*/ 676275 h 1209675"/>
                <a:gd name="connsiteX3" fmla="*/ 851535 w 1384935"/>
                <a:gd name="connsiteY3" fmla="*/ 952500 h 1209675"/>
                <a:gd name="connsiteX4" fmla="*/ 1261110 w 1384935"/>
                <a:gd name="connsiteY4" fmla="*/ 1209675 h 1209675"/>
                <a:gd name="connsiteX5" fmla="*/ 1384935 w 1384935"/>
                <a:gd name="connsiteY5" fmla="*/ 828675 h 1209675"/>
                <a:gd name="connsiteX6" fmla="*/ 1127760 w 1384935"/>
                <a:gd name="connsiteY6" fmla="*/ 676275 h 1209675"/>
                <a:gd name="connsiteX7" fmla="*/ 842010 w 1384935"/>
                <a:gd name="connsiteY7" fmla="*/ 400050 h 1209675"/>
                <a:gd name="connsiteX8" fmla="*/ 451485 w 1384935"/>
                <a:gd name="connsiteY8" fmla="*/ 219075 h 1209675"/>
                <a:gd name="connsiteX9" fmla="*/ 118110 w 1384935"/>
                <a:gd name="connsiteY9" fmla="*/ 0 h 1209675"/>
                <a:gd name="connsiteX10" fmla="*/ 0 w 1384935"/>
                <a:gd name="connsiteY10" fmla="*/ 236220 h 1209675"/>
                <a:gd name="connsiteX0" fmla="*/ 7620 w 1388745"/>
                <a:gd name="connsiteY0" fmla="*/ 228600 h 1209675"/>
                <a:gd name="connsiteX1" fmla="*/ 293370 w 1388745"/>
                <a:gd name="connsiteY1" fmla="*/ 381000 h 1209675"/>
                <a:gd name="connsiteX2" fmla="*/ 588645 w 1388745"/>
                <a:gd name="connsiteY2" fmla="*/ 676275 h 1209675"/>
                <a:gd name="connsiteX3" fmla="*/ 855345 w 1388745"/>
                <a:gd name="connsiteY3" fmla="*/ 952500 h 1209675"/>
                <a:gd name="connsiteX4" fmla="*/ 1264920 w 1388745"/>
                <a:gd name="connsiteY4" fmla="*/ 1209675 h 1209675"/>
                <a:gd name="connsiteX5" fmla="*/ 1388745 w 1388745"/>
                <a:gd name="connsiteY5" fmla="*/ 828675 h 1209675"/>
                <a:gd name="connsiteX6" fmla="*/ 1131570 w 1388745"/>
                <a:gd name="connsiteY6" fmla="*/ 676275 h 1209675"/>
                <a:gd name="connsiteX7" fmla="*/ 845820 w 1388745"/>
                <a:gd name="connsiteY7" fmla="*/ 400050 h 1209675"/>
                <a:gd name="connsiteX8" fmla="*/ 455295 w 1388745"/>
                <a:gd name="connsiteY8" fmla="*/ 219075 h 1209675"/>
                <a:gd name="connsiteX9" fmla="*/ 121920 w 1388745"/>
                <a:gd name="connsiteY9" fmla="*/ 0 h 1209675"/>
                <a:gd name="connsiteX10" fmla="*/ 0 w 1388745"/>
                <a:gd name="connsiteY10" fmla="*/ 201930 h 1209675"/>
                <a:gd name="connsiteX0" fmla="*/ 7620 w 1388745"/>
                <a:gd name="connsiteY0" fmla="*/ 228600 h 1209675"/>
                <a:gd name="connsiteX1" fmla="*/ 293370 w 1388745"/>
                <a:gd name="connsiteY1" fmla="*/ 381000 h 1209675"/>
                <a:gd name="connsiteX2" fmla="*/ 588645 w 1388745"/>
                <a:gd name="connsiteY2" fmla="*/ 676275 h 1209675"/>
                <a:gd name="connsiteX3" fmla="*/ 855345 w 1388745"/>
                <a:gd name="connsiteY3" fmla="*/ 952500 h 1209675"/>
                <a:gd name="connsiteX4" fmla="*/ 1264920 w 1388745"/>
                <a:gd name="connsiteY4" fmla="*/ 1209675 h 1209675"/>
                <a:gd name="connsiteX5" fmla="*/ 1388745 w 1388745"/>
                <a:gd name="connsiteY5" fmla="*/ 828675 h 1209675"/>
                <a:gd name="connsiteX6" fmla="*/ 1131570 w 1388745"/>
                <a:gd name="connsiteY6" fmla="*/ 676275 h 1209675"/>
                <a:gd name="connsiteX7" fmla="*/ 845820 w 1388745"/>
                <a:gd name="connsiteY7" fmla="*/ 400050 h 1209675"/>
                <a:gd name="connsiteX8" fmla="*/ 455295 w 1388745"/>
                <a:gd name="connsiteY8" fmla="*/ 219075 h 1209675"/>
                <a:gd name="connsiteX9" fmla="*/ 121920 w 1388745"/>
                <a:gd name="connsiteY9" fmla="*/ 0 h 1209675"/>
                <a:gd name="connsiteX10" fmla="*/ 0 w 1388745"/>
                <a:gd name="connsiteY10" fmla="*/ 201930 h 1209675"/>
                <a:gd name="connsiteX0" fmla="*/ 7620 w 1388745"/>
                <a:gd name="connsiteY0" fmla="*/ 228600 h 1209675"/>
                <a:gd name="connsiteX1" fmla="*/ 243840 w 1388745"/>
                <a:gd name="connsiteY1" fmla="*/ 377190 h 1209675"/>
                <a:gd name="connsiteX2" fmla="*/ 588645 w 1388745"/>
                <a:gd name="connsiteY2" fmla="*/ 676275 h 1209675"/>
                <a:gd name="connsiteX3" fmla="*/ 855345 w 1388745"/>
                <a:gd name="connsiteY3" fmla="*/ 952500 h 1209675"/>
                <a:gd name="connsiteX4" fmla="*/ 1264920 w 1388745"/>
                <a:gd name="connsiteY4" fmla="*/ 1209675 h 1209675"/>
                <a:gd name="connsiteX5" fmla="*/ 1388745 w 1388745"/>
                <a:gd name="connsiteY5" fmla="*/ 828675 h 1209675"/>
                <a:gd name="connsiteX6" fmla="*/ 1131570 w 1388745"/>
                <a:gd name="connsiteY6" fmla="*/ 676275 h 1209675"/>
                <a:gd name="connsiteX7" fmla="*/ 845820 w 1388745"/>
                <a:gd name="connsiteY7" fmla="*/ 400050 h 1209675"/>
                <a:gd name="connsiteX8" fmla="*/ 455295 w 1388745"/>
                <a:gd name="connsiteY8" fmla="*/ 219075 h 1209675"/>
                <a:gd name="connsiteX9" fmla="*/ 121920 w 1388745"/>
                <a:gd name="connsiteY9" fmla="*/ 0 h 1209675"/>
                <a:gd name="connsiteX10" fmla="*/ 0 w 1388745"/>
                <a:gd name="connsiteY10" fmla="*/ 201930 h 1209675"/>
                <a:gd name="connsiteX0" fmla="*/ 7620 w 1388745"/>
                <a:gd name="connsiteY0" fmla="*/ 228600 h 1209675"/>
                <a:gd name="connsiteX1" fmla="*/ 243840 w 1388745"/>
                <a:gd name="connsiteY1" fmla="*/ 377190 h 1209675"/>
                <a:gd name="connsiteX2" fmla="*/ 588645 w 1388745"/>
                <a:gd name="connsiteY2" fmla="*/ 676275 h 1209675"/>
                <a:gd name="connsiteX3" fmla="*/ 855345 w 1388745"/>
                <a:gd name="connsiteY3" fmla="*/ 952500 h 1209675"/>
                <a:gd name="connsiteX4" fmla="*/ 1264920 w 1388745"/>
                <a:gd name="connsiteY4" fmla="*/ 1209675 h 1209675"/>
                <a:gd name="connsiteX5" fmla="*/ 1388745 w 1388745"/>
                <a:gd name="connsiteY5" fmla="*/ 828675 h 1209675"/>
                <a:gd name="connsiteX6" fmla="*/ 1131570 w 1388745"/>
                <a:gd name="connsiteY6" fmla="*/ 676275 h 1209675"/>
                <a:gd name="connsiteX7" fmla="*/ 845820 w 1388745"/>
                <a:gd name="connsiteY7" fmla="*/ 400050 h 1209675"/>
                <a:gd name="connsiteX8" fmla="*/ 455295 w 1388745"/>
                <a:gd name="connsiteY8" fmla="*/ 219075 h 1209675"/>
                <a:gd name="connsiteX9" fmla="*/ 121920 w 1388745"/>
                <a:gd name="connsiteY9" fmla="*/ 0 h 1209675"/>
                <a:gd name="connsiteX10" fmla="*/ 0 w 1388745"/>
                <a:gd name="connsiteY10" fmla="*/ 201930 h 1209675"/>
                <a:gd name="connsiteX0" fmla="*/ 7620 w 1388745"/>
                <a:gd name="connsiteY0" fmla="*/ 228600 h 1209675"/>
                <a:gd name="connsiteX1" fmla="*/ 243840 w 1388745"/>
                <a:gd name="connsiteY1" fmla="*/ 377190 h 1209675"/>
                <a:gd name="connsiteX2" fmla="*/ 588645 w 1388745"/>
                <a:gd name="connsiteY2" fmla="*/ 676275 h 1209675"/>
                <a:gd name="connsiteX3" fmla="*/ 855345 w 1388745"/>
                <a:gd name="connsiteY3" fmla="*/ 952500 h 1209675"/>
                <a:gd name="connsiteX4" fmla="*/ 1264920 w 1388745"/>
                <a:gd name="connsiteY4" fmla="*/ 1209675 h 1209675"/>
                <a:gd name="connsiteX5" fmla="*/ 1388745 w 1388745"/>
                <a:gd name="connsiteY5" fmla="*/ 828675 h 1209675"/>
                <a:gd name="connsiteX6" fmla="*/ 1131570 w 1388745"/>
                <a:gd name="connsiteY6" fmla="*/ 676275 h 1209675"/>
                <a:gd name="connsiteX7" fmla="*/ 845820 w 1388745"/>
                <a:gd name="connsiteY7" fmla="*/ 400050 h 1209675"/>
                <a:gd name="connsiteX8" fmla="*/ 455295 w 1388745"/>
                <a:gd name="connsiteY8" fmla="*/ 219075 h 1209675"/>
                <a:gd name="connsiteX9" fmla="*/ 121920 w 1388745"/>
                <a:gd name="connsiteY9" fmla="*/ 0 h 1209675"/>
                <a:gd name="connsiteX10" fmla="*/ 0 w 1388745"/>
                <a:gd name="connsiteY10" fmla="*/ 201930 h 1209675"/>
                <a:gd name="connsiteX0" fmla="*/ 7620 w 1388745"/>
                <a:gd name="connsiteY0" fmla="*/ 228600 h 1209675"/>
                <a:gd name="connsiteX1" fmla="*/ 243840 w 1388745"/>
                <a:gd name="connsiteY1" fmla="*/ 377190 h 1209675"/>
                <a:gd name="connsiteX2" fmla="*/ 588645 w 1388745"/>
                <a:gd name="connsiteY2" fmla="*/ 676275 h 1209675"/>
                <a:gd name="connsiteX3" fmla="*/ 855345 w 1388745"/>
                <a:gd name="connsiteY3" fmla="*/ 952500 h 1209675"/>
                <a:gd name="connsiteX4" fmla="*/ 1264920 w 1388745"/>
                <a:gd name="connsiteY4" fmla="*/ 1209675 h 1209675"/>
                <a:gd name="connsiteX5" fmla="*/ 1388745 w 1388745"/>
                <a:gd name="connsiteY5" fmla="*/ 828675 h 1209675"/>
                <a:gd name="connsiteX6" fmla="*/ 1131570 w 1388745"/>
                <a:gd name="connsiteY6" fmla="*/ 676275 h 1209675"/>
                <a:gd name="connsiteX7" fmla="*/ 845820 w 1388745"/>
                <a:gd name="connsiteY7" fmla="*/ 400050 h 1209675"/>
                <a:gd name="connsiteX8" fmla="*/ 455295 w 1388745"/>
                <a:gd name="connsiteY8" fmla="*/ 219075 h 1209675"/>
                <a:gd name="connsiteX9" fmla="*/ 121920 w 1388745"/>
                <a:gd name="connsiteY9" fmla="*/ 0 h 1209675"/>
                <a:gd name="connsiteX10" fmla="*/ 0 w 1388745"/>
                <a:gd name="connsiteY10" fmla="*/ 201930 h 1209675"/>
                <a:gd name="connsiteX0" fmla="*/ 7620 w 1388745"/>
                <a:gd name="connsiteY0" fmla="*/ 228600 h 1209675"/>
                <a:gd name="connsiteX1" fmla="*/ 243840 w 1388745"/>
                <a:gd name="connsiteY1" fmla="*/ 377190 h 1209675"/>
                <a:gd name="connsiteX2" fmla="*/ 588645 w 1388745"/>
                <a:gd name="connsiteY2" fmla="*/ 676275 h 1209675"/>
                <a:gd name="connsiteX3" fmla="*/ 855345 w 1388745"/>
                <a:gd name="connsiteY3" fmla="*/ 952500 h 1209675"/>
                <a:gd name="connsiteX4" fmla="*/ 1264920 w 1388745"/>
                <a:gd name="connsiteY4" fmla="*/ 1209675 h 1209675"/>
                <a:gd name="connsiteX5" fmla="*/ 1388745 w 1388745"/>
                <a:gd name="connsiteY5" fmla="*/ 828675 h 1209675"/>
                <a:gd name="connsiteX6" fmla="*/ 1131570 w 1388745"/>
                <a:gd name="connsiteY6" fmla="*/ 676275 h 1209675"/>
                <a:gd name="connsiteX7" fmla="*/ 845820 w 1388745"/>
                <a:gd name="connsiteY7" fmla="*/ 400050 h 1209675"/>
                <a:gd name="connsiteX8" fmla="*/ 455295 w 1388745"/>
                <a:gd name="connsiteY8" fmla="*/ 219075 h 1209675"/>
                <a:gd name="connsiteX9" fmla="*/ 121920 w 1388745"/>
                <a:gd name="connsiteY9" fmla="*/ 0 h 1209675"/>
                <a:gd name="connsiteX10" fmla="*/ 0 w 1388745"/>
                <a:gd name="connsiteY10" fmla="*/ 201930 h 1209675"/>
                <a:gd name="connsiteX0" fmla="*/ 7620 w 1388745"/>
                <a:gd name="connsiteY0" fmla="*/ 228600 h 1209675"/>
                <a:gd name="connsiteX1" fmla="*/ 243840 w 1388745"/>
                <a:gd name="connsiteY1" fmla="*/ 377190 h 1209675"/>
                <a:gd name="connsiteX2" fmla="*/ 588645 w 1388745"/>
                <a:gd name="connsiteY2" fmla="*/ 676275 h 1209675"/>
                <a:gd name="connsiteX3" fmla="*/ 855345 w 1388745"/>
                <a:gd name="connsiteY3" fmla="*/ 952500 h 1209675"/>
                <a:gd name="connsiteX4" fmla="*/ 1264920 w 1388745"/>
                <a:gd name="connsiteY4" fmla="*/ 1209675 h 1209675"/>
                <a:gd name="connsiteX5" fmla="*/ 1388745 w 1388745"/>
                <a:gd name="connsiteY5" fmla="*/ 828675 h 1209675"/>
                <a:gd name="connsiteX6" fmla="*/ 1131570 w 1388745"/>
                <a:gd name="connsiteY6" fmla="*/ 676275 h 1209675"/>
                <a:gd name="connsiteX7" fmla="*/ 845820 w 1388745"/>
                <a:gd name="connsiteY7" fmla="*/ 400050 h 1209675"/>
                <a:gd name="connsiteX8" fmla="*/ 455295 w 1388745"/>
                <a:gd name="connsiteY8" fmla="*/ 219075 h 1209675"/>
                <a:gd name="connsiteX9" fmla="*/ 121920 w 1388745"/>
                <a:gd name="connsiteY9" fmla="*/ 0 h 1209675"/>
                <a:gd name="connsiteX10" fmla="*/ 0 w 1388745"/>
                <a:gd name="connsiteY10" fmla="*/ 201930 h 1209675"/>
                <a:gd name="connsiteX0" fmla="*/ 7620 w 1388745"/>
                <a:gd name="connsiteY0" fmla="*/ 228600 h 1209675"/>
                <a:gd name="connsiteX1" fmla="*/ 243840 w 1388745"/>
                <a:gd name="connsiteY1" fmla="*/ 377190 h 1209675"/>
                <a:gd name="connsiteX2" fmla="*/ 588645 w 1388745"/>
                <a:gd name="connsiteY2" fmla="*/ 676275 h 1209675"/>
                <a:gd name="connsiteX3" fmla="*/ 855345 w 1388745"/>
                <a:gd name="connsiteY3" fmla="*/ 952500 h 1209675"/>
                <a:gd name="connsiteX4" fmla="*/ 1264920 w 1388745"/>
                <a:gd name="connsiteY4" fmla="*/ 1209675 h 1209675"/>
                <a:gd name="connsiteX5" fmla="*/ 1388745 w 1388745"/>
                <a:gd name="connsiteY5" fmla="*/ 828675 h 1209675"/>
                <a:gd name="connsiteX6" fmla="*/ 1131570 w 1388745"/>
                <a:gd name="connsiteY6" fmla="*/ 676275 h 1209675"/>
                <a:gd name="connsiteX7" fmla="*/ 845820 w 1388745"/>
                <a:gd name="connsiteY7" fmla="*/ 400050 h 1209675"/>
                <a:gd name="connsiteX8" fmla="*/ 455295 w 1388745"/>
                <a:gd name="connsiteY8" fmla="*/ 219075 h 1209675"/>
                <a:gd name="connsiteX9" fmla="*/ 121920 w 1388745"/>
                <a:gd name="connsiteY9" fmla="*/ 0 h 1209675"/>
                <a:gd name="connsiteX10" fmla="*/ 0 w 1388745"/>
                <a:gd name="connsiteY10" fmla="*/ 201930 h 1209675"/>
                <a:gd name="connsiteX0" fmla="*/ 7620 w 1388745"/>
                <a:gd name="connsiteY0" fmla="*/ 228600 h 1209675"/>
                <a:gd name="connsiteX1" fmla="*/ 243840 w 1388745"/>
                <a:gd name="connsiteY1" fmla="*/ 377190 h 1209675"/>
                <a:gd name="connsiteX2" fmla="*/ 588645 w 1388745"/>
                <a:gd name="connsiteY2" fmla="*/ 676275 h 1209675"/>
                <a:gd name="connsiteX3" fmla="*/ 855345 w 1388745"/>
                <a:gd name="connsiteY3" fmla="*/ 952500 h 1209675"/>
                <a:gd name="connsiteX4" fmla="*/ 1264920 w 1388745"/>
                <a:gd name="connsiteY4" fmla="*/ 1209675 h 1209675"/>
                <a:gd name="connsiteX5" fmla="*/ 1388745 w 1388745"/>
                <a:gd name="connsiteY5" fmla="*/ 828675 h 1209675"/>
                <a:gd name="connsiteX6" fmla="*/ 1131570 w 1388745"/>
                <a:gd name="connsiteY6" fmla="*/ 676275 h 1209675"/>
                <a:gd name="connsiteX7" fmla="*/ 845820 w 1388745"/>
                <a:gd name="connsiteY7" fmla="*/ 400050 h 1209675"/>
                <a:gd name="connsiteX8" fmla="*/ 455295 w 1388745"/>
                <a:gd name="connsiteY8" fmla="*/ 219075 h 1209675"/>
                <a:gd name="connsiteX9" fmla="*/ 121920 w 1388745"/>
                <a:gd name="connsiteY9" fmla="*/ 0 h 1209675"/>
                <a:gd name="connsiteX10" fmla="*/ 0 w 1388745"/>
                <a:gd name="connsiteY10" fmla="*/ 201930 h 1209675"/>
                <a:gd name="connsiteX0" fmla="*/ 7620 w 1388745"/>
                <a:gd name="connsiteY0" fmla="*/ 228600 h 1106805"/>
                <a:gd name="connsiteX1" fmla="*/ 243840 w 1388745"/>
                <a:gd name="connsiteY1" fmla="*/ 377190 h 1106805"/>
                <a:gd name="connsiteX2" fmla="*/ 588645 w 1388745"/>
                <a:gd name="connsiteY2" fmla="*/ 676275 h 1106805"/>
                <a:gd name="connsiteX3" fmla="*/ 855345 w 1388745"/>
                <a:gd name="connsiteY3" fmla="*/ 952500 h 1106805"/>
                <a:gd name="connsiteX4" fmla="*/ 1268730 w 1388745"/>
                <a:gd name="connsiteY4" fmla="*/ 1106805 h 1106805"/>
                <a:gd name="connsiteX5" fmla="*/ 1388745 w 1388745"/>
                <a:gd name="connsiteY5" fmla="*/ 828675 h 1106805"/>
                <a:gd name="connsiteX6" fmla="*/ 1131570 w 1388745"/>
                <a:gd name="connsiteY6" fmla="*/ 676275 h 1106805"/>
                <a:gd name="connsiteX7" fmla="*/ 845820 w 1388745"/>
                <a:gd name="connsiteY7" fmla="*/ 400050 h 1106805"/>
                <a:gd name="connsiteX8" fmla="*/ 455295 w 1388745"/>
                <a:gd name="connsiteY8" fmla="*/ 219075 h 1106805"/>
                <a:gd name="connsiteX9" fmla="*/ 121920 w 1388745"/>
                <a:gd name="connsiteY9" fmla="*/ 0 h 1106805"/>
                <a:gd name="connsiteX10" fmla="*/ 0 w 1388745"/>
                <a:gd name="connsiteY10" fmla="*/ 201930 h 1106805"/>
                <a:gd name="connsiteX0" fmla="*/ 7620 w 1388745"/>
                <a:gd name="connsiteY0" fmla="*/ 228600 h 1161688"/>
                <a:gd name="connsiteX1" fmla="*/ 243840 w 1388745"/>
                <a:gd name="connsiteY1" fmla="*/ 377190 h 1161688"/>
                <a:gd name="connsiteX2" fmla="*/ 588645 w 1388745"/>
                <a:gd name="connsiteY2" fmla="*/ 676275 h 1161688"/>
                <a:gd name="connsiteX3" fmla="*/ 855345 w 1388745"/>
                <a:gd name="connsiteY3" fmla="*/ 952500 h 1161688"/>
                <a:gd name="connsiteX4" fmla="*/ 1268730 w 1388745"/>
                <a:gd name="connsiteY4" fmla="*/ 1106805 h 1161688"/>
                <a:gd name="connsiteX5" fmla="*/ 1388745 w 1388745"/>
                <a:gd name="connsiteY5" fmla="*/ 828675 h 1161688"/>
                <a:gd name="connsiteX6" fmla="*/ 1131570 w 1388745"/>
                <a:gd name="connsiteY6" fmla="*/ 676275 h 1161688"/>
                <a:gd name="connsiteX7" fmla="*/ 845820 w 1388745"/>
                <a:gd name="connsiteY7" fmla="*/ 400050 h 1161688"/>
                <a:gd name="connsiteX8" fmla="*/ 455295 w 1388745"/>
                <a:gd name="connsiteY8" fmla="*/ 219075 h 1161688"/>
                <a:gd name="connsiteX9" fmla="*/ 121920 w 1388745"/>
                <a:gd name="connsiteY9" fmla="*/ 0 h 1161688"/>
                <a:gd name="connsiteX10" fmla="*/ 0 w 1388745"/>
                <a:gd name="connsiteY10" fmla="*/ 201930 h 1161688"/>
                <a:gd name="connsiteX0" fmla="*/ 7620 w 1388745"/>
                <a:gd name="connsiteY0" fmla="*/ 228600 h 1161688"/>
                <a:gd name="connsiteX1" fmla="*/ 243840 w 1388745"/>
                <a:gd name="connsiteY1" fmla="*/ 377190 h 1161688"/>
                <a:gd name="connsiteX2" fmla="*/ 588645 w 1388745"/>
                <a:gd name="connsiteY2" fmla="*/ 676275 h 1161688"/>
                <a:gd name="connsiteX3" fmla="*/ 855345 w 1388745"/>
                <a:gd name="connsiteY3" fmla="*/ 952500 h 1161688"/>
                <a:gd name="connsiteX4" fmla="*/ 1268730 w 1388745"/>
                <a:gd name="connsiteY4" fmla="*/ 1106805 h 1161688"/>
                <a:gd name="connsiteX5" fmla="*/ 1388745 w 1388745"/>
                <a:gd name="connsiteY5" fmla="*/ 828675 h 1161688"/>
                <a:gd name="connsiteX6" fmla="*/ 1131570 w 1388745"/>
                <a:gd name="connsiteY6" fmla="*/ 676275 h 1161688"/>
                <a:gd name="connsiteX7" fmla="*/ 845820 w 1388745"/>
                <a:gd name="connsiteY7" fmla="*/ 400050 h 1161688"/>
                <a:gd name="connsiteX8" fmla="*/ 455295 w 1388745"/>
                <a:gd name="connsiteY8" fmla="*/ 219075 h 1161688"/>
                <a:gd name="connsiteX9" fmla="*/ 121920 w 1388745"/>
                <a:gd name="connsiteY9" fmla="*/ 0 h 1161688"/>
                <a:gd name="connsiteX10" fmla="*/ 0 w 1388745"/>
                <a:gd name="connsiteY10" fmla="*/ 201930 h 1161688"/>
                <a:gd name="connsiteX0" fmla="*/ 7620 w 1397320"/>
                <a:gd name="connsiteY0" fmla="*/ 228600 h 1161688"/>
                <a:gd name="connsiteX1" fmla="*/ 243840 w 1397320"/>
                <a:gd name="connsiteY1" fmla="*/ 377190 h 1161688"/>
                <a:gd name="connsiteX2" fmla="*/ 588645 w 1397320"/>
                <a:gd name="connsiteY2" fmla="*/ 676275 h 1161688"/>
                <a:gd name="connsiteX3" fmla="*/ 855345 w 1397320"/>
                <a:gd name="connsiteY3" fmla="*/ 952500 h 1161688"/>
                <a:gd name="connsiteX4" fmla="*/ 1268730 w 1397320"/>
                <a:gd name="connsiteY4" fmla="*/ 1106805 h 1161688"/>
                <a:gd name="connsiteX5" fmla="*/ 1388745 w 1397320"/>
                <a:gd name="connsiteY5" fmla="*/ 828675 h 1161688"/>
                <a:gd name="connsiteX6" fmla="*/ 1131570 w 1397320"/>
                <a:gd name="connsiteY6" fmla="*/ 676275 h 1161688"/>
                <a:gd name="connsiteX7" fmla="*/ 845820 w 1397320"/>
                <a:gd name="connsiteY7" fmla="*/ 400050 h 1161688"/>
                <a:gd name="connsiteX8" fmla="*/ 455295 w 1397320"/>
                <a:gd name="connsiteY8" fmla="*/ 219075 h 1161688"/>
                <a:gd name="connsiteX9" fmla="*/ 121920 w 1397320"/>
                <a:gd name="connsiteY9" fmla="*/ 0 h 1161688"/>
                <a:gd name="connsiteX10" fmla="*/ 0 w 1397320"/>
                <a:gd name="connsiteY10" fmla="*/ 201930 h 1161688"/>
                <a:gd name="connsiteX0" fmla="*/ 7620 w 1397320"/>
                <a:gd name="connsiteY0" fmla="*/ 228600 h 1161688"/>
                <a:gd name="connsiteX1" fmla="*/ 243840 w 1397320"/>
                <a:gd name="connsiteY1" fmla="*/ 377190 h 1161688"/>
                <a:gd name="connsiteX2" fmla="*/ 588645 w 1397320"/>
                <a:gd name="connsiteY2" fmla="*/ 676275 h 1161688"/>
                <a:gd name="connsiteX3" fmla="*/ 855345 w 1397320"/>
                <a:gd name="connsiteY3" fmla="*/ 952500 h 1161688"/>
                <a:gd name="connsiteX4" fmla="*/ 1268730 w 1397320"/>
                <a:gd name="connsiteY4" fmla="*/ 1106805 h 1161688"/>
                <a:gd name="connsiteX5" fmla="*/ 1388745 w 1397320"/>
                <a:gd name="connsiteY5" fmla="*/ 828675 h 1161688"/>
                <a:gd name="connsiteX6" fmla="*/ 1131570 w 1397320"/>
                <a:gd name="connsiteY6" fmla="*/ 676275 h 1161688"/>
                <a:gd name="connsiteX7" fmla="*/ 845820 w 1397320"/>
                <a:gd name="connsiteY7" fmla="*/ 400050 h 1161688"/>
                <a:gd name="connsiteX8" fmla="*/ 455295 w 1397320"/>
                <a:gd name="connsiteY8" fmla="*/ 219075 h 1161688"/>
                <a:gd name="connsiteX9" fmla="*/ 121920 w 1397320"/>
                <a:gd name="connsiteY9" fmla="*/ 0 h 1161688"/>
                <a:gd name="connsiteX10" fmla="*/ 0 w 1397320"/>
                <a:gd name="connsiteY10" fmla="*/ 201930 h 1161688"/>
                <a:gd name="connsiteX0" fmla="*/ 7620 w 1397320"/>
                <a:gd name="connsiteY0" fmla="*/ 228600 h 1161688"/>
                <a:gd name="connsiteX1" fmla="*/ 243840 w 1397320"/>
                <a:gd name="connsiteY1" fmla="*/ 377190 h 1161688"/>
                <a:gd name="connsiteX2" fmla="*/ 588645 w 1397320"/>
                <a:gd name="connsiteY2" fmla="*/ 676275 h 1161688"/>
                <a:gd name="connsiteX3" fmla="*/ 855345 w 1397320"/>
                <a:gd name="connsiteY3" fmla="*/ 952500 h 1161688"/>
                <a:gd name="connsiteX4" fmla="*/ 1268730 w 1397320"/>
                <a:gd name="connsiteY4" fmla="*/ 1106805 h 1161688"/>
                <a:gd name="connsiteX5" fmla="*/ 1388745 w 1397320"/>
                <a:gd name="connsiteY5" fmla="*/ 828675 h 1161688"/>
                <a:gd name="connsiteX6" fmla="*/ 1131570 w 1397320"/>
                <a:gd name="connsiteY6" fmla="*/ 676275 h 1161688"/>
                <a:gd name="connsiteX7" fmla="*/ 845820 w 1397320"/>
                <a:gd name="connsiteY7" fmla="*/ 400050 h 1161688"/>
                <a:gd name="connsiteX8" fmla="*/ 455295 w 1397320"/>
                <a:gd name="connsiteY8" fmla="*/ 219075 h 1161688"/>
                <a:gd name="connsiteX9" fmla="*/ 121920 w 1397320"/>
                <a:gd name="connsiteY9" fmla="*/ 0 h 1161688"/>
                <a:gd name="connsiteX10" fmla="*/ 0 w 1397320"/>
                <a:gd name="connsiteY10" fmla="*/ 201930 h 1161688"/>
                <a:gd name="connsiteX0" fmla="*/ 7620 w 1376446"/>
                <a:gd name="connsiteY0" fmla="*/ 228600 h 1161688"/>
                <a:gd name="connsiteX1" fmla="*/ 243840 w 1376446"/>
                <a:gd name="connsiteY1" fmla="*/ 377190 h 1161688"/>
                <a:gd name="connsiteX2" fmla="*/ 588645 w 1376446"/>
                <a:gd name="connsiteY2" fmla="*/ 676275 h 1161688"/>
                <a:gd name="connsiteX3" fmla="*/ 855345 w 1376446"/>
                <a:gd name="connsiteY3" fmla="*/ 952500 h 1161688"/>
                <a:gd name="connsiteX4" fmla="*/ 1268730 w 1376446"/>
                <a:gd name="connsiteY4" fmla="*/ 1106805 h 1161688"/>
                <a:gd name="connsiteX5" fmla="*/ 1365885 w 1376446"/>
                <a:gd name="connsiteY5" fmla="*/ 859155 h 1161688"/>
                <a:gd name="connsiteX6" fmla="*/ 1131570 w 1376446"/>
                <a:gd name="connsiteY6" fmla="*/ 676275 h 1161688"/>
                <a:gd name="connsiteX7" fmla="*/ 845820 w 1376446"/>
                <a:gd name="connsiteY7" fmla="*/ 400050 h 1161688"/>
                <a:gd name="connsiteX8" fmla="*/ 455295 w 1376446"/>
                <a:gd name="connsiteY8" fmla="*/ 219075 h 1161688"/>
                <a:gd name="connsiteX9" fmla="*/ 121920 w 1376446"/>
                <a:gd name="connsiteY9" fmla="*/ 0 h 1161688"/>
                <a:gd name="connsiteX10" fmla="*/ 0 w 1376446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31570 w 1365973"/>
                <a:gd name="connsiteY6" fmla="*/ 676275 h 1161688"/>
                <a:gd name="connsiteX7" fmla="*/ 845820 w 1365973"/>
                <a:gd name="connsiteY7" fmla="*/ 40005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31570 w 1365973"/>
                <a:gd name="connsiteY6" fmla="*/ 676275 h 1161688"/>
                <a:gd name="connsiteX7" fmla="*/ 845820 w 1365973"/>
                <a:gd name="connsiteY7" fmla="*/ 40005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31570 w 1365973"/>
                <a:gd name="connsiteY6" fmla="*/ 676275 h 1161688"/>
                <a:gd name="connsiteX7" fmla="*/ 845820 w 1365973"/>
                <a:gd name="connsiteY7" fmla="*/ 40005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31570 w 1365973"/>
                <a:gd name="connsiteY6" fmla="*/ 718185 h 1161688"/>
                <a:gd name="connsiteX7" fmla="*/ 845820 w 1365973"/>
                <a:gd name="connsiteY7" fmla="*/ 40005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31570 w 1365973"/>
                <a:gd name="connsiteY6" fmla="*/ 718185 h 1161688"/>
                <a:gd name="connsiteX7" fmla="*/ 845820 w 1365973"/>
                <a:gd name="connsiteY7" fmla="*/ 40005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31570 w 1365973"/>
                <a:gd name="connsiteY6" fmla="*/ 718185 h 1161688"/>
                <a:gd name="connsiteX7" fmla="*/ 845820 w 1365973"/>
                <a:gd name="connsiteY7" fmla="*/ 40005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845820 w 1365973"/>
                <a:gd name="connsiteY7" fmla="*/ 40005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845820 w 1365973"/>
                <a:gd name="connsiteY7" fmla="*/ 40005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815340 w 1365973"/>
                <a:gd name="connsiteY7" fmla="*/ 40767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815340 w 1365973"/>
                <a:gd name="connsiteY7" fmla="*/ 40767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62000 w 1365973"/>
                <a:gd name="connsiteY7" fmla="*/ 41910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62000 w 1365973"/>
                <a:gd name="connsiteY7" fmla="*/ 41910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62000 w 1365973"/>
                <a:gd name="connsiteY7" fmla="*/ 41910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62000 w 1365973"/>
                <a:gd name="connsiteY7" fmla="*/ 41910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62000 w 1365973"/>
                <a:gd name="connsiteY7" fmla="*/ 419100 h 1161688"/>
                <a:gd name="connsiteX8" fmla="*/ 455295 w 1365973"/>
                <a:gd name="connsiteY8" fmla="*/ 21907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62000 w 1365973"/>
                <a:gd name="connsiteY7" fmla="*/ 419100 h 1161688"/>
                <a:gd name="connsiteX8" fmla="*/ 440055 w 1365973"/>
                <a:gd name="connsiteY8" fmla="*/ 20383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04850 w 1365973"/>
                <a:gd name="connsiteY7" fmla="*/ 419100 h 1161688"/>
                <a:gd name="connsiteX8" fmla="*/ 440055 w 1365973"/>
                <a:gd name="connsiteY8" fmla="*/ 20383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04850 w 1365973"/>
                <a:gd name="connsiteY7" fmla="*/ 419100 h 1161688"/>
                <a:gd name="connsiteX8" fmla="*/ 440055 w 1365973"/>
                <a:gd name="connsiteY8" fmla="*/ 20383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04850 w 1365973"/>
                <a:gd name="connsiteY7" fmla="*/ 419100 h 1161688"/>
                <a:gd name="connsiteX8" fmla="*/ 421005 w 1365973"/>
                <a:gd name="connsiteY8" fmla="*/ 19621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04850 w 1365973"/>
                <a:gd name="connsiteY7" fmla="*/ 419100 h 1161688"/>
                <a:gd name="connsiteX8" fmla="*/ 421005 w 1365973"/>
                <a:gd name="connsiteY8" fmla="*/ 19621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04850 w 1365973"/>
                <a:gd name="connsiteY7" fmla="*/ 419100 h 1161688"/>
                <a:gd name="connsiteX8" fmla="*/ 421005 w 1365973"/>
                <a:gd name="connsiteY8" fmla="*/ 19621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04850 w 1365973"/>
                <a:gd name="connsiteY7" fmla="*/ 419100 h 1161688"/>
                <a:gd name="connsiteX8" fmla="*/ 371475 w 1365973"/>
                <a:gd name="connsiteY8" fmla="*/ 17716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28600 h 1161688"/>
                <a:gd name="connsiteX1" fmla="*/ 243840 w 1365973"/>
                <a:gd name="connsiteY1" fmla="*/ 377190 h 1161688"/>
                <a:gd name="connsiteX2" fmla="*/ 588645 w 1365973"/>
                <a:gd name="connsiteY2" fmla="*/ 676275 h 1161688"/>
                <a:gd name="connsiteX3" fmla="*/ 855345 w 1365973"/>
                <a:gd name="connsiteY3" fmla="*/ 952500 h 1161688"/>
                <a:gd name="connsiteX4" fmla="*/ 1268730 w 1365973"/>
                <a:gd name="connsiteY4" fmla="*/ 1106805 h 1161688"/>
                <a:gd name="connsiteX5" fmla="*/ 1365885 w 1365973"/>
                <a:gd name="connsiteY5" fmla="*/ 859155 h 1161688"/>
                <a:gd name="connsiteX6" fmla="*/ 1112520 w 1365973"/>
                <a:gd name="connsiteY6" fmla="*/ 702945 h 1161688"/>
                <a:gd name="connsiteX7" fmla="*/ 704850 w 1365973"/>
                <a:gd name="connsiteY7" fmla="*/ 419100 h 1161688"/>
                <a:gd name="connsiteX8" fmla="*/ 371475 w 1365973"/>
                <a:gd name="connsiteY8" fmla="*/ 177165 h 1161688"/>
                <a:gd name="connsiteX9" fmla="*/ 121920 w 1365973"/>
                <a:gd name="connsiteY9" fmla="*/ 0 h 1161688"/>
                <a:gd name="connsiteX10" fmla="*/ 0 w 1365973"/>
                <a:gd name="connsiteY10" fmla="*/ 201930 h 1161688"/>
                <a:gd name="connsiteX0" fmla="*/ 7620 w 1365973"/>
                <a:gd name="connsiteY0" fmla="*/ 251322 h 1184410"/>
                <a:gd name="connsiteX1" fmla="*/ 243840 w 1365973"/>
                <a:gd name="connsiteY1" fmla="*/ 399912 h 1184410"/>
                <a:gd name="connsiteX2" fmla="*/ 588645 w 1365973"/>
                <a:gd name="connsiteY2" fmla="*/ 698997 h 1184410"/>
                <a:gd name="connsiteX3" fmla="*/ 855345 w 1365973"/>
                <a:gd name="connsiteY3" fmla="*/ 975222 h 1184410"/>
                <a:gd name="connsiteX4" fmla="*/ 1268730 w 1365973"/>
                <a:gd name="connsiteY4" fmla="*/ 1129527 h 1184410"/>
                <a:gd name="connsiteX5" fmla="*/ 1365885 w 1365973"/>
                <a:gd name="connsiteY5" fmla="*/ 881877 h 1184410"/>
                <a:gd name="connsiteX6" fmla="*/ 1112520 w 1365973"/>
                <a:gd name="connsiteY6" fmla="*/ 725667 h 1184410"/>
                <a:gd name="connsiteX7" fmla="*/ 704850 w 1365973"/>
                <a:gd name="connsiteY7" fmla="*/ 441822 h 1184410"/>
                <a:gd name="connsiteX8" fmla="*/ 371475 w 1365973"/>
                <a:gd name="connsiteY8" fmla="*/ 199887 h 1184410"/>
                <a:gd name="connsiteX9" fmla="*/ 121920 w 1365973"/>
                <a:gd name="connsiteY9" fmla="*/ 22722 h 1184410"/>
                <a:gd name="connsiteX10" fmla="*/ 0 w 1365973"/>
                <a:gd name="connsiteY10" fmla="*/ 224652 h 1184410"/>
                <a:gd name="connsiteX0" fmla="*/ 7620 w 1365973"/>
                <a:gd name="connsiteY0" fmla="*/ 263643 h 1196731"/>
                <a:gd name="connsiteX1" fmla="*/ 243840 w 1365973"/>
                <a:gd name="connsiteY1" fmla="*/ 412233 h 1196731"/>
                <a:gd name="connsiteX2" fmla="*/ 588645 w 1365973"/>
                <a:gd name="connsiteY2" fmla="*/ 711318 h 1196731"/>
                <a:gd name="connsiteX3" fmla="*/ 855345 w 1365973"/>
                <a:gd name="connsiteY3" fmla="*/ 987543 h 1196731"/>
                <a:gd name="connsiteX4" fmla="*/ 1268730 w 1365973"/>
                <a:gd name="connsiteY4" fmla="*/ 1141848 h 1196731"/>
                <a:gd name="connsiteX5" fmla="*/ 1365885 w 1365973"/>
                <a:gd name="connsiteY5" fmla="*/ 894198 h 1196731"/>
                <a:gd name="connsiteX6" fmla="*/ 1112520 w 1365973"/>
                <a:gd name="connsiteY6" fmla="*/ 737988 h 1196731"/>
                <a:gd name="connsiteX7" fmla="*/ 704850 w 1365973"/>
                <a:gd name="connsiteY7" fmla="*/ 454143 h 1196731"/>
                <a:gd name="connsiteX8" fmla="*/ 371475 w 1365973"/>
                <a:gd name="connsiteY8" fmla="*/ 212208 h 1196731"/>
                <a:gd name="connsiteX9" fmla="*/ 121920 w 1365973"/>
                <a:gd name="connsiteY9" fmla="*/ 35043 h 1196731"/>
                <a:gd name="connsiteX10" fmla="*/ 0 w 1365973"/>
                <a:gd name="connsiteY10" fmla="*/ 236973 h 1196731"/>
                <a:gd name="connsiteX0" fmla="*/ 7620 w 1365973"/>
                <a:gd name="connsiteY0" fmla="*/ 263643 h 1196731"/>
                <a:gd name="connsiteX1" fmla="*/ 243840 w 1365973"/>
                <a:gd name="connsiteY1" fmla="*/ 412233 h 1196731"/>
                <a:gd name="connsiteX2" fmla="*/ 588645 w 1365973"/>
                <a:gd name="connsiteY2" fmla="*/ 711318 h 1196731"/>
                <a:gd name="connsiteX3" fmla="*/ 855345 w 1365973"/>
                <a:gd name="connsiteY3" fmla="*/ 987543 h 1196731"/>
                <a:gd name="connsiteX4" fmla="*/ 1268730 w 1365973"/>
                <a:gd name="connsiteY4" fmla="*/ 1141848 h 1196731"/>
                <a:gd name="connsiteX5" fmla="*/ 1365885 w 1365973"/>
                <a:gd name="connsiteY5" fmla="*/ 894198 h 1196731"/>
                <a:gd name="connsiteX6" fmla="*/ 1112520 w 1365973"/>
                <a:gd name="connsiteY6" fmla="*/ 737988 h 1196731"/>
                <a:gd name="connsiteX7" fmla="*/ 704850 w 1365973"/>
                <a:gd name="connsiteY7" fmla="*/ 454143 h 1196731"/>
                <a:gd name="connsiteX8" fmla="*/ 352425 w 1365973"/>
                <a:gd name="connsiteY8" fmla="*/ 212208 h 1196731"/>
                <a:gd name="connsiteX9" fmla="*/ 121920 w 1365973"/>
                <a:gd name="connsiteY9" fmla="*/ 35043 h 1196731"/>
                <a:gd name="connsiteX10" fmla="*/ 0 w 1365973"/>
                <a:gd name="connsiteY10" fmla="*/ 236973 h 1196731"/>
                <a:gd name="connsiteX0" fmla="*/ 1639 w 1379042"/>
                <a:gd name="connsiteY0" fmla="*/ 236973 h 1196731"/>
                <a:gd name="connsiteX1" fmla="*/ 256909 w 1379042"/>
                <a:gd name="connsiteY1" fmla="*/ 412233 h 1196731"/>
                <a:gd name="connsiteX2" fmla="*/ 601714 w 1379042"/>
                <a:gd name="connsiteY2" fmla="*/ 711318 h 1196731"/>
                <a:gd name="connsiteX3" fmla="*/ 868414 w 1379042"/>
                <a:gd name="connsiteY3" fmla="*/ 987543 h 1196731"/>
                <a:gd name="connsiteX4" fmla="*/ 1281799 w 1379042"/>
                <a:gd name="connsiteY4" fmla="*/ 1141848 h 1196731"/>
                <a:gd name="connsiteX5" fmla="*/ 1378954 w 1379042"/>
                <a:gd name="connsiteY5" fmla="*/ 894198 h 1196731"/>
                <a:gd name="connsiteX6" fmla="*/ 1125589 w 1379042"/>
                <a:gd name="connsiteY6" fmla="*/ 737988 h 1196731"/>
                <a:gd name="connsiteX7" fmla="*/ 717919 w 1379042"/>
                <a:gd name="connsiteY7" fmla="*/ 454143 h 1196731"/>
                <a:gd name="connsiteX8" fmla="*/ 365494 w 1379042"/>
                <a:gd name="connsiteY8" fmla="*/ 212208 h 1196731"/>
                <a:gd name="connsiteX9" fmla="*/ 134989 w 1379042"/>
                <a:gd name="connsiteY9" fmla="*/ 35043 h 1196731"/>
                <a:gd name="connsiteX10" fmla="*/ 13069 w 1379042"/>
                <a:gd name="connsiteY10" fmla="*/ 236973 h 1196731"/>
                <a:gd name="connsiteX0" fmla="*/ 1639 w 1379042"/>
                <a:gd name="connsiteY0" fmla="*/ 236973 h 1196731"/>
                <a:gd name="connsiteX1" fmla="*/ 256909 w 1379042"/>
                <a:gd name="connsiteY1" fmla="*/ 412233 h 1196731"/>
                <a:gd name="connsiteX2" fmla="*/ 601714 w 1379042"/>
                <a:gd name="connsiteY2" fmla="*/ 711318 h 1196731"/>
                <a:gd name="connsiteX3" fmla="*/ 868414 w 1379042"/>
                <a:gd name="connsiteY3" fmla="*/ 987543 h 1196731"/>
                <a:gd name="connsiteX4" fmla="*/ 1281799 w 1379042"/>
                <a:gd name="connsiteY4" fmla="*/ 1141848 h 1196731"/>
                <a:gd name="connsiteX5" fmla="*/ 1378954 w 1379042"/>
                <a:gd name="connsiteY5" fmla="*/ 894198 h 1196731"/>
                <a:gd name="connsiteX6" fmla="*/ 1125589 w 1379042"/>
                <a:gd name="connsiteY6" fmla="*/ 737988 h 1196731"/>
                <a:gd name="connsiteX7" fmla="*/ 717919 w 1379042"/>
                <a:gd name="connsiteY7" fmla="*/ 454143 h 1196731"/>
                <a:gd name="connsiteX8" fmla="*/ 365494 w 1379042"/>
                <a:gd name="connsiteY8" fmla="*/ 212208 h 1196731"/>
                <a:gd name="connsiteX9" fmla="*/ 134989 w 1379042"/>
                <a:gd name="connsiteY9" fmla="*/ 35043 h 1196731"/>
                <a:gd name="connsiteX10" fmla="*/ 1639 w 1379042"/>
                <a:gd name="connsiteY10" fmla="*/ 229353 h 1196731"/>
                <a:gd name="connsiteX0" fmla="*/ 1639 w 1379042"/>
                <a:gd name="connsiteY0" fmla="*/ 236973 h 1196731"/>
                <a:gd name="connsiteX1" fmla="*/ 256909 w 1379042"/>
                <a:gd name="connsiteY1" fmla="*/ 412233 h 1196731"/>
                <a:gd name="connsiteX2" fmla="*/ 601714 w 1379042"/>
                <a:gd name="connsiteY2" fmla="*/ 711318 h 1196731"/>
                <a:gd name="connsiteX3" fmla="*/ 868414 w 1379042"/>
                <a:gd name="connsiteY3" fmla="*/ 987543 h 1196731"/>
                <a:gd name="connsiteX4" fmla="*/ 1281799 w 1379042"/>
                <a:gd name="connsiteY4" fmla="*/ 1141848 h 1196731"/>
                <a:gd name="connsiteX5" fmla="*/ 1378954 w 1379042"/>
                <a:gd name="connsiteY5" fmla="*/ 894198 h 1196731"/>
                <a:gd name="connsiteX6" fmla="*/ 1125589 w 1379042"/>
                <a:gd name="connsiteY6" fmla="*/ 737988 h 1196731"/>
                <a:gd name="connsiteX7" fmla="*/ 717919 w 1379042"/>
                <a:gd name="connsiteY7" fmla="*/ 454143 h 1196731"/>
                <a:gd name="connsiteX8" fmla="*/ 365494 w 1379042"/>
                <a:gd name="connsiteY8" fmla="*/ 212208 h 1196731"/>
                <a:gd name="connsiteX9" fmla="*/ 134989 w 1379042"/>
                <a:gd name="connsiteY9" fmla="*/ 35043 h 1196731"/>
                <a:gd name="connsiteX10" fmla="*/ 1639 w 1379042"/>
                <a:gd name="connsiteY10" fmla="*/ 229353 h 1196731"/>
                <a:gd name="connsiteX0" fmla="*/ 1639 w 1379042"/>
                <a:gd name="connsiteY0" fmla="*/ 236973 h 1196731"/>
                <a:gd name="connsiteX1" fmla="*/ 256909 w 1379042"/>
                <a:gd name="connsiteY1" fmla="*/ 412233 h 1196731"/>
                <a:gd name="connsiteX2" fmla="*/ 601714 w 1379042"/>
                <a:gd name="connsiteY2" fmla="*/ 711318 h 1196731"/>
                <a:gd name="connsiteX3" fmla="*/ 868414 w 1379042"/>
                <a:gd name="connsiteY3" fmla="*/ 987543 h 1196731"/>
                <a:gd name="connsiteX4" fmla="*/ 1281799 w 1379042"/>
                <a:gd name="connsiteY4" fmla="*/ 1141848 h 1196731"/>
                <a:gd name="connsiteX5" fmla="*/ 1378954 w 1379042"/>
                <a:gd name="connsiteY5" fmla="*/ 894198 h 1196731"/>
                <a:gd name="connsiteX6" fmla="*/ 1125589 w 1379042"/>
                <a:gd name="connsiteY6" fmla="*/ 737988 h 1196731"/>
                <a:gd name="connsiteX7" fmla="*/ 717919 w 1379042"/>
                <a:gd name="connsiteY7" fmla="*/ 454143 h 1196731"/>
                <a:gd name="connsiteX8" fmla="*/ 365494 w 1379042"/>
                <a:gd name="connsiteY8" fmla="*/ 212208 h 1196731"/>
                <a:gd name="connsiteX9" fmla="*/ 134989 w 1379042"/>
                <a:gd name="connsiteY9" fmla="*/ 35043 h 1196731"/>
                <a:gd name="connsiteX10" fmla="*/ 1639 w 1379042"/>
                <a:gd name="connsiteY10" fmla="*/ 229353 h 1196731"/>
                <a:gd name="connsiteX11" fmla="*/ 1639 w 1379042"/>
                <a:gd name="connsiteY11" fmla="*/ 236973 h 1196731"/>
                <a:gd name="connsiteX0" fmla="*/ 2847 w 1380250"/>
                <a:gd name="connsiteY0" fmla="*/ 236973 h 1196731"/>
                <a:gd name="connsiteX1" fmla="*/ 258117 w 1380250"/>
                <a:gd name="connsiteY1" fmla="*/ 412233 h 1196731"/>
                <a:gd name="connsiteX2" fmla="*/ 602922 w 1380250"/>
                <a:gd name="connsiteY2" fmla="*/ 711318 h 1196731"/>
                <a:gd name="connsiteX3" fmla="*/ 869622 w 1380250"/>
                <a:gd name="connsiteY3" fmla="*/ 987543 h 1196731"/>
                <a:gd name="connsiteX4" fmla="*/ 1283007 w 1380250"/>
                <a:gd name="connsiteY4" fmla="*/ 1141848 h 1196731"/>
                <a:gd name="connsiteX5" fmla="*/ 1380162 w 1380250"/>
                <a:gd name="connsiteY5" fmla="*/ 894198 h 1196731"/>
                <a:gd name="connsiteX6" fmla="*/ 1126797 w 1380250"/>
                <a:gd name="connsiteY6" fmla="*/ 737988 h 1196731"/>
                <a:gd name="connsiteX7" fmla="*/ 719127 w 1380250"/>
                <a:gd name="connsiteY7" fmla="*/ 454143 h 1196731"/>
                <a:gd name="connsiteX8" fmla="*/ 366702 w 1380250"/>
                <a:gd name="connsiteY8" fmla="*/ 212208 h 1196731"/>
                <a:gd name="connsiteX9" fmla="*/ 136197 w 1380250"/>
                <a:gd name="connsiteY9" fmla="*/ 35043 h 1196731"/>
                <a:gd name="connsiteX10" fmla="*/ 2847 w 1380250"/>
                <a:gd name="connsiteY10" fmla="*/ 236973 h 1196731"/>
                <a:gd name="connsiteX0" fmla="*/ 1640 w 1379043"/>
                <a:gd name="connsiteY0" fmla="*/ 236973 h 1196731"/>
                <a:gd name="connsiteX1" fmla="*/ 256910 w 1379043"/>
                <a:gd name="connsiteY1" fmla="*/ 412233 h 1196731"/>
                <a:gd name="connsiteX2" fmla="*/ 601715 w 1379043"/>
                <a:gd name="connsiteY2" fmla="*/ 711318 h 1196731"/>
                <a:gd name="connsiteX3" fmla="*/ 868415 w 1379043"/>
                <a:gd name="connsiteY3" fmla="*/ 987543 h 1196731"/>
                <a:gd name="connsiteX4" fmla="*/ 1281800 w 1379043"/>
                <a:gd name="connsiteY4" fmla="*/ 1141848 h 1196731"/>
                <a:gd name="connsiteX5" fmla="*/ 1378955 w 1379043"/>
                <a:gd name="connsiteY5" fmla="*/ 894198 h 1196731"/>
                <a:gd name="connsiteX6" fmla="*/ 1125590 w 1379043"/>
                <a:gd name="connsiteY6" fmla="*/ 737988 h 1196731"/>
                <a:gd name="connsiteX7" fmla="*/ 717920 w 1379043"/>
                <a:gd name="connsiteY7" fmla="*/ 454143 h 1196731"/>
                <a:gd name="connsiteX8" fmla="*/ 365495 w 1379043"/>
                <a:gd name="connsiteY8" fmla="*/ 212208 h 1196731"/>
                <a:gd name="connsiteX9" fmla="*/ 134990 w 1379043"/>
                <a:gd name="connsiteY9" fmla="*/ 35043 h 1196731"/>
                <a:gd name="connsiteX10" fmla="*/ 1640 w 1379043"/>
                <a:gd name="connsiteY10" fmla="*/ 236973 h 1196731"/>
                <a:gd name="connsiteX0" fmla="*/ 17 w 1377420"/>
                <a:gd name="connsiteY0" fmla="*/ 236973 h 1196731"/>
                <a:gd name="connsiteX1" fmla="*/ 255287 w 1377420"/>
                <a:gd name="connsiteY1" fmla="*/ 412233 h 1196731"/>
                <a:gd name="connsiteX2" fmla="*/ 600092 w 1377420"/>
                <a:gd name="connsiteY2" fmla="*/ 711318 h 1196731"/>
                <a:gd name="connsiteX3" fmla="*/ 866792 w 1377420"/>
                <a:gd name="connsiteY3" fmla="*/ 987543 h 1196731"/>
                <a:gd name="connsiteX4" fmla="*/ 1280177 w 1377420"/>
                <a:gd name="connsiteY4" fmla="*/ 1141848 h 1196731"/>
                <a:gd name="connsiteX5" fmla="*/ 1377332 w 1377420"/>
                <a:gd name="connsiteY5" fmla="*/ 894198 h 1196731"/>
                <a:gd name="connsiteX6" fmla="*/ 1123967 w 1377420"/>
                <a:gd name="connsiteY6" fmla="*/ 737988 h 1196731"/>
                <a:gd name="connsiteX7" fmla="*/ 716297 w 1377420"/>
                <a:gd name="connsiteY7" fmla="*/ 454143 h 1196731"/>
                <a:gd name="connsiteX8" fmla="*/ 363872 w 1377420"/>
                <a:gd name="connsiteY8" fmla="*/ 212208 h 1196731"/>
                <a:gd name="connsiteX9" fmla="*/ 133367 w 1377420"/>
                <a:gd name="connsiteY9" fmla="*/ 35043 h 1196731"/>
                <a:gd name="connsiteX10" fmla="*/ 17 w 1377420"/>
                <a:gd name="connsiteY10" fmla="*/ 236973 h 1196731"/>
                <a:gd name="connsiteX0" fmla="*/ 3783 w 1381186"/>
                <a:gd name="connsiteY0" fmla="*/ 236973 h 1196731"/>
                <a:gd name="connsiteX1" fmla="*/ 259053 w 1381186"/>
                <a:gd name="connsiteY1" fmla="*/ 412233 h 1196731"/>
                <a:gd name="connsiteX2" fmla="*/ 603858 w 1381186"/>
                <a:gd name="connsiteY2" fmla="*/ 711318 h 1196731"/>
                <a:gd name="connsiteX3" fmla="*/ 870558 w 1381186"/>
                <a:gd name="connsiteY3" fmla="*/ 987543 h 1196731"/>
                <a:gd name="connsiteX4" fmla="*/ 1283943 w 1381186"/>
                <a:gd name="connsiteY4" fmla="*/ 1141848 h 1196731"/>
                <a:gd name="connsiteX5" fmla="*/ 1381098 w 1381186"/>
                <a:gd name="connsiteY5" fmla="*/ 894198 h 1196731"/>
                <a:gd name="connsiteX6" fmla="*/ 1127733 w 1381186"/>
                <a:gd name="connsiteY6" fmla="*/ 737988 h 1196731"/>
                <a:gd name="connsiteX7" fmla="*/ 720063 w 1381186"/>
                <a:gd name="connsiteY7" fmla="*/ 454143 h 1196731"/>
                <a:gd name="connsiteX8" fmla="*/ 367638 w 1381186"/>
                <a:gd name="connsiteY8" fmla="*/ 212208 h 1196731"/>
                <a:gd name="connsiteX9" fmla="*/ 137133 w 1381186"/>
                <a:gd name="connsiteY9" fmla="*/ 35043 h 1196731"/>
                <a:gd name="connsiteX10" fmla="*/ 3783 w 1381186"/>
                <a:gd name="connsiteY10" fmla="*/ 236973 h 1196731"/>
                <a:gd name="connsiteX0" fmla="*/ 4467 w 1381870"/>
                <a:gd name="connsiteY0" fmla="*/ 236973 h 1196731"/>
                <a:gd name="connsiteX1" fmla="*/ 259737 w 1381870"/>
                <a:gd name="connsiteY1" fmla="*/ 412233 h 1196731"/>
                <a:gd name="connsiteX2" fmla="*/ 604542 w 1381870"/>
                <a:gd name="connsiteY2" fmla="*/ 711318 h 1196731"/>
                <a:gd name="connsiteX3" fmla="*/ 871242 w 1381870"/>
                <a:gd name="connsiteY3" fmla="*/ 987543 h 1196731"/>
                <a:gd name="connsiteX4" fmla="*/ 1284627 w 1381870"/>
                <a:gd name="connsiteY4" fmla="*/ 1141848 h 1196731"/>
                <a:gd name="connsiteX5" fmla="*/ 1381782 w 1381870"/>
                <a:gd name="connsiteY5" fmla="*/ 894198 h 1196731"/>
                <a:gd name="connsiteX6" fmla="*/ 1128417 w 1381870"/>
                <a:gd name="connsiteY6" fmla="*/ 737988 h 1196731"/>
                <a:gd name="connsiteX7" fmla="*/ 720747 w 1381870"/>
                <a:gd name="connsiteY7" fmla="*/ 454143 h 1196731"/>
                <a:gd name="connsiteX8" fmla="*/ 368322 w 1381870"/>
                <a:gd name="connsiteY8" fmla="*/ 212208 h 1196731"/>
                <a:gd name="connsiteX9" fmla="*/ 137817 w 1381870"/>
                <a:gd name="connsiteY9" fmla="*/ 35043 h 1196731"/>
                <a:gd name="connsiteX10" fmla="*/ 4467 w 1381870"/>
                <a:gd name="connsiteY10" fmla="*/ 236973 h 1196731"/>
                <a:gd name="connsiteX0" fmla="*/ 4467 w 1381870"/>
                <a:gd name="connsiteY0" fmla="*/ 217026 h 1176784"/>
                <a:gd name="connsiteX1" fmla="*/ 259737 w 1381870"/>
                <a:gd name="connsiteY1" fmla="*/ 392286 h 1176784"/>
                <a:gd name="connsiteX2" fmla="*/ 604542 w 1381870"/>
                <a:gd name="connsiteY2" fmla="*/ 691371 h 1176784"/>
                <a:gd name="connsiteX3" fmla="*/ 871242 w 1381870"/>
                <a:gd name="connsiteY3" fmla="*/ 967596 h 1176784"/>
                <a:gd name="connsiteX4" fmla="*/ 1284627 w 1381870"/>
                <a:gd name="connsiteY4" fmla="*/ 1121901 h 1176784"/>
                <a:gd name="connsiteX5" fmla="*/ 1381782 w 1381870"/>
                <a:gd name="connsiteY5" fmla="*/ 874251 h 1176784"/>
                <a:gd name="connsiteX6" fmla="*/ 1128417 w 1381870"/>
                <a:gd name="connsiteY6" fmla="*/ 718041 h 1176784"/>
                <a:gd name="connsiteX7" fmla="*/ 720747 w 1381870"/>
                <a:gd name="connsiteY7" fmla="*/ 434196 h 1176784"/>
                <a:gd name="connsiteX8" fmla="*/ 368322 w 1381870"/>
                <a:gd name="connsiteY8" fmla="*/ 192261 h 1176784"/>
                <a:gd name="connsiteX9" fmla="*/ 137817 w 1381870"/>
                <a:gd name="connsiteY9" fmla="*/ 15096 h 1176784"/>
                <a:gd name="connsiteX10" fmla="*/ 4467 w 1381870"/>
                <a:gd name="connsiteY10" fmla="*/ 217026 h 1176784"/>
                <a:gd name="connsiteX0" fmla="*/ 4825 w 1382228"/>
                <a:gd name="connsiteY0" fmla="*/ 236461 h 1196219"/>
                <a:gd name="connsiteX1" fmla="*/ 260095 w 1382228"/>
                <a:gd name="connsiteY1" fmla="*/ 411721 h 1196219"/>
                <a:gd name="connsiteX2" fmla="*/ 604900 w 1382228"/>
                <a:gd name="connsiteY2" fmla="*/ 710806 h 1196219"/>
                <a:gd name="connsiteX3" fmla="*/ 871600 w 1382228"/>
                <a:gd name="connsiteY3" fmla="*/ 987031 h 1196219"/>
                <a:gd name="connsiteX4" fmla="*/ 1284985 w 1382228"/>
                <a:gd name="connsiteY4" fmla="*/ 1141336 h 1196219"/>
                <a:gd name="connsiteX5" fmla="*/ 1382140 w 1382228"/>
                <a:gd name="connsiteY5" fmla="*/ 893686 h 1196219"/>
                <a:gd name="connsiteX6" fmla="*/ 1128775 w 1382228"/>
                <a:gd name="connsiteY6" fmla="*/ 737476 h 1196219"/>
                <a:gd name="connsiteX7" fmla="*/ 721105 w 1382228"/>
                <a:gd name="connsiteY7" fmla="*/ 453631 h 1196219"/>
                <a:gd name="connsiteX8" fmla="*/ 368680 w 1382228"/>
                <a:gd name="connsiteY8" fmla="*/ 211696 h 1196219"/>
                <a:gd name="connsiteX9" fmla="*/ 130555 w 1382228"/>
                <a:gd name="connsiteY9" fmla="*/ 11671 h 1196219"/>
                <a:gd name="connsiteX10" fmla="*/ 4825 w 1382228"/>
                <a:gd name="connsiteY10" fmla="*/ 236461 h 1196219"/>
                <a:gd name="connsiteX0" fmla="*/ 5218 w 1382621"/>
                <a:gd name="connsiteY0" fmla="*/ 236461 h 1196219"/>
                <a:gd name="connsiteX1" fmla="*/ 260488 w 1382621"/>
                <a:gd name="connsiteY1" fmla="*/ 411721 h 1196219"/>
                <a:gd name="connsiteX2" fmla="*/ 605293 w 1382621"/>
                <a:gd name="connsiteY2" fmla="*/ 710806 h 1196219"/>
                <a:gd name="connsiteX3" fmla="*/ 871993 w 1382621"/>
                <a:gd name="connsiteY3" fmla="*/ 987031 h 1196219"/>
                <a:gd name="connsiteX4" fmla="*/ 1285378 w 1382621"/>
                <a:gd name="connsiteY4" fmla="*/ 1141336 h 1196219"/>
                <a:gd name="connsiteX5" fmla="*/ 1382533 w 1382621"/>
                <a:gd name="connsiteY5" fmla="*/ 893686 h 1196219"/>
                <a:gd name="connsiteX6" fmla="*/ 1129168 w 1382621"/>
                <a:gd name="connsiteY6" fmla="*/ 737476 h 1196219"/>
                <a:gd name="connsiteX7" fmla="*/ 721498 w 1382621"/>
                <a:gd name="connsiteY7" fmla="*/ 453631 h 1196219"/>
                <a:gd name="connsiteX8" fmla="*/ 369073 w 1382621"/>
                <a:gd name="connsiteY8" fmla="*/ 211696 h 1196219"/>
                <a:gd name="connsiteX9" fmla="*/ 130948 w 1382621"/>
                <a:gd name="connsiteY9" fmla="*/ 11671 h 1196219"/>
                <a:gd name="connsiteX10" fmla="*/ 5218 w 1382621"/>
                <a:gd name="connsiteY10" fmla="*/ 236461 h 1196219"/>
                <a:gd name="connsiteX0" fmla="*/ 5218 w 1382621"/>
                <a:gd name="connsiteY0" fmla="*/ 244278 h 1204036"/>
                <a:gd name="connsiteX1" fmla="*/ 260488 w 1382621"/>
                <a:gd name="connsiteY1" fmla="*/ 419538 h 1204036"/>
                <a:gd name="connsiteX2" fmla="*/ 605293 w 1382621"/>
                <a:gd name="connsiteY2" fmla="*/ 718623 h 1204036"/>
                <a:gd name="connsiteX3" fmla="*/ 871993 w 1382621"/>
                <a:gd name="connsiteY3" fmla="*/ 994848 h 1204036"/>
                <a:gd name="connsiteX4" fmla="*/ 1285378 w 1382621"/>
                <a:gd name="connsiteY4" fmla="*/ 1149153 h 1204036"/>
                <a:gd name="connsiteX5" fmla="*/ 1382533 w 1382621"/>
                <a:gd name="connsiteY5" fmla="*/ 901503 h 1204036"/>
                <a:gd name="connsiteX6" fmla="*/ 1129168 w 1382621"/>
                <a:gd name="connsiteY6" fmla="*/ 745293 h 1204036"/>
                <a:gd name="connsiteX7" fmla="*/ 721498 w 1382621"/>
                <a:gd name="connsiteY7" fmla="*/ 461448 h 1204036"/>
                <a:gd name="connsiteX8" fmla="*/ 369073 w 1382621"/>
                <a:gd name="connsiteY8" fmla="*/ 219513 h 1204036"/>
                <a:gd name="connsiteX9" fmla="*/ 130948 w 1382621"/>
                <a:gd name="connsiteY9" fmla="*/ 19488 h 1204036"/>
                <a:gd name="connsiteX10" fmla="*/ 5218 w 1382621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19206 w 1380329"/>
                <a:gd name="connsiteY7" fmla="*/ 46144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19206 w 1380329"/>
                <a:gd name="connsiteY7" fmla="*/ 46144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19206 w 1380329"/>
                <a:gd name="connsiteY7" fmla="*/ 46144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19206 w 1380329"/>
                <a:gd name="connsiteY7" fmla="*/ 46144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19206 w 1380329"/>
                <a:gd name="connsiteY7" fmla="*/ 46144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19206 w 1380329"/>
                <a:gd name="connsiteY7" fmla="*/ 46144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19206 w 1380329"/>
                <a:gd name="connsiteY7" fmla="*/ 46144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19206 w 1380329"/>
                <a:gd name="connsiteY7" fmla="*/ 46144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19206 w 1380329"/>
                <a:gd name="connsiteY7" fmla="*/ 46144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80166 w 1380329"/>
                <a:gd name="connsiteY7" fmla="*/ 48430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80166 w 1380329"/>
                <a:gd name="connsiteY7" fmla="*/ 48430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80166 w 1380329"/>
                <a:gd name="connsiteY7" fmla="*/ 48430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80166 w 1380329"/>
                <a:gd name="connsiteY7" fmla="*/ 48430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80166 w 1380329"/>
                <a:gd name="connsiteY7" fmla="*/ 48430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80166 w 1380329"/>
                <a:gd name="connsiteY7" fmla="*/ 48430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2926 w 1380329"/>
                <a:gd name="connsiteY0" fmla="*/ 244278 h 1204036"/>
                <a:gd name="connsiteX1" fmla="*/ 258196 w 1380329"/>
                <a:gd name="connsiteY1" fmla="*/ 419538 h 1204036"/>
                <a:gd name="connsiteX2" fmla="*/ 603001 w 1380329"/>
                <a:gd name="connsiteY2" fmla="*/ 718623 h 1204036"/>
                <a:gd name="connsiteX3" fmla="*/ 869701 w 1380329"/>
                <a:gd name="connsiteY3" fmla="*/ 994848 h 1204036"/>
                <a:gd name="connsiteX4" fmla="*/ 1283086 w 1380329"/>
                <a:gd name="connsiteY4" fmla="*/ 1149153 h 1204036"/>
                <a:gd name="connsiteX5" fmla="*/ 1380241 w 1380329"/>
                <a:gd name="connsiteY5" fmla="*/ 901503 h 1204036"/>
                <a:gd name="connsiteX6" fmla="*/ 1126876 w 1380329"/>
                <a:gd name="connsiteY6" fmla="*/ 745293 h 1204036"/>
                <a:gd name="connsiteX7" fmla="*/ 780166 w 1380329"/>
                <a:gd name="connsiteY7" fmla="*/ 484308 h 1204036"/>
                <a:gd name="connsiteX8" fmla="*/ 366781 w 1380329"/>
                <a:gd name="connsiteY8" fmla="*/ 219513 h 1204036"/>
                <a:gd name="connsiteX9" fmla="*/ 128656 w 1380329"/>
                <a:gd name="connsiteY9" fmla="*/ 19488 h 1204036"/>
                <a:gd name="connsiteX10" fmla="*/ 2926 w 1380329"/>
                <a:gd name="connsiteY10" fmla="*/ 244278 h 1204036"/>
                <a:gd name="connsiteX0" fmla="*/ 1873 w 1379276"/>
                <a:gd name="connsiteY0" fmla="*/ 244278 h 1204036"/>
                <a:gd name="connsiteX1" fmla="*/ 257143 w 1379276"/>
                <a:gd name="connsiteY1" fmla="*/ 419538 h 1204036"/>
                <a:gd name="connsiteX2" fmla="*/ 601948 w 1379276"/>
                <a:gd name="connsiteY2" fmla="*/ 718623 h 1204036"/>
                <a:gd name="connsiteX3" fmla="*/ 868648 w 1379276"/>
                <a:gd name="connsiteY3" fmla="*/ 994848 h 1204036"/>
                <a:gd name="connsiteX4" fmla="*/ 1282033 w 1379276"/>
                <a:gd name="connsiteY4" fmla="*/ 1149153 h 1204036"/>
                <a:gd name="connsiteX5" fmla="*/ 1379188 w 1379276"/>
                <a:gd name="connsiteY5" fmla="*/ 901503 h 1204036"/>
                <a:gd name="connsiteX6" fmla="*/ 1125823 w 1379276"/>
                <a:gd name="connsiteY6" fmla="*/ 745293 h 1204036"/>
                <a:gd name="connsiteX7" fmla="*/ 779113 w 1379276"/>
                <a:gd name="connsiteY7" fmla="*/ 484308 h 1204036"/>
                <a:gd name="connsiteX8" fmla="*/ 365728 w 1379276"/>
                <a:gd name="connsiteY8" fmla="*/ 219513 h 1204036"/>
                <a:gd name="connsiteX9" fmla="*/ 127603 w 1379276"/>
                <a:gd name="connsiteY9" fmla="*/ 19488 h 1204036"/>
                <a:gd name="connsiteX10" fmla="*/ 1873 w 1379276"/>
                <a:gd name="connsiteY10" fmla="*/ 244278 h 1204036"/>
                <a:gd name="connsiteX0" fmla="*/ 1873 w 1379276"/>
                <a:gd name="connsiteY0" fmla="*/ 244278 h 1204036"/>
                <a:gd name="connsiteX1" fmla="*/ 257143 w 1379276"/>
                <a:gd name="connsiteY1" fmla="*/ 419538 h 1204036"/>
                <a:gd name="connsiteX2" fmla="*/ 601948 w 1379276"/>
                <a:gd name="connsiteY2" fmla="*/ 718623 h 1204036"/>
                <a:gd name="connsiteX3" fmla="*/ 910558 w 1379276"/>
                <a:gd name="connsiteY3" fmla="*/ 994848 h 1204036"/>
                <a:gd name="connsiteX4" fmla="*/ 1282033 w 1379276"/>
                <a:gd name="connsiteY4" fmla="*/ 1149153 h 1204036"/>
                <a:gd name="connsiteX5" fmla="*/ 1379188 w 1379276"/>
                <a:gd name="connsiteY5" fmla="*/ 901503 h 1204036"/>
                <a:gd name="connsiteX6" fmla="*/ 1125823 w 1379276"/>
                <a:gd name="connsiteY6" fmla="*/ 745293 h 1204036"/>
                <a:gd name="connsiteX7" fmla="*/ 779113 w 1379276"/>
                <a:gd name="connsiteY7" fmla="*/ 484308 h 1204036"/>
                <a:gd name="connsiteX8" fmla="*/ 365728 w 1379276"/>
                <a:gd name="connsiteY8" fmla="*/ 219513 h 1204036"/>
                <a:gd name="connsiteX9" fmla="*/ 127603 w 1379276"/>
                <a:gd name="connsiteY9" fmla="*/ 19488 h 1204036"/>
                <a:gd name="connsiteX10" fmla="*/ 1873 w 1379276"/>
                <a:gd name="connsiteY10" fmla="*/ 244278 h 1204036"/>
                <a:gd name="connsiteX0" fmla="*/ 1873 w 1379276"/>
                <a:gd name="connsiteY0" fmla="*/ 244278 h 1206796"/>
                <a:gd name="connsiteX1" fmla="*/ 257143 w 1379276"/>
                <a:gd name="connsiteY1" fmla="*/ 419538 h 1206796"/>
                <a:gd name="connsiteX2" fmla="*/ 601948 w 1379276"/>
                <a:gd name="connsiteY2" fmla="*/ 718623 h 1206796"/>
                <a:gd name="connsiteX3" fmla="*/ 910558 w 1379276"/>
                <a:gd name="connsiteY3" fmla="*/ 994848 h 1206796"/>
                <a:gd name="connsiteX4" fmla="*/ 1282033 w 1379276"/>
                <a:gd name="connsiteY4" fmla="*/ 1149153 h 1206796"/>
                <a:gd name="connsiteX5" fmla="*/ 1379188 w 1379276"/>
                <a:gd name="connsiteY5" fmla="*/ 901503 h 1206796"/>
                <a:gd name="connsiteX6" fmla="*/ 1125823 w 1379276"/>
                <a:gd name="connsiteY6" fmla="*/ 745293 h 1206796"/>
                <a:gd name="connsiteX7" fmla="*/ 779113 w 1379276"/>
                <a:gd name="connsiteY7" fmla="*/ 484308 h 1206796"/>
                <a:gd name="connsiteX8" fmla="*/ 365728 w 1379276"/>
                <a:gd name="connsiteY8" fmla="*/ 219513 h 1206796"/>
                <a:gd name="connsiteX9" fmla="*/ 127603 w 1379276"/>
                <a:gd name="connsiteY9" fmla="*/ 19488 h 1206796"/>
                <a:gd name="connsiteX10" fmla="*/ 1873 w 1379276"/>
                <a:gd name="connsiteY10" fmla="*/ 244278 h 1206796"/>
                <a:gd name="connsiteX0" fmla="*/ 1873 w 1379276"/>
                <a:gd name="connsiteY0" fmla="*/ 244278 h 1206796"/>
                <a:gd name="connsiteX1" fmla="*/ 257143 w 1379276"/>
                <a:gd name="connsiteY1" fmla="*/ 419538 h 1206796"/>
                <a:gd name="connsiteX2" fmla="*/ 601948 w 1379276"/>
                <a:gd name="connsiteY2" fmla="*/ 718623 h 1206796"/>
                <a:gd name="connsiteX3" fmla="*/ 910558 w 1379276"/>
                <a:gd name="connsiteY3" fmla="*/ 994848 h 1206796"/>
                <a:gd name="connsiteX4" fmla="*/ 1282033 w 1379276"/>
                <a:gd name="connsiteY4" fmla="*/ 1149153 h 1206796"/>
                <a:gd name="connsiteX5" fmla="*/ 1379188 w 1379276"/>
                <a:gd name="connsiteY5" fmla="*/ 901503 h 1206796"/>
                <a:gd name="connsiteX6" fmla="*/ 1125823 w 1379276"/>
                <a:gd name="connsiteY6" fmla="*/ 745293 h 1206796"/>
                <a:gd name="connsiteX7" fmla="*/ 779113 w 1379276"/>
                <a:gd name="connsiteY7" fmla="*/ 484308 h 1206796"/>
                <a:gd name="connsiteX8" fmla="*/ 365728 w 1379276"/>
                <a:gd name="connsiteY8" fmla="*/ 219513 h 1206796"/>
                <a:gd name="connsiteX9" fmla="*/ 127603 w 1379276"/>
                <a:gd name="connsiteY9" fmla="*/ 19488 h 1206796"/>
                <a:gd name="connsiteX10" fmla="*/ 1873 w 1379276"/>
                <a:gd name="connsiteY10" fmla="*/ 244278 h 1206796"/>
                <a:gd name="connsiteX0" fmla="*/ 1873 w 1379276"/>
                <a:gd name="connsiteY0" fmla="*/ 244278 h 1206796"/>
                <a:gd name="connsiteX1" fmla="*/ 257143 w 1379276"/>
                <a:gd name="connsiteY1" fmla="*/ 419538 h 1206796"/>
                <a:gd name="connsiteX2" fmla="*/ 601948 w 1379276"/>
                <a:gd name="connsiteY2" fmla="*/ 718623 h 1206796"/>
                <a:gd name="connsiteX3" fmla="*/ 910558 w 1379276"/>
                <a:gd name="connsiteY3" fmla="*/ 994848 h 1206796"/>
                <a:gd name="connsiteX4" fmla="*/ 1282033 w 1379276"/>
                <a:gd name="connsiteY4" fmla="*/ 1149153 h 1206796"/>
                <a:gd name="connsiteX5" fmla="*/ 1379188 w 1379276"/>
                <a:gd name="connsiteY5" fmla="*/ 901503 h 1206796"/>
                <a:gd name="connsiteX6" fmla="*/ 1125823 w 1379276"/>
                <a:gd name="connsiteY6" fmla="*/ 745293 h 1206796"/>
                <a:gd name="connsiteX7" fmla="*/ 779113 w 1379276"/>
                <a:gd name="connsiteY7" fmla="*/ 484308 h 1206796"/>
                <a:gd name="connsiteX8" fmla="*/ 365728 w 1379276"/>
                <a:gd name="connsiteY8" fmla="*/ 219513 h 1206796"/>
                <a:gd name="connsiteX9" fmla="*/ 127603 w 1379276"/>
                <a:gd name="connsiteY9" fmla="*/ 19488 h 1206796"/>
                <a:gd name="connsiteX10" fmla="*/ 1873 w 1379276"/>
                <a:gd name="connsiteY10" fmla="*/ 244278 h 1206796"/>
                <a:gd name="connsiteX0" fmla="*/ 1873 w 1379276"/>
                <a:gd name="connsiteY0" fmla="*/ 244278 h 1206796"/>
                <a:gd name="connsiteX1" fmla="*/ 257143 w 1379276"/>
                <a:gd name="connsiteY1" fmla="*/ 419538 h 1206796"/>
                <a:gd name="connsiteX2" fmla="*/ 601948 w 1379276"/>
                <a:gd name="connsiteY2" fmla="*/ 718623 h 1206796"/>
                <a:gd name="connsiteX3" fmla="*/ 910558 w 1379276"/>
                <a:gd name="connsiteY3" fmla="*/ 994848 h 1206796"/>
                <a:gd name="connsiteX4" fmla="*/ 1282033 w 1379276"/>
                <a:gd name="connsiteY4" fmla="*/ 1149153 h 1206796"/>
                <a:gd name="connsiteX5" fmla="*/ 1379188 w 1379276"/>
                <a:gd name="connsiteY5" fmla="*/ 928173 h 1206796"/>
                <a:gd name="connsiteX6" fmla="*/ 1125823 w 1379276"/>
                <a:gd name="connsiteY6" fmla="*/ 745293 h 1206796"/>
                <a:gd name="connsiteX7" fmla="*/ 779113 w 1379276"/>
                <a:gd name="connsiteY7" fmla="*/ 484308 h 1206796"/>
                <a:gd name="connsiteX8" fmla="*/ 365728 w 1379276"/>
                <a:gd name="connsiteY8" fmla="*/ 219513 h 1206796"/>
                <a:gd name="connsiteX9" fmla="*/ 127603 w 1379276"/>
                <a:gd name="connsiteY9" fmla="*/ 19488 h 1206796"/>
                <a:gd name="connsiteX10" fmla="*/ 1873 w 1379276"/>
                <a:gd name="connsiteY10" fmla="*/ 244278 h 1206796"/>
                <a:gd name="connsiteX0" fmla="*/ 1873 w 1379276"/>
                <a:gd name="connsiteY0" fmla="*/ 244278 h 1206796"/>
                <a:gd name="connsiteX1" fmla="*/ 257143 w 1379276"/>
                <a:gd name="connsiteY1" fmla="*/ 419538 h 1206796"/>
                <a:gd name="connsiteX2" fmla="*/ 601948 w 1379276"/>
                <a:gd name="connsiteY2" fmla="*/ 718623 h 1206796"/>
                <a:gd name="connsiteX3" fmla="*/ 910558 w 1379276"/>
                <a:gd name="connsiteY3" fmla="*/ 994848 h 1206796"/>
                <a:gd name="connsiteX4" fmla="*/ 1282033 w 1379276"/>
                <a:gd name="connsiteY4" fmla="*/ 1149153 h 1206796"/>
                <a:gd name="connsiteX5" fmla="*/ 1379188 w 1379276"/>
                <a:gd name="connsiteY5" fmla="*/ 928173 h 1206796"/>
                <a:gd name="connsiteX6" fmla="*/ 1125823 w 1379276"/>
                <a:gd name="connsiteY6" fmla="*/ 745293 h 1206796"/>
                <a:gd name="connsiteX7" fmla="*/ 779113 w 1379276"/>
                <a:gd name="connsiteY7" fmla="*/ 484308 h 1206796"/>
                <a:gd name="connsiteX8" fmla="*/ 365728 w 1379276"/>
                <a:gd name="connsiteY8" fmla="*/ 219513 h 1206796"/>
                <a:gd name="connsiteX9" fmla="*/ 127603 w 1379276"/>
                <a:gd name="connsiteY9" fmla="*/ 19488 h 1206796"/>
                <a:gd name="connsiteX10" fmla="*/ 1873 w 1379276"/>
                <a:gd name="connsiteY10" fmla="*/ 244278 h 120679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79276" h="1206796">
                  <a:moveTo>
                    <a:pt x="1873" y="244278"/>
                  </a:moveTo>
                  <a:cubicBezTo>
                    <a:pt x="13303" y="348418"/>
                    <a:pt x="78073" y="441128"/>
                    <a:pt x="257143" y="419538"/>
                  </a:cubicBezTo>
                  <a:cubicBezTo>
                    <a:pt x="234918" y="564953"/>
                    <a:pt x="376523" y="782758"/>
                    <a:pt x="601948" y="718623"/>
                  </a:cubicBezTo>
                  <a:cubicBezTo>
                    <a:pt x="530828" y="947858"/>
                    <a:pt x="787368" y="1085653"/>
                    <a:pt x="910558" y="994848"/>
                  </a:cubicBezTo>
                  <a:cubicBezTo>
                    <a:pt x="917543" y="1160583"/>
                    <a:pt x="1065498" y="1284408"/>
                    <a:pt x="1282033" y="1149153"/>
                  </a:cubicBezTo>
                  <a:cubicBezTo>
                    <a:pt x="1352518" y="1094543"/>
                    <a:pt x="1381093" y="1009453"/>
                    <a:pt x="1379188" y="928173"/>
                  </a:cubicBezTo>
                  <a:cubicBezTo>
                    <a:pt x="1381093" y="869753"/>
                    <a:pt x="1291558" y="727513"/>
                    <a:pt x="1125823" y="745293"/>
                  </a:cubicBezTo>
                  <a:cubicBezTo>
                    <a:pt x="1156303" y="513518"/>
                    <a:pt x="939133" y="399853"/>
                    <a:pt x="779113" y="484308"/>
                  </a:cubicBezTo>
                  <a:cubicBezTo>
                    <a:pt x="833088" y="333813"/>
                    <a:pt x="574643" y="57588"/>
                    <a:pt x="365728" y="219513"/>
                  </a:cubicBezTo>
                  <a:cubicBezTo>
                    <a:pt x="414623" y="16948"/>
                    <a:pt x="193008" y="-33217"/>
                    <a:pt x="127603" y="19488"/>
                  </a:cubicBezTo>
                  <a:cubicBezTo>
                    <a:pt x="82201" y="42666"/>
                    <a:pt x="-14637" y="116643"/>
                    <a:pt x="1873" y="244278"/>
                  </a:cubicBezTo>
                  <a:close/>
                </a:path>
              </a:pathLst>
            </a:custGeom>
            <a:ln w="3810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34" name="Oval 33">
            <a:extLst>
              <a:ext uri="{FF2B5EF4-FFF2-40B4-BE49-F238E27FC236}">
                <a16:creationId xmlns:a16="http://schemas.microsoft.com/office/drawing/2014/main" id="{F8587494-861E-49FB-A822-B1AFF2AFC229}"/>
              </a:ext>
            </a:extLst>
          </p:cNvPr>
          <p:cNvSpPr/>
          <p:nvPr/>
        </p:nvSpPr>
        <p:spPr>
          <a:xfrm>
            <a:off x="5508578" y="3085708"/>
            <a:ext cx="828092" cy="828092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1865AB3-81B1-44E6-A99A-856FE233EA17}"/>
              </a:ext>
            </a:extLst>
          </p:cNvPr>
          <p:cNvSpPr/>
          <p:nvPr/>
        </p:nvSpPr>
        <p:spPr>
          <a:xfrm>
            <a:off x="2793103" y="3778105"/>
            <a:ext cx="828092" cy="828092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7EA9559C-A14C-4E7A-BE0D-1BA215EDD0E4}"/>
              </a:ext>
            </a:extLst>
          </p:cNvPr>
          <p:cNvSpPr/>
          <p:nvPr/>
        </p:nvSpPr>
        <p:spPr>
          <a:xfrm>
            <a:off x="4799856" y="5312691"/>
            <a:ext cx="828092" cy="828092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3FEC9506-0FC3-4A83-8ACA-97A203CEE9CB}"/>
              </a:ext>
            </a:extLst>
          </p:cNvPr>
          <p:cNvSpPr txBox="1"/>
          <p:nvPr/>
        </p:nvSpPr>
        <p:spPr>
          <a:xfrm>
            <a:off x="5442456" y="2362636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accent3"/>
                </a:solidFill>
                <a:latin typeface="Arial" pitchFamily="34" charset="0"/>
                <a:cs typeface="Arial" pitchFamily="34" charset="0"/>
              </a:rPr>
              <a:t>01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accent3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C06613C-DDC3-4BDE-872B-96D8A87449B5}"/>
              </a:ext>
            </a:extLst>
          </p:cNvPr>
          <p:cNvGrpSpPr/>
          <p:nvPr/>
        </p:nvGrpSpPr>
        <p:grpSpPr>
          <a:xfrm>
            <a:off x="3311312" y="1825043"/>
            <a:ext cx="2212122" cy="1107996"/>
            <a:chOff x="2551705" y="4283314"/>
            <a:chExt cx="2357003" cy="1107996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F14F6830-EB78-4274-B495-E8FF79BB9D5C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B7E6F1B-F1E7-40C7-A527-0980E69EC138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7A499026-A1A1-48F6-910F-41264EA8A884}"/>
              </a:ext>
            </a:extLst>
          </p:cNvPr>
          <p:cNvGrpSpPr/>
          <p:nvPr/>
        </p:nvGrpSpPr>
        <p:grpSpPr>
          <a:xfrm>
            <a:off x="866455" y="4611709"/>
            <a:ext cx="2126423" cy="1107996"/>
            <a:chOff x="2551705" y="4283314"/>
            <a:chExt cx="2357003" cy="1107996"/>
          </a:xfrm>
        </p:grpSpPr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6C7D57FB-4A78-4D00-B901-5A9D682657E7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1143D041-6D72-401D-9D79-ACD1EAB8B714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1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713559F9-C85D-46EB-AFA0-8608CBE205EC}"/>
              </a:ext>
            </a:extLst>
          </p:cNvPr>
          <p:cNvSpPr txBox="1"/>
          <p:nvPr/>
        </p:nvSpPr>
        <p:spPr>
          <a:xfrm>
            <a:off x="1753793" y="3807432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02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0387C01-99A6-4C90-AB69-15E9F6C1B6FD}"/>
              </a:ext>
            </a:extLst>
          </p:cNvPr>
          <p:cNvSpPr txBox="1"/>
          <p:nvPr/>
        </p:nvSpPr>
        <p:spPr>
          <a:xfrm>
            <a:off x="6447054" y="5292420"/>
            <a:ext cx="96033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4400" b="1" dirty="0">
                <a:ln w="12700">
                  <a:solidFill>
                    <a:schemeClr val="bg1"/>
                  </a:solidFill>
                </a:ln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03</a:t>
            </a:r>
            <a:endParaRPr lang="ko-KR" altLang="en-US" sz="4400" b="1" dirty="0">
              <a:ln w="12700">
                <a:solidFill>
                  <a:schemeClr val="bg1"/>
                </a:solidFill>
              </a:ln>
              <a:solidFill>
                <a:schemeClr val="accent2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F1547347-1330-4032-9379-E29A8CD380B0}"/>
              </a:ext>
            </a:extLst>
          </p:cNvPr>
          <p:cNvGrpSpPr/>
          <p:nvPr/>
        </p:nvGrpSpPr>
        <p:grpSpPr>
          <a:xfrm>
            <a:off x="7299548" y="5215475"/>
            <a:ext cx="2663906" cy="923330"/>
            <a:chOff x="2551705" y="4283314"/>
            <a:chExt cx="2357003" cy="923330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739B19A4-573C-460A-9358-93F3592EDA60}"/>
                </a:ext>
              </a:extLst>
            </p:cNvPr>
            <p:cNvSpPr txBox="1"/>
            <p:nvPr/>
          </p:nvSpPr>
          <p:spPr>
            <a:xfrm>
              <a:off x="2551706" y="4560313"/>
              <a:ext cx="235700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7AA7281D-971F-4AF4-877F-38528862129F}"/>
                </a:ext>
              </a:extLst>
            </p:cNvPr>
            <p:cNvSpPr txBox="1"/>
            <p:nvPr/>
          </p:nvSpPr>
          <p:spPr>
            <a:xfrm>
              <a:off x="2551705" y="4283314"/>
              <a:ext cx="233696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76" name="Isosceles Triangle 22">
            <a:extLst>
              <a:ext uri="{FF2B5EF4-FFF2-40B4-BE49-F238E27FC236}">
                <a16:creationId xmlns:a16="http://schemas.microsoft.com/office/drawing/2014/main" id="{5F6E9173-2A0F-4671-B910-3E8D47003707}"/>
              </a:ext>
            </a:extLst>
          </p:cNvPr>
          <p:cNvSpPr/>
          <p:nvPr/>
        </p:nvSpPr>
        <p:spPr>
          <a:xfrm rot="19800000">
            <a:off x="5030275" y="5516170"/>
            <a:ext cx="404325" cy="404257"/>
          </a:xfrm>
          <a:custGeom>
            <a:avLst/>
            <a:gdLst/>
            <a:ahLst/>
            <a:cxnLst/>
            <a:rect l="l" t="t" r="r" b="b"/>
            <a:pathLst>
              <a:path w="3948369" h="3947711">
                <a:moveTo>
                  <a:pt x="1024184" y="1327019"/>
                </a:moveTo>
                <a:cubicBezTo>
                  <a:pt x="953964" y="1286477"/>
                  <a:pt x="864174" y="1310536"/>
                  <a:pt x="823632" y="1380756"/>
                </a:cubicBezTo>
                <a:cubicBezTo>
                  <a:pt x="783091" y="1450976"/>
                  <a:pt x="807150" y="1540767"/>
                  <a:pt x="877370" y="1581308"/>
                </a:cubicBezTo>
                <a:cubicBezTo>
                  <a:pt x="947590" y="1621850"/>
                  <a:pt x="1037380" y="1597790"/>
                  <a:pt x="1077922" y="1527570"/>
                </a:cubicBezTo>
                <a:cubicBezTo>
                  <a:pt x="1118463" y="1457350"/>
                  <a:pt x="1094404" y="1367560"/>
                  <a:pt x="1024184" y="1327019"/>
                </a:cubicBezTo>
                <a:close/>
                <a:moveTo>
                  <a:pt x="3610643" y="2228121"/>
                </a:moveTo>
                <a:cubicBezTo>
                  <a:pt x="3600833" y="2220477"/>
                  <a:pt x="3589363" y="2214630"/>
                  <a:pt x="3576595" y="2211209"/>
                </a:cubicBezTo>
                <a:cubicBezTo>
                  <a:pt x="3525522" y="2197524"/>
                  <a:pt x="3473024" y="2227833"/>
                  <a:pt x="3459339" y="2278906"/>
                </a:cubicBezTo>
                <a:cubicBezTo>
                  <a:pt x="3445654" y="2329979"/>
                  <a:pt x="3475964" y="2382476"/>
                  <a:pt x="3527037" y="2396161"/>
                </a:cubicBezTo>
                <a:cubicBezTo>
                  <a:pt x="3578110" y="2409846"/>
                  <a:pt x="3630607" y="2379537"/>
                  <a:pt x="3644292" y="2328464"/>
                </a:cubicBezTo>
                <a:cubicBezTo>
                  <a:pt x="3654556" y="2290159"/>
                  <a:pt x="3640073" y="2251053"/>
                  <a:pt x="3610643" y="2228121"/>
                </a:cubicBezTo>
                <a:close/>
                <a:moveTo>
                  <a:pt x="3948369" y="2177025"/>
                </a:moveTo>
                <a:lnTo>
                  <a:pt x="3902391" y="2247588"/>
                </a:lnTo>
                <a:cubicBezTo>
                  <a:pt x="3840166" y="2207044"/>
                  <a:pt x="3769677" y="2184131"/>
                  <a:pt x="3697935" y="2180296"/>
                </a:cubicBezTo>
                <a:cubicBezTo>
                  <a:pt x="3737123" y="2226403"/>
                  <a:pt x="3753617" y="2290363"/>
                  <a:pt x="3736768" y="2353243"/>
                </a:cubicBezTo>
                <a:cubicBezTo>
                  <a:pt x="3709398" y="2455390"/>
                  <a:pt x="3604404" y="2516008"/>
                  <a:pt x="3502258" y="2488638"/>
                </a:cubicBezTo>
                <a:cubicBezTo>
                  <a:pt x="3400111" y="2461268"/>
                  <a:pt x="3339493" y="2356274"/>
                  <a:pt x="3366863" y="2254127"/>
                </a:cubicBezTo>
                <a:cubicBezTo>
                  <a:pt x="3381032" y="2201247"/>
                  <a:pt x="3416004" y="2159497"/>
                  <a:pt x="3460818" y="2135698"/>
                </a:cubicBezTo>
                <a:cubicBezTo>
                  <a:pt x="3436032" y="2129730"/>
                  <a:pt x="3409996" y="2129302"/>
                  <a:pt x="3383900" y="2133133"/>
                </a:cubicBezTo>
                <a:cubicBezTo>
                  <a:pt x="3331988" y="2140756"/>
                  <a:pt x="3285146" y="2164460"/>
                  <a:pt x="3249703" y="2200200"/>
                </a:cubicBezTo>
                <a:cubicBezTo>
                  <a:pt x="3299772" y="2410806"/>
                  <a:pt x="3262997" y="2663063"/>
                  <a:pt x="3111944" y="2983361"/>
                </a:cubicBezTo>
                <a:cubicBezTo>
                  <a:pt x="2900481" y="3337269"/>
                  <a:pt x="2604169" y="3479398"/>
                  <a:pt x="2264290" y="3473876"/>
                </a:cubicBezTo>
                <a:lnTo>
                  <a:pt x="1854414" y="3947711"/>
                </a:lnTo>
                <a:lnTo>
                  <a:pt x="1615515" y="3809782"/>
                </a:lnTo>
                <a:lnTo>
                  <a:pt x="1764774" y="3379707"/>
                </a:lnTo>
                <a:cubicBezTo>
                  <a:pt x="1587770" y="3319643"/>
                  <a:pt x="1405350" y="3232972"/>
                  <a:pt x="1221865" y="3127037"/>
                </a:cubicBezTo>
                <a:cubicBezTo>
                  <a:pt x="1120271" y="3068382"/>
                  <a:pt x="1025311" y="3004264"/>
                  <a:pt x="938291" y="2935309"/>
                </a:cubicBezTo>
                <a:lnTo>
                  <a:pt x="509476" y="3157353"/>
                </a:lnTo>
                <a:lnTo>
                  <a:pt x="247593" y="2999226"/>
                </a:lnTo>
                <a:lnTo>
                  <a:pt x="599626" y="2603610"/>
                </a:lnTo>
                <a:cubicBezTo>
                  <a:pt x="384783" y="2338553"/>
                  <a:pt x="289709" y="2193107"/>
                  <a:pt x="174176" y="1843897"/>
                </a:cubicBezTo>
                <a:lnTo>
                  <a:pt x="0" y="1381252"/>
                </a:lnTo>
                <a:lnTo>
                  <a:pt x="107522" y="1111013"/>
                </a:lnTo>
                <a:cubicBezTo>
                  <a:pt x="159316" y="1021302"/>
                  <a:pt x="259400" y="1099908"/>
                  <a:pt x="349113" y="1151702"/>
                </a:cubicBezTo>
                <a:lnTo>
                  <a:pt x="486246" y="1217020"/>
                </a:lnTo>
                <a:cubicBezTo>
                  <a:pt x="628225" y="1148493"/>
                  <a:pt x="768311" y="1094036"/>
                  <a:pt x="908721" y="1057007"/>
                </a:cubicBezTo>
                <a:cubicBezTo>
                  <a:pt x="1011476" y="947354"/>
                  <a:pt x="1021990" y="857768"/>
                  <a:pt x="976491" y="611195"/>
                </a:cubicBezTo>
                <a:cubicBezTo>
                  <a:pt x="1335325" y="817429"/>
                  <a:pt x="1326102" y="899150"/>
                  <a:pt x="1389221" y="1007976"/>
                </a:cubicBezTo>
                <a:cubicBezTo>
                  <a:pt x="1615807" y="1002289"/>
                  <a:pt x="1836555" y="1044211"/>
                  <a:pt x="2066828" y="1133629"/>
                </a:cubicBezTo>
                <a:cubicBezTo>
                  <a:pt x="2047082" y="1203277"/>
                  <a:pt x="2048342" y="1275855"/>
                  <a:pt x="2067080" y="1343672"/>
                </a:cubicBezTo>
                <a:cubicBezTo>
                  <a:pt x="2009772" y="1325329"/>
                  <a:pt x="1950048" y="1312156"/>
                  <a:pt x="1888409" y="1302802"/>
                </a:cubicBezTo>
                <a:lnTo>
                  <a:pt x="1831983" y="1466454"/>
                </a:lnTo>
                <a:cubicBezTo>
                  <a:pt x="2171713" y="1545279"/>
                  <a:pt x="2334158" y="1639067"/>
                  <a:pt x="2533793" y="1871644"/>
                </a:cubicBezTo>
                <a:lnTo>
                  <a:pt x="2655130" y="1752801"/>
                </a:lnTo>
                <a:cubicBezTo>
                  <a:pt x="2623271" y="1710443"/>
                  <a:pt x="2589631" y="1671169"/>
                  <a:pt x="2553401" y="1635762"/>
                </a:cubicBezTo>
                <a:cubicBezTo>
                  <a:pt x="2626342" y="1620812"/>
                  <a:pt x="2694472" y="1585039"/>
                  <a:pt x="2748239" y="1530606"/>
                </a:cubicBezTo>
                <a:cubicBezTo>
                  <a:pt x="2959801" y="1699876"/>
                  <a:pt x="3152007" y="1908367"/>
                  <a:pt x="3223775" y="2111154"/>
                </a:cubicBezTo>
                <a:cubicBezTo>
                  <a:pt x="3265103" y="2076949"/>
                  <a:pt x="3316077" y="2055387"/>
                  <a:pt x="3371292" y="2047279"/>
                </a:cubicBezTo>
                <a:cubicBezTo>
                  <a:pt x="3454199" y="2035105"/>
                  <a:pt x="3536665" y="2054733"/>
                  <a:pt x="3603728" y="2099347"/>
                </a:cubicBezTo>
                <a:cubicBezTo>
                  <a:pt x="3679156" y="2088543"/>
                  <a:pt x="3756158" y="2095770"/>
                  <a:pt x="3828792" y="2119628"/>
                </a:cubicBezTo>
                <a:cubicBezTo>
                  <a:pt x="3870454" y="2133311"/>
                  <a:pt x="3910678" y="2152466"/>
                  <a:pt x="3948369" y="2177025"/>
                </a:cubicBezTo>
                <a:close/>
                <a:moveTo>
                  <a:pt x="2661401" y="883270"/>
                </a:moveTo>
                <a:cubicBezTo>
                  <a:pt x="2838812" y="985699"/>
                  <a:pt x="2899598" y="1212554"/>
                  <a:pt x="2797170" y="1389966"/>
                </a:cubicBezTo>
                <a:cubicBezTo>
                  <a:pt x="2694741" y="1567377"/>
                  <a:pt x="2467885" y="1628163"/>
                  <a:pt x="2290474" y="1525735"/>
                </a:cubicBezTo>
                <a:cubicBezTo>
                  <a:pt x="2113063" y="1423306"/>
                  <a:pt x="2052277" y="1196450"/>
                  <a:pt x="2154705" y="1019039"/>
                </a:cubicBezTo>
                <a:cubicBezTo>
                  <a:pt x="2257134" y="841627"/>
                  <a:pt x="2483990" y="780842"/>
                  <a:pt x="2661401" y="883270"/>
                </a:cubicBezTo>
                <a:close/>
                <a:moveTo>
                  <a:pt x="2494139" y="49756"/>
                </a:moveTo>
                <a:cubicBezTo>
                  <a:pt x="2671551" y="152184"/>
                  <a:pt x="2732337" y="379040"/>
                  <a:pt x="2629908" y="556451"/>
                </a:cubicBezTo>
                <a:cubicBezTo>
                  <a:pt x="2527480" y="733863"/>
                  <a:pt x="2300624" y="794648"/>
                  <a:pt x="2123212" y="692220"/>
                </a:cubicBezTo>
                <a:cubicBezTo>
                  <a:pt x="1945801" y="589791"/>
                  <a:pt x="1885015" y="362936"/>
                  <a:pt x="1987444" y="185524"/>
                </a:cubicBezTo>
                <a:cubicBezTo>
                  <a:pt x="2089872" y="8113"/>
                  <a:pt x="2316728" y="-52673"/>
                  <a:pt x="2494139" y="497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7" name="Donut 15">
            <a:extLst>
              <a:ext uri="{FF2B5EF4-FFF2-40B4-BE49-F238E27FC236}">
                <a16:creationId xmlns:a16="http://schemas.microsoft.com/office/drawing/2014/main" id="{93FEAFE4-2194-490E-921F-9AD6D0576915}"/>
              </a:ext>
            </a:extLst>
          </p:cNvPr>
          <p:cNvSpPr/>
          <p:nvPr/>
        </p:nvSpPr>
        <p:spPr>
          <a:xfrm>
            <a:off x="5708099" y="3283416"/>
            <a:ext cx="429048" cy="426062"/>
          </a:xfrm>
          <a:custGeom>
            <a:avLst/>
            <a:gdLst/>
            <a:ahLst/>
            <a:cxnLst/>
            <a:rect l="l" t="t" r="r" b="b"/>
            <a:pathLst>
              <a:path w="3821708" h="3795110">
                <a:moveTo>
                  <a:pt x="1910854" y="903842"/>
                </a:moveTo>
                <a:lnTo>
                  <a:pt x="1793831" y="1129420"/>
                </a:lnTo>
                <a:lnTo>
                  <a:pt x="1791613" y="1129420"/>
                </a:lnTo>
                <a:lnTo>
                  <a:pt x="1791892" y="1133157"/>
                </a:lnTo>
                <a:lnTo>
                  <a:pt x="1791613" y="1133695"/>
                </a:lnTo>
                <a:lnTo>
                  <a:pt x="1791933" y="1133695"/>
                </a:lnTo>
                <a:lnTo>
                  <a:pt x="1833002" y="1683464"/>
                </a:lnTo>
                <a:cubicBezTo>
                  <a:pt x="1744939" y="1714584"/>
                  <a:pt x="1682254" y="1798749"/>
                  <a:pt x="1682254" y="1897555"/>
                </a:cubicBezTo>
                <a:cubicBezTo>
                  <a:pt x="1682254" y="2023808"/>
                  <a:pt x="1784602" y="2126156"/>
                  <a:pt x="1910855" y="2126156"/>
                </a:cubicBezTo>
                <a:cubicBezTo>
                  <a:pt x="1975561" y="2126156"/>
                  <a:pt x="2033988" y="2099273"/>
                  <a:pt x="2075304" y="2055803"/>
                </a:cubicBezTo>
                <a:lnTo>
                  <a:pt x="2443125" y="2288080"/>
                </a:lnTo>
                <a:lnTo>
                  <a:pt x="2443003" y="2288309"/>
                </a:lnTo>
                <a:lnTo>
                  <a:pt x="2443494" y="2288314"/>
                </a:lnTo>
                <a:lnTo>
                  <a:pt x="2446061" y="2289935"/>
                </a:lnTo>
                <a:lnTo>
                  <a:pt x="2446904" y="2288348"/>
                </a:lnTo>
                <a:lnTo>
                  <a:pt x="2652725" y="2290436"/>
                </a:lnTo>
                <a:lnTo>
                  <a:pt x="2535900" y="2120971"/>
                </a:lnTo>
                <a:lnTo>
                  <a:pt x="2536744" y="2119385"/>
                </a:lnTo>
                <a:lnTo>
                  <a:pt x="2533964" y="2118163"/>
                </a:lnTo>
                <a:lnTo>
                  <a:pt x="2533686" y="2117759"/>
                </a:lnTo>
                <a:lnTo>
                  <a:pt x="2533565" y="2117988"/>
                </a:lnTo>
                <a:lnTo>
                  <a:pt x="2134900" y="1942755"/>
                </a:lnTo>
                <a:cubicBezTo>
                  <a:pt x="2137918" y="1928156"/>
                  <a:pt x="2139456" y="1913035"/>
                  <a:pt x="2139456" y="1897555"/>
                </a:cubicBezTo>
                <a:cubicBezTo>
                  <a:pt x="2139456" y="1798748"/>
                  <a:pt x="2076770" y="1714583"/>
                  <a:pt x="1988706" y="1683463"/>
                </a:cubicBezTo>
                <a:lnTo>
                  <a:pt x="2029775" y="1133695"/>
                </a:lnTo>
                <a:lnTo>
                  <a:pt x="2030094" y="1133695"/>
                </a:lnTo>
                <a:lnTo>
                  <a:pt x="2029815" y="1133157"/>
                </a:lnTo>
                <a:lnTo>
                  <a:pt x="2030094" y="1129420"/>
                </a:lnTo>
                <a:lnTo>
                  <a:pt x="2027877" y="1129420"/>
                </a:lnTo>
                <a:close/>
                <a:moveTo>
                  <a:pt x="1910854" y="565406"/>
                </a:moveTo>
                <a:cubicBezTo>
                  <a:pt x="2646579" y="565406"/>
                  <a:pt x="3243002" y="1161829"/>
                  <a:pt x="3243002" y="1897554"/>
                </a:cubicBezTo>
                <a:cubicBezTo>
                  <a:pt x="3243002" y="2633279"/>
                  <a:pt x="2646579" y="3229702"/>
                  <a:pt x="1910854" y="3229702"/>
                </a:cubicBezTo>
                <a:cubicBezTo>
                  <a:pt x="1175129" y="3229702"/>
                  <a:pt x="578706" y="2633279"/>
                  <a:pt x="578706" y="1897554"/>
                </a:cubicBezTo>
                <a:cubicBezTo>
                  <a:pt x="578706" y="1161829"/>
                  <a:pt x="1175129" y="565406"/>
                  <a:pt x="1910854" y="565406"/>
                </a:cubicBezTo>
                <a:close/>
                <a:moveTo>
                  <a:pt x="1766837" y="367010"/>
                </a:moveTo>
                <a:cubicBezTo>
                  <a:pt x="1050362" y="432397"/>
                  <a:pt x="475174" y="981146"/>
                  <a:pt x="377476" y="1681610"/>
                </a:cubicBezTo>
                <a:lnTo>
                  <a:pt x="426306" y="1681610"/>
                </a:lnTo>
                <a:cubicBezTo>
                  <a:pt x="510474" y="1681610"/>
                  <a:pt x="578706" y="1746088"/>
                  <a:pt x="578706" y="1825626"/>
                </a:cubicBezTo>
                <a:cubicBezTo>
                  <a:pt x="578706" y="1905164"/>
                  <a:pt x="510474" y="1969642"/>
                  <a:pt x="426306" y="1969642"/>
                </a:cubicBezTo>
                <a:lnTo>
                  <a:pt x="364094" y="1969642"/>
                </a:lnTo>
                <a:cubicBezTo>
                  <a:pt x="398055" y="2738400"/>
                  <a:pt x="1003246" y="3359660"/>
                  <a:pt x="1769417" y="3427809"/>
                </a:cubicBezTo>
                <a:lnTo>
                  <a:pt x="1769417" y="3382101"/>
                </a:lnTo>
                <a:cubicBezTo>
                  <a:pt x="1769417" y="3297933"/>
                  <a:pt x="1833895" y="3229701"/>
                  <a:pt x="1913433" y="3229701"/>
                </a:cubicBezTo>
                <a:cubicBezTo>
                  <a:pt x="1992971" y="3229701"/>
                  <a:pt x="2057449" y="3297933"/>
                  <a:pt x="2057449" y="3382101"/>
                </a:cubicBezTo>
                <a:lnTo>
                  <a:pt x="2057449" y="3427707"/>
                </a:lnTo>
                <a:cubicBezTo>
                  <a:pt x="2804164" y="3358467"/>
                  <a:pt x="3396856" y="2764020"/>
                  <a:pt x="3455018" y="2020616"/>
                </a:cubicBezTo>
                <a:lnTo>
                  <a:pt x="3395402" y="2020616"/>
                </a:lnTo>
                <a:cubicBezTo>
                  <a:pt x="3311234" y="2020616"/>
                  <a:pt x="3243002" y="1956138"/>
                  <a:pt x="3243002" y="1876600"/>
                </a:cubicBezTo>
                <a:cubicBezTo>
                  <a:pt x="3243002" y="1797062"/>
                  <a:pt x="3311234" y="1732584"/>
                  <a:pt x="3395402" y="1732584"/>
                </a:cubicBezTo>
                <a:lnTo>
                  <a:pt x="3451747" y="1732584"/>
                </a:lnTo>
                <a:cubicBezTo>
                  <a:pt x="3374444" y="1008025"/>
                  <a:pt x="2788738" y="434055"/>
                  <a:pt x="2054869" y="367632"/>
                </a:cubicBezTo>
                <a:lnTo>
                  <a:pt x="2054869" y="407296"/>
                </a:lnTo>
                <a:cubicBezTo>
                  <a:pt x="2054869" y="491464"/>
                  <a:pt x="1990391" y="559696"/>
                  <a:pt x="1910853" y="559696"/>
                </a:cubicBezTo>
                <a:cubicBezTo>
                  <a:pt x="1831315" y="559696"/>
                  <a:pt x="1766837" y="491464"/>
                  <a:pt x="1766837" y="407296"/>
                </a:cubicBezTo>
                <a:close/>
                <a:moveTo>
                  <a:pt x="1910854" y="0"/>
                </a:moveTo>
                <a:cubicBezTo>
                  <a:pt x="2966190" y="0"/>
                  <a:pt x="3821708" y="849564"/>
                  <a:pt x="3821708" y="1897555"/>
                </a:cubicBezTo>
                <a:cubicBezTo>
                  <a:pt x="3821708" y="2945546"/>
                  <a:pt x="2966190" y="3795110"/>
                  <a:pt x="1910854" y="3795110"/>
                </a:cubicBezTo>
                <a:cubicBezTo>
                  <a:pt x="855518" y="3795110"/>
                  <a:pt x="0" y="2945546"/>
                  <a:pt x="0" y="1897555"/>
                </a:cubicBezTo>
                <a:cubicBezTo>
                  <a:pt x="0" y="849564"/>
                  <a:pt x="855518" y="0"/>
                  <a:pt x="191085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78" name="Oval 21">
            <a:extLst>
              <a:ext uri="{FF2B5EF4-FFF2-40B4-BE49-F238E27FC236}">
                <a16:creationId xmlns:a16="http://schemas.microsoft.com/office/drawing/2014/main" id="{2C9E112B-B251-4664-8AAD-3807D90DBFB5}"/>
              </a:ext>
            </a:extLst>
          </p:cNvPr>
          <p:cNvSpPr/>
          <p:nvPr/>
        </p:nvSpPr>
        <p:spPr>
          <a:xfrm rot="20700000">
            <a:off x="3008022" y="4017631"/>
            <a:ext cx="398254" cy="349040"/>
          </a:xfrm>
          <a:custGeom>
            <a:avLst/>
            <a:gdLst/>
            <a:ahLst/>
            <a:cxnLst/>
            <a:rect l="l" t="t" r="r" b="b"/>
            <a:pathLst>
              <a:path w="4088377" h="3321003">
                <a:moveTo>
                  <a:pt x="1365628" y="1622218"/>
                </a:moveTo>
                <a:cubicBezTo>
                  <a:pt x="1121373" y="1556771"/>
                  <a:pt x="870309" y="1701722"/>
                  <a:pt x="804861" y="1945977"/>
                </a:cubicBezTo>
                <a:cubicBezTo>
                  <a:pt x="739413" y="2190232"/>
                  <a:pt x="884365" y="2441296"/>
                  <a:pt x="1128620" y="2506744"/>
                </a:cubicBezTo>
                <a:cubicBezTo>
                  <a:pt x="1372875" y="2572191"/>
                  <a:pt x="1623939" y="2427240"/>
                  <a:pt x="1689387" y="2182985"/>
                </a:cubicBezTo>
                <a:cubicBezTo>
                  <a:pt x="1754835" y="1938730"/>
                  <a:pt x="1609883" y="1687666"/>
                  <a:pt x="1365628" y="1622218"/>
                </a:cubicBezTo>
                <a:close/>
                <a:moveTo>
                  <a:pt x="1447099" y="1318163"/>
                </a:moveTo>
                <a:cubicBezTo>
                  <a:pt x="1859279" y="1428606"/>
                  <a:pt x="2103885" y="1852277"/>
                  <a:pt x="1993442" y="2264456"/>
                </a:cubicBezTo>
                <a:cubicBezTo>
                  <a:pt x="1882999" y="2676636"/>
                  <a:pt x="1459328" y="2921242"/>
                  <a:pt x="1047149" y="2810799"/>
                </a:cubicBezTo>
                <a:cubicBezTo>
                  <a:pt x="634969" y="2700356"/>
                  <a:pt x="390363" y="2276685"/>
                  <a:pt x="500806" y="1864505"/>
                </a:cubicBezTo>
                <a:cubicBezTo>
                  <a:pt x="611249" y="1452326"/>
                  <a:pt x="1034920" y="1207720"/>
                  <a:pt x="1447099" y="1318163"/>
                </a:cubicBezTo>
                <a:close/>
                <a:moveTo>
                  <a:pt x="1476725" y="1207597"/>
                </a:moveTo>
                <a:cubicBezTo>
                  <a:pt x="1003481" y="1080792"/>
                  <a:pt x="517045" y="1361635"/>
                  <a:pt x="390240" y="1834879"/>
                </a:cubicBezTo>
                <a:cubicBezTo>
                  <a:pt x="263435" y="2308124"/>
                  <a:pt x="544279" y="2794559"/>
                  <a:pt x="1017523" y="2921365"/>
                </a:cubicBezTo>
                <a:cubicBezTo>
                  <a:pt x="1490767" y="3048170"/>
                  <a:pt x="1977202" y="2767326"/>
                  <a:pt x="2104008" y="2294082"/>
                </a:cubicBezTo>
                <a:cubicBezTo>
                  <a:pt x="2230813" y="1820838"/>
                  <a:pt x="1949969" y="1334403"/>
                  <a:pt x="1476725" y="1207597"/>
                </a:cubicBezTo>
                <a:close/>
                <a:moveTo>
                  <a:pt x="3290290" y="1590224"/>
                </a:moveTo>
                <a:cubicBezTo>
                  <a:pt x="3269727" y="1586016"/>
                  <a:pt x="3248437" y="1583806"/>
                  <a:pt x="3226630" y="1583806"/>
                </a:cubicBezTo>
                <a:cubicBezTo>
                  <a:pt x="3052179" y="1583806"/>
                  <a:pt x="2910758" y="1725227"/>
                  <a:pt x="2910758" y="1899678"/>
                </a:cubicBezTo>
                <a:cubicBezTo>
                  <a:pt x="2910758" y="2074130"/>
                  <a:pt x="3052179" y="2215551"/>
                  <a:pt x="3226630" y="2215550"/>
                </a:cubicBezTo>
                <a:cubicBezTo>
                  <a:pt x="3401082" y="2215551"/>
                  <a:pt x="3542503" y="2074130"/>
                  <a:pt x="3542502" y="1899678"/>
                </a:cubicBezTo>
                <a:cubicBezTo>
                  <a:pt x="3542503" y="1747033"/>
                  <a:pt x="3434228" y="1619677"/>
                  <a:pt x="3290290" y="1590224"/>
                </a:cubicBezTo>
                <a:close/>
                <a:moveTo>
                  <a:pt x="3334055" y="1377473"/>
                </a:moveTo>
                <a:cubicBezTo>
                  <a:pt x="3576950" y="1427177"/>
                  <a:pt x="3759665" y="1642090"/>
                  <a:pt x="3759665" y="1899678"/>
                </a:cubicBezTo>
                <a:cubicBezTo>
                  <a:pt x="3759665" y="2194064"/>
                  <a:pt x="3521017" y="2432713"/>
                  <a:pt x="3226630" y="2432713"/>
                </a:cubicBezTo>
                <a:cubicBezTo>
                  <a:pt x="2932244" y="2432712"/>
                  <a:pt x="2693596" y="2194065"/>
                  <a:pt x="2693596" y="1899678"/>
                </a:cubicBezTo>
                <a:cubicBezTo>
                  <a:pt x="2693596" y="1605292"/>
                  <a:pt x="2932244" y="1366644"/>
                  <a:pt x="3226630" y="1366644"/>
                </a:cubicBezTo>
                <a:cubicBezTo>
                  <a:pt x="3263429" y="1366644"/>
                  <a:pt x="3299356" y="1370373"/>
                  <a:pt x="3334055" y="1377473"/>
                </a:cubicBezTo>
                <a:close/>
                <a:moveTo>
                  <a:pt x="1391137" y="789478"/>
                </a:moveTo>
                <a:lnTo>
                  <a:pt x="1759910" y="888290"/>
                </a:lnTo>
                <a:lnTo>
                  <a:pt x="1754625" y="1202375"/>
                </a:lnTo>
                <a:lnTo>
                  <a:pt x="1744979" y="1199790"/>
                </a:lnTo>
                <a:cubicBezTo>
                  <a:pt x="1823578" y="1244024"/>
                  <a:pt x="1894617" y="1298265"/>
                  <a:pt x="1954704" y="1362586"/>
                </a:cubicBezTo>
                <a:lnTo>
                  <a:pt x="2234317" y="1293059"/>
                </a:lnTo>
                <a:lnTo>
                  <a:pt x="2413554" y="1630152"/>
                </a:lnTo>
                <a:lnTo>
                  <a:pt x="2214321" y="1809770"/>
                </a:lnTo>
                <a:cubicBezTo>
                  <a:pt x="2239296" y="1900740"/>
                  <a:pt x="2251067" y="1995997"/>
                  <a:pt x="2246841" y="2092825"/>
                </a:cubicBezTo>
                <a:lnTo>
                  <a:pt x="2495698" y="2230974"/>
                </a:lnTo>
                <a:lnTo>
                  <a:pt x="2396885" y="2599747"/>
                </a:lnTo>
                <a:lnTo>
                  <a:pt x="2094912" y="2594668"/>
                </a:lnTo>
                <a:cubicBezTo>
                  <a:pt x="2056732" y="2658461"/>
                  <a:pt x="2010475" y="2715996"/>
                  <a:pt x="1958644" y="2767359"/>
                </a:cubicBezTo>
                <a:lnTo>
                  <a:pt x="2057814" y="3026193"/>
                </a:lnTo>
                <a:lnTo>
                  <a:pt x="1745078" y="3245174"/>
                </a:lnTo>
                <a:lnTo>
                  <a:pt x="1507869" y="3039237"/>
                </a:lnTo>
                <a:lnTo>
                  <a:pt x="1536736" y="3019025"/>
                </a:lnTo>
                <a:cubicBezTo>
                  <a:pt x="1445878" y="3048429"/>
                  <a:pt x="1349798" y="3062567"/>
                  <a:pt x="1251837" y="3062021"/>
                </a:cubicBezTo>
                <a:lnTo>
                  <a:pt x="1108065" y="3321003"/>
                </a:lnTo>
                <a:lnTo>
                  <a:pt x="739291" y="3222191"/>
                </a:lnTo>
                <a:lnTo>
                  <a:pt x="744274" y="2926021"/>
                </a:lnTo>
                <a:cubicBezTo>
                  <a:pt x="666128" y="2881484"/>
                  <a:pt x="595548" y="2827017"/>
                  <a:pt x="535891" y="2762576"/>
                </a:cubicBezTo>
                <a:lnTo>
                  <a:pt x="540671" y="2772825"/>
                </a:lnTo>
                <a:lnTo>
                  <a:pt x="232276" y="2832568"/>
                </a:lnTo>
                <a:lnTo>
                  <a:pt x="70927" y="2486556"/>
                </a:lnTo>
                <a:lnTo>
                  <a:pt x="279495" y="2317444"/>
                </a:lnTo>
                <a:cubicBezTo>
                  <a:pt x="257233" y="2235849"/>
                  <a:pt x="245603" y="2150814"/>
                  <a:pt x="245586" y="2064274"/>
                </a:cubicBezTo>
                <a:lnTo>
                  <a:pt x="0" y="1927940"/>
                </a:lnTo>
                <a:lnTo>
                  <a:pt x="98812" y="1559167"/>
                </a:lnTo>
                <a:lnTo>
                  <a:pt x="380240" y="1563901"/>
                </a:lnTo>
                <a:cubicBezTo>
                  <a:pt x="418421" y="1496524"/>
                  <a:pt x="464524" y="1435092"/>
                  <a:pt x="516679" y="1380105"/>
                </a:cubicBezTo>
                <a:lnTo>
                  <a:pt x="422419" y="1089378"/>
                </a:lnTo>
                <a:lnTo>
                  <a:pt x="746189" y="887063"/>
                </a:lnTo>
                <a:lnTo>
                  <a:pt x="972292" y="1105134"/>
                </a:lnTo>
                <a:lnTo>
                  <a:pt x="970019" y="1106554"/>
                </a:lnTo>
                <a:cubicBezTo>
                  <a:pt x="1058903" y="1078586"/>
                  <a:pt x="1152743" y="1065659"/>
                  <a:pt x="1248316" y="1066709"/>
                </a:cubicBezTo>
                <a:lnTo>
                  <a:pt x="1238669" y="1064125"/>
                </a:lnTo>
                <a:close/>
                <a:moveTo>
                  <a:pt x="3349970" y="1300109"/>
                </a:moveTo>
                <a:cubicBezTo>
                  <a:pt x="3310130" y="1291957"/>
                  <a:pt x="3268880" y="1287676"/>
                  <a:pt x="3226630" y="1287676"/>
                </a:cubicBezTo>
                <a:cubicBezTo>
                  <a:pt x="2888631" y="1287676"/>
                  <a:pt x="2614628" y="1561679"/>
                  <a:pt x="2614628" y="1899678"/>
                </a:cubicBezTo>
                <a:cubicBezTo>
                  <a:pt x="2614628" y="2237678"/>
                  <a:pt x="2888630" y="2511680"/>
                  <a:pt x="3226630" y="2511681"/>
                </a:cubicBezTo>
                <a:cubicBezTo>
                  <a:pt x="3564630" y="2511681"/>
                  <a:pt x="3838633" y="2237678"/>
                  <a:pt x="3838633" y="1899678"/>
                </a:cubicBezTo>
                <a:cubicBezTo>
                  <a:pt x="3838632" y="1603928"/>
                  <a:pt x="3628849" y="1357176"/>
                  <a:pt x="3349970" y="1300109"/>
                </a:cubicBezTo>
                <a:close/>
                <a:moveTo>
                  <a:pt x="3358324" y="1024334"/>
                </a:moveTo>
                <a:lnTo>
                  <a:pt x="3410883" y="1234575"/>
                </a:lnTo>
                <a:lnTo>
                  <a:pt x="3403994" y="1234575"/>
                </a:lnTo>
                <a:cubicBezTo>
                  <a:pt x="3464268" y="1250018"/>
                  <a:pt x="3521292" y="1273478"/>
                  <a:pt x="3572818" y="1305612"/>
                </a:cubicBezTo>
                <a:lnTo>
                  <a:pt x="3746730" y="1209354"/>
                </a:lnTo>
                <a:lnTo>
                  <a:pt x="3926358" y="1401981"/>
                </a:lnTo>
                <a:lnTo>
                  <a:pt x="3825667" y="1557247"/>
                </a:lnTo>
                <a:cubicBezTo>
                  <a:pt x="3858552" y="1613408"/>
                  <a:pt x="3883404" y="1674784"/>
                  <a:pt x="3897877" y="1740062"/>
                </a:cubicBezTo>
                <a:lnTo>
                  <a:pt x="4088377" y="1787686"/>
                </a:lnTo>
                <a:lnTo>
                  <a:pt x="4088377" y="2051071"/>
                </a:lnTo>
                <a:lnTo>
                  <a:pt x="3886243" y="2101605"/>
                </a:lnTo>
                <a:cubicBezTo>
                  <a:pt x="3872191" y="2150933"/>
                  <a:pt x="3851639" y="2197531"/>
                  <a:pt x="3826272" y="2241013"/>
                </a:cubicBezTo>
                <a:lnTo>
                  <a:pt x="3938572" y="2395786"/>
                </a:lnTo>
                <a:lnTo>
                  <a:pt x="3769272" y="2597551"/>
                </a:lnTo>
                <a:lnTo>
                  <a:pt x="3574432" y="2502674"/>
                </a:lnTo>
                <a:lnTo>
                  <a:pt x="3590059" y="2484050"/>
                </a:lnTo>
                <a:cubicBezTo>
                  <a:pt x="3534764" y="2519868"/>
                  <a:pt x="3473263" y="2546445"/>
                  <a:pt x="3407886" y="2563572"/>
                </a:cubicBezTo>
                <a:lnTo>
                  <a:pt x="3358323" y="2761823"/>
                </a:lnTo>
                <a:lnTo>
                  <a:pt x="3094938" y="2761823"/>
                </a:lnTo>
                <a:lnTo>
                  <a:pt x="3045375" y="2563574"/>
                </a:lnTo>
                <a:cubicBezTo>
                  <a:pt x="2985349" y="2547848"/>
                  <a:pt x="2928591" y="2524155"/>
                  <a:pt x="2877330" y="2491865"/>
                </a:cubicBezTo>
                <a:lnTo>
                  <a:pt x="2882346" y="2497841"/>
                </a:lnTo>
                <a:lnTo>
                  <a:pt x="2687507" y="2592718"/>
                </a:lnTo>
                <a:lnTo>
                  <a:pt x="2518206" y="2390954"/>
                </a:lnTo>
                <a:lnTo>
                  <a:pt x="2626994" y="2241021"/>
                </a:lnTo>
                <a:cubicBezTo>
                  <a:pt x="2597591" y="2190623"/>
                  <a:pt x="2574657" y="2136035"/>
                  <a:pt x="2559194" y="2078370"/>
                </a:cubicBezTo>
                <a:lnTo>
                  <a:pt x="2371198" y="2031371"/>
                </a:lnTo>
                <a:lnTo>
                  <a:pt x="2371198" y="1767986"/>
                </a:lnTo>
                <a:lnTo>
                  <a:pt x="2559579" y="1720890"/>
                </a:lnTo>
                <a:cubicBezTo>
                  <a:pt x="2572992" y="1669175"/>
                  <a:pt x="2592745" y="1620006"/>
                  <a:pt x="2617681" y="1574051"/>
                </a:cubicBezTo>
                <a:lnTo>
                  <a:pt x="2502958" y="1397149"/>
                </a:lnTo>
                <a:lnTo>
                  <a:pt x="2682587" y="1204520"/>
                </a:lnTo>
                <a:lnTo>
                  <a:pt x="2872193" y="1309466"/>
                </a:lnTo>
                <a:lnTo>
                  <a:pt x="2870932" y="1310818"/>
                </a:lnTo>
                <a:cubicBezTo>
                  <a:pt x="2925169" y="1276310"/>
                  <a:pt x="2985393" y="1250941"/>
                  <a:pt x="3049268" y="1234575"/>
                </a:cubicBezTo>
                <a:lnTo>
                  <a:pt x="3042378" y="1234576"/>
                </a:lnTo>
                <a:lnTo>
                  <a:pt x="3094939" y="1024334"/>
                </a:lnTo>
                <a:close/>
                <a:moveTo>
                  <a:pt x="2786480" y="402820"/>
                </a:moveTo>
                <a:cubicBezTo>
                  <a:pt x="2745900" y="389943"/>
                  <a:pt x="2701172" y="388627"/>
                  <a:pt x="2657264" y="401580"/>
                </a:cubicBezTo>
                <a:cubicBezTo>
                  <a:pt x="2540176" y="436121"/>
                  <a:pt x="2473258" y="559041"/>
                  <a:pt x="2507800" y="676128"/>
                </a:cubicBezTo>
                <a:cubicBezTo>
                  <a:pt x="2542340" y="793216"/>
                  <a:pt x="2665260" y="860133"/>
                  <a:pt x="2782348" y="825592"/>
                </a:cubicBezTo>
                <a:cubicBezTo>
                  <a:pt x="2899435" y="791051"/>
                  <a:pt x="2966353" y="668132"/>
                  <a:pt x="2931812" y="551045"/>
                </a:cubicBezTo>
                <a:cubicBezTo>
                  <a:pt x="2910223" y="477864"/>
                  <a:pt x="2854113" y="424282"/>
                  <a:pt x="2786480" y="402820"/>
                </a:cubicBezTo>
                <a:close/>
                <a:moveTo>
                  <a:pt x="2932202" y="47278"/>
                </a:moveTo>
                <a:lnTo>
                  <a:pt x="3090904" y="140999"/>
                </a:lnTo>
                <a:lnTo>
                  <a:pt x="3054065" y="265147"/>
                </a:lnTo>
                <a:cubicBezTo>
                  <a:pt x="3087256" y="296329"/>
                  <a:pt x="3116089" y="332603"/>
                  <a:pt x="3138727" y="373550"/>
                </a:cubicBezTo>
                <a:lnTo>
                  <a:pt x="3276016" y="367796"/>
                </a:lnTo>
                <a:lnTo>
                  <a:pt x="3328165" y="544574"/>
                </a:lnTo>
                <a:lnTo>
                  <a:pt x="3202503" y="618514"/>
                </a:lnTo>
                <a:cubicBezTo>
                  <a:pt x="3202838" y="654403"/>
                  <a:pt x="3198271" y="689748"/>
                  <a:pt x="3189855" y="723955"/>
                </a:cubicBezTo>
                <a:lnTo>
                  <a:pt x="3295873" y="805599"/>
                </a:lnTo>
                <a:lnTo>
                  <a:pt x="3222192" y="974540"/>
                </a:lnTo>
                <a:lnTo>
                  <a:pt x="3072634" y="949439"/>
                </a:lnTo>
                <a:lnTo>
                  <a:pt x="3079435" y="933845"/>
                </a:lnTo>
                <a:cubicBezTo>
                  <a:pt x="3049413" y="968833"/>
                  <a:pt x="3013398" y="998848"/>
                  <a:pt x="2972910" y="1023288"/>
                </a:cubicBezTo>
                <a:lnTo>
                  <a:pt x="2978897" y="1166163"/>
                </a:lnTo>
                <a:lnTo>
                  <a:pt x="2802119" y="1218312"/>
                </a:lnTo>
                <a:lnTo>
                  <a:pt x="2729602" y="1095065"/>
                </a:lnTo>
                <a:cubicBezTo>
                  <a:pt x="2686199" y="1096396"/>
                  <a:pt x="2643414" y="1091732"/>
                  <a:pt x="2602615" y="1080209"/>
                </a:cubicBezTo>
                <a:lnTo>
                  <a:pt x="2607165" y="1083226"/>
                </a:lnTo>
                <a:lnTo>
                  <a:pt x="2495179" y="1185484"/>
                </a:lnTo>
                <a:lnTo>
                  <a:pt x="2341599" y="1083585"/>
                </a:lnTo>
                <a:lnTo>
                  <a:pt x="2384929" y="961414"/>
                </a:lnTo>
                <a:cubicBezTo>
                  <a:pt x="2355215" y="933409"/>
                  <a:pt x="2329015" y="901312"/>
                  <a:pt x="2307218" y="865670"/>
                </a:cubicBezTo>
                <a:lnTo>
                  <a:pt x="2171734" y="871348"/>
                </a:lnTo>
                <a:lnTo>
                  <a:pt x="2119584" y="694571"/>
                </a:lnTo>
                <a:lnTo>
                  <a:pt x="2236697" y="625662"/>
                </a:lnTo>
                <a:cubicBezTo>
                  <a:pt x="2235459" y="588297"/>
                  <a:pt x="2238982" y="551385"/>
                  <a:pt x="2246620" y="515603"/>
                </a:cubicBezTo>
                <a:lnTo>
                  <a:pt x="2134594" y="419585"/>
                </a:lnTo>
                <a:lnTo>
                  <a:pt x="2217016" y="254732"/>
                </a:lnTo>
                <a:lnTo>
                  <a:pt x="2365055" y="287627"/>
                </a:lnTo>
                <a:lnTo>
                  <a:pt x="2364476" y="288784"/>
                </a:lnTo>
                <a:cubicBezTo>
                  <a:pt x="2394046" y="254885"/>
                  <a:pt x="2429444" y="225933"/>
                  <a:pt x="2469075" y="202302"/>
                </a:cubicBezTo>
                <a:lnTo>
                  <a:pt x="2464452" y="203666"/>
                </a:lnTo>
                <a:lnTo>
                  <a:pt x="2458102" y="52150"/>
                </a:lnTo>
                <a:lnTo>
                  <a:pt x="2634880" y="0"/>
                </a:lnTo>
                <a:lnTo>
                  <a:pt x="2711784" y="130703"/>
                </a:lnTo>
                <a:lnTo>
                  <a:pt x="2707159" y="132067"/>
                </a:lnTo>
                <a:cubicBezTo>
                  <a:pt x="2750672" y="130497"/>
                  <a:pt x="2793590" y="134953"/>
                  <a:pt x="2834535" y="146319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A090821-A37D-42FD-A02C-E5F7C9017AF8}"/>
              </a:ext>
            </a:extLst>
          </p:cNvPr>
          <p:cNvSpPr txBox="1"/>
          <p:nvPr/>
        </p:nvSpPr>
        <p:spPr>
          <a:xfrm>
            <a:off x="8972551" y="2725482"/>
            <a:ext cx="2351364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 I hope and I believe that this Template will your Time, Money and Reputation. Easy to change colors, photos and Text.  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0B3926DE-0E51-4B6B-915F-413E63025E65}"/>
              </a:ext>
            </a:extLst>
          </p:cNvPr>
          <p:cNvSpPr txBox="1"/>
          <p:nvPr/>
        </p:nvSpPr>
        <p:spPr>
          <a:xfrm>
            <a:off x="8972550" y="1783140"/>
            <a:ext cx="235136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Get a modern PowerPoint  Presentation that is beautifully designed.</a:t>
            </a:r>
            <a:endParaRPr lang="ko-KR" altLang="en-US" sz="1400" b="1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11184</TotalTime>
  <Words>160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13</cp:revision>
  <dcterms:created xsi:type="dcterms:W3CDTF">2018-02-18T19:39:47Z</dcterms:created>
  <dcterms:modified xsi:type="dcterms:W3CDTF">2019-01-02T02:49:09Z</dcterms:modified>
</cp:coreProperties>
</file>