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" name="Freeform 87">
            <a:extLst>
              <a:ext uri="{FF2B5EF4-FFF2-40B4-BE49-F238E27FC236}">
                <a16:creationId xmlns:a16="http://schemas.microsoft.com/office/drawing/2014/main" id="{ED0D3EBF-B70E-4AC4-8482-CC3A35F5D15C}"/>
              </a:ext>
            </a:extLst>
          </p:cNvPr>
          <p:cNvSpPr/>
          <p:nvPr/>
        </p:nvSpPr>
        <p:spPr>
          <a:xfrm>
            <a:off x="5164550" y="3653562"/>
            <a:ext cx="1701130" cy="2956959"/>
          </a:xfrm>
          <a:custGeom>
            <a:avLst/>
            <a:gdLst>
              <a:gd name="connsiteX0" fmla="*/ 1847850 w 3571875"/>
              <a:gd name="connsiteY0" fmla="*/ 6791325 h 6791325"/>
              <a:gd name="connsiteX1" fmla="*/ 3571875 w 3571875"/>
              <a:gd name="connsiteY1" fmla="*/ 6781800 h 6791325"/>
              <a:gd name="connsiteX2" fmla="*/ 2514600 w 3571875"/>
              <a:gd name="connsiteY2" fmla="*/ 3819525 h 6791325"/>
              <a:gd name="connsiteX3" fmla="*/ 2390775 w 3571875"/>
              <a:gd name="connsiteY3" fmla="*/ 3267075 h 6791325"/>
              <a:gd name="connsiteX4" fmla="*/ 2752725 w 3571875"/>
              <a:gd name="connsiteY4" fmla="*/ 2162175 h 6791325"/>
              <a:gd name="connsiteX5" fmla="*/ 3390900 w 3571875"/>
              <a:gd name="connsiteY5" fmla="*/ 1247775 h 6791325"/>
              <a:gd name="connsiteX6" fmla="*/ 3209925 w 3571875"/>
              <a:gd name="connsiteY6" fmla="*/ 1133475 h 6791325"/>
              <a:gd name="connsiteX7" fmla="*/ 2543175 w 3571875"/>
              <a:gd name="connsiteY7" fmla="*/ 1857375 h 6791325"/>
              <a:gd name="connsiteX8" fmla="*/ 2371725 w 3571875"/>
              <a:gd name="connsiteY8" fmla="*/ 1752600 h 6791325"/>
              <a:gd name="connsiteX9" fmla="*/ 2771775 w 3571875"/>
              <a:gd name="connsiteY9" fmla="*/ 390525 h 6791325"/>
              <a:gd name="connsiteX10" fmla="*/ 2486025 w 3571875"/>
              <a:gd name="connsiteY10" fmla="*/ 295275 h 6791325"/>
              <a:gd name="connsiteX11" fmla="*/ 2124075 w 3571875"/>
              <a:gd name="connsiteY11" fmla="*/ 1609725 h 6791325"/>
              <a:gd name="connsiteX12" fmla="*/ 1971675 w 3571875"/>
              <a:gd name="connsiteY12" fmla="*/ 1495425 h 6791325"/>
              <a:gd name="connsiteX13" fmla="*/ 1990725 w 3571875"/>
              <a:gd name="connsiteY13" fmla="*/ 0 h 6791325"/>
              <a:gd name="connsiteX14" fmla="*/ 1790700 w 3571875"/>
              <a:gd name="connsiteY14" fmla="*/ 66675 h 6791325"/>
              <a:gd name="connsiteX15" fmla="*/ 1724025 w 3571875"/>
              <a:gd name="connsiteY15" fmla="*/ 1514475 h 6791325"/>
              <a:gd name="connsiteX16" fmla="*/ 1524000 w 3571875"/>
              <a:gd name="connsiteY16" fmla="*/ 1504950 h 6791325"/>
              <a:gd name="connsiteX17" fmla="*/ 1352550 w 3571875"/>
              <a:gd name="connsiteY17" fmla="*/ 123825 h 6791325"/>
              <a:gd name="connsiteX18" fmla="*/ 1171575 w 3571875"/>
              <a:gd name="connsiteY18" fmla="*/ 123825 h 6791325"/>
              <a:gd name="connsiteX19" fmla="*/ 1219200 w 3571875"/>
              <a:gd name="connsiteY19" fmla="*/ 1638300 h 6791325"/>
              <a:gd name="connsiteX20" fmla="*/ 1057275 w 3571875"/>
              <a:gd name="connsiteY20" fmla="*/ 2190750 h 6791325"/>
              <a:gd name="connsiteX21" fmla="*/ 800100 w 3571875"/>
              <a:gd name="connsiteY21" fmla="*/ 2247900 h 6791325"/>
              <a:gd name="connsiteX22" fmla="*/ 85725 w 3571875"/>
              <a:gd name="connsiteY22" fmla="*/ 1733550 h 6791325"/>
              <a:gd name="connsiteX23" fmla="*/ 0 w 3571875"/>
              <a:gd name="connsiteY23" fmla="*/ 2038350 h 6791325"/>
              <a:gd name="connsiteX24" fmla="*/ 609600 w 3571875"/>
              <a:gd name="connsiteY24" fmla="*/ 2743200 h 6791325"/>
              <a:gd name="connsiteX25" fmla="*/ 1238250 w 3571875"/>
              <a:gd name="connsiteY25" fmla="*/ 3476625 h 6791325"/>
              <a:gd name="connsiteX26" fmla="*/ 1457325 w 3571875"/>
              <a:gd name="connsiteY26" fmla="*/ 4010025 h 6791325"/>
              <a:gd name="connsiteX27" fmla="*/ 1847850 w 3571875"/>
              <a:gd name="connsiteY27" fmla="*/ 6791325 h 6791325"/>
              <a:gd name="connsiteX0" fmla="*/ 1889034 w 3613059"/>
              <a:gd name="connsiteY0" fmla="*/ 6791325 h 6791325"/>
              <a:gd name="connsiteX1" fmla="*/ 3613059 w 3613059"/>
              <a:gd name="connsiteY1" fmla="*/ 6781800 h 6791325"/>
              <a:gd name="connsiteX2" fmla="*/ 2555784 w 3613059"/>
              <a:gd name="connsiteY2" fmla="*/ 3819525 h 6791325"/>
              <a:gd name="connsiteX3" fmla="*/ 2431959 w 3613059"/>
              <a:gd name="connsiteY3" fmla="*/ 3267075 h 6791325"/>
              <a:gd name="connsiteX4" fmla="*/ 2793909 w 3613059"/>
              <a:gd name="connsiteY4" fmla="*/ 2162175 h 6791325"/>
              <a:gd name="connsiteX5" fmla="*/ 3432084 w 3613059"/>
              <a:gd name="connsiteY5" fmla="*/ 1247775 h 6791325"/>
              <a:gd name="connsiteX6" fmla="*/ 3251109 w 3613059"/>
              <a:gd name="connsiteY6" fmla="*/ 1133475 h 6791325"/>
              <a:gd name="connsiteX7" fmla="*/ 2584359 w 3613059"/>
              <a:gd name="connsiteY7" fmla="*/ 1857375 h 6791325"/>
              <a:gd name="connsiteX8" fmla="*/ 2412909 w 3613059"/>
              <a:gd name="connsiteY8" fmla="*/ 1752600 h 6791325"/>
              <a:gd name="connsiteX9" fmla="*/ 2812959 w 3613059"/>
              <a:gd name="connsiteY9" fmla="*/ 390525 h 6791325"/>
              <a:gd name="connsiteX10" fmla="*/ 2527209 w 3613059"/>
              <a:gd name="connsiteY10" fmla="*/ 295275 h 6791325"/>
              <a:gd name="connsiteX11" fmla="*/ 2165259 w 3613059"/>
              <a:gd name="connsiteY11" fmla="*/ 1609725 h 6791325"/>
              <a:gd name="connsiteX12" fmla="*/ 2012859 w 3613059"/>
              <a:gd name="connsiteY12" fmla="*/ 1495425 h 6791325"/>
              <a:gd name="connsiteX13" fmla="*/ 2031909 w 3613059"/>
              <a:gd name="connsiteY13" fmla="*/ 0 h 6791325"/>
              <a:gd name="connsiteX14" fmla="*/ 1831884 w 3613059"/>
              <a:gd name="connsiteY14" fmla="*/ 66675 h 6791325"/>
              <a:gd name="connsiteX15" fmla="*/ 1765209 w 3613059"/>
              <a:gd name="connsiteY15" fmla="*/ 1514475 h 6791325"/>
              <a:gd name="connsiteX16" fmla="*/ 1565184 w 3613059"/>
              <a:gd name="connsiteY16" fmla="*/ 1504950 h 6791325"/>
              <a:gd name="connsiteX17" fmla="*/ 1393734 w 3613059"/>
              <a:gd name="connsiteY17" fmla="*/ 123825 h 6791325"/>
              <a:gd name="connsiteX18" fmla="*/ 1212759 w 3613059"/>
              <a:gd name="connsiteY18" fmla="*/ 123825 h 6791325"/>
              <a:gd name="connsiteX19" fmla="*/ 1260384 w 3613059"/>
              <a:gd name="connsiteY19" fmla="*/ 1638300 h 6791325"/>
              <a:gd name="connsiteX20" fmla="*/ 1098459 w 3613059"/>
              <a:gd name="connsiteY20" fmla="*/ 2190750 h 6791325"/>
              <a:gd name="connsiteX21" fmla="*/ 841284 w 3613059"/>
              <a:gd name="connsiteY21" fmla="*/ 2247900 h 6791325"/>
              <a:gd name="connsiteX22" fmla="*/ 126909 w 3613059"/>
              <a:gd name="connsiteY22" fmla="*/ 1733550 h 6791325"/>
              <a:gd name="connsiteX23" fmla="*/ 41184 w 3613059"/>
              <a:gd name="connsiteY23" fmla="*/ 2038350 h 6791325"/>
              <a:gd name="connsiteX24" fmla="*/ 650784 w 3613059"/>
              <a:gd name="connsiteY24" fmla="*/ 2743200 h 6791325"/>
              <a:gd name="connsiteX25" fmla="*/ 1279434 w 3613059"/>
              <a:gd name="connsiteY25" fmla="*/ 3476625 h 6791325"/>
              <a:gd name="connsiteX26" fmla="*/ 1498509 w 3613059"/>
              <a:gd name="connsiteY26" fmla="*/ 4010025 h 6791325"/>
              <a:gd name="connsiteX27" fmla="*/ 1889034 w 3613059"/>
              <a:gd name="connsiteY27" fmla="*/ 6791325 h 6791325"/>
              <a:gd name="connsiteX0" fmla="*/ 1872461 w 3596486"/>
              <a:gd name="connsiteY0" fmla="*/ 6791325 h 6791325"/>
              <a:gd name="connsiteX1" fmla="*/ 3596486 w 3596486"/>
              <a:gd name="connsiteY1" fmla="*/ 6781800 h 6791325"/>
              <a:gd name="connsiteX2" fmla="*/ 2539211 w 3596486"/>
              <a:gd name="connsiteY2" fmla="*/ 3819525 h 6791325"/>
              <a:gd name="connsiteX3" fmla="*/ 2415386 w 3596486"/>
              <a:gd name="connsiteY3" fmla="*/ 3267075 h 6791325"/>
              <a:gd name="connsiteX4" fmla="*/ 2777336 w 3596486"/>
              <a:gd name="connsiteY4" fmla="*/ 2162175 h 6791325"/>
              <a:gd name="connsiteX5" fmla="*/ 3415511 w 3596486"/>
              <a:gd name="connsiteY5" fmla="*/ 1247775 h 6791325"/>
              <a:gd name="connsiteX6" fmla="*/ 3234536 w 3596486"/>
              <a:gd name="connsiteY6" fmla="*/ 1133475 h 6791325"/>
              <a:gd name="connsiteX7" fmla="*/ 2567786 w 3596486"/>
              <a:gd name="connsiteY7" fmla="*/ 1857375 h 6791325"/>
              <a:gd name="connsiteX8" fmla="*/ 2396336 w 3596486"/>
              <a:gd name="connsiteY8" fmla="*/ 1752600 h 6791325"/>
              <a:gd name="connsiteX9" fmla="*/ 2796386 w 3596486"/>
              <a:gd name="connsiteY9" fmla="*/ 390525 h 6791325"/>
              <a:gd name="connsiteX10" fmla="*/ 2510636 w 3596486"/>
              <a:gd name="connsiteY10" fmla="*/ 295275 h 6791325"/>
              <a:gd name="connsiteX11" fmla="*/ 2148686 w 3596486"/>
              <a:gd name="connsiteY11" fmla="*/ 1609725 h 6791325"/>
              <a:gd name="connsiteX12" fmla="*/ 1996286 w 3596486"/>
              <a:gd name="connsiteY12" fmla="*/ 1495425 h 6791325"/>
              <a:gd name="connsiteX13" fmla="*/ 2015336 w 3596486"/>
              <a:gd name="connsiteY13" fmla="*/ 0 h 6791325"/>
              <a:gd name="connsiteX14" fmla="*/ 1815311 w 3596486"/>
              <a:gd name="connsiteY14" fmla="*/ 66675 h 6791325"/>
              <a:gd name="connsiteX15" fmla="*/ 1748636 w 3596486"/>
              <a:gd name="connsiteY15" fmla="*/ 1514475 h 6791325"/>
              <a:gd name="connsiteX16" fmla="*/ 1548611 w 3596486"/>
              <a:gd name="connsiteY16" fmla="*/ 1504950 h 6791325"/>
              <a:gd name="connsiteX17" fmla="*/ 1377161 w 3596486"/>
              <a:gd name="connsiteY17" fmla="*/ 123825 h 6791325"/>
              <a:gd name="connsiteX18" fmla="*/ 1196186 w 3596486"/>
              <a:gd name="connsiteY18" fmla="*/ 123825 h 6791325"/>
              <a:gd name="connsiteX19" fmla="*/ 1243811 w 3596486"/>
              <a:gd name="connsiteY19" fmla="*/ 1638300 h 6791325"/>
              <a:gd name="connsiteX20" fmla="*/ 1081886 w 3596486"/>
              <a:gd name="connsiteY20" fmla="*/ 2190750 h 6791325"/>
              <a:gd name="connsiteX21" fmla="*/ 824711 w 3596486"/>
              <a:gd name="connsiteY21" fmla="*/ 2247900 h 6791325"/>
              <a:gd name="connsiteX22" fmla="*/ 110336 w 3596486"/>
              <a:gd name="connsiteY22" fmla="*/ 1733550 h 6791325"/>
              <a:gd name="connsiteX23" fmla="*/ 76998 w 3596486"/>
              <a:gd name="connsiteY23" fmla="*/ 2038350 h 6791325"/>
              <a:gd name="connsiteX24" fmla="*/ 634211 w 3596486"/>
              <a:gd name="connsiteY24" fmla="*/ 2743200 h 6791325"/>
              <a:gd name="connsiteX25" fmla="*/ 1262861 w 3596486"/>
              <a:gd name="connsiteY25" fmla="*/ 3476625 h 6791325"/>
              <a:gd name="connsiteX26" fmla="*/ 1481936 w 3596486"/>
              <a:gd name="connsiteY26" fmla="*/ 4010025 h 6791325"/>
              <a:gd name="connsiteX27" fmla="*/ 1872461 w 3596486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178884 w 3693484"/>
              <a:gd name="connsiteY20" fmla="*/ 2190750 h 6791325"/>
              <a:gd name="connsiteX21" fmla="*/ 92170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178884 w 3693484"/>
              <a:gd name="connsiteY20" fmla="*/ 2190750 h 6791325"/>
              <a:gd name="connsiteX21" fmla="*/ 92170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178884 w 3693484"/>
              <a:gd name="connsiteY20" fmla="*/ 2190750 h 6791325"/>
              <a:gd name="connsiteX21" fmla="*/ 874084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178884 w 3693484"/>
              <a:gd name="connsiteY20" fmla="*/ 2190750 h 6791325"/>
              <a:gd name="connsiteX21" fmla="*/ 874084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178884 w 3693484"/>
              <a:gd name="connsiteY20" fmla="*/ 2190750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178884 w 3693484"/>
              <a:gd name="connsiteY20" fmla="*/ 2190750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902659 w 3693484"/>
              <a:gd name="connsiteY20" fmla="*/ 2247900 h 6791325"/>
              <a:gd name="connsiteX21" fmla="*/ 207334 w 3693484"/>
              <a:gd name="connsiteY21" fmla="*/ 1733550 h 6791325"/>
              <a:gd name="connsiteX22" fmla="*/ 173996 w 3693484"/>
              <a:gd name="connsiteY22" fmla="*/ 2038350 h 6791325"/>
              <a:gd name="connsiteX23" fmla="*/ 731209 w 3693484"/>
              <a:gd name="connsiteY23" fmla="*/ 2743200 h 6791325"/>
              <a:gd name="connsiteX24" fmla="*/ 1359859 w 3693484"/>
              <a:gd name="connsiteY24" fmla="*/ 3476625 h 6791325"/>
              <a:gd name="connsiteX25" fmla="*/ 1578934 w 3693484"/>
              <a:gd name="connsiteY25" fmla="*/ 4010025 h 6791325"/>
              <a:gd name="connsiteX26" fmla="*/ 1969459 w 3693484"/>
              <a:gd name="connsiteY26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902659 w 3693484"/>
              <a:gd name="connsiteY20" fmla="*/ 2247900 h 6791325"/>
              <a:gd name="connsiteX21" fmla="*/ 207334 w 3693484"/>
              <a:gd name="connsiteY21" fmla="*/ 1733550 h 6791325"/>
              <a:gd name="connsiteX22" fmla="*/ 173996 w 3693484"/>
              <a:gd name="connsiteY22" fmla="*/ 2038350 h 6791325"/>
              <a:gd name="connsiteX23" fmla="*/ 731209 w 3693484"/>
              <a:gd name="connsiteY23" fmla="*/ 2743200 h 6791325"/>
              <a:gd name="connsiteX24" fmla="*/ 1359859 w 3693484"/>
              <a:gd name="connsiteY24" fmla="*/ 3476625 h 6791325"/>
              <a:gd name="connsiteX25" fmla="*/ 1578934 w 3693484"/>
              <a:gd name="connsiteY25" fmla="*/ 4010025 h 6791325"/>
              <a:gd name="connsiteX26" fmla="*/ 1969459 w 3693484"/>
              <a:gd name="connsiteY26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902659 w 3693484"/>
              <a:gd name="connsiteY20" fmla="*/ 2247900 h 6791325"/>
              <a:gd name="connsiteX21" fmla="*/ 207334 w 3693484"/>
              <a:gd name="connsiteY21" fmla="*/ 1733550 h 6791325"/>
              <a:gd name="connsiteX22" fmla="*/ 173996 w 3693484"/>
              <a:gd name="connsiteY22" fmla="*/ 2038350 h 6791325"/>
              <a:gd name="connsiteX23" fmla="*/ 731209 w 3693484"/>
              <a:gd name="connsiteY23" fmla="*/ 2743200 h 6791325"/>
              <a:gd name="connsiteX24" fmla="*/ 1359859 w 3693484"/>
              <a:gd name="connsiteY24" fmla="*/ 3476625 h 6791325"/>
              <a:gd name="connsiteX25" fmla="*/ 1578934 w 3693484"/>
              <a:gd name="connsiteY25" fmla="*/ 4010025 h 6791325"/>
              <a:gd name="connsiteX26" fmla="*/ 1969459 w 3693484"/>
              <a:gd name="connsiteY26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74133 w 3693484"/>
              <a:gd name="connsiteY20" fmla="*/ 1924050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74133 w 3693484"/>
              <a:gd name="connsiteY20" fmla="*/ 1924050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40809 w 3693484"/>
              <a:gd name="connsiteY19" fmla="*/ 163830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474159 w 3693484"/>
              <a:gd name="connsiteY17" fmla="*/ 123825 h 6791325"/>
              <a:gd name="connsiteX18" fmla="*/ 1293184 w 3693484"/>
              <a:gd name="connsiteY18" fmla="*/ 1238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588459 w 3693484"/>
              <a:gd name="connsiteY17" fmla="*/ 400050 h 6791325"/>
              <a:gd name="connsiteX18" fmla="*/ 1293184 w 3693484"/>
              <a:gd name="connsiteY18" fmla="*/ 1238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588459 w 3693484"/>
              <a:gd name="connsiteY17" fmla="*/ 4000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588459 w 3693484"/>
              <a:gd name="connsiteY17" fmla="*/ 4000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45609 w 3693484"/>
              <a:gd name="connsiteY16" fmla="*/ 1504950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717047 w 3693484"/>
              <a:gd name="connsiteY16" fmla="*/ 1547812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717047 w 3693484"/>
              <a:gd name="connsiteY16" fmla="*/ 1547812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845634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14475 h 6791325"/>
              <a:gd name="connsiteX16" fmla="*/ 1688472 w 3693484"/>
              <a:gd name="connsiteY16" fmla="*/ 15430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14475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912309 w 3693484"/>
              <a:gd name="connsiteY14" fmla="*/ 66675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878971 w 3693484"/>
              <a:gd name="connsiteY14" fmla="*/ 109538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791325 h 6791325"/>
              <a:gd name="connsiteX1" fmla="*/ 3693484 w 3693484"/>
              <a:gd name="connsiteY1" fmla="*/ 6781800 h 6791325"/>
              <a:gd name="connsiteX2" fmla="*/ 2636209 w 3693484"/>
              <a:gd name="connsiteY2" fmla="*/ 3819525 h 6791325"/>
              <a:gd name="connsiteX3" fmla="*/ 2512384 w 3693484"/>
              <a:gd name="connsiteY3" fmla="*/ 3267075 h 6791325"/>
              <a:gd name="connsiteX4" fmla="*/ 2874334 w 3693484"/>
              <a:gd name="connsiteY4" fmla="*/ 2162175 h 6791325"/>
              <a:gd name="connsiteX5" fmla="*/ 3512509 w 3693484"/>
              <a:gd name="connsiteY5" fmla="*/ 1247775 h 6791325"/>
              <a:gd name="connsiteX6" fmla="*/ 3331534 w 3693484"/>
              <a:gd name="connsiteY6" fmla="*/ 1133475 h 6791325"/>
              <a:gd name="connsiteX7" fmla="*/ 2664784 w 3693484"/>
              <a:gd name="connsiteY7" fmla="*/ 1857375 h 6791325"/>
              <a:gd name="connsiteX8" fmla="*/ 2493334 w 3693484"/>
              <a:gd name="connsiteY8" fmla="*/ 1752600 h 6791325"/>
              <a:gd name="connsiteX9" fmla="*/ 2893384 w 3693484"/>
              <a:gd name="connsiteY9" fmla="*/ 390525 h 6791325"/>
              <a:gd name="connsiteX10" fmla="*/ 2607634 w 3693484"/>
              <a:gd name="connsiteY10" fmla="*/ 295275 h 6791325"/>
              <a:gd name="connsiteX11" fmla="*/ 2245684 w 3693484"/>
              <a:gd name="connsiteY11" fmla="*/ 1609725 h 6791325"/>
              <a:gd name="connsiteX12" fmla="*/ 2093284 w 3693484"/>
              <a:gd name="connsiteY12" fmla="*/ 1495425 h 6791325"/>
              <a:gd name="connsiteX13" fmla="*/ 2112334 w 3693484"/>
              <a:gd name="connsiteY13" fmla="*/ 0 h 6791325"/>
              <a:gd name="connsiteX14" fmla="*/ 1878971 w 3693484"/>
              <a:gd name="connsiteY14" fmla="*/ 109538 h 6791325"/>
              <a:gd name="connsiteX15" fmla="*/ 1798009 w 3693484"/>
              <a:gd name="connsiteY15" fmla="*/ 1500188 h 6791325"/>
              <a:gd name="connsiteX16" fmla="*/ 1674184 w 3693484"/>
              <a:gd name="connsiteY16" fmla="*/ 1504949 h 6791325"/>
              <a:gd name="connsiteX17" fmla="*/ 1593221 w 3693484"/>
              <a:gd name="connsiteY17" fmla="*/ 323850 h 6791325"/>
              <a:gd name="connsiteX18" fmla="*/ 1307472 w 3693484"/>
              <a:gd name="connsiteY18" fmla="*/ 314325 h 6791325"/>
              <a:gd name="connsiteX19" fmla="*/ 1312234 w 3693484"/>
              <a:gd name="connsiteY19" fmla="*/ 1581150 h 6791325"/>
              <a:gd name="connsiteX20" fmla="*/ 1259846 w 3693484"/>
              <a:gd name="connsiteY20" fmla="*/ 1971675 h 6791325"/>
              <a:gd name="connsiteX21" fmla="*/ 902659 w 3693484"/>
              <a:gd name="connsiteY21" fmla="*/ 2247900 h 6791325"/>
              <a:gd name="connsiteX22" fmla="*/ 207334 w 3693484"/>
              <a:gd name="connsiteY22" fmla="*/ 1733550 h 6791325"/>
              <a:gd name="connsiteX23" fmla="*/ 173996 w 3693484"/>
              <a:gd name="connsiteY23" fmla="*/ 2038350 h 6791325"/>
              <a:gd name="connsiteX24" fmla="*/ 731209 w 3693484"/>
              <a:gd name="connsiteY24" fmla="*/ 2743200 h 6791325"/>
              <a:gd name="connsiteX25" fmla="*/ 1359859 w 3693484"/>
              <a:gd name="connsiteY25" fmla="*/ 3476625 h 6791325"/>
              <a:gd name="connsiteX26" fmla="*/ 1578934 w 3693484"/>
              <a:gd name="connsiteY26" fmla="*/ 4010025 h 6791325"/>
              <a:gd name="connsiteX27" fmla="*/ 1969459 w 3693484"/>
              <a:gd name="connsiteY27" fmla="*/ 6791325 h 6791325"/>
              <a:gd name="connsiteX0" fmla="*/ 1969459 w 3693484"/>
              <a:gd name="connsiteY0" fmla="*/ 6691313 h 6691313"/>
              <a:gd name="connsiteX1" fmla="*/ 3693484 w 3693484"/>
              <a:gd name="connsiteY1" fmla="*/ 6681788 h 6691313"/>
              <a:gd name="connsiteX2" fmla="*/ 2636209 w 3693484"/>
              <a:gd name="connsiteY2" fmla="*/ 3719513 h 6691313"/>
              <a:gd name="connsiteX3" fmla="*/ 2512384 w 3693484"/>
              <a:gd name="connsiteY3" fmla="*/ 3167063 h 6691313"/>
              <a:gd name="connsiteX4" fmla="*/ 2874334 w 3693484"/>
              <a:gd name="connsiteY4" fmla="*/ 2062163 h 6691313"/>
              <a:gd name="connsiteX5" fmla="*/ 3512509 w 3693484"/>
              <a:gd name="connsiteY5" fmla="*/ 1147763 h 6691313"/>
              <a:gd name="connsiteX6" fmla="*/ 3331534 w 3693484"/>
              <a:gd name="connsiteY6" fmla="*/ 1033463 h 6691313"/>
              <a:gd name="connsiteX7" fmla="*/ 2664784 w 3693484"/>
              <a:gd name="connsiteY7" fmla="*/ 1757363 h 6691313"/>
              <a:gd name="connsiteX8" fmla="*/ 2493334 w 3693484"/>
              <a:gd name="connsiteY8" fmla="*/ 1652588 h 6691313"/>
              <a:gd name="connsiteX9" fmla="*/ 2893384 w 3693484"/>
              <a:gd name="connsiteY9" fmla="*/ 290513 h 6691313"/>
              <a:gd name="connsiteX10" fmla="*/ 2607634 w 3693484"/>
              <a:gd name="connsiteY10" fmla="*/ 195263 h 6691313"/>
              <a:gd name="connsiteX11" fmla="*/ 2245684 w 3693484"/>
              <a:gd name="connsiteY11" fmla="*/ 1509713 h 6691313"/>
              <a:gd name="connsiteX12" fmla="*/ 2093284 w 3693484"/>
              <a:gd name="connsiteY12" fmla="*/ 1395413 h 6691313"/>
              <a:gd name="connsiteX13" fmla="*/ 2179009 w 3693484"/>
              <a:gd name="connsiteY13" fmla="*/ 0 h 6691313"/>
              <a:gd name="connsiteX14" fmla="*/ 1878971 w 3693484"/>
              <a:gd name="connsiteY14" fmla="*/ 9526 h 6691313"/>
              <a:gd name="connsiteX15" fmla="*/ 1798009 w 3693484"/>
              <a:gd name="connsiteY15" fmla="*/ 1400176 h 6691313"/>
              <a:gd name="connsiteX16" fmla="*/ 1674184 w 3693484"/>
              <a:gd name="connsiteY16" fmla="*/ 1404937 h 6691313"/>
              <a:gd name="connsiteX17" fmla="*/ 1593221 w 3693484"/>
              <a:gd name="connsiteY17" fmla="*/ 223838 h 6691313"/>
              <a:gd name="connsiteX18" fmla="*/ 1307472 w 3693484"/>
              <a:gd name="connsiteY18" fmla="*/ 214313 h 6691313"/>
              <a:gd name="connsiteX19" fmla="*/ 1312234 w 3693484"/>
              <a:gd name="connsiteY19" fmla="*/ 1481138 h 6691313"/>
              <a:gd name="connsiteX20" fmla="*/ 1259846 w 3693484"/>
              <a:gd name="connsiteY20" fmla="*/ 1871663 h 6691313"/>
              <a:gd name="connsiteX21" fmla="*/ 902659 w 3693484"/>
              <a:gd name="connsiteY21" fmla="*/ 2147888 h 6691313"/>
              <a:gd name="connsiteX22" fmla="*/ 207334 w 3693484"/>
              <a:gd name="connsiteY22" fmla="*/ 1633538 h 6691313"/>
              <a:gd name="connsiteX23" fmla="*/ 173996 w 3693484"/>
              <a:gd name="connsiteY23" fmla="*/ 1938338 h 6691313"/>
              <a:gd name="connsiteX24" fmla="*/ 731209 w 3693484"/>
              <a:gd name="connsiteY24" fmla="*/ 2643188 h 6691313"/>
              <a:gd name="connsiteX25" fmla="*/ 1359859 w 3693484"/>
              <a:gd name="connsiteY25" fmla="*/ 3376613 h 6691313"/>
              <a:gd name="connsiteX26" fmla="*/ 1578934 w 3693484"/>
              <a:gd name="connsiteY26" fmla="*/ 3910013 h 6691313"/>
              <a:gd name="connsiteX27" fmla="*/ 1969459 w 3693484"/>
              <a:gd name="connsiteY27" fmla="*/ 6691313 h 6691313"/>
              <a:gd name="connsiteX0" fmla="*/ 1969459 w 3693484"/>
              <a:gd name="connsiteY0" fmla="*/ 6691313 h 6691313"/>
              <a:gd name="connsiteX1" fmla="*/ 3693484 w 3693484"/>
              <a:gd name="connsiteY1" fmla="*/ 6681788 h 6691313"/>
              <a:gd name="connsiteX2" fmla="*/ 2636209 w 3693484"/>
              <a:gd name="connsiteY2" fmla="*/ 3719513 h 6691313"/>
              <a:gd name="connsiteX3" fmla="*/ 2512384 w 3693484"/>
              <a:gd name="connsiteY3" fmla="*/ 3167063 h 6691313"/>
              <a:gd name="connsiteX4" fmla="*/ 2874334 w 3693484"/>
              <a:gd name="connsiteY4" fmla="*/ 2062163 h 6691313"/>
              <a:gd name="connsiteX5" fmla="*/ 3512509 w 3693484"/>
              <a:gd name="connsiteY5" fmla="*/ 1147763 h 6691313"/>
              <a:gd name="connsiteX6" fmla="*/ 3331534 w 3693484"/>
              <a:gd name="connsiteY6" fmla="*/ 1033463 h 6691313"/>
              <a:gd name="connsiteX7" fmla="*/ 2664784 w 3693484"/>
              <a:gd name="connsiteY7" fmla="*/ 1757363 h 6691313"/>
              <a:gd name="connsiteX8" fmla="*/ 2493334 w 3693484"/>
              <a:gd name="connsiteY8" fmla="*/ 1652588 h 6691313"/>
              <a:gd name="connsiteX9" fmla="*/ 2893384 w 3693484"/>
              <a:gd name="connsiteY9" fmla="*/ 290513 h 6691313"/>
              <a:gd name="connsiteX10" fmla="*/ 2607634 w 3693484"/>
              <a:gd name="connsiteY10" fmla="*/ 195263 h 6691313"/>
              <a:gd name="connsiteX11" fmla="*/ 2245684 w 3693484"/>
              <a:gd name="connsiteY11" fmla="*/ 1509713 h 6691313"/>
              <a:gd name="connsiteX12" fmla="*/ 2093284 w 3693484"/>
              <a:gd name="connsiteY12" fmla="*/ 1395413 h 6691313"/>
              <a:gd name="connsiteX13" fmla="*/ 2179009 w 3693484"/>
              <a:gd name="connsiteY13" fmla="*/ 0 h 6691313"/>
              <a:gd name="connsiteX14" fmla="*/ 1878971 w 3693484"/>
              <a:gd name="connsiteY14" fmla="*/ 9526 h 6691313"/>
              <a:gd name="connsiteX15" fmla="*/ 1798009 w 3693484"/>
              <a:gd name="connsiteY15" fmla="*/ 1400176 h 6691313"/>
              <a:gd name="connsiteX16" fmla="*/ 1674184 w 3693484"/>
              <a:gd name="connsiteY16" fmla="*/ 1404937 h 6691313"/>
              <a:gd name="connsiteX17" fmla="*/ 1593221 w 3693484"/>
              <a:gd name="connsiteY17" fmla="*/ 223838 h 6691313"/>
              <a:gd name="connsiteX18" fmla="*/ 1307472 w 3693484"/>
              <a:gd name="connsiteY18" fmla="*/ 214313 h 6691313"/>
              <a:gd name="connsiteX19" fmla="*/ 1312234 w 3693484"/>
              <a:gd name="connsiteY19" fmla="*/ 1481138 h 6691313"/>
              <a:gd name="connsiteX20" fmla="*/ 1259846 w 3693484"/>
              <a:gd name="connsiteY20" fmla="*/ 1871663 h 6691313"/>
              <a:gd name="connsiteX21" fmla="*/ 902659 w 3693484"/>
              <a:gd name="connsiteY21" fmla="*/ 2147888 h 6691313"/>
              <a:gd name="connsiteX22" fmla="*/ 207334 w 3693484"/>
              <a:gd name="connsiteY22" fmla="*/ 1633538 h 6691313"/>
              <a:gd name="connsiteX23" fmla="*/ 173996 w 3693484"/>
              <a:gd name="connsiteY23" fmla="*/ 1938338 h 6691313"/>
              <a:gd name="connsiteX24" fmla="*/ 731209 w 3693484"/>
              <a:gd name="connsiteY24" fmla="*/ 2643188 h 6691313"/>
              <a:gd name="connsiteX25" fmla="*/ 1359859 w 3693484"/>
              <a:gd name="connsiteY25" fmla="*/ 3376613 h 6691313"/>
              <a:gd name="connsiteX26" fmla="*/ 1578934 w 3693484"/>
              <a:gd name="connsiteY26" fmla="*/ 3910013 h 6691313"/>
              <a:gd name="connsiteX27" fmla="*/ 1969459 w 3693484"/>
              <a:gd name="connsiteY27" fmla="*/ 6691313 h 6691313"/>
              <a:gd name="connsiteX0" fmla="*/ 1969459 w 3693484"/>
              <a:gd name="connsiteY0" fmla="*/ 6691313 h 6691313"/>
              <a:gd name="connsiteX1" fmla="*/ 3693484 w 3693484"/>
              <a:gd name="connsiteY1" fmla="*/ 6681788 h 6691313"/>
              <a:gd name="connsiteX2" fmla="*/ 2636209 w 3693484"/>
              <a:gd name="connsiteY2" fmla="*/ 3719513 h 6691313"/>
              <a:gd name="connsiteX3" fmla="*/ 2512384 w 3693484"/>
              <a:gd name="connsiteY3" fmla="*/ 3167063 h 6691313"/>
              <a:gd name="connsiteX4" fmla="*/ 2874334 w 3693484"/>
              <a:gd name="connsiteY4" fmla="*/ 2062163 h 6691313"/>
              <a:gd name="connsiteX5" fmla="*/ 3512509 w 3693484"/>
              <a:gd name="connsiteY5" fmla="*/ 1147763 h 6691313"/>
              <a:gd name="connsiteX6" fmla="*/ 3331534 w 3693484"/>
              <a:gd name="connsiteY6" fmla="*/ 1033463 h 6691313"/>
              <a:gd name="connsiteX7" fmla="*/ 2664784 w 3693484"/>
              <a:gd name="connsiteY7" fmla="*/ 1757363 h 6691313"/>
              <a:gd name="connsiteX8" fmla="*/ 2493334 w 3693484"/>
              <a:gd name="connsiteY8" fmla="*/ 1652588 h 6691313"/>
              <a:gd name="connsiteX9" fmla="*/ 2893384 w 3693484"/>
              <a:gd name="connsiteY9" fmla="*/ 290513 h 6691313"/>
              <a:gd name="connsiteX10" fmla="*/ 2607634 w 3693484"/>
              <a:gd name="connsiteY10" fmla="*/ 195263 h 6691313"/>
              <a:gd name="connsiteX11" fmla="*/ 2245684 w 3693484"/>
              <a:gd name="connsiteY11" fmla="*/ 1509713 h 6691313"/>
              <a:gd name="connsiteX12" fmla="*/ 2131384 w 3693484"/>
              <a:gd name="connsiteY12" fmla="*/ 1443038 h 6691313"/>
              <a:gd name="connsiteX13" fmla="*/ 2179009 w 3693484"/>
              <a:gd name="connsiteY13" fmla="*/ 0 h 6691313"/>
              <a:gd name="connsiteX14" fmla="*/ 1878971 w 3693484"/>
              <a:gd name="connsiteY14" fmla="*/ 9526 h 6691313"/>
              <a:gd name="connsiteX15" fmla="*/ 1798009 w 3693484"/>
              <a:gd name="connsiteY15" fmla="*/ 1400176 h 6691313"/>
              <a:gd name="connsiteX16" fmla="*/ 1674184 w 3693484"/>
              <a:gd name="connsiteY16" fmla="*/ 1404937 h 6691313"/>
              <a:gd name="connsiteX17" fmla="*/ 1593221 w 3693484"/>
              <a:gd name="connsiteY17" fmla="*/ 223838 h 6691313"/>
              <a:gd name="connsiteX18" fmla="*/ 1307472 w 3693484"/>
              <a:gd name="connsiteY18" fmla="*/ 214313 h 6691313"/>
              <a:gd name="connsiteX19" fmla="*/ 1312234 w 3693484"/>
              <a:gd name="connsiteY19" fmla="*/ 1481138 h 6691313"/>
              <a:gd name="connsiteX20" fmla="*/ 1259846 w 3693484"/>
              <a:gd name="connsiteY20" fmla="*/ 1871663 h 6691313"/>
              <a:gd name="connsiteX21" fmla="*/ 902659 w 3693484"/>
              <a:gd name="connsiteY21" fmla="*/ 2147888 h 6691313"/>
              <a:gd name="connsiteX22" fmla="*/ 207334 w 3693484"/>
              <a:gd name="connsiteY22" fmla="*/ 1633538 h 6691313"/>
              <a:gd name="connsiteX23" fmla="*/ 173996 w 3693484"/>
              <a:gd name="connsiteY23" fmla="*/ 1938338 h 6691313"/>
              <a:gd name="connsiteX24" fmla="*/ 731209 w 3693484"/>
              <a:gd name="connsiteY24" fmla="*/ 2643188 h 6691313"/>
              <a:gd name="connsiteX25" fmla="*/ 1359859 w 3693484"/>
              <a:gd name="connsiteY25" fmla="*/ 3376613 h 6691313"/>
              <a:gd name="connsiteX26" fmla="*/ 1578934 w 3693484"/>
              <a:gd name="connsiteY26" fmla="*/ 3910013 h 6691313"/>
              <a:gd name="connsiteX27" fmla="*/ 1969459 w 3693484"/>
              <a:gd name="connsiteY27" fmla="*/ 6691313 h 6691313"/>
              <a:gd name="connsiteX0" fmla="*/ 1969459 w 3693484"/>
              <a:gd name="connsiteY0" fmla="*/ 6691313 h 6691313"/>
              <a:gd name="connsiteX1" fmla="*/ 3693484 w 3693484"/>
              <a:gd name="connsiteY1" fmla="*/ 6681788 h 6691313"/>
              <a:gd name="connsiteX2" fmla="*/ 2636209 w 3693484"/>
              <a:gd name="connsiteY2" fmla="*/ 3719513 h 6691313"/>
              <a:gd name="connsiteX3" fmla="*/ 2512384 w 3693484"/>
              <a:gd name="connsiteY3" fmla="*/ 3167063 h 6691313"/>
              <a:gd name="connsiteX4" fmla="*/ 2874334 w 3693484"/>
              <a:gd name="connsiteY4" fmla="*/ 2062163 h 6691313"/>
              <a:gd name="connsiteX5" fmla="*/ 3512509 w 3693484"/>
              <a:gd name="connsiteY5" fmla="*/ 1147763 h 6691313"/>
              <a:gd name="connsiteX6" fmla="*/ 3331534 w 3693484"/>
              <a:gd name="connsiteY6" fmla="*/ 1033463 h 6691313"/>
              <a:gd name="connsiteX7" fmla="*/ 2664784 w 3693484"/>
              <a:gd name="connsiteY7" fmla="*/ 1757363 h 6691313"/>
              <a:gd name="connsiteX8" fmla="*/ 2493334 w 3693484"/>
              <a:gd name="connsiteY8" fmla="*/ 1652588 h 6691313"/>
              <a:gd name="connsiteX9" fmla="*/ 2893384 w 3693484"/>
              <a:gd name="connsiteY9" fmla="*/ 290513 h 6691313"/>
              <a:gd name="connsiteX10" fmla="*/ 2607634 w 3693484"/>
              <a:gd name="connsiteY10" fmla="*/ 195263 h 6691313"/>
              <a:gd name="connsiteX11" fmla="*/ 2245684 w 3693484"/>
              <a:gd name="connsiteY11" fmla="*/ 1509713 h 6691313"/>
              <a:gd name="connsiteX12" fmla="*/ 2131384 w 3693484"/>
              <a:gd name="connsiteY12" fmla="*/ 1443038 h 6691313"/>
              <a:gd name="connsiteX13" fmla="*/ 2179009 w 3693484"/>
              <a:gd name="connsiteY13" fmla="*/ 0 h 6691313"/>
              <a:gd name="connsiteX14" fmla="*/ 1878971 w 3693484"/>
              <a:gd name="connsiteY14" fmla="*/ 9526 h 6691313"/>
              <a:gd name="connsiteX15" fmla="*/ 1798009 w 3693484"/>
              <a:gd name="connsiteY15" fmla="*/ 1400176 h 6691313"/>
              <a:gd name="connsiteX16" fmla="*/ 1674184 w 3693484"/>
              <a:gd name="connsiteY16" fmla="*/ 1404937 h 6691313"/>
              <a:gd name="connsiteX17" fmla="*/ 1593221 w 3693484"/>
              <a:gd name="connsiteY17" fmla="*/ 223838 h 6691313"/>
              <a:gd name="connsiteX18" fmla="*/ 1307472 w 3693484"/>
              <a:gd name="connsiteY18" fmla="*/ 214313 h 6691313"/>
              <a:gd name="connsiteX19" fmla="*/ 1312234 w 3693484"/>
              <a:gd name="connsiteY19" fmla="*/ 1481138 h 6691313"/>
              <a:gd name="connsiteX20" fmla="*/ 1259846 w 3693484"/>
              <a:gd name="connsiteY20" fmla="*/ 1871663 h 6691313"/>
              <a:gd name="connsiteX21" fmla="*/ 902659 w 3693484"/>
              <a:gd name="connsiteY21" fmla="*/ 2147888 h 6691313"/>
              <a:gd name="connsiteX22" fmla="*/ 207334 w 3693484"/>
              <a:gd name="connsiteY22" fmla="*/ 1633538 h 6691313"/>
              <a:gd name="connsiteX23" fmla="*/ 173996 w 3693484"/>
              <a:gd name="connsiteY23" fmla="*/ 1938338 h 6691313"/>
              <a:gd name="connsiteX24" fmla="*/ 731209 w 3693484"/>
              <a:gd name="connsiteY24" fmla="*/ 2643188 h 6691313"/>
              <a:gd name="connsiteX25" fmla="*/ 1359859 w 3693484"/>
              <a:gd name="connsiteY25" fmla="*/ 3376613 h 6691313"/>
              <a:gd name="connsiteX26" fmla="*/ 1578934 w 3693484"/>
              <a:gd name="connsiteY26" fmla="*/ 3910013 h 6691313"/>
              <a:gd name="connsiteX27" fmla="*/ 1969459 w 3693484"/>
              <a:gd name="connsiteY27" fmla="*/ 6691313 h 6691313"/>
              <a:gd name="connsiteX0" fmla="*/ 1969459 w 3693484"/>
              <a:gd name="connsiteY0" fmla="*/ 6691313 h 6691313"/>
              <a:gd name="connsiteX1" fmla="*/ 3693484 w 3693484"/>
              <a:gd name="connsiteY1" fmla="*/ 6681788 h 6691313"/>
              <a:gd name="connsiteX2" fmla="*/ 2636209 w 3693484"/>
              <a:gd name="connsiteY2" fmla="*/ 3719513 h 6691313"/>
              <a:gd name="connsiteX3" fmla="*/ 2512384 w 3693484"/>
              <a:gd name="connsiteY3" fmla="*/ 3167063 h 6691313"/>
              <a:gd name="connsiteX4" fmla="*/ 2874334 w 3693484"/>
              <a:gd name="connsiteY4" fmla="*/ 2062163 h 6691313"/>
              <a:gd name="connsiteX5" fmla="*/ 3512509 w 3693484"/>
              <a:gd name="connsiteY5" fmla="*/ 1147763 h 6691313"/>
              <a:gd name="connsiteX6" fmla="*/ 3331534 w 3693484"/>
              <a:gd name="connsiteY6" fmla="*/ 1033463 h 6691313"/>
              <a:gd name="connsiteX7" fmla="*/ 2664784 w 3693484"/>
              <a:gd name="connsiteY7" fmla="*/ 1757363 h 6691313"/>
              <a:gd name="connsiteX8" fmla="*/ 2493334 w 3693484"/>
              <a:gd name="connsiteY8" fmla="*/ 1652588 h 6691313"/>
              <a:gd name="connsiteX9" fmla="*/ 2893384 w 3693484"/>
              <a:gd name="connsiteY9" fmla="*/ 290513 h 6691313"/>
              <a:gd name="connsiteX10" fmla="*/ 2607634 w 3693484"/>
              <a:gd name="connsiteY10" fmla="*/ 195263 h 6691313"/>
              <a:gd name="connsiteX11" fmla="*/ 2245684 w 3693484"/>
              <a:gd name="connsiteY11" fmla="*/ 1509713 h 6691313"/>
              <a:gd name="connsiteX12" fmla="*/ 2131384 w 3693484"/>
              <a:gd name="connsiteY12" fmla="*/ 1443038 h 6691313"/>
              <a:gd name="connsiteX13" fmla="*/ 2193297 w 3693484"/>
              <a:gd name="connsiteY13" fmla="*/ 0 h 6691313"/>
              <a:gd name="connsiteX14" fmla="*/ 1878971 w 3693484"/>
              <a:gd name="connsiteY14" fmla="*/ 9526 h 6691313"/>
              <a:gd name="connsiteX15" fmla="*/ 1798009 w 3693484"/>
              <a:gd name="connsiteY15" fmla="*/ 1400176 h 6691313"/>
              <a:gd name="connsiteX16" fmla="*/ 1674184 w 3693484"/>
              <a:gd name="connsiteY16" fmla="*/ 1404937 h 6691313"/>
              <a:gd name="connsiteX17" fmla="*/ 1593221 w 3693484"/>
              <a:gd name="connsiteY17" fmla="*/ 223838 h 6691313"/>
              <a:gd name="connsiteX18" fmla="*/ 1307472 w 3693484"/>
              <a:gd name="connsiteY18" fmla="*/ 214313 h 6691313"/>
              <a:gd name="connsiteX19" fmla="*/ 1312234 w 3693484"/>
              <a:gd name="connsiteY19" fmla="*/ 1481138 h 6691313"/>
              <a:gd name="connsiteX20" fmla="*/ 1259846 w 3693484"/>
              <a:gd name="connsiteY20" fmla="*/ 1871663 h 6691313"/>
              <a:gd name="connsiteX21" fmla="*/ 902659 w 3693484"/>
              <a:gd name="connsiteY21" fmla="*/ 2147888 h 6691313"/>
              <a:gd name="connsiteX22" fmla="*/ 207334 w 3693484"/>
              <a:gd name="connsiteY22" fmla="*/ 1633538 h 6691313"/>
              <a:gd name="connsiteX23" fmla="*/ 173996 w 3693484"/>
              <a:gd name="connsiteY23" fmla="*/ 1938338 h 6691313"/>
              <a:gd name="connsiteX24" fmla="*/ 731209 w 3693484"/>
              <a:gd name="connsiteY24" fmla="*/ 2643188 h 6691313"/>
              <a:gd name="connsiteX25" fmla="*/ 1359859 w 3693484"/>
              <a:gd name="connsiteY25" fmla="*/ 3376613 h 6691313"/>
              <a:gd name="connsiteX26" fmla="*/ 1578934 w 3693484"/>
              <a:gd name="connsiteY26" fmla="*/ 3910013 h 6691313"/>
              <a:gd name="connsiteX27" fmla="*/ 1969459 w 3693484"/>
              <a:gd name="connsiteY27" fmla="*/ 6691313 h 6691313"/>
              <a:gd name="connsiteX0" fmla="*/ 1969459 w 3693484"/>
              <a:gd name="connsiteY0" fmla="*/ 6814105 h 6814105"/>
              <a:gd name="connsiteX1" fmla="*/ 3693484 w 3693484"/>
              <a:gd name="connsiteY1" fmla="*/ 6804580 h 6814105"/>
              <a:gd name="connsiteX2" fmla="*/ 2636209 w 3693484"/>
              <a:gd name="connsiteY2" fmla="*/ 3842305 h 6814105"/>
              <a:gd name="connsiteX3" fmla="*/ 2512384 w 3693484"/>
              <a:gd name="connsiteY3" fmla="*/ 3289855 h 6814105"/>
              <a:gd name="connsiteX4" fmla="*/ 2874334 w 3693484"/>
              <a:gd name="connsiteY4" fmla="*/ 2184955 h 6814105"/>
              <a:gd name="connsiteX5" fmla="*/ 3512509 w 3693484"/>
              <a:gd name="connsiteY5" fmla="*/ 1270555 h 6814105"/>
              <a:gd name="connsiteX6" fmla="*/ 3331534 w 3693484"/>
              <a:gd name="connsiteY6" fmla="*/ 1156255 h 6814105"/>
              <a:gd name="connsiteX7" fmla="*/ 2664784 w 3693484"/>
              <a:gd name="connsiteY7" fmla="*/ 1880155 h 6814105"/>
              <a:gd name="connsiteX8" fmla="*/ 2493334 w 3693484"/>
              <a:gd name="connsiteY8" fmla="*/ 1775380 h 6814105"/>
              <a:gd name="connsiteX9" fmla="*/ 2893384 w 3693484"/>
              <a:gd name="connsiteY9" fmla="*/ 413305 h 6814105"/>
              <a:gd name="connsiteX10" fmla="*/ 2607634 w 3693484"/>
              <a:gd name="connsiteY10" fmla="*/ 318055 h 6814105"/>
              <a:gd name="connsiteX11" fmla="*/ 2245684 w 3693484"/>
              <a:gd name="connsiteY11" fmla="*/ 1632505 h 6814105"/>
              <a:gd name="connsiteX12" fmla="*/ 2131384 w 3693484"/>
              <a:gd name="connsiteY12" fmla="*/ 1565830 h 6814105"/>
              <a:gd name="connsiteX13" fmla="*/ 2193297 w 3693484"/>
              <a:gd name="connsiteY13" fmla="*/ 122792 h 6814105"/>
              <a:gd name="connsiteX14" fmla="*/ 1878971 w 3693484"/>
              <a:gd name="connsiteY14" fmla="*/ 132318 h 6814105"/>
              <a:gd name="connsiteX15" fmla="*/ 1798009 w 3693484"/>
              <a:gd name="connsiteY15" fmla="*/ 1522968 h 6814105"/>
              <a:gd name="connsiteX16" fmla="*/ 1674184 w 3693484"/>
              <a:gd name="connsiteY16" fmla="*/ 1527729 h 6814105"/>
              <a:gd name="connsiteX17" fmla="*/ 1593221 w 3693484"/>
              <a:gd name="connsiteY17" fmla="*/ 346630 h 6814105"/>
              <a:gd name="connsiteX18" fmla="*/ 1307472 w 3693484"/>
              <a:gd name="connsiteY18" fmla="*/ 337105 h 6814105"/>
              <a:gd name="connsiteX19" fmla="*/ 1312234 w 3693484"/>
              <a:gd name="connsiteY19" fmla="*/ 1603930 h 6814105"/>
              <a:gd name="connsiteX20" fmla="*/ 1259846 w 3693484"/>
              <a:gd name="connsiteY20" fmla="*/ 1994455 h 6814105"/>
              <a:gd name="connsiteX21" fmla="*/ 902659 w 3693484"/>
              <a:gd name="connsiteY21" fmla="*/ 2270680 h 6814105"/>
              <a:gd name="connsiteX22" fmla="*/ 207334 w 3693484"/>
              <a:gd name="connsiteY22" fmla="*/ 1756330 h 6814105"/>
              <a:gd name="connsiteX23" fmla="*/ 173996 w 3693484"/>
              <a:gd name="connsiteY23" fmla="*/ 2061130 h 6814105"/>
              <a:gd name="connsiteX24" fmla="*/ 731209 w 3693484"/>
              <a:gd name="connsiteY24" fmla="*/ 2765980 h 6814105"/>
              <a:gd name="connsiteX25" fmla="*/ 1359859 w 3693484"/>
              <a:gd name="connsiteY25" fmla="*/ 3499405 h 6814105"/>
              <a:gd name="connsiteX26" fmla="*/ 1578934 w 3693484"/>
              <a:gd name="connsiteY26" fmla="*/ 4032805 h 6814105"/>
              <a:gd name="connsiteX27" fmla="*/ 1969459 w 3693484"/>
              <a:gd name="connsiteY27" fmla="*/ 6814105 h 6814105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607634 w 3693484"/>
              <a:gd name="connsiteY10" fmla="*/ 349460 h 6845510"/>
              <a:gd name="connsiteX11" fmla="*/ 2245684 w 3693484"/>
              <a:gd name="connsiteY11" fmla="*/ 1663910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607634 w 3693484"/>
              <a:gd name="connsiteY10" fmla="*/ 349460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607634 w 3693484"/>
              <a:gd name="connsiteY10" fmla="*/ 349460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607634 w 3693484"/>
              <a:gd name="connsiteY10" fmla="*/ 349460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621922 w 3693484"/>
              <a:gd name="connsiteY10" fmla="*/ 401847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93384 w 3693484"/>
              <a:gd name="connsiteY9" fmla="*/ 444710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493334 w 3693484"/>
              <a:gd name="connsiteY8" fmla="*/ 1806785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521909 w 3693484"/>
              <a:gd name="connsiteY8" fmla="*/ 1792497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64784 w 3693484"/>
              <a:gd name="connsiteY7" fmla="*/ 1911560 h 6845510"/>
              <a:gd name="connsiteX8" fmla="*/ 2521909 w 3693484"/>
              <a:gd name="connsiteY8" fmla="*/ 1792497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598109 w 3693484"/>
              <a:gd name="connsiteY7" fmla="*/ 1849647 h 6845510"/>
              <a:gd name="connsiteX8" fmla="*/ 2521909 w 3693484"/>
              <a:gd name="connsiteY8" fmla="*/ 1792497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07634 w 3693484"/>
              <a:gd name="connsiteY7" fmla="*/ 1925847 h 6845510"/>
              <a:gd name="connsiteX8" fmla="*/ 2521909 w 3693484"/>
              <a:gd name="connsiteY8" fmla="*/ 1792497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07634 w 3693484"/>
              <a:gd name="connsiteY7" fmla="*/ 1925847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331534 w 3693484"/>
              <a:gd name="connsiteY6" fmla="*/ 1187660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74334 w 3693484"/>
              <a:gd name="connsiteY4" fmla="*/ 221636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64809 w 3693484"/>
              <a:gd name="connsiteY4" fmla="*/ 2197310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883859 w 3693484"/>
              <a:gd name="connsiteY4" fmla="*/ 2092535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921959 w 3693484"/>
              <a:gd name="connsiteY4" fmla="*/ 2097298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902909 w 3693484"/>
              <a:gd name="connsiteY4" fmla="*/ 2092536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902909 w 3693484"/>
              <a:gd name="connsiteY4" fmla="*/ 2092536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902909 w 3693484"/>
              <a:gd name="connsiteY4" fmla="*/ 2092536 h 6845510"/>
              <a:gd name="connsiteX5" fmla="*/ 3512509 w 3693484"/>
              <a:gd name="connsiteY5" fmla="*/ 1301960 h 6845510"/>
              <a:gd name="connsiteX6" fmla="*/ 3298197 w 3693484"/>
              <a:gd name="connsiteY6" fmla="*/ 1178135 h 6845510"/>
              <a:gd name="connsiteX7" fmla="*/ 2607634 w 3693484"/>
              <a:gd name="connsiteY7" fmla="*/ 1878222 h 6845510"/>
              <a:gd name="connsiteX8" fmla="*/ 2531434 w 3693484"/>
              <a:gd name="connsiteY8" fmla="*/ 1821072 h 6845510"/>
              <a:gd name="connsiteX9" fmla="*/ 2874334 w 3693484"/>
              <a:gd name="connsiteY9" fmla="*/ 563772 h 6845510"/>
              <a:gd name="connsiteX10" fmla="*/ 2598109 w 3693484"/>
              <a:gd name="connsiteY10" fmla="*/ 397084 h 6845510"/>
              <a:gd name="connsiteX11" fmla="*/ 2207584 w 3693484"/>
              <a:gd name="connsiteY11" fmla="*/ 1659147 h 6845510"/>
              <a:gd name="connsiteX12" fmla="*/ 2131384 w 3693484"/>
              <a:gd name="connsiteY12" fmla="*/ 1597235 h 6845510"/>
              <a:gd name="connsiteX13" fmla="*/ 2193297 w 3693484"/>
              <a:gd name="connsiteY13" fmla="*/ 154197 h 6845510"/>
              <a:gd name="connsiteX14" fmla="*/ 1878971 w 3693484"/>
              <a:gd name="connsiteY14" fmla="*/ 163723 h 6845510"/>
              <a:gd name="connsiteX15" fmla="*/ 1798009 w 3693484"/>
              <a:gd name="connsiteY15" fmla="*/ 1554373 h 6845510"/>
              <a:gd name="connsiteX16" fmla="*/ 1674184 w 3693484"/>
              <a:gd name="connsiteY16" fmla="*/ 1559134 h 6845510"/>
              <a:gd name="connsiteX17" fmla="*/ 1593221 w 3693484"/>
              <a:gd name="connsiteY17" fmla="*/ 378035 h 6845510"/>
              <a:gd name="connsiteX18" fmla="*/ 1307472 w 3693484"/>
              <a:gd name="connsiteY18" fmla="*/ 368510 h 6845510"/>
              <a:gd name="connsiteX19" fmla="*/ 1312234 w 3693484"/>
              <a:gd name="connsiteY19" fmla="*/ 1635335 h 6845510"/>
              <a:gd name="connsiteX20" fmla="*/ 1259846 w 3693484"/>
              <a:gd name="connsiteY20" fmla="*/ 2025860 h 6845510"/>
              <a:gd name="connsiteX21" fmla="*/ 902659 w 3693484"/>
              <a:gd name="connsiteY21" fmla="*/ 2302085 h 6845510"/>
              <a:gd name="connsiteX22" fmla="*/ 207334 w 3693484"/>
              <a:gd name="connsiteY22" fmla="*/ 1787735 h 6845510"/>
              <a:gd name="connsiteX23" fmla="*/ 173996 w 3693484"/>
              <a:gd name="connsiteY23" fmla="*/ 2092535 h 6845510"/>
              <a:gd name="connsiteX24" fmla="*/ 731209 w 3693484"/>
              <a:gd name="connsiteY24" fmla="*/ 2797385 h 6845510"/>
              <a:gd name="connsiteX25" fmla="*/ 1359859 w 3693484"/>
              <a:gd name="connsiteY25" fmla="*/ 3530810 h 6845510"/>
              <a:gd name="connsiteX26" fmla="*/ 1578934 w 3693484"/>
              <a:gd name="connsiteY26" fmla="*/ 4064210 h 6845510"/>
              <a:gd name="connsiteX27" fmla="*/ 1969459 w 3693484"/>
              <a:gd name="connsiteY27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750508 w 3693484"/>
              <a:gd name="connsiteY4" fmla="*/ 2764048 h 6845510"/>
              <a:gd name="connsiteX5" fmla="*/ 2902909 w 3693484"/>
              <a:gd name="connsiteY5" fmla="*/ 2092536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750508 w 3693484"/>
              <a:gd name="connsiteY4" fmla="*/ 2764048 h 6845510"/>
              <a:gd name="connsiteX5" fmla="*/ 2902909 w 3693484"/>
              <a:gd name="connsiteY5" fmla="*/ 2092536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2384 w 3693484"/>
              <a:gd name="connsiteY3" fmla="*/ 3321260 h 6845510"/>
              <a:gd name="connsiteX4" fmla="*/ 2750508 w 3693484"/>
              <a:gd name="connsiteY4" fmla="*/ 2764048 h 6845510"/>
              <a:gd name="connsiteX5" fmla="*/ 2902909 w 3693484"/>
              <a:gd name="connsiteY5" fmla="*/ 2092536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5247 w 3693484"/>
              <a:gd name="connsiteY3" fmla="*/ 3373648 h 6845510"/>
              <a:gd name="connsiteX4" fmla="*/ 2750508 w 3693484"/>
              <a:gd name="connsiteY4" fmla="*/ 2764048 h 6845510"/>
              <a:gd name="connsiteX5" fmla="*/ 2902909 w 3693484"/>
              <a:gd name="connsiteY5" fmla="*/ 2092536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5247 w 3693484"/>
              <a:gd name="connsiteY3" fmla="*/ 3373648 h 6845510"/>
              <a:gd name="connsiteX4" fmla="*/ 2750508 w 3693484"/>
              <a:gd name="connsiteY4" fmla="*/ 2764048 h 6845510"/>
              <a:gd name="connsiteX5" fmla="*/ 2902909 w 3693484"/>
              <a:gd name="connsiteY5" fmla="*/ 2092536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5247 w 3693484"/>
              <a:gd name="connsiteY3" fmla="*/ 3373648 h 6845510"/>
              <a:gd name="connsiteX4" fmla="*/ 2750508 w 3693484"/>
              <a:gd name="connsiteY4" fmla="*/ 2764048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5247 w 3693484"/>
              <a:gd name="connsiteY3" fmla="*/ 3373648 h 6845510"/>
              <a:gd name="connsiteX4" fmla="*/ 2750508 w 3693484"/>
              <a:gd name="connsiteY4" fmla="*/ 2764048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5247 w 3693484"/>
              <a:gd name="connsiteY3" fmla="*/ 3373648 h 6845510"/>
              <a:gd name="connsiteX4" fmla="*/ 2750508 w 3693484"/>
              <a:gd name="connsiteY4" fmla="*/ 2764048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7147 w 3693484"/>
              <a:gd name="connsiteY3" fmla="*/ 3354598 h 6845510"/>
              <a:gd name="connsiteX4" fmla="*/ 2750508 w 3693484"/>
              <a:gd name="connsiteY4" fmla="*/ 2764048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7147 w 3693484"/>
              <a:gd name="connsiteY3" fmla="*/ 3354598 h 6845510"/>
              <a:gd name="connsiteX4" fmla="*/ 2731458 w 3693484"/>
              <a:gd name="connsiteY4" fmla="*/ 27354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7147 w 3693484"/>
              <a:gd name="connsiteY3" fmla="*/ 3354598 h 6845510"/>
              <a:gd name="connsiteX4" fmla="*/ 2731458 w 3693484"/>
              <a:gd name="connsiteY4" fmla="*/ 27354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7147 w 3693484"/>
              <a:gd name="connsiteY3" fmla="*/ 3354598 h 6845510"/>
              <a:gd name="connsiteX4" fmla="*/ 2731458 w 3693484"/>
              <a:gd name="connsiteY4" fmla="*/ 27354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0484 w 3693484"/>
              <a:gd name="connsiteY3" fmla="*/ 3354598 h 6845510"/>
              <a:gd name="connsiteX4" fmla="*/ 2731458 w 3693484"/>
              <a:gd name="connsiteY4" fmla="*/ 27354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0484 w 3693484"/>
              <a:gd name="connsiteY3" fmla="*/ 3354598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0484 w 3693484"/>
              <a:gd name="connsiteY3" fmla="*/ 3354598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50484 w 3693484"/>
              <a:gd name="connsiteY3" fmla="*/ 3354598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36209 w 3693484"/>
              <a:gd name="connsiteY2" fmla="*/ 3873710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31209 w 3693484"/>
              <a:gd name="connsiteY25" fmla="*/ 2797385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21684 w 3693484"/>
              <a:gd name="connsiteY25" fmla="*/ 2787860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21684 w 3693484"/>
              <a:gd name="connsiteY25" fmla="*/ 2787860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21684 w 3693484"/>
              <a:gd name="connsiteY25" fmla="*/ 2787860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69309 w 3693484"/>
              <a:gd name="connsiteY25" fmla="*/ 2802147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69309 w 3693484"/>
              <a:gd name="connsiteY25" fmla="*/ 2802147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388433 w 3693484"/>
              <a:gd name="connsiteY26" fmla="*/ 3516523 h 6845510"/>
              <a:gd name="connsiteX27" fmla="*/ 1359859 w 3693484"/>
              <a:gd name="connsiteY27" fmla="*/ 3530810 h 6845510"/>
              <a:gd name="connsiteX28" fmla="*/ 1578934 w 3693484"/>
              <a:gd name="connsiteY28" fmla="*/ 4064210 h 6845510"/>
              <a:gd name="connsiteX29" fmla="*/ 1969459 w 3693484"/>
              <a:gd name="connsiteY29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359859 w 3693484"/>
              <a:gd name="connsiteY26" fmla="*/ 3530810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12247 w 3693484"/>
              <a:gd name="connsiteY26" fmla="*/ 3554623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12247 w 3693484"/>
              <a:gd name="connsiteY26" fmla="*/ 3554623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12247 w 3693484"/>
              <a:gd name="connsiteY26" fmla="*/ 3554623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578934 w 3693484"/>
              <a:gd name="connsiteY27" fmla="*/ 4064210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55259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40971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40971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69459 w 3693484"/>
              <a:gd name="connsiteY0" fmla="*/ 6845510 h 6845510"/>
              <a:gd name="connsiteX1" fmla="*/ 3693484 w 3693484"/>
              <a:gd name="connsiteY1" fmla="*/ 6835985 h 6845510"/>
              <a:gd name="connsiteX2" fmla="*/ 2640971 w 3693484"/>
              <a:gd name="connsiteY2" fmla="*/ 3878472 h 6845510"/>
              <a:gd name="connsiteX3" fmla="*/ 2517146 w 3693484"/>
              <a:gd name="connsiteY3" fmla="*/ 3345073 h 6845510"/>
              <a:gd name="connsiteX4" fmla="*/ 2755270 w 3693484"/>
              <a:gd name="connsiteY4" fmla="*/ 2811673 h 6845510"/>
              <a:gd name="connsiteX5" fmla="*/ 2864809 w 3693484"/>
              <a:gd name="connsiteY5" fmla="*/ 2192548 h 6845510"/>
              <a:gd name="connsiteX6" fmla="*/ 3512509 w 3693484"/>
              <a:gd name="connsiteY6" fmla="*/ 1301960 h 6845510"/>
              <a:gd name="connsiteX7" fmla="*/ 3298197 w 3693484"/>
              <a:gd name="connsiteY7" fmla="*/ 1178135 h 6845510"/>
              <a:gd name="connsiteX8" fmla="*/ 2607634 w 3693484"/>
              <a:gd name="connsiteY8" fmla="*/ 1878222 h 6845510"/>
              <a:gd name="connsiteX9" fmla="*/ 2531434 w 3693484"/>
              <a:gd name="connsiteY9" fmla="*/ 1821072 h 6845510"/>
              <a:gd name="connsiteX10" fmla="*/ 2874334 w 3693484"/>
              <a:gd name="connsiteY10" fmla="*/ 563772 h 6845510"/>
              <a:gd name="connsiteX11" fmla="*/ 2598109 w 3693484"/>
              <a:gd name="connsiteY11" fmla="*/ 397084 h 6845510"/>
              <a:gd name="connsiteX12" fmla="*/ 2207584 w 3693484"/>
              <a:gd name="connsiteY12" fmla="*/ 1659147 h 6845510"/>
              <a:gd name="connsiteX13" fmla="*/ 2131384 w 3693484"/>
              <a:gd name="connsiteY13" fmla="*/ 1597235 h 6845510"/>
              <a:gd name="connsiteX14" fmla="*/ 2193297 w 3693484"/>
              <a:gd name="connsiteY14" fmla="*/ 154197 h 6845510"/>
              <a:gd name="connsiteX15" fmla="*/ 1878971 w 3693484"/>
              <a:gd name="connsiteY15" fmla="*/ 163723 h 6845510"/>
              <a:gd name="connsiteX16" fmla="*/ 1798009 w 3693484"/>
              <a:gd name="connsiteY16" fmla="*/ 1554373 h 6845510"/>
              <a:gd name="connsiteX17" fmla="*/ 1674184 w 3693484"/>
              <a:gd name="connsiteY17" fmla="*/ 1559134 h 6845510"/>
              <a:gd name="connsiteX18" fmla="*/ 1593221 w 3693484"/>
              <a:gd name="connsiteY18" fmla="*/ 378035 h 6845510"/>
              <a:gd name="connsiteX19" fmla="*/ 1307472 w 3693484"/>
              <a:gd name="connsiteY19" fmla="*/ 368510 h 6845510"/>
              <a:gd name="connsiteX20" fmla="*/ 1312234 w 3693484"/>
              <a:gd name="connsiteY20" fmla="*/ 1635335 h 6845510"/>
              <a:gd name="connsiteX21" fmla="*/ 1259846 w 3693484"/>
              <a:gd name="connsiteY21" fmla="*/ 2025860 h 6845510"/>
              <a:gd name="connsiteX22" fmla="*/ 902659 w 3693484"/>
              <a:gd name="connsiteY22" fmla="*/ 2302085 h 6845510"/>
              <a:gd name="connsiteX23" fmla="*/ 207334 w 3693484"/>
              <a:gd name="connsiteY23" fmla="*/ 1787735 h 6845510"/>
              <a:gd name="connsiteX24" fmla="*/ 173996 w 3693484"/>
              <a:gd name="connsiteY24" fmla="*/ 2092535 h 6845510"/>
              <a:gd name="connsiteX25" fmla="*/ 745496 w 3693484"/>
              <a:gd name="connsiteY25" fmla="*/ 2806910 h 6845510"/>
              <a:gd name="connsiteX26" fmla="*/ 1440822 w 3693484"/>
              <a:gd name="connsiteY26" fmla="*/ 3583198 h 6845510"/>
              <a:gd name="connsiteX27" fmla="*/ 1617034 w 3693484"/>
              <a:gd name="connsiteY27" fmla="*/ 4107073 h 6845510"/>
              <a:gd name="connsiteX28" fmla="*/ 1969459 w 3693484"/>
              <a:gd name="connsiteY28" fmla="*/ 6845510 h 6845510"/>
              <a:gd name="connsiteX0" fmla="*/ 1959934 w 3693484"/>
              <a:gd name="connsiteY0" fmla="*/ 6707398 h 6835985"/>
              <a:gd name="connsiteX1" fmla="*/ 3693484 w 3693484"/>
              <a:gd name="connsiteY1" fmla="*/ 6835985 h 6835985"/>
              <a:gd name="connsiteX2" fmla="*/ 2640971 w 3693484"/>
              <a:gd name="connsiteY2" fmla="*/ 3878472 h 6835985"/>
              <a:gd name="connsiteX3" fmla="*/ 2517146 w 3693484"/>
              <a:gd name="connsiteY3" fmla="*/ 3345073 h 6835985"/>
              <a:gd name="connsiteX4" fmla="*/ 2755270 w 3693484"/>
              <a:gd name="connsiteY4" fmla="*/ 2811673 h 6835985"/>
              <a:gd name="connsiteX5" fmla="*/ 2864809 w 3693484"/>
              <a:gd name="connsiteY5" fmla="*/ 2192548 h 6835985"/>
              <a:gd name="connsiteX6" fmla="*/ 3512509 w 3693484"/>
              <a:gd name="connsiteY6" fmla="*/ 1301960 h 6835985"/>
              <a:gd name="connsiteX7" fmla="*/ 3298197 w 3693484"/>
              <a:gd name="connsiteY7" fmla="*/ 1178135 h 6835985"/>
              <a:gd name="connsiteX8" fmla="*/ 2607634 w 3693484"/>
              <a:gd name="connsiteY8" fmla="*/ 1878222 h 6835985"/>
              <a:gd name="connsiteX9" fmla="*/ 2531434 w 3693484"/>
              <a:gd name="connsiteY9" fmla="*/ 1821072 h 6835985"/>
              <a:gd name="connsiteX10" fmla="*/ 2874334 w 3693484"/>
              <a:gd name="connsiteY10" fmla="*/ 563772 h 6835985"/>
              <a:gd name="connsiteX11" fmla="*/ 2598109 w 3693484"/>
              <a:gd name="connsiteY11" fmla="*/ 397084 h 6835985"/>
              <a:gd name="connsiteX12" fmla="*/ 2207584 w 3693484"/>
              <a:gd name="connsiteY12" fmla="*/ 1659147 h 6835985"/>
              <a:gd name="connsiteX13" fmla="*/ 2131384 w 3693484"/>
              <a:gd name="connsiteY13" fmla="*/ 1597235 h 6835985"/>
              <a:gd name="connsiteX14" fmla="*/ 2193297 w 3693484"/>
              <a:gd name="connsiteY14" fmla="*/ 154197 h 6835985"/>
              <a:gd name="connsiteX15" fmla="*/ 1878971 w 3693484"/>
              <a:gd name="connsiteY15" fmla="*/ 163723 h 6835985"/>
              <a:gd name="connsiteX16" fmla="*/ 1798009 w 3693484"/>
              <a:gd name="connsiteY16" fmla="*/ 1554373 h 6835985"/>
              <a:gd name="connsiteX17" fmla="*/ 1674184 w 3693484"/>
              <a:gd name="connsiteY17" fmla="*/ 1559134 h 6835985"/>
              <a:gd name="connsiteX18" fmla="*/ 1593221 w 3693484"/>
              <a:gd name="connsiteY18" fmla="*/ 378035 h 6835985"/>
              <a:gd name="connsiteX19" fmla="*/ 1307472 w 3693484"/>
              <a:gd name="connsiteY19" fmla="*/ 368510 h 6835985"/>
              <a:gd name="connsiteX20" fmla="*/ 1312234 w 3693484"/>
              <a:gd name="connsiteY20" fmla="*/ 1635335 h 6835985"/>
              <a:gd name="connsiteX21" fmla="*/ 1259846 w 3693484"/>
              <a:gd name="connsiteY21" fmla="*/ 2025860 h 6835985"/>
              <a:gd name="connsiteX22" fmla="*/ 902659 w 3693484"/>
              <a:gd name="connsiteY22" fmla="*/ 2302085 h 6835985"/>
              <a:gd name="connsiteX23" fmla="*/ 207334 w 3693484"/>
              <a:gd name="connsiteY23" fmla="*/ 1787735 h 6835985"/>
              <a:gd name="connsiteX24" fmla="*/ 173996 w 3693484"/>
              <a:gd name="connsiteY24" fmla="*/ 2092535 h 6835985"/>
              <a:gd name="connsiteX25" fmla="*/ 745496 w 3693484"/>
              <a:gd name="connsiteY25" fmla="*/ 2806910 h 6835985"/>
              <a:gd name="connsiteX26" fmla="*/ 1440822 w 3693484"/>
              <a:gd name="connsiteY26" fmla="*/ 3583198 h 6835985"/>
              <a:gd name="connsiteX27" fmla="*/ 1617034 w 3693484"/>
              <a:gd name="connsiteY27" fmla="*/ 4107073 h 6835985"/>
              <a:gd name="connsiteX28" fmla="*/ 1959934 w 3693484"/>
              <a:gd name="connsiteY28" fmla="*/ 6707398 h 6835985"/>
              <a:gd name="connsiteX0" fmla="*/ 1959934 w 3664909"/>
              <a:gd name="connsiteY0" fmla="*/ 6707398 h 6712160"/>
              <a:gd name="connsiteX1" fmla="*/ 3664909 w 3664909"/>
              <a:gd name="connsiteY1" fmla="*/ 6712160 h 6712160"/>
              <a:gd name="connsiteX2" fmla="*/ 2640971 w 3664909"/>
              <a:gd name="connsiteY2" fmla="*/ 3878472 h 6712160"/>
              <a:gd name="connsiteX3" fmla="*/ 2517146 w 3664909"/>
              <a:gd name="connsiteY3" fmla="*/ 3345073 h 6712160"/>
              <a:gd name="connsiteX4" fmla="*/ 2755270 w 3664909"/>
              <a:gd name="connsiteY4" fmla="*/ 2811673 h 6712160"/>
              <a:gd name="connsiteX5" fmla="*/ 2864809 w 3664909"/>
              <a:gd name="connsiteY5" fmla="*/ 2192548 h 6712160"/>
              <a:gd name="connsiteX6" fmla="*/ 3512509 w 3664909"/>
              <a:gd name="connsiteY6" fmla="*/ 1301960 h 6712160"/>
              <a:gd name="connsiteX7" fmla="*/ 3298197 w 3664909"/>
              <a:gd name="connsiteY7" fmla="*/ 1178135 h 6712160"/>
              <a:gd name="connsiteX8" fmla="*/ 2607634 w 3664909"/>
              <a:gd name="connsiteY8" fmla="*/ 1878222 h 6712160"/>
              <a:gd name="connsiteX9" fmla="*/ 2531434 w 3664909"/>
              <a:gd name="connsiteY9" fmla="*/ 1821072 h 6712160"/>
              <a:gd name="connsiteX10" fmla="*/ 2874334 w 3664909"/>
              <a:gd name="connsiteY10" fmla="*/ 563772 h 6712160"/>
              <a:gd name="connsiteX11" fmla="*/ 2598109 w 3664909"/>
              <a:gd name="connsiteY11" fmla="*/ 397084 h 6712160"/>
              <a:gd name="connsiteX12" fmla="*/ 2207584 w 3664909"/>
              <a:gd name="connsiteY12" fmla="*/ 1659147 h 6712160"/>
              <a:gd name="connsiteX13" fmla="*/ 2131384 w 3664909"/>
              <a:gd name="connsiteY13" fmla="*/ 1597235 h 6712160"/>
              <a:gd name="connsiteX14" fmla="*/ 2193297 w 3664909"/>
              <a:gd name="connsiteY14" fmla="*/ 154197 h 6712160"/>
              <a:gd name="connsiteX15" fmla="*/ 1878971 w 3664909"/>
              <a:gd name="connsiteY15" fmla="*/ 163723 h 6712160"/>
              <a:gd name="connsiteX16" fmla="*/ 1798009 w 3664909"/>
              <a:gd name="connsiteY16" fmla="*/ 1554373 h 6712160"/>
              <a:gd name="connsiteX17" fmla="*/ 1674184 w 3664909"/>
              <a:gd name="connsiteY17" fmla="*/ 1559134 h 6712160"/>
              <a:gd name="connsiteX18" fmla="*/ 1593221 w 3664909"/>
              <a:gd name="connsiteY18" fmla="*/ 378035 h 6712160"/>
              <a:gd name="connsiteX19" fmla="*/ 1307472 w 3664909"/>
              <a:gd name="connsiteY19" fmla="*/ 368510 h 6712160"/>
              <a:gd name="connsiteX20" fmla="*/ 1312234 w 3664909"/>
              <a:gd name="connsiteY20" fmla="*/ 1635335 h 6712160"/>
              <a:gd name="connsiteX21" fmla="*/ 1259846 w 3664909"/>
              <a:gd name="connsiteY21" fmla="*/ 2025860 h 6712160"/>
              <a:gd name="connsiteX22" fmla="*/ 902659 w 3664909"/>
              <a:gd name="connsiteY22" fmla="*/ 2302085 h 6712160"/>
              <a:gd name="connsiteX23" fmla="*/ 207334 w 3664909"/>
              <a:gd name="connsiteY23" fmla="*/ 1787735 h 6712160"/>
              <a:gd name="connsiteX24" fmla="*/ 173996 w 3664909"/>
              <a:gd name="connsiteY24" fmla="*/ 2092535 h 6712160"/>
              <a:gd name="connsiteX25" fmla="*/ 745496 w 3664909"/>
              <a:gd name="connsiteY25" fmla="*/ 2806910 h 6712160"/>
              <a:gd name="connsiteX26" fmla="*/ 1440822 w 3664909"/>
              <a:gd name="connsiteY26" fmla="*/ 3583198 h 6712160"/>
              <a:gd name="connsiteX27" fmla="*/ 1617034 w 3664909"/>
              <a:gd name="connsiteY27" fmla="*/ 4107073 h 6712160"/>
              <a:gd name="connsiteX28" fmla="*/ 1959934 w 3664909"/>
              <a:gd name="connsiteY28" fmla="*/ 6707398 h 6712160"/>
              <a:gd name="connsiteX0" fmla="*/ 1959934 w 3650621"/>
              <a:gd name="connsiteY0" fmla="*/ 6707398 h 6707398"/>
              <a:gd name="connsiteX1" fmla="*/ 3650621 w 3650621"/>
              <a:gd name="connsiteY1" fmla="*/ 6702635 h 6707398"/>
              <a:gd name="connsiteX2" fmla="*/ 2640971 w 3650621"/>
              <a:gd name="connsiteY2" fmla="*/ 3878472 h 6707398"/>
              <a:gd name="connsiteX3" fmla="*/ 2517146 w 3650621"/>
              <a:gd name="connsiteY3" fmla="*/ 3345073 h 6707398"/>
              <a:gd name="connsiteX4" fmla="*/ 2755270 w 3650621"/>
              <a:gd name="connsiteY4" fmla="*/ 2811673 h 6707398"/>
              <a:gd name="connsiteX5" fmla="*/ 2864809 w 3650621"/>
              <a:gd name="connsiteY5" fmla="*/ 2192548 h 6707398"/>
              <a:gd name="connsiteX6" fmla="*/ 3512509 w 3650621"/>
              <a:gd name="connsiteY6" fmla="*/ 1301960 h 6707398"/>
              <a:gd name="connsiteX7" fmla="*/ 3298197 w 3650621"/>
              <a:gd name="connsiteY7" fmla="*/ 1178135 h 6707398"/>
              <a:gd name="connsiteX8" fmla="*/ 2607634 w 3650621"/>
              <a:gd name="connsiteY8" fmla="*/ 1878222 h 6707398"/>
              <a:gd name="connsiteX9" fmla="*/ 2531434 w 3650621"/>
              <a:gd name="connsiteY9" fmla="*/ 1821072 h 6707398"/>
              <a:gd name="connsiteX10" fmla="*/ 2874334 w 3650621"/>
              <a:gd name="connsiteY10" fmla="*/ 563772 h 6707398"/>
              <a:gd name="connsiteX11" fmla="*/ 2598109 w 3650621"/>
              <a:gd name="connsiteY11" fmla="*/ 397084 h 6707398"/>
              <a:gd name="connsiteX12" fmla="*/ 2207584 w 3650621"/>
              <a:gd name="connsiteY12" fmla="*/ 1659147 h 6707398"/>
              <a:gd name="connsiteX13" fmla="*/ 2131384 w 3650621"/>
              <a:gd name="connsiteY13" fmla="*/ 1597235 h 6707398"/>
              <a:gd name="connsiteX14" fmla="*/ 2193297 w 3650621"/>
              <a:gd name="connsiteY14" fmla="*/ 154197 h 6707398"/>
              <a:gd name="connsiteX15" fmla="*/ 1878971 w 3650621"/>
              <a:gd name="connsiteY15" fmla="*/ 163723 h 6707398"/>
              <a:gd name="connsiteX16" fmla="*/ 1798009 w 3650621"/>
              <a:gd name="connsiteY16" fmla="*/ 1554373 h 6707398"/>
              <a:gd name="connsiteX17" fmla="*/ 1674184 w 3650621"/>
              <a:gd name="connsiteY17" fmla="*/ 1559134 h 6707398"/>
              <a:gd name="connsiteX18" fmla="*/ 1593221 w 3650621"/>
              <a:gd name="connsiteY18" fmla="*/ 378035 h 6707398"/>
              <a:gd name="connsiteX19" fmla="*/ 1307472 w 3650621"/>
              <a:gd name="connsiteY19" fmla="*/ 368510 h 6707398"/>
              <a:gd name="connsiteX20" fmla="*/ 1312234 w 3650621"/>
              <a:gd name="connsiteY20" fmla="*/ 1635335 h 6707398"/>
              <a:gd name="connsiteX21" fmla="*/ 1259846 w 3650621"/>
              <a:gd name="connsiteY21" fmla="*/ 2025860 h 6707398"/>
              <a:gd name="connsiteX22" fmla="*/ 902659 w 3650621"/>
              <a:gd name="connsiteY22" fmla="*/ 2302085 h 6707398"/>
              <a:gd name="connsiteX23" fmla="*/ 207334 w 3650621"/>
              <a:gd name="connsiteY23" fmla="*/ 1787735 h 6707398"/>
              <a:gd name="connsiteX24" fmla="*/ 173996 w 3650621"/>
              <a:gd name="connsiteY24" fmla="*/ 2092535 h 6707398"/>
              <a:gd name="connsiteX25" fmla="*/ 745496 w 3650621"/>
              <a:gd name="connsiteY25" fmla="*/ 2806910 h 6707398"/>
              <a:gd name="connsiteX26" fmla="*/ 1440822 w 3650621"/>
              <a:gd name="connsiteY26" fmla="*/ 3583198 h 6707398"/>
              <a:gd name="connsiteX27" fmla="*/ 1617034 w 3650621"/>
              <a:gd name="connsiteY27" fmla="*/ 4107073 h 6707398"/>
              <a:gd name="connsiteX28" fmla="*/ 1959934 w 3650621"/>
              <a:gd name="connsiteY28" fmla="*/ 6707398 h 6707398"/>
              <a:gd name="connsiteX0" fmla="*/ 1959934 w 3650621"/>
              <a:gd name="connsiteY0" fmla="*/ 6707398 h 6707398"/>
              <a:gd name="connsiteX1" fmla="*/ 3650621 w 3650621"/>
              <a:gd name="connsiteY1" fmla="*/ 6702635 h 6707398"/>
              <a:gd name="connsiteX2" fmla="*/ 2640971 w 3650621"/>
              <a:gd name="connsiteY2" fmla="*/ 3878472 h 6707398"/>
              <a:gd name="connsiteX3" fmla="*/ 2539547 w 3650621"/>
              <a:gd name="connsiteY3" fmla="*/ 3373073 h 6707398"/>
              <a:gd name="connsiteX4" fmla="*/ 2755270 w 3650621"/>
              <a:gd name="connsiteY4" fmla="*/ 2811673 h 6707398"/>
              <a:gd name="connsiteX5" fmla="*/ 2864809 w 3650621"/>
              <a:gd name="connsiteY5" fmla="*/ 2192548 h 6707398"/>
              <a:gd name="connsiteX6" fmla="*/ 3512509 w 3650621"/>
              <a:gd name="connsiteY6" fmla="*/ 1301960 h 6707398"/>
              <a:gd name="connsiteX7" fmla="*/ 3298197 w 3650621"/>
              <a:gd name="connsiteY7" fmla="*/ 1178135 h 6707398"/>
              <a:gd name="connsiteX8" fmla="*/ 2607634 w 3650621"/>
              <a:gd name="connsiteY8" fmla="*/ 1878222 h 6707398"/>
              <a:gd name="connsiteX9" fmla="*/ 2531434 w 3650621"/>
              <a:gd name="connsiteY9" fmla="*/ 1821072 h 6707398"/>
              <a:gd name="connsiteX10" fmla="*/ 2874334 w 3650621"/>
              <a:gd name="connsiteY10" fmla="*/ 563772 h 6707398"/>
              <a:gd name="connsiteX11" fmla="*/ 2598109 w 3650621"/>
              <a:gd name="connsiteY11" fmla="*/ 397084 h 6707398"/>
              <a:gd name="connsiteX12" fmla="*/ 2207584 w 3650621"/>
              <a:gd name="connsiteY12" fmla="*/ 1659147 h 6707398"/>
              <a:gd name="connsiteX13" fmla="*/ 2131384 w 3650621"/>
              <a:gd name="connsiteY13" fmla="*/ 1597235 h 6707398"/>
              <a:gd name="connsiteX14" fmla="*/ 2193297 w 3650621"/>
              <a:gd name="connsiteY14" fmla="*/ 154197 h 6707398"/>
              <a:gd name="connsiteX15" fmla="*/ 1878971 w 3650621"/>
              <a:gd name="connsiteY15" fmla="*/ 163723 h 6707398"/>
              <a:gd name="connsiteX16" fmla="*/ 1798009 w 3650621"/>
              <a:gd name="connsiteY16" fmla="*/ 1554373 h 6707398"/>
              <a:gd name="connsiteX17" fmla="*/ 1674184 w 3650621"/>
              <a:gd name="connsiteY17" fmla="*/ 1559134 h 6707398"/>
              <a:gd name="connsiteX18" fmla="*/ 1593221 w 3650621"/>
              <a:gd name="connsiteY18" fmla="*/ 378035 h 6707398"/>
              <a:gd name="connsiteX19" fmla="*/ 1307472 w 3650621"/>
              <a:gd name="connsiteY19" fmla="*/ 368510 h 6707398"/>
              <a:gd name="connsiteX20" fmla="*/ 1312234 w 3650621"/>
              <a:gd name="connsiteY20" fmla="*/ 1635335 h 6707398"/>
              <a:gd name="connsiteX21" fmla="*/ 1259846 w 3650621"/>
              <a:gd name="connsiteY21" fmla="*/ 2025860 h 6707398"/>
              <a:gd name="connsiteX22" fmla="*/ 902659 w 3650621"/>
              <a:gd name="connsiteY22" fmla="*/ 2302085 h 6707398"/>
              <a:gd name="connsiteX23" fmla="*/ 207334 w 3650621"/>
              <a:gd name="connsiteY23" fmla="*/ 1787735 h 6707398"/>
              <a:gd name="connsiteX24" fmla="*/ 173996 w 3650621"/>
              <a:gd name="connsiteY24" fmla="*/ 2092535 h 6707398"/>
              <a:gd name="connsiteX25" fmla="*/ 745496 w 3650621"/>
              <a:gd name="connsiteY25" fmla="*/ 2806910 h 6707398"/>
              <a:gd name="connsiteX26" fmla="*/ 1440822 w 3650621"/>
              <a:gd name="connsiteY26" fmla="*/ 3583198 h 6707398"/>
              <a:gd name="connsiteX27" fmla="*/ 1617034 w 3650621"/>
              <a:gd name="connsiteY27" fmla="*/ 4107073 h 6707398"/>
              <a:gd name="connsiteX28" fmla="*/ 1959934 w 3650621"/>
              <a:gd name="connsiteY28" fmla="*/ 6707398 h 6707398"/>
              <a:gd name="connsiteX0" fmla="*/ 1959934 w 3650621"/>
              <a:gd name="connsiteY0" fmla="*/ 6707398 h 6707398"/>
              <a:gd name="connsiteX1" fmla="*/ 3650621 w 3650621"/>
              <a:gd name="connsiteY1" fmla="*/ 6702635 h 6707398"/>
              <a:gd name="connsiteX2" fmla="*/ 2640971 w 3650621"/>
              <a:gd name="connsiteY2" fmla="*/ 3878472 h 6707398"/>
              <a:gd name="connsiteX3" fmla="*/ 2539547 w 3650621"/>
              <a:gd name="connsiteY3" fmla="*/ 3373073 h 6707398"/>
              <a:gd name="connsiteX4" fmla="*/ 2755270 w 3650621"/>
              <a:gd name="connsiteY4" fmla="*/ 2811673 h 6707398"/>
              <a:gd name="connsiteX5" fmla="*/ 2864809 w 3650621"/>
              <a:gd name="connsiteY5" fmla="*/ 2192548 h 6707398"/>
              <a:gd name="connsiteX6" fmla="*/ 3512509 w 3650621"/>
              <a:gd name="connsiteY6" fmla="*/ 1301960 h 6707398"/>
              <a:gd name="connsiteX7" fmla="*/ 3298197 w 3650621"/>
              <a:gd name="connsiteY7" fmla="*/ 1178135 h 6707398"/>
              <a:gd name="connsiteX8" fmla="*/ 2607634 w 3650621"/>
              <a:gd name="connsiteY8" fmla="*/ 1878222 h 6707398"/>
              <a:gd name="connsiteX9" fmla="*/ 2531434 w 3650621"/>
              <a:gd name="connsiteY9" fmla="*/ 1821072 h 6707398"/>
              <a:gd name="connsiteX10" fmla="*/ 2874334 w 3650621"/>
              <a:gd name="connsiteY10" fmla="*/ 563772 h 6707398"/>
              <a:gd name="connsiteX11" fmla="*/ 2598109 w 3650621"/>
              <a:gd name="connsiteY11" fmla="*/ 397084 h 6707398"/>
              <a:gd name="connsiteX12" fmla="*/ 2207584 w 3650621"/>
              <a:gd name="connsiteY12" fmla="*/ 1659147 h 6707398"/>
              <a:gd name="connsiteX13" fmla="*/ 2131384 w 3650621"/>
              <a:gd name="connsiteY13" fmla="*/ 1597235 h 6707398"/>
              <a:gd name="connsiteX14" fmla="*/ 2193297 w 3650621"/>
              <a:gd name="connsiteY14" fmla="*/ 154197 h 6707398"/>
              <a:gd name="connsiteX15" fmla="*/ 1878971 w 3650621"/>
              <a:gd name="connsiteY15" fmla="*/ 163723 h 6707398"/>
              <a:gd name="connsiteX16" fmla="*/ 1798009 w 3650621"/>
              <a:gd name="connsiteY16" fmla="*/ 1554373 h 6707398"/>
              <a:gd name="connsiteX17" fmla="*/ 1674184 w 3650621"/>
              <a:gd name="connsiteY17" fmla="*/ 1559134 h 6707398"/>
              <a:gd name="connsiteX18" fmla="*/ 1593221 w 3650621"/>
              <a:gd name="connsiteY18" fmla="*/ 378035 h 6707398"/>
              <a:gd name="connsiteX19" fmla="*/ 1307472 w 3650621"/>
              <a:gd name="connsiteY19" fmla="*/ 368510 h 6707398"/>
              <a:gd name="connsiteX20" fmla="*/ 1312234 w 3650621"/>
              <a:gd name="connsiteY20" fmla="*/ 1635335 h 6707398"/>
              <a:gd name="connsiteX21" fmla="*/ 1259846 w 3650621"/>
              <a:gd name="connsiteY21" fmla="*/ 2025860 h 6707398"/>
              <a:gd name="connsiteX22" fmla="*/ 902659 w 3650621"/>
              <a:gd name="connsiteY22" fmla="*/ 2302085 h 6707398"/>
              <a:gd name="connsiteX23" fmla="*/ 207334 w 3650621"/>
              <a:gd name="connsiteY23" fmla="*/ 1787735 h 6707398"/>
              <a:gd name="connsiteX24" fmla="*/ 173996 w 3650621"/>
              <a:gd name="connsiteY24" fmla="*/ 2092535 h 6707398"/>
              <a:gd name="connsiteX25" fmla="*/ 745496 w 3650621"/>
              <a:gd name="connsiteY25" fmla="*/ 2806910 h 6707398"/>
              <a:gd name="connsiteX26" fmla="*/ 1440822 w 3650621"/>
              <a:gd name="connsiteY26" fmla="*/ 3583198 h 6707398"/>
              <a:gd name="connsiteX27" fmla="*/ 1617034 w 3650621"/>
              <a:gd name="connsiteY27" fmla="*/ 4107073 h 6707398"/>
              <a:gd name="connsiteX28" fmla="*/ 1959934 w 3650621"/>
              <a:gd name="connsiteY28" fmla="*/ 6707398 h 6707398"/>
              <a:gd name="connsiteX0" fmla="*/ 1959934 w 3650621"/>
              <a:gd name="connsiteY0" fmla="*/ 6707398 h 6707398"/>
              <a:gd name="connsiteX1" fmla="*/ 3650621 w 3650621"/>
              <a:gd name="connsiteY1" fmla="*/ 6702635 h 6707398"/>
              <a:gd name="connsiteX2" fmla="*/ 2640971 w 3650621"/>
              <a:gd name="connsiteY2" fmla="*/ 3878472 h 6707398"/>
              <a:gd name="connsiteX3" fmla="*/ 2539547 w 3650621"/>
              <a:gd name="connsiteY3" fmla="*/ 3373073 h 6707398"/>
              <a:gd name="connsiteX4" fmla="*/ 2755270 w 3650621"/>
              <a:gd name="connsiteY4" fmla="*/ 2811673 h 6707398"/>
              <a:gd name="connsiteX5" fmla="*/ 2864809 w 3650621"/>
              <a:gd name="connsiteY5" fmla="*/ 2192548 h 6707398"/>
              <a:gd name="connsiteX6" fmla="*/ 3512509 w 3650621"/>
              <a:gd name="connsiteY6" fmla="*/ 1301960 h 6707398"/>
              <a:gd name="connsiteX7" fmla="*/ 3298197 w 3650621"/>
              <a:gd name="connsiteY7" fmla="*/ 1178135 h 6707398"/>
              <a:gd name="connsiteX8" fmla="*/ 2607634 w 3650621"/>
              <a:gd name="connsiteY8" fmla="*/ 1878222 h 6707398"/>
              <a:gd name="connsiteX9" fmla="*/ 2531434 w 3650621"/>
              <a:gd name="connsiteY9" fmla="*/ 1821072 h 6707398"/>
              <a:gd name="connsiteX10" fmla="*/ 2874334 w 3650621"/>
              <a:gd name="connsiteY10" fmla="*/ 563772 h 6707398"/>
              <a:gd name="connsiteX11" fmla="*/ 2598109 w 3650621"/>
              <a:gd name="connsiteY11" fmla="*/ 397084 h 6707398"/>
              <a:gd name="connsiteX12" fmla="*/ 2207584 w 3650621"/>
              <a:gd name="connsiteY12" fmla="*/ 1659147 h 6707398"/>
              <a:gd name="connsiteX13" fmla="*/ 2131384 w 3650621"/>
              <a:gd name="connsiteY13" fmla="*/ 1597235 h 6707398"/>
              <a:gd name="connsiteX14" fmla="*/ 2193297 w 3650621"/>
              <a:gd name="connsiteY14" fmla="*/ 154197 h 6707398"/>
              <a:gd name="connsiteX15" fmla="*/ 1878971 w 3650621"/>
              <a:gd name="connsiteY15" fmla="*/ 163723 h 6707398"/>
              <a:gd name="connsiteX16" fmla="*/ 1798009 w 3650621"/>
              <a:gd name="connsiteY16" fmla="*/ 1554373 h 6707398"/>
              <a:gd name="connsiteX17" fmla="*/ 1674184 w 3650621"/>
              <a:gd name="connsiteY17" fmla="*/ 1559134 h 6707398"/>
              <a:gd name="connsiteX18" fmla="*/ 1593221 w 3650621"/>
              <a:gd name="connsiteY18" fmla="*/ 378035 h 6707398"/>
              <a:gd name="connsiteX19" fmla="*/ 1307472 w 3650621"/>
              <a:gd name="connsiteY19" fmla="*/ 368510 h 6707398"/>
              <a:gd name="connsiteX20" fmla="*/ 1312234 w 3650621"/>
              <a:gd name="connsiteY20" fmla="*/ 1635335 h 6707398"/>
              <a:gd name="connsiteX21" fmla="*/ 1259846 w 3650621"/>
              <a:gd name="connsiteY21" fmla="*/ 2025860 h 6707398"/>
              <a:gd name="connsiteX22" fmla="*/ 902659 w 3650621"/>
              <a:gd name="connsiteY22" fmla="*/ 2302085 h 6707398"/>
              <a:gd name="connsiteX23" fmla="*/ 207334 w 3650621"/>
              <a:gd name="connsiteY23" fmla="*/ 1787735 h 6707398"/>
              <a:gd name="connsiteX24" fmla="*/ 173996 w 3650621"/>
              <a:gd name="connsiteY24" fmla="*/ 2092535 h 6707398"/>
              <a:gd name="connsiteX25" fmla="*/ 745496 w 3650621"/>
              <a:gd name="connsiteY25" fmla="*/ 2806910 h 6707398"/>
              <a:gd name="connsiteX26" fmla="*/ 1440822 w 3650621"/>
              <a:gd name="connsiteY26" fmla="*/ 3583198 h 6707398"/>
              <a:gd name="connsiteX27" fmla="*/ 1617034 w 3650621"/>
              <a:gd name="connsiteY27" fmla="*/ 4107073 h 6707398"/>
              <a:gd name="connsiteX28" fmla="*/ 1959934 w 3650621"/>
              <a:gd name="connsiteY28" fmla="*/ 6707398 h 6707398"/>
              <a:gd name="connsiteX0" fmla="*/ 1938429 w 3650621"/>
              <a:gd name="connsiteY0" fmla="*/ 6169762 h 6702638"/>
              <a:gd name="connsiteX1" fmla="*/ 3650621 w 3650621"/>
              <a:gd name="connsiteY1" fmla="*/ 6702635 h 6702638"/>
              <a:gd name="connsiteX2" fmla="*/ 2640971 w 3650621"/>
              <a:gd name="connsiteY2" fmla="*/ 3878472 h 6702638"/>
              <a:gd name="connsiteX3" fmla="*/ 2539547 w 3650621"/>
              <a:gd name="connsiteY3" fmla="*/ 3373073 h 6702638"/>
              <a:gd name="connsiteX4" fmla="*/ 2755270 w 3650621"/>
              <a:gd name="connsiteY4" fmla="*/ 2811673 h 6702638"/>
              <a:gd name="connsiteX5" fmla="*/ 2864809 w 3650621"/>
              <a:gd name="connsiteY5" fmla="*/ 2192548 h 6702638"/>
              <a:gd name="connsiteX6" fmla="*/ 3512509 w 3650621"/>
              <a:gd name="connsiteY6" fmla="*/ 1301960 h 6702638"/>
              <a:gd name="connsiteX7" fmla="*/ 3298197 w 3650621"/>
              <a:gd name="connsiteY7" fmla="*/ 1178135 h 6702638"/>
              <a:gd name="connsiteX8" fmla="*/ 2607634 w 3650621"/>
              <a:gd name="connsiteY8" fmla="*/ 1878222 h 6702638"/>
              <a:gd name="connsiteX9" fmla="*/ 2531434 w 3650621"/>
              <a:gd name="connsiteY9" fmla="*/ 1821072 h 6702638"/>
              <a:gd name="connsiteX10" fmla="*/ 2874334 w 3650621"/>
              <a:gd name="connsiteY10" fmla="*/ 563772 h 6702638"/>
              <a:gd name="connsiteX11" fmla="*/ 2598109 w 3650621"/>
              <a:gd name="connsiteY11" fmla="*/ 397084 h 6702638"/>
              <a:gd name="connsiteX12" fmla="*/ 2207584 w 3650621"/>
              <a:gd name="connsiteY12" fmla="*/ 1659147 h 6702638"/>
              <a:gd name="connsiteX13" fmla="*/ 2131384 w 3650621"/>
              <a:gd name="connsiteY13" fmla="*/ 1597235 h 6702638"/>
              <a:gd name="connsiteX14" fmla="*/ 2193297 w 3650621"/>
              <a:gd name="connsiteY14" fmla="*/ 154197 h 6702638"/>
              <a:gd name="connsiteX15" fmla="*/ 1878971 w 3650621"/>
              <a:gd name="connsiteY15" fmla="*/ 163723 h 6702638"/>
              <a:gd name="connsiteX16" fmla="*/ 1798009 w 3650621"/>
              <a:gd name="connsiteY16" fmla="*/ 1554373 h 6702638"/>
              <a:gd name="connsiteX17" fmla="*/ 1674184 w 3650621"/>
              <a:gd name="connsiteY17" fmla="*/ 1559134 h 6702638"/>
              <a:gd name="connsiteX18" fmla="*/ 1593221 w 3650621"/>
              <a:gd name="connsiteY18" fmla="*/ 378035 h 6702638"/>
              <a:gd name="connsiteX19" fmla="*/ 1307472 w 3650621"/>
              <a:gd name="connsiteY19" fmla="*/ 368510 h 6702638"/>
              <a:gd name="connsiteX20" fmla="*/ 1312234 w 3650621"/>
              <a:gd name="connsiteY20" fmla="*/ 1635335 h 6702638"/>
              <a:gd name="connsiteX21" fmla="*/ 1259846 w 3650621"/>
              <a:gd name="connsiteY21" fmla="*/ 2025860 h 6702638"/>
              <a:gd name="connsiteX22" fmla="*/ 902659 w 3650621"/>
              <a:gd name="connsiteY22" fmla="*/ 2302085 h 6702638"/>
              <a:gd name="connsiteX23" fmla="*/ 207334 w 3650621"/>
              <a:gd name="connsiteY23" fmla="*/ 1787735 h 6702638"/>
              <a:gd name="connsiteX24" fmla="*/ 173996 w 3650621"/>
              <a:gd name="connsiteY24" fmla="*/ 2092535 h 6702638"/>
              <a:gd name="connsiteX25" fmla="*/ 745496 w 3650621"/>
              <a:gd name="connsiteY25" fmla="*/ 2806910 h 6702638"/>
              <a:gd name="connsiteX26" fmla="*/ 1440822 w 3650621"/>
              <a:gd name="connsiteY26" fmla="*/ 3583198 h 6702638"/>
              <a:gd name="connsiteX27" fmla="*/ 1617034 w 3650621"/>
              <a:gd name="connsiteY27" fmla="*/ 4107073 h 6702638"/>
              <a:gd name="connsiteX28" fmla="*/ 1938429 w 3650621"/>
              <a:gd name="connsiteY28" fmla="*/ 6169762 h 6702638"/>
              <a:gd name="connsiteX0" fmla="*/ 1938429 w 3560732"/>
              <a:gd name="connsiteY0" fmla="*/ 6169762 h 6186505"/>
              <a:gd name="connsiteX1" fmla="*/ 3478578 w 3560732"/>
              <a:gd name="connsiteY1" fmla="*/ 6186505 h 6186505"/>
              <a:gd name="connsiteX2" fmla="*/ 2640971 w 3560732"/>
              <a:gd name="connsiteY2" fmla="*/ 3878472 h 6186505"/>
              <a:gd name="connsiteX3" fmla="*/ 2539547 w 3560732"/>
              <a:gd name="connsiteY3" fmla="*/ 3373073 h 6186505"/>
              <a:gd name="connsiteX4" fmla="*/ 2755270 w 3560732"/>
              <a:gd name="connsiteY4" fmla="*/ 2811673 h 6186505"/>
              <a:gd name="connsiteX5" fmla="*/ 2864809 w 3560732"/>
              <a:gd name="connsiteY5" fmla="*/ 2192548 h 6186505"/>
              <a:gd name="connsiteX6" fmla="*/ 3512509 w 3560732"/>
              <a:gd name="connsiteY6" fmla="*/ 1301960 h 6186505"/>
              <a:gd name="connsiteX7" fmla="*/ 3298197 w 3560732"/>
              <a:gd name="connsiteY7" fmla="*/ 1178135 h 6186505"/>
              <a:gd name="connsiteX8" fmla="*/ 2607634 w 3560732"/>
              <a:gd name="connsiteY8" fmla="*/ 1878222 h 6186505"/>
              <a:gd name="connsiteX9" fmla="*/ 2531434 w 3560732"/>
              <a:gd name="connsiteY9" fmla="*/ 1821072 h 6186505"/>
              <a:gd name="connsiteX10" fmla="*/ 2874334 w 3560732"/>
              <a:gd name="connsiteY10" fmla="*/ 563772 h 6186505"/>
              <a:gd name="connsiteX11" fmla="*/ 2598109 w 3560732"/>
              <a:gd name="connsiteY11" fmla="*/ 397084 h 6186505"/>
              <a:gd name="connsiteX12" fmla="*/ 2207584 w 3560732"/>
              <a:gd name="connsiteY12" fmla="*/ 1659147 h 6186505"/>
              <a:gd name="connsiteX13" fmla="*/ 2131384 w 3560732"/>
              <a:gd name="connsiteY13" fmla="*/ 1597235 h 6186505"/>
              <a:gd name="connsiteX14" fmla="*/ 2193297 w 3560732"/>
              <a:gd name="connsiteY14" fmla="*/ 154197 h 6186505"/>
              <a:gd name="connsiteX15" fmla="*/ 1878971 w 3560732"/>
              <a:gd name="connsiteY15" fmla="*/ 163723 h 6186505"/>
              <a:gd name="connsiteX16" fmla="*/ 1798009 w 3560732"/>
              <a:gd name="connsiteY16" fmla="*/ 1554373 h 6186505"/>
              <a:gd name="connsiteX17" fmla="*/ 1674184 w 3560732"/>
              <a:gd name="connsiteY17" fmla="*/ 1559134 h 6186505"/>
              <a:gd name="connsiteX18" fmla="*/ 1593221 w 3560732"/>
              <a:gd name="connsiteY18" fmla="*/ 378035 h 6186505"/>
              <a:gd name="connsiteX19" fmla="*/ 1307472 w 3560732"/>
              <a:gd name="connsiteY19" fmla="*/ 368510 h 6186505"/>
              <a:gd name="connsiteX20" fmla="*/ 1312234 w 3560732"/>
              <a:gd name="connsiteY20" fmla="*/ 1635335 h 6186505"/>
              <a:gd name="connsiteX21" fmla="*/ 1259846 w 3560732"/>
              <a:gd name="connsiteY21" fmla="*/ 2025860 h 6186505"/>
              <a:gd name="connsiteX22" fmla="*/ 902659 w 3560732"/>
              <a:gd name="connsiteY22" fmla="*/ 2302085 h 6186505"/>
              <a:gd name="connsiteX23" fmla="*/ 207334 w 3560732"/>
              <a:gd name="connsiteY23" fmla="*/ 1787735 h 6186505"/>
              <a:gd name="connsiteX24" fmla="*/ 173996 w 3560732"/>
              <a:gd name="connsiteY24" fmla="*/ 2092535 h 6186505"/>
              <a:gd name="connsiteX25" fmla="*/ 745496 w 3560732"/>
              <a:gd name="connsiteY25" fmla="*/ 2806910 h 6186505"/>
              <a:gd name="connsiteX26" fmla="*/ 1440822 w 3560732"/>
              <a:gd name="connsiteY26" fmla="*/ 3583198 h 6186505"/>
              <a:gd name="connsiteX27" fmla="*/ 1617034 w 3560732"/>
              <a:gd name="connsiteY27" fmla="*/ 4107073 h 6186505"/>
              <a:gd name="connsiteX28" fmla="*/ 1938429 w 3560732"/>
              <a:gd name="connsiteY28" fmla="*/ 6169762 h 6186505"/>
              <a:gd name="connsiteX0" fmla="*/ 1938429 w 3560732"/>
              <a:gd name="connsiteY0" fmla="*/ 6169762 h 6186505"/>
              <a:gd name="connsiteX1" fmla="*/ 3478578 w 3560732"/>
              <a:gd name="connsiteY1" fmla="*/ 6186505 h 6186505"/>
              <a:gd name="connsiteX2" fmla="*/ 2640971 w 3560732"/>
              <a:gd name="connsiteY2" fmla="*/ 3878472 h 6186505"/>
              <a:gd name="connsiteX3" fmla="*/ 2539547 w 3560732"/>
              <a:gd name="connsiteY3" fmla="*/ 3373073 h 6186505"/>
              <a:gd name="connsiteX4" fmla="*/ 2755270 w 3560732"/>
              <a:gd name="connsiteY4" fmla="*/ 2811673 h 6186505"/>
              <a:gd name="connsiteX5" fmla="*/ 2864809 w 3560732"/>
              <a:gd name="connsiteY5" fmla="*/ 2192548 h 6186505"/>
              <a:gd name="connsiteX6" fmla="*/ 3512509 w 3560732"/>
              <a:gd name="connsiteY6" fmla="*/ 1301960 h 6186505"/>
              <a:gd name="connsiteX7" fmla="*/ 3298197 w 3560732"/>
              <a:gd name="connsiteY7" fmla="*/ 1178135 h 6186505"/>
              <a:gd name="connsiteX8" fmla="*/ 2607634 w 3560732"/>
              <a:gd name="connsiteY8" fmla="*/ 1878222 h 6186505"/>
              <a:gd name="connsiteX9" fmla="*/ 2531434 w 3560732"/>
              <a:gd name="connsiteY9" fmla="*/ 1821072 h 6186505"/>
              <a:gd name="connsiteX10" fmla="*/ 2874334 w 3560732"/>
              <a:gd name="connsiteY10" fmla="*/ 563772 h 6186505"/>
              <a:gd name="connsiteX11" fmla="*/ 2598109 w 3560732"/>
              <a:gd name="connsiteY11" fmla="*/ 397084 h 6186505"/>
              <a:gd name="connsiteX12" fmla="*/ 2207584 w 3560732"/>
              <a:gd name="connsiteY12" fmla="*/ 1659147 h 6186505"/>
              <a:gd name="connsiteX13" fmla="*/ 2131384 w 3560732"/>
              <a:gd name="connsiteY13" fmla="*/ 1597235 h 6186505"/>
              <a:gd name="connsiteX14" fmla="*/ 2193297 w 3560732"/>
              <a:gd name="connsiteY14" fmla="*/ 154197 h 6186505"/>
              <a:gd name="connsiteX15" fmla="*/ 1878971 w 3560732"/>
              <a:gd name="connsiteY15" fmla="*/ 163723 h 6186505"/>
              <a:gd name="connsiteX16" fmla="*/ 1798009 w 3560732"/>
              <a:gd name="connsiteY16" fmla="*/ 1554373 h 6186505"/>
              <a:gd name="connsiteX17" fmla="*/ 1674184 w 3560732"/>
              <a:gd name="connsiteY17" fmla="*/ 1559134 h 6186505"/>
              <a:gd name="connsiteX18" fmla="*/ 1593221 w 3560732"/>
              <a:gd name="connsiteY18" fmla="*/ 378035 h 6186505"/>
              <a:gd name="connsiteX19" fmla="*/ 1307472 w 3560732"/>
              <a:gd name="connsiteY19" fmla="*/ 368510 h 6186505"/>
              <a:gd name="connsiteX20" fmla="*/ 1312234 w 3560732"/>
              <a:gd name="connsiteY20" fmla="*/ 1635335 h 6186505"/>
              <a:gd name="connsiteX21" fmla="*/ 1259846 w 3560732"/>
              <a:gd name="connsiteY21" fmla="*/ 2025860 h 6186505"/>
              <a:gd name="connsiteX22" fmla="*/ 902659 w 3560732"/>
              <a:gd name="connsiteY22" fmla="*/ 2302085 h 6186505"/>
              <a:gd name="connsiteX23" fmla="*/ 207334 w 3560732"/>
              <a:gd name="connsiteY23" fmla="*/ 1787735 h 6186505"/>
              <a:gd name="connsiteX24" fmla="*/ 173996 w 3560732"/>
              <a:gd name="connsiteY24" fmla="*/ 2092535 h 6186505"/>
              <a:gd name="connsiteX25" fmla="*/ 745496 w 3560732"/>
              <a:gd name="connsiteY25" fmla="*/ 2806910 h 6186505"/>
              <a:gd name="connsiteX26" fmla="*/ 1440822 w 3560732"/>
              <a:gd name="connsiteY26" fmla="*/ 3583198 h 6186505"/>
              <a:gd name="connsiteX27" fmla="*/ 1617034 w 3560732"/>
              <a:gd name="connsiteY27" fmla="*/ 4107073 h 6186505"/>
              <a:gd name="connsiteX28" fmla="*/ 1938429 w 3560732"/>
              <a:gd name="connsiteY28" fmla="*/ 6169762 h 6186505"/>
              <a:gd name="connsiteX0" fmla="*/ 1938429 w 3560732"/>
              <a:gd name="connsiteY0" fmla="*/ 6226614 h 6226614"/>
              <a:gd name="connsiteX1" fmla="*/ 3478578 w 3560732"/>
              <a:gd name="connsiteY1" fmla="*/ 6186505 h 6226614"/>
              <a:gd name="connsiteX2" fmla="*/ 2640971 w 3560732"/>
              <a:gd name="connsiteY2" fmla="*/ 3878472 h 6226614"/>
              <a:gd name="connsiteX3" fmla="*/ 2539547 w 3560732"/>
              <a:gd name="connsiteY3" fmla="*/ 3373073 h 6226614"/>
              <a:gd name="connsiteX4" fmla="*/ 2755270 w 3560732"/>
              <a:gd name="connsiteY4" fmla="*/ 2811673 h 6226614"/>
              <a:gd name="connsiteX5" fmla="*/ 2864809 w 3560732"/>
              <a:gd name="connsiteY5" fmla="*/ 2192548 h 6226614"/>
              <a:gd name="connsiteX6" fmla="*/ 3512509 w 3560732"/>
              <a:gd name="connsiteY6" fmla="*/ 1301960 h 6226614"/>
              <a:gd name="connsiteX7" fmla="*/ 3298197 w 3560732"/>
              <a:gd name="connsiteY7" fmla="*/ 1178135 h 6226614"/>
              <a:gd name="connsiteX8" fmla="*/ 2607634 w 3560732"/>
              <a:gd name="connsiteY8" fmla="*/ 1878222 h 6226614"/>
              <a:gd name="connsiteX9" fmla="*/ 2531434 w 3560732"/>
              <a:gd name="connsiteY9" fmla="*/ 1821072 h 6226614"/>
              <a:gd name="connsiteX10" fmla="*/ 2874334 w 3560732"/>
              <a:gd name="connsiteY10" fmla="*/ 563772 h 6226614"/>
              <a:gd name="connsiteX11" fmla="*/ 2598109 w 3560732"/>
              <a:gd name="connsiteY11" fmla="*/ 397084 h 6226614"/>
              <a:gd name="connsiteX12" fmla="*/ 2207584 w 3560732"/>
              <a:gd name="connsiteY12" fmla="*/ 1659147 h 6226614"/>
              <a:gd name="connsiteX13" fmla="*/ 2131384 w 3560732"/>
              <a:gd name="connsiteY13" fmla="*/ 1597235 h 6226614"/>
              <a:gd name="connsiteX14" fmla="*/ 2193297 w 3560732"/>
              <a:gd name="connsiteY14" fmla="*/ 154197 h 6226614"/>
              <a:gd name="connsiteX15" fmla="*/ 1878971 w 3560732"/>
              <a:gd name="connsiteY15" fmla="*/ 163723 h 6226614"/>
              <a:gd name="connsiteX16" fmla="*/ 1798009 w 3560732"/>
              <a:gd name="connsiteY16" fmla="*/ 1554373 h 6226614"/>
              <a:gd name="connsiteX17" fmla="*/ 1674184 w 3560732"/>
              <a:gd name="connsiteY17" fmla="*/ 1559134 h 6226614"/>
              <a:gd name="connsiteX18" fmla="*/ 1593221 w 3560732"/>
              <a:gd name="connsiteY18" fmla="*/ 378035 h 6226614"/>
              <a:gd name="connsiteX19" fmla="*/ 1307472 w 3560732"/>
              <a:gd name="connsiteY19" fmla="*/ 368510 h 6226614"/>
              <a:gd name="connsiteX20" fmla="*/ 1312234 w 3560732"/>
              <a:gd name="connsiteY20" fmla="*/ 1635335 h 6226614"/>
              <a:gd name="connsiteX21" fmla="*/ 1259846 w 3560732"/>
              <a:gd name="connsiteY21" fmla="*/ 2025860 h 6226614"/>
              <a:gd name="connsiteX22" fmla="*/ 902659 w 3560732"/>
              <a:gd name="connsiteY22" fmla="*/ 2302085 h 6226614"/>
              <a:gd name="connsiteX23" fmla="*/ 207334 w 3560732"/>
              <a:gd name="connsiteY23" fmla="*/ 1787735 h 6226614"/>
              <a:gd name="connsiteX24" fmla="*/ 173996 w 3560732"/>
              <a:gd name="connsiteY24" fmla="*/ 2092535 h 6226614"/>
              <a:gd name="connsiteX25" fmla="*/ 745496 w 3560732"/>
              <a:gd name="connsiteY25" fmla="*/ 2806910 h 6226614"/>
              <a:gd name="connsiteX26" fmla="*/ 1440822 w 3560732"/>
              <a:gd name="connsiteY26" fmla="*/ 3583198 h 6226614"/>
              <a:gd name="connsiteX27" fmla="*/ 1617034 w 3560732"/>
              <a:gd name="connsiteY27" fmla="*/ 4107073 h 6226614"/>
              <a:gd name="connsiteX28" fmla="*/ 1938429 w 3560732"/>
              <a:gd name="connsiteY28" fmla="*/ 6226614 h 6226614"/>
              <a:gd name="connsiteX0" fmla="*/ 1938429 w 3560732"/>
              <a:gd name="connsiteY0" fmla="*/ 6189377 h 6189377"/>
              <a:gd name="connsiteX1" fmla="*/ 3478578 w 3560732"/>
              <a:gd name="connsiteY1" fmla="*/ 6186505 h 6189377"/>
              <a:gd name="connsiteX2" fmla="*/ 2640971 w 3560732"/>
              <a:gd name="connsiteY2" fmla="*/ 3878472 h 6189377"/>
              <a:gd name="connsiteX3" fmla="*/ 2539547 w 3560732"/>
              <a:gd name="connsiteY3" fmla="*/ 3373073 h 6189377"/>
              <a:gd name="connsiteX4" fmla="*/ 2755270 w 3560732"/>
              <a:gd name="connsiteY4" fmla="*/ 2811673 h 6189377"/>
              <a:gd name="connsiteX5" fmla="*/ 2864809 w 3560732"/>
              <a:gd name="connsiteY5" fmla="*/ 2192548 h 6189377"/>
              <a:gd name="connsiteX6" fmla="*/ 3512509 w 3560732"/>
              <a:gd name="connsiteY6" fmla="*/ 1301960 h 6189377"/>
              <a:gd name="connsiteX7" fmla="*/ 3298197 w 3560732"/>
              <a:gd name="connsiteY7" fmla="*/ 1178135 h 6189377"/>
              <a:gd name="connsiteX8" fmla="*/ 2607634 w 3560732"/>
              <a:gd name="connsiteY8" fmla="*/ 1878222 h 6189377"/>
              <a:gd name="connsiteX9" fmla="*/ 2531434 w 3560732"/>
              <a:gd name="connsiteY9" fmla="*/ 1821072 h 6189377"/>
              <a:gd name="connsiteX10" fmla="*/ 2874334 w 3560732"/>
              <a:gd name="connsiteY10" fmla="*/ 563772 h 6189377"/>
              <a:gd name="connsiteX11" fmla="*/ 2598109 w 3560732"/>
              <a:gd name="connsiteY11" fmla="*/ 397084 h 6189377"/>
              <a:gd name="connsiteX12" fmla="*/ 2207584 w 3560732"/>
              <a:gd name="connsiteY12" fmla="*/ 1659147 h 6189377"/>
              <a:gd name="connsiteX13" fmla="*/ 2131384 w 3560732"/>
              <a:gd name="connsiteY13" fmla="*/ 1597235 h 6189377"/>
              <a:gd name="connsiteX14" fmla="*/ 2193297 w 3560732"/>
              <a:gd name="connsiteY14" fmla="*/ 154197 h 6189377"/>
              <a:gd name="connsiteX15" fmla="*/ 1878971 w 3560732"/>
              <a:gd name="connsiteY15" fmla="*/ 163723 h 6189377"/>
              <a:gd name="connsiteX16" fmla="*/ 1798009 w 3560732"/>
              <a:gd name="connsiteY16" fmla="*/ 1554373 h 6189377"/>
              <a:gd name="connsiteX17" fmla="*/ 1674184 w 3560732"/>
              <a:gd name="connsiteY17" fmla="*/ 1559134 h 6189377"/>
              <a:gd name="connsiteX18" fmla="*/ 1593221 w 3560732"/>
              <a:gd name="connsiteY18" fmla="*/ 378035 h 6189377"/>
              <a:gd name="connsiteX19" fmla="*/ 1307472 w 3560732"/>
              <a:gd name="connsiteY19" fmla="*/ 368510 h 6189377"/>
              <a:gd name="connsiteX20" fmla="*/ 1312234 w 3560732"/>
              <a:gd name="connsiteY20" fmla="*/ 1635335 h 6189377"/>
              <a:gd name="connsiteX21" fmla="*/ 1259846 w 3560732"/>
              <a:gd name="connsiteY21" fmla="*/ 2025860 h 6189377"/>
              <a:gd name="connsiteX22" fmla="*/ 902659 w 3560732"/>
              <a:gd name="connsiteY22" fmla="*/ 2302085 h 6189377"/>
              <a:gd name="connsiteX23" fmla="*/ 207334 w 3560732"/>
              <a:gd name="connsiteY23" fmla="*/ 1787735 h 6189377"/>
              <a:gd name="connsiteX24" fmla="*/ 173996 w 3560732"/>
              <a:gd name="connsiteY24" fmla="*/ 2092535 h 6189377"/>
              <a:gd name="connsiteX25" fmla="*/ 745496 w 3560732"/>
              <a:gd name="connsiteY25" fmla="*/ 2806910 h 6189377"/>
              <a:gd name="connsiteX26" fmla="*/ 1440822 w 3560732"/>
              <a:gd name="connsiteY26" fmla="*/ 3583198 h 6189377"/>
              <a:gd name="connsiteX27" fmla="*/ 1617034 w 3560732"/>
              <a:gd name="connsiteY27" fmla="*/ 4107073 h 6189377"/>
              <a:gd name="connsiteX28" fmla="*/ 1938429 w 3560732"/>
              <a:gd name="connsiteY28" fmla="*/ 6189377 h 61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0732" h="6189377">
                <a:moveTo>
                  <a:pt x="1938429" y="6189377"/>
                </a:moveTo>
                <a:lnTo>
                  <a:pt x="3478578" y="6186505"/>
                </a:lnTo>
                <a:cubicBezTo>
                  <a:pt x="3127740" y="5200667"/>
                  <a:pt x="2915609" y="4930985"/>
                  <a:pt x="2640971" y="3878472"/>
                </a:cubicBezTo>
                <a:cubicBezTo>
                  <a:pt x="2607163" y="3710006"/>
                  <a:pt x="2567756" y="3575139"/>
                  <a:pt x="2539547" y="3373073"/>
                </a:cubicBezTo>
                <a:cubicBezTo>
                  <a:pt x="2626772" y="3150473"/>
                  <a:pt x="2694946" y="3073610"/>
                  <a:pt x="2755270" y="2811673"/>
                </a:cubicBezTo>
                <a:cubicBezTo>
                  <a:pt x="2820357" y="2578311"/>
                  <a:pt x="2807658" y="2538622"/>
                  <a:pt x="2864809" y="2192548"/>
                </a:cubicBezTo>
                <a:cubicBezTo>
                  <a:pt x="3048959" y="1868698"/>
                  <a:pt x="3314071" y="1630573"/>
                  <a:pt x="3512509" y="1301960"/>
                </a:cubicBezTo>
                <a:cubicBezTo>
                  <a:pt x="3645859" y="1165436"/>
                  <a:pt x="3479171" y="928897"/>
                  <a:pt x="3298197" y="1178135"/>
                </a:cubicBezTo>
                <a:cubicBezTo>
                  <a:pt x="3096584" y="1449597"/>
                  <a:pt x="2837822" y="1644860"/>
                  <a:pt x="2607634" y="1878222"/>
                </a:cubicBezTo>
                <a:cubicBezTo>
                  <a:pt x="2525084" y="1873460"/>
                  <a:pt x="2556834" y="1840122"/>
                  <a:pt x="2531434" y="1821072"/>
                </a:cubicBezTo>
                <a:cubicBezTo>
                  <a:pt x="2658434" y="1401971"/>
                  <a:pt x="2775909" y="992397"/>
                  <a:pt x="2874334" y="563772"/>
                </a:cubicBezTo>
                <a:cubicBezTo>
                  <a:pt x="2923546" y="314534"/>
                  <a:pt x="2706059" y="208171"/>
                  <a:pt x="2598109" y="397084"/>
                </a:cubicBezTo>
                <a:cubicBezTo>
                  <a:pt x="2464759" y="833646"/>
                  <a:pt x="2340934" y="1155910"/>
                  <a:pt x="2207584" y="1659147"/>
                </a:cubicBezTo>
                <a:cubicBezTo>
                  <a:pt x="2182184" y="1638510"/>
                  <a:pt x="2118684" y="1660735"/>
                  <a:pt x="2131384" y="1597235"/>
                </a:cubicBezTo>
                <a:cubicBezTo>
                  <a:pt x="2188534" y="1146384"/>
                  <a:pt x="2188534" y="628860"/>
                  <a:pt x="2193297" y="154197"/>
                </a:cubicBezTo>
                <a:cubicBezTo>
                  <a:pt x="2193297" y="38309"/>
                  <a:pt x="1945646" y="-129965"/>
                  <a:pt x="1878971" y="163723"/>
                </a:cubicBezTo>
                <a:cubicBezTo>
                  <a:pt x="1821821" y="641561"/>
                  <a:pt x="1802771" y="943185"/>
                  <a:pt x="1798009" y="1554373"/>
                </a:cubicBezTo>
                <a:cubicBezTo>
                  <a:pt x="1802772" y="1606761"/>
                  <a:pt x="1678946" y="1644859"/>
                  <a:pt x="1674184" y="1559134"/>
                </a:cubicBezTo>
                <a:cubicBezTo>
                  <a:pt x="1647195" y="1136859"/>
                  <a:pt x="1615446" y="766972"/>
                  <a:pt x="1593221" y="378035"/>
                </a:cubicBezTo>
                <a:cubicBezTo>
                  <a:pt x="1564646" y="84347"/>
                  <a:pt x="1331284" y="133560"/>
                  <a:pt x="1307472" y="368510"/>
                </a:cubicBezTo>
                <a:cubicBezTo>
                  <a:pt x="1247147" y="844760"/>
                  <a:pt x="1286834" y="1182897"/>
                  <a:pt x="1312234" y="1635335"/>
                </a:cubicBezTo>
                <a:cubicBezTo>
                  <a:pt x="1305883" y="1801229"/>
                  <a:pt x="1290008" y="1900448"/>
                  <a:pt x="1259846" y="2025860"/>
                </a:cubicBezTo>
                <a:cubicBezTo>
                  <a:pt x="1163009" y="2332247"/>
                  <a:pt x="1082046" y="2337804"/>
                  <a:pt x="902659" y="2302085"/>
                </a:cubicBezTo>
                <a:cubicBezTo>
                  <a:pt x="712159" y="2102060"/>
                  <a:pt x="597859" y="1868697"/>
                  <a:pt x="207334" y="1787735"/>
                </a:cubicBezTo>
                <a:cubicBezTo>
                  <a:pt x="-35554" y="1760748"/>
                  <a:pt x="-87942" y="1948073"/>
                  <a:pt x="173996" y="2092535"/>
                </a:cubicBezTo>
                <a:cubicBezTo>
                  <a:pt x="359734" y="2327485"/>
                  <a:pt x="640468" y="2556506"/>
                  <a:pt x="745496" y="2806910"/>
                </a:cubicBezTo>
                <a:cubicBezTo>
                  <a:pt x="914565" y="3070435"/>
                  <a:pt x="1268579" y="3402223"/>
                  <a:pt x="1440822" y="3583198"/>
                </a:cubicBezTo>
                <a:lnTo>
                  <a:pt x="1617034" y="4107073"/>
                </a:lnTo>
                <a:cubicBezTo>
                  <a:pt x="1829759" y="4896060"/>
                  <a:pt x="1820954" y="5276565"/>
                  <a:pt x="1938429" y="61893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26" name="Group 88">
            <a:extLst>
              <a:ext uri="{FF2B5EF4-FFF2-40B4-BE49-F238E27FC236}">
                <a16:creationId xmlns:a16="http://schemas.microsoft.com/office/drawing/2014/main" id="{37F59F44-F880-44BA-8EF9-EFDE85A87F98}"/>
              </a:ext>
            </a:extLst>
          </p:cNvPr>
          <p:cNvGrpSpPr/>
          <p:nvPr/>
        </p:nvGrpSpPr>
        <p:grpSpPr>
          <a:xfrm>
            <a:off x="3929569" y="2354864"/>
            <a:ext cx="4376131" cy="3594419"/>
            <a:chOff x="2241333" y="2017415"/>
            <a:chExt cx="4653973" cy="3822630"/>
          </a:xfrm>
        </p:grpSpPr>
        <p:sp>
          <p:nvSpPr>
            <p:cNvPr id="27" name="Teardrop 3">
              <a:extLst>
                <a:ext uri="{FF2B5EF4-FFF2-40B4-BE49-F238E27FC236}">
                  <a16:creationId xmlns:a16="http://schemas.microsoft.com/office/drawing/2014/main" id="{8158D05C-4159-4A9F-9DA4-EED4FF2F2822}"/>
                </a:ext>
              </a:extLst>
            </p:cNvPr>
            <p:cNvSpPr/>
            <p:nvPr/>
          </p:nvSpPr>
          <p:spPr>
            <a:xfrm rot="20980906">
              <a:off x="4835322" y="2017415"/>
              <a:ext cx="1188132" cy="1188133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8" name="Teardrop 3">
              <a:extLst>
                <a:ext uri="{FF2B5EF4-FFF2-40B4-BE49-F238E27FC236}">
                  <a16:creationId xmlns:a16="http://schemas.microsoft.com/office/drawing/2014/main" id="{599292D3-4F40-4090-9CF3-9B061C8F7F13}"/>
                </a:ext>
              </a:extLst>
            </p:cNvPr>
            <p:cNvSpPr/>
            <p:nvPr/>
          </p:nvSpPr>
          <p:spPr>
            <a:xfrm rot="2236334">
              <a:off x="5707174" y="3189761"/>
              <a:ext cx="1188132" cy="1188133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9" name="Teardrop 3">
              <a:extLst>
                <a:ext uri="{FF2B5EF4-FFF2-40B4-BE49-F238E27FC236}">
                  <a16:creationId xmlns:a16="http://schemas.microsoft.com/office/drawing/2014/main" id="{FF13000F-8A5E-4B16-9510-28D25DF53293}"/>
                </a:ext>
              </a:extLst>
            </p:cNvPr>
            <p:cNvSpPr/>
            <p:nvPr/>
          </p:nvSpPr>
          <p:spPr>
            <a:xfrm rot="4500000">
              <a:off x="5494959" y="4651912"/>
              <a:ext cx="1188132" cy="1188133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" name="Teardrop 3">
              <a:extLst>
                <a:ext uri="{FF2B5EF4-FFF2-40B4-BE49-F238E27FC236}">
                  <a16:creationId xmlns:a16="http://schemas.microsoft.com/office/drawing/2014/main" id="{94F868DF-826B-47F5-9CF4-C0E649F054D5}"/>
                </a:ext>
              </a:extLst>
            </p:cNvPr>
            <p:cNvSpPr/>
            <p:nvPr/>
          </p:nvSpPr>
          <p:spPr>
            <a:xfrm rot="619094" flipH="1">
              <a:off x="3113185" y="2017415"/>
              <a:ext cx="1188132" cy="1188133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Teardrop 3">
              <a:extLst>
                <a:ext uri="{FF2B5EF4-FFF2-40B4-BE49-F238E27FC236}">
                  <a16:creationId xmlns:a16="http://schemas.microsoft.com/office/drawing/2014/main" id="{3355DEDE-4CA7-45EB-917B-25165CC0249B}"/>
                </a:ext>
              </a:extLst>
            </p:cNvPr>
            <p:cNvSpPr/>
            <p:nvPr/>
          </p:nvSpPr>
          <p:spPr>
            <a:xfrm rot="19363666" flipH="1">
              <a:off x="2241333" y="3189761"/>
              <a:ext cx="1188132" cy="1188133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2" name="Teardrop 3">
              <a:extLst>
                <a:ext uri="{FF2B5EF4-FFF2-40B4-BE49-F238E27FC236}">
                  <a16:creationId xmlns:a16="http://schemas.microsoft.com/office/drawing/2014/main" id="{2A7F529D-9132-4509-9848-E165F89F9785}"/>
                </a:ext>
              </a:extLst>
            </p:cNvPr>
            <p:cNvSpPr/>
            <p:nvPr/>
          </p:nvSpPr>
          <p:spPr>
            <a:xfrm rot="17100000" flipH="1">
              <a:off x="2453548" y="4651912"/>
              <a:ext cx="1188132" cy="1188133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33" name="Isosceles Triangle 33">
            <a:extLst>
              <a:ext uri="{FF2B5EF4-FFF2-40B4-BE49-F238E27FC236}">
                <a16:creationId xmlns:a16="http://schemas.microsoft.com/office/drawing/2014/main" id="{0A78800A-5E7B-47C1-A37D-EA95B5FEEEA9}"/>
              </a:ext>
            </a:extLst>
          </p:cNvPr>
          <p:cNvSpPr>
            <a:spLocks/>
          </p:cNvSpPr>
          <p:nvPr/>
        </p:nvSpPr>
        <p:spPr>
          <a:xfrm rot="10800000">
            <a:off x="6725184" y="2746750"/>
            <a:ext cx="404221" cy="404221"/>
          </a:xfrm>
          <a:custGeom>
            <a:avLst/>
            <a:gdLst/>
            <a:ahLst/>
            <a:cxnLst/>
            <a:rect l="l" t="t" r="r" b="b"/>
            <a:pathLst>
              <a:path w="3982665" h="3915008">
                <a:moveTo>
                  <a:pt x="0" y="2664000"/>
                </a:moveTo>
                <a:lnTo>
                  <a:pt x="1911318" y="72000"/>
                </a:lnTo>
                <a:lnTo>
                  <a:pt x="1142725" y="2655962"/>
                </a:lnTo>
                <a:close/>
                <a:moveTo>
                  <a:pt x="3982665" y="2664000"/>
                </a:moveTo>
                <a:lnTo>
                  <a:pt x="2839940" y="2655962"/>
                </a:lnTo>
                <a:lnTo>
                  <a:pt x="2071347" y="72000"/>
                </a:lnTo>
                <a:close/>
                <a:moveTo>
                  <a:pt x="2621333" y="2664000"/>
                </a:moveTo>
                <a:lnTo>
                  <a:pt x="1361333" y="2664000"/>
                </a:lnTo>
                <a:lnTo>
                  <a:pt x="1991333" y="0"/>
                </a:lnTo>
                <a:close/>
                <a:moveTo>
                  <a:pt x="1806654" y="3915007"/>
                </a:moveTo>
                <a:lnTo>
                  <a:pt x="726654" y="3915007"/>
                </a:lnTo>
                <a:lnTo>
                  <a:pt x="1266654" y="2835007"/>
                </a:lnTo>
                <a:close/>
                <a:moveTo>
                  <a:pt x="555902" y="3915008"/>
                </a:moveTo>
                <a:lnTo>
                  <a:pt x="15902" y="2835008"/>
                </a:lnTo>
                <a:lnTo>
                  <a:pt x="1095902" y="2835008"/>
                </a:lnTo>
                <a:close/>
                <a:moveTo>
                  <a:pt x="1977406" y="3915008"/>
                </a:moveTo>
                <a:lnTo>
                  <a:pt x="1437406" y="2835008"/>
                </a:lnTo>
                <a:lnTo>
                  <a:pt x="2517406" y="2835008"/>
                </a:lnTo>
                <a:close/>
                <a:moveTo>
                  <a:pt x="3228158" y="3915008"/>
                </a:moveTo>
                <a:lnTo>
                  <a:pt x="2148158" y="3915008"/>
                </a:lnTo>
                <a:lnTo>
                  <a:pt x="2688158" y="2835008"/>
                </a:lnTo>
                <a:close/>
                <a:moveTo>
                  <a:pt x="3398910" y="3915008"/>
                </a:moveTo>
                <a:lnTo>
                  <a:pt x="2858910" y="2835008"/>
                </a:lnTo>
                <a:lnTo>
                  <a:pt x="3938910" y="28350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4" name="Round Same Side Corner Rectangle 24">
            <a:extLst>
              <a:ext uri="{FF2B5EF4-FFF2-40B4-BE49-F238E27FC236}">
                <a16:creationId xmlns:a16="http://schemas.microsoft.com/office/drawing/2014/main" id="{7AD42F3D-4B14-4612-A191-2F85924C3292}"/>
              </a:ext>
            </a:extLst>
          </p:cNvPr>
          <p:cNvSpPr>
            <a:spLocks noChangeAspect="1"/>
          </p:cNvSpPr>
          <p:nvPr/>
        </p:nvSpPr>
        <p:spPr>
          <a:xfrm rot="16200000">
            <a:off x="7397228" y="5161048"/>
            <a:ext cx="404221" cy="380406"/>
          </a:xfrm>
          <a:custGeom>
            <a:avLst/>
            <a:gdLst/>
            <a:ahLst/>
            <a:cxnLst/>
            <a:rect l="l" t="t" r="r" b="b"/>
            <a:pathLst>
              <a:path w="4021059" h="3784144">
                <a:moveTo>
                  <a:pt x="1438082" y="3038644"/>
                </a:moveTo>
                <a:cubicBezTo>
                  <a:pt x="1438082" y="2940622"/>
                  <a:pt x="1358620" y="2861160"/>
                  <a:pt x="1260598" y="2861160"/>
                </a:cubicBezTo>
                <a:cubicBezTo>
                  <a:pt x="1162576" y="2861160"/>
                  <a:pt x="1083114" y="2940622"/>
                  <a:pt x="1083114" y="3038644"/>
                </a:cubicBezTo>
                <a:cubicBezTo>
                  <a:pt x="1083114" y="3136666"/>
                  <a:pt x="1162576" y="3216128"/>
                  <a:pt x="1260598" y="3216128"/>
                </a:cubicBezTo>
                <a:cubicBezTo>
                  <a:pt x="1358620" y="3216128"/>
                  <a:pt x="1438082" y="3136666"/>
                  <a:pt x="1438082" y="3038644"/>
                </a:cubicBezTo>
                <a:close/>
                <a:moveTo>
                  <a:pt x="1685789" y="2848634"/>
                </a:moveTo>
                <a:lnTo>
                  <a:pt x="1685789" y="3784144"/>
                </a:lnTo>
                <a:lnTo>
                  <a:pt x="835406" y="3784144"/>
                </a:lnTo>
                <a:lnTo>
                  <a:pt x="835406" y="2848634"/>
                </a:lnTo>
                <a:cubicBezTo>
                  <a:pt x="835406" y="2715464"/>
                  <a:pt x="943362" y="2607508"/>
                  <a:pt x="1076532" y="2607508"/>
                </a:cubicBezTo>
                <a:lnTo>
                  <a:pt x="1444663" y="2607508"/>
                </a:lnTo>
                <a:cubicBezTo>
                  <a:pt x="1577833" y="2607508"/>
                  <a:pt x="1685789" y="2715464"/>
                  <a:pt x="1685789" y="2848634"/>
                </a:cubicBezTo>
                <a:close/>
                <a:moveTo>
                  <a:pt x="2681691" y="1560784"/>
                </a:moveTo>
                <a:lnTo>
                  <a:pt x="2520278" y="1399371"/>
                </a:lnTo>
                <a:lnTo>
                  <a:pt x="2520278" y="1722197"/>
                </a:lnTo>
                <a:close/>
                <a:moveTo>
                  <a:pt x="2690551" y="2062563"/>
                </a:moveTo>
                <a:lnTo>
                  <a:pt x="2571773" y="2172028"/>
                </a:lnTo>
                <a:lnTo>
                  <a:pt x="2571565" y="2170767"/>
                </a:lnTo>
                <a:cubicBezTo>
                  <a:pt x="2565295" y="2133316"/>
                  <a:pt x="2579835" y="2102890"/>
                  <a:pt x="2605809" y="2080762"/>
                </a:cubicBezTo>
                <a:lnTo>
                  <a:pt x="2605085" y="2080039"/>
                </a:lnTo>
                <a:cubicBezTo>
                  <a:pt x="2629312" y="2061231"/>
                  <a:pt x="2660801" y="2054760"/>
                  <a:pt x="2690551" y="2062563"/>
                </a:cubicBezTo>
                <a:close/>
                <a:moveTo>
                  <a:pt x="2805318" y="271915"/>
                </a:moveTo>
                <a:cubicBezTo>
                  <a:pt x="2805318" y="213510"/>
                  <a:pt x="2757972" y="166164"/>
                  <a:pt x="2699567" y="166165"/>
                </a:cubicBezTo>
                <a:lnTo>
                  <a:pt x="2605985" y="166164"/>
                </a:lnTo>
                <a:cubicBezTo>
                  <a:pt x="2569718" y="166164"/>
                  <a:pt x="2537715" y="184420"/>
                  <a:pt x="2520278" y="213348"/>
                </a:cubicBezTo>
                <a:lnTo>
                  <a:pt x="2520278" y="1144667"/>
                </a:lnTo>
                <a:lnTo>
                  <a:pt x="2805318" y="1429706"/>
                </a:lnTo>
                <a:close/>
                <a:moveTo>
                  <a:pt x="2914414" y="2183230"/>
                </a:moveTo>
                <a:cubicBezTo>
                  <a:pt x="2916138" y="2161337"/>
                  <a:pt x="2914974" y="2139034"/>
                  <a:pt x="2910723" y="2116871"/>
                </a:cubicBezTo>
                <a:cubicBezTo>
                  <a:pt x="2904917" y="2086596"/>
                  <a:pt x="2893664" y="2058206"/>
                  <a:pt x="2877586" y="2033043"/>
                </a:cubicBezTo>
                <a:lnTo>
                  <a:pt x="2910320" y="2002876"/>
                </a:lnTo>
                <a:lnTo>
                  <a:pt x="2839132" y="1925632"/>
                </a:lnTo>
                <a:lnTo>
                  <a:pt x="2804911" y="1957169"/>
                </a:lnTo>
                <a:cubicBezTo>
                  <a:pt x="2786423" y="1944693"/>
                  <a:pt x="2766308" y="1928861"/>
                  <a:pt x="2744536" y="1921686"/>
                </a:cubicBezTo>
                <a:cubicBezTo>
                  <a:pt x="2663685" y="1894525"/>
                  <a:pt x="2593444" y="1900720"/>
                  <a:pt x="2520278" y="1962365"/>
                </a:cubicBezTo>
                <a:lnTo>
                  <a:pt x="2520278" y="2377609"/>
                </a:lnTo>
                <a:lnTo>
                  <a:pt x="2534679" y="2403844"/>
                </a:lnTo>
                <a:cubicBezTo>
                  <a:pt x="2535520" y="2412330"/>
                  <a:pt x="2535725" y="2419536"/>
                  <a:pt x="2535211" y="2425889"/>
                </a:cubicBezTo>
                <a:cubicBezTo>
                  <a:pt x="2534104" y="2439525"/>
                  <a:pt x="2529673" y="2449229"/>
                  <a:pt x="2520278" y="2458554"/>
                </a:cubicBezTo>
                <a:lnTo>
                  <a:pt x="2520278" y="2643589"/>
                </a:lnTo>
                <a:cubicBezTo>
                  <a:pt x="2555319" y="2634093"/>
                  <a:pt x="2587477" y="2615579"/>
                  <a:pt x="2615369" y="2590681"/>
                </a:cubicBezTo>
                <a:lnTo>
                  <a:pt x="2615836" y="2591152"/>
                </a:lnTo>
                <a:cubicBezTo>
                  <a:pt x="2616723" y="2590269"/>
                  <a:pt x="2617603" y="2589375"/>
                  <a:pt x="2618311" y="2588315"/>
                </a:cubicBezTo>
                <a:lnTo>
                  <a:pt x="2619475" y="2587378"/>
                </a:lnTo>
                <a:lnTo>
                  <a:pt x="2619297" y="2587184"/>
                </a:lnTo>
                <a:cubicBezTo>
                  <a:pt x="2669117" y="2535196"/>
                  <a:pt x="2699996" y="2462122"/>
                  <a:pt x="2687110" y="2392597"/>
                </a:cubicBezTo>
                <a:cubicBezTo>
                  <a:pt x="2678683" y="2347127"/>
                  <a:pt x="2659987" y="2307337"/>
                  <a:pt x="2625854" y="2265038"/>
                </a:cubicBezTo>
                <a:lnTo>
                  <a:pt x="2766406" y="2135507"/>
                </a:lnTo>
                <a:lnTo>
                  <a:pt x="2769253" y="2144002"/>
                </a:lnTo>
                <a:cubicBezTo>
                  <a:pt x="2776409" y="2181310"/>
                  <a:pt x="2762789" y="2219567"/>
                  <a:pt x="2733668" y="2243962"/>
                </a:cubicBezTo>
                <a:lnTo>
                  <a:pt x="2826169" y="2354385"/>
                </a:lnTo>
                <a:cubicBezTo>
                  <a:pt x="2878065" y="2310913"/>
                  <a:pt x="2909241" y="2248912"/>
                  <a:pt x="2914414" y="2183230"/>
                </a:cubicBezTo>
                <a:close/>
                <a:moveTo>
                  <a:pt x="3235338" y="2774350"/>
                </a:moveTo>
                <a:cubicBezTo>
                  <a:pt x="3235338" y="2877325"/>
                  <a:pt x="3151861" y="2960802"/>
                  <a:pt x="3048886" y="2960802"/>
                </a:cubicBezTo>
                <a:cubicBezTo>
                  <a:pt x="2945911" y="2960803"/>
                  <a:pt x="2862434" y="2877325"/>
                  <a:pt x="2862434" y="2774350"/>
                </a:cubicBezTo>
                <a:cubicBezTo>
                  <a:pt x="2862434" y="2671376"/>
                  <a:pt x="2945911" y="2587898"/>
                  <a:pt x="3048886" y="2587898"/>
                </a:cubicBezTo>
                <a:cubicBezTo>
                  <a:pt x="3151861" y="2587898"/>
                  <a:pt x="3235338" y="2671376"/>
                  <a:pt x="3235338" y="2774350"/>
                </a:cubicBezTo>
                <a:close/>
                <a:moveTo>
                  <a:pt x="3606651" y="2485745"/>
                </a:moveTo>
                <a:lnTo>
                  <a:pt x="3292699" y="2171793"/>
                </a:lnTo>
                <a:lnTo>
                  <a:pt x="2520278" y="2944214"/>
                </a:lnTo>
                <a:lnTo>
                  <a:pt x="2520278" y="3010525"/>
                </a:lnTo>
                <a:lnTo>
                  <a:pt x="2808865" y="3299112"/>
                </a:lnTo>
                <a:cubicBezTo>
                  <a:pt x="2860660" y="3255244"/>
                  <a:pt x="2927822" y="3229604"/>
                  <a:pt x="3000972" y="3229604"/>
                </a:cubicBezTo>
                <a:cubicBezTo>
                  <a:pt x="3062536" y="3229604"/>
                  <a:pt x="3119856" y="3247765"/>
                  <a:pt x="3167617" y="3279410"/>
                </a:cubicBezTo>
                <a:lnTo>
                  <a:pt x="3587562" y="2859467"/>
                </a:lnTo>
                <a:cubicBezTo>
                  <a:pt x="3545449" y="2800746"/>
                  <a:pt x="3525068" y="2726637"/>
                  <a:pt x="3534396" y="2649265"/>
                </a:cubicBezTo>
                <a:cubicBezTo>
                  <a:pt x="3541975" y="2586391"/>
                  <a:pt x="3568098" y="2530271"/>
                  <a:pt x="3606651" y="2485745"/>
                </a:cubicBezTo>
                <a:close/>
                <a:moveTo>
                  <a:pt x="4021059" y="2645448"/>
                </a:moveTo>
                <a:lnTo>
                  <a:pt x="2951795" y="3714712"/>
                </a:lnTo>
                <a:lnTo>
                  <a:pt x="2509320" y="3272237"/>
                </a:lnTo>
                <a:cubicBezTo>
                  <a:pt x="2467852" y="3459824"/>
                  <a:pt x="2300387" y="3599829"/>
                  <a:pt x="2100223" y="3599828"/>
                </a:cubicBezTo>
                <a:lnTo>
                  <a:pt x="1854311" y="3599828"/>
                </a:lnTo>
                <a:lnTo>
                  <a:pt x="1854311" y="2814686"/>
                </a:lnTo>
                <a:cubicBezTo>
                  <a:pt x="1854311" y="2634262"/>
                  <a:pt x="1708049" y="2488000"/>
                  <a:pt x="1527625" y="2488000"/>
                </a:cubicBezTo>
                <a:lnTo>
                  <a:pt x="1028869" y="2488000"/>
                </a:lnTo>
                <a:cubicBezTo>
                  <a:pt x="848445" y="2488000"/>
                  <a:pt x="702182" y="2634263"/>
                  <a:pt x="702182" y="2814687"/>
                </a:cubicBezTo>
                <a:lnTo>
                  <a:pt x="702182" y="3599827"/>
                </a:lnTo>
                <a:lnTo>
                  <a:pt x="420055" y="3599828"/>
                </a:lnTo>
                <a:cubicBezTo>
                  <a:pt x="188065" y="3599829"/>
                  <a:pt x="-1" y="3411763"/>
                  <a:pt x="0" y="3179773"/>
                </a:cubicBezTo>
                <a:lnTo>
                  <a:pt x="0" y="0"/>
                </a:lnTo>
                <a:lnTo>
                  <a:pt x="2520277" y="0"/>
                </a:lnTo>
                <a:lnTo>
                  <a:pt x="2520278" y="1"/>
                </a:lnTo>
                <a:lnTo>
                  <a:pt x="2669855" y="1"/>
                </a:lnTo>
                <a:cubicBezTo>
                  <a:pt x="2828680" y="1"/>
                  <a:pt x="2957434" y="128755"/>
                  <a:pt x="2957434" y="287580"/>
                </a:cubicBezTo>
                <a:lnTo>
                  <a:pt x="2957433" y="1512336"/>
                </a:lnTo>
                <a:cubicBezTo>
                  <a:pt x="2957434" y="1533672"/>
                  <a:pt x="2955111" y="1554464"/>
                  <a:pt x="2949906" y="15742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5" name="Isosceles Triangle 22">
            <a:extLst>
              <a:ext uri="{FF2B5EF4-FFF2-40B4-BE49-F238E27FC236}">
                <a16:creationId xmlns:a16="http://schemas.microsoft.com/office/drawing/2014/main" id="{9D836549-ED18-482D-A228-A2D41A399B18}"/>
              </a:ext>
            </a:extLst>
          </p:cNvPr>
          <p:cNvSpPr>
            <a:spLocks noChangeAspect="1"/>
          </p:cNvSpPr>
          <p:nvPr/>
        </p:nvSpPr>
        <p:spPr>
          <a:xfrm rot="19800000">
            <a:off x="4466384" y="5180542"/>
            <a:ext cx="464930" cy="464853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8" name="Rectangle 1">
            <a:extLst>
              <a:ext uri="{FF2B5EF4-FFF2-40B4-BE49-F238E27FC236}">
                <a16:creationId xmlns:a16="http://schemas.microsoft.com/office/drawing/2014/main" id="{C76DA404-E3C7-46C4-8EE5-362670B472BA}"/>
              </a:ext>
            </a:extLst>
          </p:cNvPr>
          <p:cNvSpPr>
            <a:spLocks noChangeAspect="1"/>
          </p:cNvSpPr>
          <p:nvPr/>
        </p:nvSpPr>
        <p:spPr>
          <a:xfrm>
            <a:off x="7594386" y="3821036"/>
            <a:ext cx="390314" cy="389565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Rounded Rectangle 24">
            <a:extLst>
              <a:ext uri="{FF2B5EF4-FFF2-40B4-BE49-F238E27FC236}">
                <a16:creationId xmlns:a16="http://schemas.microsoft.com/office/drawing/2014/main" id="{D29B39C4-0F1C-44B8-9AD0-436B3398C450}"/>
              </a:ext>
            </a:extLst>
          </p:cNvPr>
          <p:cNvSpPr>
            <a:spLocks noChangeAspect="1"/>
          </p:cNvSpPr>
          <p:nvPr/>
        </p:nvSpPr>
        <p:spPr>
          <a:xfrm>
            <a:off x="4328974" y="3843674"/>
            <a:ext cx="380829" cy="294664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Freeform 100">
            <a:extLst>
              <a:ext uri="{FF2B5EF4-FFF2-40B4-BE49-F238E27FC236}">
                <a16:creationId xmlns:a16="http://schemas.microsoft.com/office/drawing/2014/main" id="{09F526A6-7C2F-4D22-94E5-77B2B8F7D5AF}"/>
              </a:ext>
            </a:extLst>
          </p:cNvPr>
          <p:cNvSpPr>
            <a:spLocks noChangeAspect="1"/>
          </p:cNvSpPr>
          <p:nvPr/>
        </p:nvSpPr>
        <p:spPr>
          <a:xfrm rot="8580000">
            <a:off x="5162579" y="2737606"/>
            <a:ext cx="352651" cy="351712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1" name="Group 101">
            <a:extLst>
              <a:ext uri="{FF2B5EF4-FFF2-40B4-BE49-F238E27FC236}">
                <a16:creationId xmlns:a16="http://schemas.microsoft.com/office/drawing/2014/main" id="{382CCD0C-B5B8-470F-97AB-6DE15B4867DF}"/>
              </a:ext>
            </a:extLst>
          </p:cNvPr>
          <p:cNvGrpSpPr/>
          <p:nvPr/>
        </p:nvGrpSpPr>
        <p:grpSpPr>
          <a:xfrm>
            <a:off x="8642628" y="3473654"/>
            <a:ext cx="2791899" cy="890327"/>
            <a:chOff x="2079598" y="4257726"/>
            <a:chExt cx="2262901" cy="89032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4AC1236-97FE-4329-83DE-5C9E1102BBF9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75C5E66-AF3D-489B-85C5-FE9A0100CF6D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104">
            <a:extLst>
              <a:ext uri="{FF2B5EF4-FFF2-40B4-BE49-F238E27FC236}">
                <a16:creationId xmlns:a16="http://schemas.microsoft.com/office/drawing/2014/main" id="{BB881F27-355B-4B49-9D14-A7EDF02C2443}"/>
              </a:ext>
            </a:extLst>
          </p:cNvPr>
          <p:cNvGrpSpPr/>
          <p:nvPr/>
        </p:nvGrpSpPr>
        <p:grpSpPr>
          <a:xfrm>
            <a:off x="8334811" y="5194537"/>
            <a:ext cx="2791899" cy="890327"/>
            <a:chOff x="2079598" y="4257726"/>
            <a:chExt cx="2262901" cy="89032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CA59C03-7430-48D4-9831-57E592AC4E84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31A1DDD-C81C-4888-91FF-6D574E3F0F34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107">
            <a:extLst>
              <a:ext uri="{FF2B5EF4-FFF2-40B4-BE49-F238E27FC236}">
                <a16:creationId xmlns:a16="http://schemas.microsoft.com/office/drawing/2014/main" id="{34681072-86AF-4738-ABF2-3CC154675EC7}"/>
              </a:ext>
            </a:extLst>
          </p:cNvPr>
          <p:cNvGrpSpPr/>
          <p:nvPr/>
        </p:nvGrpSpPr>
        <p:grpSpPr>
          <a:xfrm>
            <a:off x="7752748" y="1752773"/>
            <a:ext cx="2791899" cy="890327"/>
            <a:chOff x="2079598" y="4257726"/>
            <a:chExt cx="2262901" cy="89032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DD0F3DA-9C6A-424A-B1C1-415EC5AAA0C3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324FC2B-37C9-4652-8751-0458C0A4D6EE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up 110">
            <a:extLst>
              <a:ext uri="{FF2B5EF4-FFF2-40B4-BE49-F238E27FC236}">
                <a16:creationId xmlns:a16="http://schemas.microsoft.com/office/drawing/2014/main" id="{BA393449-23B8-4B65-88EE-62B00C268257}"/>
              </a:ext>
            </a:extLst>
          </p:cNvPr>
          <p:cNvGrpSpPr/>
          <p:nvPr/>
        </p:nvGrpSpPr>
        <p:grpSpPr>
          <a:xfrm>
            <a:off x="1077361" y="5194537"/>
            <a:ext cx="2804354" cy="890327"/>
            <a:chOff x="2079598" y="4257726"/>
            <a:chExt cx="2262901" cy="89032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15A732-67D5-47A1-BDD7-4A30D5625946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8CAB69B-975E-45D6-87D8-4A5ED35F663F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Group 113">
            <a:extLst>
              <a:ext uri="{FF2B5EF4-FFF2-40B4-BE49-F238E27FC236}">
                <a16:creationId xmlns:a16="http://schemas.microsoft.com/office/drawing/2014/main" id="{53DF7809-56A9-4A34-9E3A-EB82EC9D99E6}"/>
              </a:ext>
            </a:extLst>
          </p:cNvPr>
          <p:cNvGrpSpPr/>
          <p:nvPr/>
        </p:nvGrpSpPr>
        <p:grpSpPr>
          <a:xfrm>
            <a:off x="760492" y="3473654"/>
            <a:ext cx="2804354" cy="890327"/>
            <a:chOff x="2079598" y="4257726"/>
            <a:chExt cx="2262901" cy="89032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921682E-BA18-4B60-9A02-0D3D066F6F80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1653575-2131-4E5F-91FA-6E16DD0E8771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116">
            <a:extLst>
              <a:ext uri="{FF2B5EF4-FFF2-40B4-BE49-F238E27FC236}">
                <a16:creationId xmlns:a16="http://schemas.microsoft.com/office/drawing/2014/main" id="{A4EE7963-2A3D-4697-8CA8-C29046A5939B}"/>
              </a:ext>
            </a:extLst>
          </p:cNvPr>
          <p:cNvGrpSpPr/>
          <p:nvPr/>
        </p:nvGrpSpPr>
        <p:grpSpPr>
          <a:xfrm>
            <a:off x="1653425" y="1752773"/>
            <a:ext cx="2804354" cy="890327"/>
            <a:chOff x="2079598" y="4257726"/>
            <a:chExt cx="2262901" cy="89032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17FF0B4-3DB2-4413-A2DF-CE27D53722A4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D10E698-0EEC-4456-B1E3-129386D4B20C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2019-01-04T06:52:01Z</dcterms:modified>
</cp:coreProperties>
</file>