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F06994D7-FDDC-4EF7-9E80-9759A9DCAE07}"/>
              </a:ext>
            </a:extLst>
          </p:cNvPr>
          <p:cNvGrpSpPr/>
          <p:nvPr/>
        </p:nvGrpSpPr>
        <p:grpSpPr>
          <a:xfrm rot="203323">
            <a:off x="4248835" y="3188544"/>
            <a:ext cx="1406953" cy="1188911"/>
            <a:chOff x="6773186" y="2863072"/>
            <a:chExt cx="1724736" cy="145744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64D0CE7-EA3E-49F5-B0FF-5B1602D160D2}"/>
                </a:ext>
              </a:extLst>
            </p:cNvPr>
            <p:cNvSpPr/>
            <p:nvPr/>
          </p:nvSpPr>
          <p:spPr>
            <a:xfrm rot="21252091">
              <a:off x="6773186" y="2905185"/>
              <a:ext cx="1664332" cy="312062"/>
            </a:xfrm>
            <a:custGeom>
              <a:avLst/>
              <a:gdLst>
                <a:gd name="connsiteX0" fmla="*/ 7144 w 1676400"/>
                <a:gd name="connsiteY0" fmla="*/ 167164 h 314325"/>
                <a:gd name="connsiteX1" fmla="*/ 800576 w 1676400"/>
                <a:gd name="connsiteY1" fmla="*/ 7144 h 314325"/>
                <a:gd name="connsiteX2" fmla="*/ 1678781 w 1676400"/>
                <a:gd name="connsiteY2" fmla="*/ 138589 h 314325"/>
                <a:gd name="connsiteX3" fmla="*/ 987266 w 1676400"/>
                <a:gd name="connsiteY3" fmla="*/ 310991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314325">
                  <a:moveTo>
                    <a:pt x="7144" y="167164"/>
                  </a:moveTo>
                  <a:lnTo>
                    <a:pt x="800576" y="7144"/>
                  </a:lnTo>
                  <a:lnTo>
                    <a:pt x="1678781" y="138589"/>
                  </a:lnTo>
                  <a:lnTo>
                    <a:pt x="987266" y="310991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DBC51EE-E055-408B-AAB8-88134848E662}"/>
                </a:ext>
              </a:extLst>
            </p:cNvPr>
            <p:cNvSpPr/>
            <p:nvPr/>
          </p:nvSpPr>
          <p:spPr>
            <a:xfrm rot="21252091">
              <a:off x="7601877" y="2863072"/>
              <a:ext cx="879448" cy="1163141"/>
            </a:xfrm>
            <a:custGeom>
              <a:avLst/>
              <a:gdLst>
                <a:gd name="connsiteX0" fmla="*/ 7144 w 885825"/>
                <a:gd name="connsiteY0" fmla="*/ 7144 h 1171575"/>
                <a:gd name="connsiteX1" fmla="*/ 29051 w 885825"/>
                <a:gd name="connsiteY1" fmla="*/ 1033939 h 1171575"/>
                <a:gd name="connsiteX2" fmla="*/ 792956 w 885825"/>
                <a:gd name="connsiteY2" fmla="*/ 1164431 h 1171575"/>
                <a:gd name="connsiteX3" fmla="*/ 885349 w 885825"/>
                <a:gd name="connsiteY3" fmla="*/ 138589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171575">
                  <a:moveTo>
                    <a:pt x="7144" y="7144"/>
                  </a:moveTo>
                  <a:lnTo>
                    <a:pt x="29051" y="1033939"/>
                  </a:lnTo>
                  <a:lnTo>
                    <a:pt x="792956" y="1164431"/>
                  </a:lnTo>
                  <a:lnTo>
                    <a:pt x="885349" y="13858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7CC0105-38BA-4D85-A912-3605ED835387}"/>
                </a:ext>
              </a:extLst>
            </p:cNvPr>
            <p:cNvSpPr/>
            <p:nvPr/>
          </p:nvSpPr>
          <p:spPr>
            <a:xfrm rot="21252091">
              <a:off x="6836898" y="3091182"/>
              <a:ext cx="983469" cy="1229336"/>
            </a:xfrm>
            <a:custGeom>
              <a:avLst/>
              <a:gdLst>
                <a:gd name="connsiteX0" fmla="*/ 987266 w 990600"/>
                <a:gd name="connsiteY0" fmla="*/ 1231106 h 1238250"/>
                <a:gd name="connsiteX1" fmla="*/ 121444 w 990600"/>
                <a:gd name="connsiteY1" fmla="*/ 1030129 h 1238250"/>
                <a:gd name="connsiteX2" fmla="*/ 7144 w 990600"/>
                <a:gd name="connsiteY2" fmla="*/ 7144 h 1238250"/>
                <a:gd name="connsiteX3" fmla="*/ 987266 w 990600"/>
                <a:gd name="connsiteY3" fmla="*/ 150971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90600" h="1238250">
                  <a:moveTo>
                    <a:pt x="987266" y="1231106"/>
                  </a:moveTo>
                  <a:lnTo>
                    <a:pt x="121444" y="1030129"/>
                  </a:lnTo>
                  <a:lnTo>
                    <a:pt x="7144" y="7144"/>
                  </a:lnTo>
                  <a:lnTo>
                    <a:pt x="987266" y="15097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DC324F3-2D24-4F42-9F05-14289149404D}"/>
                </a:ext>
              </a:extLst>
            </p:cNvPr>
            <p:cNvSpPr/>
            <p:nvPr/>
          </p:nvSpPr>
          <p:spPr>
            <a:xfrm rot="21252091">
              <a:off x="7811385" y="2985951"/>
              <a:ext cx="686537" cy="1243864"/>
            </a:xfrm>
            <a:custGeom>
              <a:avLst/>
              <a:gdLst>
                <a:gd name="connsiteX0" fmla="*/ 11906 w 704850"/>
                <a:gd name="connsiteY0" fmla="*/ 1255871 h 1257300"/>
                <a:gd name="connsiteX1" fmla="*/ 7144 w 704850"/>
                <a:gd name="connsiteY1" fmla="*/ 179546 h 1257300"/>
                <a:gd name="connsiteX2" fmla="*/ 698659 w 704850"/>
                <a:gd name="connsiteY2" fmla="*/ 7144 h 1257300"/>
                <a:gd name="connsiteX3" fmla="*/ 611029 w 704850"/>
                <a:gd name="connsiteY3" fmla="*/ 1030129 h 1257300"/>
                <a:gd name="connsiteX0" fmla="*/ 116984 w 691515"/>
                <a:gd name="connsiteY0" fmla="*/ 1277821 h 1277821"/>
                <a:gd name="connsiteX1" fmla="*/ 0 w 691515"/>
                <a:gd name="connsiteY1" fmla="*/ 172402 h 1277821"/>
                <a:gd name="connsiteX2" fmla="*/ 691515 w 691515"/>
                <a:gd name="connsiteY2" fmla="*/ 0 h 1277821"/>
                <a:gd name="connsiteX3" fmla="*/ 603885 w 691515"/>
                <a:gd name="connsiteY3" fmla="*/ 1022985 h 1277821"/>
                <a:gd name="connsiteX0" fmla="*/ 606 w 691515"/>
                <a:gd name="connsiteY0" fmla="*/ 1252883 h 1252883"/>
                <a:gd name="connsiteX1" fmla="*/ 0 w 691515"/>
                <a:gd name="connsiteY1" fmla="*/ 172402 h 1252883"/>
                <a:gd name="connsiteX2" fmla="*/ 691515 w 691515"/>
                <a:gd name="connsiteY2" fmla="*/ 0 h 1252883"/>
                <a:gd name="connsiteX3" fmla="*/ 603885 w 691515"/>
                <a:gd name="connsiteY3" fmla="*/ 1022985 h 1252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1515" h="1252883">
                  <a:moveTo>
                    <a:pt x="606" y="1252883"/>
                  </a:moveTo>
                  <a:lnTo>
                    <a:pt x="0" y="172402"/>
                  </a:lnTo>
                  <a:lnTo>
                    <a:pt x="691515" y="0"/>
                  </a:lnTo>
                  <a:lnTo>
                    <a:pt x="603885" y="1022985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D26AB4-A919-4072-98C9-4416CFA3CF06}"/>
                </a:ext>
              </a:extLst>
            </p:cNvPr>
            <p:cNvSpPr/>
            <p:nvPr/>
          </p:nvSpPr>
          <p:spPr>
            <a:xfrm rot="21252091">
              <a:off x="8060864" y="3018272"/>
              <a:ext cx="264780" cy="1106402"/>
            </a:xfrm>
            <a:custGeom>
              <a:avLst/>
              <a:gdLst>
                <a:gd name="connsiteX0" fmla="*/ 7144 w 266700"/>
                <a:gd name="connsiteY0" fmla="*/ 1115854 h 1114425"/>
                <a:gd name="connsiteX1" fmla="*/ 190024 w 266700"/>
                <a:gd name="connsiteY1" fmla="*/ 1048226 h 1114425"/>
                <a:gd name="connsiteX2" fmla="*/ 261461 w 266700"/>
                <a:gd name="connsiteY2" fmla="*/ 7144 h 1114425"/>
                <a:gd name="connsiteX3" fmla="*/ 52864 w 266700"/>
                <a:gd name="connsiteY3" fmla="*/ 60484 h 1114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1114425">
                  <a:moveTo>
                    <a:pt x="7144" y="1115854"/>
                  </a:moveTo>
                  <a:lnTo>
                    <a:pt x="190024" y="1048226"/>
                  </a:lnTo>
                  <a:lnTo>
                    <a:pt x="261461" y="7144"/>
                  </a:lnTo>
                  <a:lnTo>
                    <a:pt x="52864" y="6048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FBD3D193-1FB8-4BB5-9D24-C3DB45F632AF}"/>
                </a:ext>
              </a:extLst>
            </p:cNvPr>
            <p:cNvSpPr/>
            <p:nvPr/>
          </p:nvSpPr>
          <p:spPr>
            <a:xfrm rot="21252091">
              <a:off x="7106820" y="3136002"/>
              <a:ext cx="340432" cy="1096946"/>
            </a:xfrm>
            <a:custGeom>
              <a:avLst/>
              <a:gdLst>
                <a:gd name="connsiteX0" fmla="*/ 118586 w 342900"/>
                <a:gd name="connsiteY0" fmla="*/ 1052989 h 1104900"/>
                <a:gd name="connsiteX1" fmla="*/ 7144 w 342900"/>
                <a:gd name="connsiteY1" fmla="*/ 7144 h 1104900"/>
                <a:gd name="connsiteX2" fmla="*/ 255746 w 342900"/>
                <a:gd name="connsiteY2" fmla="*/ 43339 h 1104900"/>
                <a:gd name="connsiteX3" fmla="*/ 344329 w 342900"/>
                <a:gd name="connsiteY3" fmla="*/ 1103471 h 110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0" h="1104900">
                  <a:moveTo>
                    <a:pt x="118586" y="1052989"/>
                  </a:moveTo>
                  <a:lnTo>
                    <a:pt x="7144" y="7144"/>
                  </a:lnTo>
                  <a:lnTo>
                    <a:pt x="255746" y="43339"/>
                  </a:lnTo>
                  <a:lnTo>
                    <a:pt x="344329" y="1103471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8" name="그룹 95">
            <a:extLst>
              <a:ext uri="{FF2B5EF4-FFF2-40B4-BE49-F238E27FC236}">
                <a16:creationId xmlns:a16="http://schemas.microsoft.com/office/drawing/2014/main" id="{7E65ECA4-9E41-4A83-92CF-9AE5C7FFD825}"/>
              </a:ext>
            </a:extLst>
          </p:cNvPr>
          <p:cNvGrpSpPr/>
          <p:nvPr/>
        </p:nvGrpSpPr>
        <p:grpSpPr>
          <a:xfrm rot="2278536">
            <a:off x="3482802" y="3537094"/>
            <a:ext cx="2606028" cy="2882508"/>
            <a:chOff x="6380731" y="3501815"/>
            <a:chExt cx="2051981" cy="2269681"/>
          </a:xfrm>
        </p:grpSpPr>
        <p:sp>
          <p:nvSpPr>
            <p:cNvPr id="159" name="Freeform 3">
              <a:extLst>
                <a:ext uri="{FF2B5EF4-FFF2-40B4-BE49-F238E27FC236}">
                  <a16:creationId xmlns:a16="http://schemas.microsoft.com/office/drawing/2014/main" id="{0FFB33C5-9DBD-4407-A421-9CFE33491D2D}"/>
                </a:ext>
              </a:extLst>
            </p:cNvPr>
            <p:cNvSpPr/>
            <p:nvPr/>
          </p:nvSpPr>
          <p:spPr>
            <a:xfrm>
              <a:off x="6651002" y="3501815"/>
              <a:ext cx="1781710" cy="2012329"/>
            </a:xfrm>
            <a:custGeom>
              <a:avLst/>
              <a:gdLst>
                <a:gd name="connsiteX0" fmla="*/ 609600 w 2057400"/>
                <a:gd name="connsiteY0" fmla="*/ 0 h 2349500"/>
                <a:gd name="connsiteX1" fmla="*/ 0 w 2057400"/>
                <a:gd name="connsiteY1" fmla="*/ 330200 h 2349500"/>
                <a:gd name="connsiteX2" fmla="*/ 1701800 w 2057400"/>
                <a:gd name="connsiteY2" fmla="*/ 2349500 h 2349500"/>
                <a:gd name="connsiteX3" fmla="*/ 2057400 w 2057400"/>
                <a:gd name="connsiteY3" fmla="*/ 1625600 h 2349500"/>
                <a:gd name="connsiteX4" fmla="*/ 609600 w 2057400"/>
                <a:gd name="connsiteY4" fmla="*/ 0 h 2349500"/>
                <a:gd name="connsiteX0" fmla="*/ 647700 w 2057400"/>
                <a:gd name="connsiteY0" fmla="*/ 0 h 2349500"/>
                <a:gd name="connsiteX1" fmla="*/ 0 w 2057400"/>
                <a:gd name="connsiteY1" fmla="*/ 330200 h 2349500"/>
                <a:gd name="connsiteX2" fmla="*/ 1701800 w 2057400"/>
                <a:gd name="connsiteY2" fmla="*/ 2349500 h 2349500"/>
                <a:gd name="connsiteX3" fmla="*/ 2057400 w 2057400"/>
                <a:gd name="connsiteY3" fmla="*/ 1625600 h 2349500"/>
                <a:gd name="connsiteX4" fmla="*/ 647700 w 2057400"/>
                <a:gd name="connsiteY4" fmla="*/ 0 h 2349500"/>
                <a:gd name="connsiteX0" fmla="*/ 657225 w 2057400"/>
                <a:gd name="connsiteY0" fmla="*/ 0 h 2363788"/>
                <a:gd name="connsiteX1" fmla="*/ 0 w 2057400"/>
                <a:gd name="connsiteY1" fmla="*/ 344488 h 2363788"/>
                <a:gd name="connsiteX2" fmla="*/ 1701800 w 2057400"/>
                <a:gd name="connsiteY2" fmla="*/ 2363788 h 2363788"/>
                <a:gd name="connsiteX3" fmla="*/ 2057400 w 2057400"/>
                <a:gd name="connsiteY3" fmla="*/ 1639888 h 2363788"/>
                <a:gd name="connsiteX4" fmla="*/ 657225 w 2057400"/>
                <a:gd name="connsiteY4" fmla="*/ 0 h 2363788"/>
                <a:gd name="connsiteX0" fmla="*/ 657225 w 2066925"/>
                <a:gd name="connsiteY0" fmla="*/ 0 h 2363788"/>
                <a:gd name="connsiteX1" fmla="*/ 0 w 2066925"/>
                <a:gd name="connsiteY1" fmla="*/ 344488 h 2363788"/>
                <a:gd name="connsiteX2" fmla="*/ 1701800 w 2066925"/>
                <a:gd name="connsiteY2" fmla="*/ 2363788 h 2363788"/>
                <a:gd name="connsiteX3" fmla="*/ 2066925 w 2066925"/>
                <a:gd name="connsiteY3" fmla="*/ 1601788 h 2363788"/>
                <a:gd name="connsiteX4" fmla="*/ 657225 w 2066925"/>
                <a:gd name="connsiteY4" fmla="*/ 0 h 2363788"/>
                <a:gd name="connsiteX0" fmla="*/ 657225 w 2066925"/>
                <a:gd name="connsiteY0" fmla="*/ 0 h 2363788"/>
                <a:gd name="connsiteX1" fmla="*/ 0 w 2066925"/>
                <a:gd name="connsiteY1" fmla="*/ 344488 h 2363788"/>
                <a:gd name="connsiteX2" fmla="*/ 1677987 w 2066925"/>
                <a:gd name="connsiteY2" fmla="*/ 2363788 h 2363788"/>
                <a:gd name="connsiteX3" fmla="*/ 2066925 w 2066925"/>
                <a:gd name="connsiteY3" fmla="*/ 1601788 h 2363788"/>
                <a:gd name="connsiteX4" fmla="*/ 657225 w 2066925"/>
                <a:gd name="connsiteY4" fmla="*/ 0 h 2363788"/>
                <a:gd name="connsiteX0" fmla="*/ 614363 w 2024063"/>
                <a:gd name="connsiteY0" fmla="*/ 0 h 2363788"/>
                <a:gd name="connsiteX1" fmla="*/ 0 w 2024063"/>
                <a:gd name="connsiteY1" fmla="*/ 354013 h 2363788"/>
                <a:gd name="connsiteX2" fmla="*/ 1635125 w 2024063"/>
                <a:gd name="connsiteY2" fmla="*/ 2363788 h 2363788"/>
                <a:gd name="connsiteX3" fmla="*/ 2024063 w 2024063"/>
                <a:gd name="connsiteY3" fmla="*/ 1601788 h 2363788"/>
                <a:gd name="connsiteX4" fmla="*/ 614363 w 2024063"/>
                <a:gd name="connsiteY4" fmla="*/ 0 h 2363788"/>
                <a:gd name="connsiteX0" fmla="*/ 813722 w 2024063"/>
                <a:gd name="connsiteY0" fmla="*/ 0 h 2548163"/>
                <a:gd name="connsiteX1" fmla="*/ 0 w 2024063"/>
                <a:gd name="connsiteY1" fmla="*/ 538388 h 2548163"/>
                <a:gd name="connsiteX2" fmla="*/ 1635125 w 2024063"/>
                <a:gd name="connsiteY2" fmla="*/ 2548163 h 2548163"/>
                <a:gd name="connsiteX3" fmla="*/ 2024063 w 2024063"/>
                <a:gd name="connsiteY3" fmla="*/ 1786163 h 2548163"/>
                <a:gd name="connsiteX4" fmla="*/ 813722 w 2024063"/>
                <a:gd name="connsiteY4" fmla="*/ 0 h 2548163"/>
                <a:gd name="connsiteX0" fmla="*/ 813722 w 2090741"/>
                <a:gd name="connsiteY0" fmla="*/ 0 h 2548163"/>
                <a:gd name="connsiteX1" fmla="*/ 0 w 2090741"/>
                <a:gd name="connsiteY1" fmla="*/ 538388 h 2548163"/>
                <a:gd name="connsiteX2" fmla="*/ 1635125 w 2090741"/>
                <a:gd name="connsiteY2" fmla="*/ 2548163 h 2548163"/>
                <a:gd name="connsiteX3" fmla="*/ 2090741 w 2090741"/>
                <a:gd name="connsiteY3" fmla="*/ 1648320 h 2548163"/>
                <a:gd name="connsiteX4" fmla="*/ 813722 w 2090741"/>
                <a:gd name="connsiteY4" fmla="*/ 0 h 2548163"/>
                <a:gd name="connsiteX0" fmla="*/ 813722 w 2160628"/>
                <a:gd name="connsiteY0" fmla="*/ 0 h 2548163"/>
                <a:gd name="connsiteX1" fmla="*/ 0 w 2160628"/>
                <a:gd name="connsiteY1" fmla="*/ 538388 h 2548163"/>
                <a:gd name="connsiteX2" fmla="*/ 1635125 w 2160628"/>
                <a:gd name="connsiteY2" fmla="*/ 2548163 h 2548163"/>
                <a:gd name="connsiteX3" fmla="*/ 2160629 w 2160628"/>
                <a:gd name="connsiteY3" fmla="*/ 1556753 h 2548163"/>
                <a:gd name="connsiteX4" fmla="*/ 813722 w 2160628"/>
                <a:gd name="connsiteY4" fmla="*/ 0 h 2548163"/>
                <a:gd name="connsiteX0" fmla="*/ 862758 w 2160629"/>
                <a:gd name="connsiteY0" fmla="*/ 0 h 2605825"/>
                <a:gd name="connsiteX1" fmla="*/ 0 w 2160629"/>
                <a:gd name="connsiteY1" fmla="*/ 596050 h 2605825"/>
                <a:gd name="connsiteX2" fmla="*/ 1635125 w 2160629"/>
                <a:gd name="connsiteY2" fmla="*/ 2605825 h 2605825"/>
                <a:gd name="connsiteX3" fmla="*/ 2160629 w 2160629"/>
                <a:gd name="connsiteY3" fmla="*/ 1614415 h 2605825"/>
                <a:gd name="connsiteX4" fmla="*/ 862758 w 2160629"/>
                <a:gd name="connsiteY4" fmla="*/ 0 h 2605825"/>
                <a:gd name="connsiteX0" fmla="*/ 838696 w 2136567"/>
                <a:gd name="connsiteY0" fmla="*/ 0 h 2605825"/>
                <a:gd name="connsiteX1" fmla="*/ 1 w 2136567"/>
                <a:gd name="connsiteY1" fmla="*/ 608422 h 2605825"/>
                <a:gd name="connsiteX2" fmla="*/ 1611063 w 2136567"/>
                <a:gd name="connsiteY2" fmla="*/ 2605825 h 2605825"/>
                <a:gd name="connsiteX3" fmla="*/ 2136567 w 2136567"/>
                <a:gd name="connsiteY3" fmla="*/ 1614415 h 2605825"/>
                <a:gd name="connsiteX4" fmla="*/ 838696 w 2136567"/>
                <a:gd name="connsiteY4" fmla="*/ 0 h 260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6567" h="2605825">
                  <a:moveTo>
                    <a:pt x="838696" y="0"/>
                  </a:moveTo>
                  <a:lnTo>
                    <a:pt x="1" y="608422"/>
                  </a:lnTo>
                  <a:lnTo>
                    <a:pt x="1611063" y="2605825"/>
                  </a:lnTo>
                  <a:lnTo>
                    <a:pt x="2136567" y="1614415"/>
                  </a:lnTo>
                  <a:lnTo>
                    <a:pt x="838696" y="0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4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0" name="Freeform 4">
              <a:extLst>
                <a:ext uri="{FF2B5EF4-FFF2-40B4-BE49-F238E27FC236}">
                  <a16:creationId xmlns:a16="http://schemas.microsoft.com/office/drawing/2014/main" id="{BB562203-0C6A-4AB4-B9F9-25FCCFB076DA}"/>
                </a:ext>
              </a:extLst>
            </p:cNvPr>
            <p:cNvSpPr/>
            <p:nvPr/>
          </p:nvSpPr>
          <p:spPr>
            <a:xfrm>
              <a:off x="6380731" y="4011148"/>
              <a:ext cx="1104079" cy="1746841"/>
            </a:xfrm>
            <a:custGeom>
              <a:avLst/>
              <a:gdLst>
                <a:gd name="connsiteX0" fmla="*/ 317500 w 1333500"/>
                <a:gd name="connsiteY0" fmla="*/ 0 h 2463800"/>
                <a:gd name="connsiteX1" fmla="*/ 0 w 1333500"/>
                <a:gd name="connsiteY1" fmla="*/ 165100 h 2463800"/>
                <a:gd name="connsiteX2" fmla="*/ 1104900 w 1333500"/>
                <a:gd name="connsiteY2" fmla="*/ 2463800 h 2463800"/>
                <a:gd name="connsiteX3" fmla="*/ 1333500 w 1333500"/>
                <a:gd name="connsiteY3" fmla="*/ 1689100 h 2463800"/>
                <a:gd name="connsiteX4" fmla="*/ 317500 w 1333500"/>
                <a:gd name="connsiteY4" fmla="*/ 0 h 2463800"/>
                <a:gd name="connsiteX0" fmla="*/ 331788 w 1333500"/>
                <a:gd name="connsiteY0" fmla="*/ 0 h 2416175"/>
                <a:gd name="connsiteX1" fmla="*/ 0 w 1333500"/>
                <a:gd name="connsiteY1" fmla="*/ 117475 h 2416175"/>
                <a:gd name="connsiteX2" fmla="*/ 1104900 w 1333500"/>
                <a:gd name="connsiteY2" fmla="*/ 2416175 h 2416175"/>
                <a:gd name="connsiteX3" fmla="*/ 1333500 w 1333500"/>
                <a:gd name="connsiteY3" fmla="*/ 1641475 h 2416175"/>
                <a:gd name="connsiteX4" fmla="*/ 331788 w 1333500"/>
                <a:gd name="connsiteY4" fmla="*/ 0 h 2416175"/>
                <a:gd name="connsiteX0" fmla="*/ 331788 w 1362075"/>
                <a:gd name="connsiteY0" fmla="*/ 0 h 2416175"/>
                <a:gd name="connsiteX1" fmla="*/ 0 w 1362075"/>
                <a:gd name="connsiteY1" fmla="*/ 117475 h 2416175"/>
                <a:gd name="connsiteX2" fmla="*/ 1104900 w 1362075"/>
                <a:gd name="connsiteY2" fmla="*/ 2416175 h 2416175"/>
                <a:gd name="connsiteX3" fmla="*/ 1362075 w 1362075"/>
                <a:gd name="connsiteY3" fmla="*/ 1736725 h 2416175"/>
                <a:gd name="connsiteX4" fmla="*/ 331788 w 1362075"/>
                <a:gd name="connsiteY4" fmla="*/ 0 h 2416175"/>
                <a:gd name="connsiteX0" fmla="*/ 331788 w 1381125"/>
                <a:gd name="connsiteY0" fmla="*/ 0 h 2416175"/>
                <a:gd name="connsiteX1" fmla="*/ 0 w 1381125"/>
                <a:gd name="connsiteY1" fmla="*/ 117475 h 2416175"/>
                <a:gd name="connsiteX2" fmla="*/ 1104900 w 1381125"/>
                <a:gd name="connsiteY2" fmla="*/ 2416175 h 2416175"/>
                <a:gd name="connsiteX3" fmla="*/ 1381125 w 1381125"/>
                <a:gd name="connsiteY3" fmla="*/ 1722437 h 2416175"/>
                <a:gd name="connsiteX4" fmla="*/ 331788 w 1381125"/>
                <a:gd name="connsiteY4" fmla="*/ 0 h 2416175"/>
                <a:gd name="connsiteX0" fmla="*/ 331788 w 1381125"/>
                <a:gd name="connsiteY0" fmla="*/ 0 h 2349500"/>
                <a:gd name="connsiteX1" fmla="*/ 0 w 1381125"/>
                <a:gd name="connsiteY1" fmla="*/ 117475 h 2349500"/>
                <a:gd name="connsiteX2" fmla="*/ 1152525 w 1381125"/>
                <a:gd name="connsiteY2" fmla="*/ 2349500 h 2349500"/>
                <a:gd name="connsiteX3" fmla="*/ 1381125 w 1381125"/>
                <a:gd name="connsiteY3" fmla="*/ 1722437 h 2349500"/>
                <a:gd name="connsiteX4" fmla="*/ 331788 w 1381125"/>
                <a:gd name="connsiteY4" fmla="*/ 0 h 2349500"/>
                <a:gd name="connsiteX0" fmla="*/ 284163 w 1333500"/>
                <a:gd name="connsiteY0" fmla="*/ 0 h 2349500"/>
                <a:gd name="connsiteX1" fmla="*/ 0 w 1333500"/>
                <a:gd name="connsiteY1" fmla="*/ 117475 h 2349500"/>
                <a:gd name="connsiteX2" fmla="*/ 1104900 w 1333500"/>
                <a:gd name="connsiteY2" fmla="*/ 2349500 h 2349500"/>
                <a:gd name="connsiteX3" fmla="*/ 1333500 w 1333500"/>
                <a:gd name="connsiteY3" fmla="*/ 1722437 h 2349500"/>
                <a:gd name="connsiteX4" fmla="*/ 284163 w 1333500"/>
                <a:gd name="connsiteY4" fmla="*/ 0 h 2349500"/>
                <a:gd name="connsiteX0" fmla="*/ 284163 w 1333500"/>
                <a:gd name="connsiteY0" fmla="*/ 0 h 2335212"/>
                <a:gd name="connsiteX1" fmla="*/ 0 w 1333500"/>
                <a:gd name="connsiteY1" fmla="*/ 117475 h 2335212"/>
                <a:gd name="connsiteX2" fmla="*/ 1109663 w 1333500"/>
                <a:gd name="connsiteY2" fmla="*/ 2335212 h 2335212"/>
                <a:gd name="connsiteX3" fmla="*/ 1333500 w 1333500"/>
                <a:gd name="connsiteY3" fmla="*/ 1722437 h 2335212"/>
                <a:gd name="connsiteX4" fmla="*/ 284163 w 1333500"/>
                <a:gd name="connsiteY4" fmla="*/ 0 h 2335212"/>
                <a:gd name="connsiteX0" fmla="*/ 284163 w 1333500"/>
                <a:gd name="connsiteY0" fmla="*/ 0 h 2349500"/>
                <a:gd name="connsiteX1" fmla="*/ 0 w 1333500"/>
                <a:gd name="connsiteY1" fmla="*/ 117475 h 2349500"/>
                <a:gd name="connsiteX2" fmla="*/ 1109663 w 1333500"/>
                <a:gd name="connsiteY2" fmla="*/ 2349500 h 2349500"/>
                <a:gd name="connsiteX3" fmla="*/ 1333500 w 1333500"/>
                <a:gd name="connsiteY3" fmla="*/ 1722437 h 2349500"/>
                <a:gd name="connsiteX4" fmla="*/ 284163 w 1333500"/>
                <a:gd name="connsiteY4" fmla="*/ 0 h 2349500"/>
                <a:gd name="connsiteX0" fmla="*/ 284163 w 1323975"/>
                <a:gd name="connsiteY0" fmla="*/ 0 h 2349500"/>
                <a:gd name="connsiteX1" fmla="*/ 0 w 1323975"/>
                <a:gd name="connsiteY1" fmla="*/ 117475 h 2349500"/>
                <a:gd name="connsiteX2" fmla="*/ 1109663 w 1323975"/>
                <a:gd name="connsiteY2" fmla="*/ 2349500 h 2349500"/>
                <a:gd name="connsiteX3" fmla="*/ 1323975 w 1323975"/>
                <a:gd name="connsiteY3" fmla="*/ 1727199 h 2349500"/>
                <a:gd name="connsiteX4" fmla="*/ 284163 w 1323975"/>
                <a:gd name="connsiteY4" fmla="*/ 0 h 2349500"/>
                <a:gd name="connsiteX0" fmla="*/ 284163 w 1323975"/>
                <a:gd name="connsiteY0" fmla="*/ 0 h 2262036"/>
                <a:gd name="connsiteX1" fmla="*/ 0 w 1323975"/>
                <a:gd name="connsiteY1" fmla="*/ 117475 h 2262036"/>
                <a:gd name="connsiteX2" fmla="*/ 1157371 w 1323975"/>
                <a:gd name="connsiteY2" fmla="*/ 2262036 h 2262036"/>
                <a:gd name="connsiteX3" fmla="*/ 1323975 w 1323975"/>
                <a:gd name="connsiteY3" fmla="*/ 1727199 h 2262036"/>
                <a:gd name="connsiteX4" fmla="*/ 284163 w 1323975"/>
                <a:gd name="connsiteY4" fmla="*/ 0 h 2262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75" h="2262036">
                  <a:moveTo>
                    <a:pt x="284163" y="0"/>
                  </a:moveTo>
                  <a:lnTo>
                    <a:pt x="0" y="117475"/>
                  </a:lnTo>
                  <a:lnTo>
                    <a:pt x="1157371" y="2262036"/>
                  </a:lnTo>
                  <a:lnTo>
                    <a:pt x="1323975" y="1727199"/>
                  </a:lnTo>
                  <a:lnTo>
                    <a:pt x="284163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1" name="Freeform 9">
              <a:extLst>
                <a:ext uri="{FF2B5EF4-FFF2-40B4-BE49-F238E27FC236}">
                  <a16:creationId xmlns:a16="http://schemas.microsoft.com/office/drawing/2014/main" id="{ABF8AD39-86D2-4E5C-875C-FA01425B24B0}"/>
                </a:ext>
              </a:extLst>
            </p:cNvPr>
            <p:cNvSpPr/>
            <p:nvPr/>
          </p:nvSpPr>
          <p:spPr>
            <a:xfrm>
              <a:off x="7341916" y="5335158"/>
              <a:ext cx="663161" cy="436338"/>
            </a:xfrm>
            <a:custGeom>
              <a:avLst/>
              <a:gdLst>
                <a:gd name="connsiteX0" fmla="*/ 889000 w 889000"/>
                <a:gd name="connsiteY0" fmla="*/ 215900 h 622300"/>
                <a:gd name="connsiteX1" fmla="*/ 0 w 889000"/>
                <a:gd name="connsiteY1" fmla="*/ 622300 h 622300"/>
                <a:gd name="connsiteX2" fmla="*/ 266700 w 889000"/>
                <a:gd name="connsiteY2" fmla="*/ 0 h 622300"/>
                <a:gd name="connsiteX3" fmla="*/ 889000 w 889000"/>
                <a:gd name="connsiteY3" fmla="*/ 215900 h 622300"/>
                <a:gd name="connsiteX0" fmla="*/ 903288 w 903288"/>
                <a:gd name="connsiteY0" fmla="*/ 201612 h 622300"/>
                <a:gd name="connsiteX1" fmla="*/ 0 w 903288"/>
                <a:gd name="connsiteY1" fmla="*/ 622300 h 622300"/>
                <a:gd name="connsiteX2" fmla="*/ 266700 w 903288"/>
                <a:gd name="connsiteY2" fmla="*/ 0 h 622300"/>
                <a:gd name="connsiteX3" fmla="*/ 903288 w 903288"/>
                <a:gd name="connsiteY3" fmla="*/ 201612 h 622300"/>
                <a:gd name="connsiteX0" fmla="*/ 903288 w 903288"/>
                <a:gd name="connsiteY0" fmla="*/ 215900 h 636588"/>
                <a:gd name="connsiteX1" fmla="*/ 0 w 903288"/>
                <a:gd name="connsiteY1" fmla="*/ 636588 h 636588"/>
                <a:gd name="connsiteX2" fmla="*/ 285750 w 903288"/>
                <a:gd name="connsiteY2" fmla="*/ 0 h 636588"/>
                <a:gd name="connsiteX3" fmla="*/ 903288 w 903288"/>
                <a:gd name="connsiteY3" fmla="*/ 215900 h 636588"/>
                <a:gd name="connsiteX0" fmla="*/ 903288 w 903288"/>
                <a:gd name="connsiteY0" fmla="*/ 215900 h 636588"/>
                <a:gd name="connsiteX1" fmla="*/ 0 w 903288"/>
                <a:gd name="connsiteY1" fmla="*/ 636588 h 636588"/>
                <a:gd name="connsiteX2" fmla="*/ 266700 w 903288"/>
                <a:gd name="connsiteY2" fmla="*/ 0 h 636588"/>
                <a:gd name="connsiteX3" fmla="*/ 903288 w 903288"/>
                <a:gd name="connsiteY3" fmla="*/ 215900 h 636588"/>
                <a:gd name="connsiteX0" fmla="*/ 850900 w 850900"/>
                <a:gd name="connsiteY0" fmla="*/ 215900 h 622301"/>
                <a:gd name="connsiteX1" fmla="*/ 0 w 850900"/>
                <a:gd name="connsiteY1" fmla="*/ 622301 h 622301"/>
                <a:gd name="connsiteX2" fmla="*/ 214312 w 850900"/>
                <a:gd name="connsiteY2" fmla="*/ 0 h 622301"/>
                <a:gd name="connsiteX3" fmla="*/ 850900 w 850900"/>
                <a:gd name="connsiteY3" fmla="*/ 215900 h 622301"/>
                <a:gd name="connsiteX0" fmla="*/ 850900 w 850900"/>
                <a:gd name="connsiteY0" fmla="*/ 230187 h 636588"/>
                <a:gd name="connsiteX1" fmla="*/ 0 w 850900"/>
                <a:gd name="connsiteY1" fmla="*/ 636588 h 636588"/>
                <a:gd name="connsiteX2" fmla="*/ 209549 w 850900"/>
                <a:gd name="connsiteY2" fmla="*/ 0 h 636588"/>
                <a:gd name="connsiteX3" fmla="*/ 850900 w 850900"/>
                <a:gd name="connsiteY3" fmla="*/ 230187 h 636588"/>
                <a:gd name="connsiteX0" fmla="*/ 803192 w 803192"/>
                <a:gd name="connsiteY0" fmla="*/ 230187 h 525270"/>
                <a:gd name="connsiteX1" fmla="*/ 0 w 803192"/>
                <a:gd name="connsiteY1" fmla="*/ 525270 h 525270"/>
                <a:gd name="connsiteX2" fmla="*/ 161841 w 803192"/>
                <a:gd name="connsiteY2" fmla="*/ 0 h 525270"/>
                <a:gd name="connsiteX3" fmla="*/ 803192 w 803192"/>
                <a:gd name="connsiteY3" fmla="*/ 230187 h 525270"/>
                <a:gd name="connsiteX0" fmla="*/ 795241 w 795241"/>
                <a:gd name="connsiteY0" fmla="*/ 230187 h 565027"/>
                <a:gd name="connsiteX1" fmla="*/ 0 w 795241"/>
                <a:gd name="connsiteY1" fmla="*/ 565027 h 565027"/>
                <a:gd name="connsiteX2" fmla="*/ 153890 w 795241"/>
                <a:gd name="connsiteY2" fmla="*/ 0 h 565027"/>
                <a:gd name="connsiteX3" fmla="*/ 795241 w 795241"/>
                <a:gd name="connsiteY3" fmla="*/ 230187 h 56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5241" h="565027">
                  <a:moveTo>
                    <a:pt x="795241" y="230187"/>
                  </a:moveTo>
                  <a:lnTo>
                    <a:pt x="0" y="565027"/>
                  </a:lnTo>
                  <a:lnTo>
                    <a:pt x="153890" y="0"/>
                  </a:lnTo>
                  <a:lnTo>
                    <a:pt x="795241" y="23018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" name="Freeform 7">
              <a:extLst>
                <a:ext uri="{FF2B5EF4-FFF2-40B4-BE49-F238E27FC236}">
                  <a16:creationId xmlns:a16="http://schemas.microsoft.com/office/drawing/2014/main" id="{193FA4DA-A444-4B67-A253-4891B454F68B}"/>
                </a:ext>
              </a:extLst>
            </p:cNvPr>
            <p:cNvSpPr/>
            <p:nvPr/>
          </p:nvSpPr>
          <p:spPr>
            <a:xfrm>
              <a:off x="6616260" y="3957201"/>
              <a:ext cx="1374016" cy="1552035"/>
            </a:xfrm>
            <a:custGeom>
              <a:avLst/>
              <a:gdLst>
                <a:gd name="connsiteX0" fmla="*/ 1625600 w 1625600"/>
                <a:gd name="connsiteY0" fmla="*/ 1981200 h 1981200"/>
                <a:gd name="connsiteX1" fmla="*/ 1016000 w 1625600"/>
                <a:gd name="connsiteY1" fmla="*/ 1752600 h 1981200"/>
                <a:gd name="connsiteX2" fmla="*/ 0 w 1625600"/>
                <a:gd name="connsiteY2" fmla="*/ 0 h 1981200"/>
                <a:gd name="connsiteX3" fmla="*/ 1625600 w 1625600"/>
                <a:gd name="connsiteY3" fmla="*/ 1981200 h 1981200"/>
                <a:gd name="connsiteX0" fmla="*/ 1611312 w 1611312"/>
                <a:gd name="connsiteY0" fmla="*/ 2009775 h 2009775"/>
                <a:gd name="connsiteX1" fmla="*/ 1001712 w 1611312"/>
                <a:gd name="connsiteY1" fmla="*/ 1781175 h 2009775"/>
                <a:gd name="connsiteX2" fmla="*/ 0 w 1611312"/>
                <a:gd name="connsiteY2" fmla="*/ 0 h 2009775"/>
                <a:gd name="connsiteX3" fmla="*/ 1611312 w 1611312"/>
                <a:gd name="connsiteY3" fmla="*/ 2009775 h 2009775"/>
                <a:gd name="connsiteX0" fmla="*/ 1642913 w 1642913"/>
                <a:gd name="connsiteY0" fmla="*/ 2009775 h 2009775"/>
                <a:gd name="connsiteX1" fmla="*/ 1033313 w 1642913"/>
                <a:gd name="connsiteY1" fmla="*/ 1781175 h 2009775"/>
                <a:gd name="connsiteX2" fmla="*/ 0 w 1642913"/>
                <a:gd name="connsiteY2" fmla="*/ 55564 h 2009775"/>
                <a:gd name="connsiteX3" fmla="*/ 31601 w 1642913"/>
                <a:gd name="connsiteY3" fmla="*/ 0 h 2009775"/>
                <a:gd name="connsiteX4" fmla="*/ 1642913 w 1642913"/>
                <a:gd name="connsiteY4" fmla="*/ 2009775 h 2009775"/>
                <a:gd name="connsiteX0" fmla="*/ 1642913 w 1642913"/>
                <a:gd name="connsiteY0" fmla="*/ 2009775 h 2009775"/>
                <a:gd name="connsiteX1" fmla="*/ 1033313 w 1642913"/>
                <a:gd name="connsiteY1" fmla="*/ 1781175 h 2009775"/>
                <a:gd name="connsiteX2" fmla="*/ 0 w 1642913"/>
                <a:gd name="connsiteY2" fmla="*/ 55564 h 2009775"/>
                <a:gd name="connsiteX3" fmla="*/ 31601 w 1642913"/>
                <a:gd name="connsiteY3" fmla="*/ 0 h 2009775"/>
                <a:gd name="connsiteX4" fmla="*/ 1642913 w 1642913"/>
                <a:gd name="connsiteY4" fmla="*/ 2009775 h 2009775"/>
                <a:gd name="connsiteX0" fmla="*/ 1642913 w 1642913"/>
                <a:gd name="connsiteY0" fmla="*/ 2009775 h 2009775"/>
                <a:gd name="connsiteX1" fmla="*/ 1028550 w 1642913"/>
                <a:gd name="connsiteY1" fmla="*/ 1785937 h 2009775"/>
                <a:gd name="connsiteX2" fmla="*/ 0 w 1642913"/>
                <a:gd name="connsiteY2" fmla="*/ 55564 h 2009775"/>
                <a:gd name="connsiteX3" fmla="*/ 31601 w 1642913"/>
                <a:gd name="connsiteY3" fmla="*/ 0 h 2009775"/>
                <a:gd name="connsiteX4" fmla="*/ 1642913 w 1642913"/>
                <a:gd name="connsiteY4" fmla="*/ 2009775 h 2009775"/>
                <a:gd name="connsiteX0" fmla="*/ 1652438 w 1652438"/>
                <a:gd name="connsiteY0" fmla="*/ 2000250 h 2000250"/>
                <a:gd name="connsiteX1" fmla="*/ 1028550 w 1652438"/>
                <a:gd name="connsiteY1" fmla="*/ 1785937 h 2000250"/>
                <a:gd name="connsiteX2" fmla="*/ 0 w 1652438"/>
                <a:gd name="connsiteY2" fmla="*/ 55564 h 2000250"/>
                <a:gd name="connsiteX3" fmla="*/ 31601 w 1652438"/>
                <a:gd name="connsiteY3" fmla="*/ 0 h 2000250"/>
                <a:gd name="connsiteX4" fmla="*/ 1652438 w 1652438"/>
                <a:gd name="connsiteY4" fmla="*/ 2000250 h 2000250"/>
                <a:gd name="connsiteX0" fmla="*/ 1671488 w 1671488"/>
                <a:gd name="connsiteY0" fmla="*/ 2014538 h 2014538"/>
                <a:gd name="connsiteX1" fmla="*/ 1028550 w 1671488"/>
                <a:gd name="connsiteY1" fmla="*/ 1785937 h 2014538"/>
                <a:gd name="connsiteX2" fmla="*/ 0 w 1671488"/>
                <a:gd name="connsiteY2" fmla="*/ 55564 h 2014538"/>
                <a:gd name="connsiteX3" fmla="*/ 31601 w 1671488"/>
                <a:gd name="connsiteY3" fmla="*/ 0 h 2014538"/>
                <a:gd name="connsiteX4" fmla="*/ 1671488 w 1671488"/>
                <a:gd name="connsiteY4" fmla="*/ 2014538 h 2014538"/>
                <a:gd name="connsiteX0" fmla="*/ 1657200 w 1657200"/>
                <a:gd name="connsiteY0" fmla="*/ 2009776 h 2009776"/>
                <a:gd name="connsiteX1" fmla="*/ 1028550 w 1657200"/>
                <a:gd name="connsiteY1" fmla="*/ 1785937 h 2009776"/>
                <a:gd name="connsiteX2" fmla="*/ 0 w 1657200"/>
                <a:gd name="connsiteY2" fmla="*/ 55564 h 2009776"/>
                <a:gd name="connsiteX3" fmla="*/ 31601 w 1657200"/>
                <a:gd name="connsiteY3" fmla="*/ 0 h 2009776"/>
                <a:gd name="connsiteX4" fmla="*/ 1657200 w 1657200"/>
                <a:gd name="connsiteY4" fmla="*/ 2009776 h 2009776"/>
                <a:gd name="connsiteX0" fmla="*/ 1642912 w 1642912"/>
                <a:gd name="connsiteY0" fmla="*/ 2009776 h 2009776"/>
                <a:gd name="connsiteX1" fmla="*/ 1014262 w 1642912"/>
                <a:gd name="connsiteY1" fmla="*/ 1785937 h 2009776"/>
                <a:gd name="connsiteX2" fmla="*/ 0 w 1642912"/>
                <a:gd name="connsiteY2" fmla="*/ 65089 h 2009776"/>
                <a:gd name="connsiteX3" fmla="*/ 17313 w 1642912"/>
                <a:gd name="connsiteY3" fmla="*/ 0 h 2009776"/>
                <a:gd name="connsiteX4" fmla="*/ 1642912 w 1642912"/>
                <a:gd name="connsiteY4" fmla="*/ 2009776 h 2009776"/>
                <a:gd name="connsiteX0" fmla="*/ 1647675 w 1647675"/>
                <a:gd name="connsiteY0" fmla="*/ 2009776 h 2009776"/>
                <a:gd name="connsiteX1" fmla="*/ 1019025 w 1647675"/>
                <a:gd name="connsiteY1" fmla="*/ 1785937 h 2009776"/>
                <a:gd name="connsiteX2" fmla="*/ 0 w 1647675"/>
                <a:gd name="connsiteY2" fmla="*/ 74614 h 2009776"/>
                <a:gd name="connsiteX3" fmla="*/ 22076 w 1647675"/>
                <a:gd name="connsiteY3" fmla="*/ 0 h 2009776"/>
                <a:gd name="connsiteX4" fmla="*/ 1647675 w 1647675"/>
                <a:gd name="connsiteY4" fmla="*/ 2009776 h 2009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7675" h="2009776">
                  <a:moveTo>
                    <a:pt x="1647675" y="2009776"/>
                  </a:moveTo>
                  <a:lnTo>
                    <a:pt x="1019025" y="1785937"/>
                  </a:lnTo>
                  <a:cubicBezTo>
                    <a:pt x="707925" y="1234546"/>
                    <a:pt x="330150" y="621242"/>
                    <a:pt x="0" y="74614"/>
                  </a:cubicBezTo>
                  <a:lnTo>
                    <a:pt x="22076" y="0"/>
                  </a:lnTo>
                  <a:lnTo>
                    <a:pt x="1647675" y="2009776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3" name="Freeform 65">
              <a:extLst>
                <a:ext uri="{FF2B5EF4-FFF2-40B4-BE49-F238E27FC236}">
                  <a16:creationId xmlns:a16="http://schemas.microsoft.com/office/drawing/2014/main" id="{F8B142AF-F23F-448A-B10F-ED17D7C44736}"/>
                </a:ext>
              </a:extLst>
            </p:cNvPr>
            <p:cNvSpPr/>
            <p:nvPr/>
          </p:nvSpPr>
          <p:spPr>
            <a:xfrm rot="10124631">
              <a:off x="7034337" y="3678799"/>
              <a:ext cx="826949" cy="948405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537150 w 776832"/>
                <a:gd name="connsiteY0" fmla="*/ 878220 h 878220"/>
                <a:gd name="connsiteX1" fmla="*/ 4412 w 776832"/>
                <a:gd name="connsiteY1" fmla="*/ 19479 h 878220"/>
                <a:gd name="connsiteX2" fmla="*/ 776832 w 776832"/>
                <a:gd name="connsiteY2" fmla="*/ 720586 h 878220"/>
                <a:gd name="connsiteX0" fmla="*/ 560333 w 800015"/>
                <a:gd name="connsiteY0" fmla="*/ 878220 h 878220"/>
                <a:gd name="connsiteX1" fmla="*/ 27595 w 800015"/>
                <a:gd name="connsiteY1" fmla="*/ 19479 h 878220"/>
                <a:gd name="connsiteX2" fmla="*/ 800015 w 800015"/>
                <a:gd name="connsiteY2" fmla="*/ 720586 h 878220"/>
                <a:gd name="connsiteX0" fmla="*/ 560333 w 800015"/>
                <a:gd name="connsiteY0" fmla="*/ 900402 h 900402"/>
                <a:gd name="connsiteX1" fmla="*/ 27595 w 800015"/>
                <a:gd name="connsiteY1" fmla="*/ 41661 h 900402"/>
                <a:gd name="connsiteX2" fmla="*/ 800015 w 800015"/>
                <a:gd name="connsiteY2" fmla="*/ 742768 h 900402"/>
                <a:gd name="connsiteX0" fmla="*/ 383094 w 817278"/>
                <a:gd name="connsiteY0" fmla="*/ 996660 h 996660"/>
                <a:gd name="connsiteX1" fmla="*/ 44858 w 817278"/>
                <a:gd name="connsiteY1" fmla="*/ 41661 h 996660"/>
                <a:gd name="connsiteX2" fmla="*/ 817278 w 817278"/>
                <a:gd name="connsiteY2" fmla="*/ 742768 h 996660"/>
                <a:gd name="connsiteX0" fmla="*/ 383094 w 734578"/>
                <a:gd name="connsiteY0" fmla="*/ 994305 h 994305"/>
                <a:gd name="connsiteX1" fmla="*/ 44858 w 734578"/>
                <a:gd name="connsiteY1" fmla="*/ 39306 h 994305"/>
                <a:gd name="connsiteX2" fmla="*/ 734578 w 734578"/>
                <a:gd name="connsiteY2" fmla="*/ 809002 h 994305"/>
                <a:gd name="connsiteX0" fmla="*/ 419361 w 770845"/>
                <a:gd name="connsiteY0" fmla="*/ 972157 h 972157"/>
                <a:gd name="connsiteX1" fmla="*/ 39747 w 770845"/>
                <a:gd name="connsiteY1" fmla="*/ 40062 h 972157"/>
                <a:gd name="connsiteX2" fmla="*/ 770845 w 770845"/>
                <a:gd name="connsiteY2" fmla="*/ 786854 h 972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70845" h="972157">
                  <a:moveTo>
                    <a:pt x="419361" y="972157"/>
                  </a:moveTo>
                  <a:cubicBezTo>
                    <a:pt x="121187" y="525558"/>
                    <a:pt x="-91916" y="119001"/>
                    <a:pt x="39747" y="40062"/>
                  </a:cubicBezTo>
                  <a:cubicBezTo>
                    <a:pt x="154412" y="-211965"/>
                    <a:pt x="749310" y="808389"/>
                    <a:pt x="770845" y="786854"/>
                  </a:cubicBezTo>
                </a:path>
              </a:pathLst>
            </a:custGeom>
            <a:ln w="381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0D427DE-2938-4AE0-9A36-3593CBB71BB0}"/>
              </a:ext>
            </a:extLst>
          </p:cNvPr>
          <p:cNvGrpSpPr/>
          <p:nvPr/>
        </p:nvGrpSpPr>
        <p:grpSpPr>
          <a:xfrm rot="20084259">
            <a:off x="3728017" y="2104719"/>
            <a:ext cx="1845064" cy="1054824"/>
            <a:chOff x="6419683" y="1357425"/>
            <a:chExt cx="2261802" cy="1293073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AAC8E7E6-0561-47E9-B2E3-A52B137C23F0}"/>
                </a:ext>
              </a:extLst>
            </p:cNvPr>
            <p:cNvSpPr/>
            <p:nvPr/>
          </p:nvSpPr>
          <p:spPr>
            <a:xfrm rot="21252091">
              <a:off x="7778737" y="1974371"/>
              <a:ext cx="652494" cy="482278"/>
            </a:xfrm>
            <a:custGeom>
              <a:avLst/>
              <a:gdLst>
                <a:gd name="connsiteX0" fmla="*/ 654844 w 657225"/>
                <a:gd name="connsiteY0" fmla="*/ 7144 h 485775"/>
                <a:gd name="connsiteX1" fmla="*/ 7144 w 657225"/>
                <a:gd name="connsiteY1" fmla="*/ 253841 h 485775"/>
                <a:gd name="connsiteX2" fmla="*/ 19526 w 657225"/>
                <a:gd name="connsiteY2" fmla="*/ 487204 h 485775"/>
                <a:gd name="connsiteX3" fmla="*/ 644366 w 657225"/>
                <a:gd name="connsiteY3" fmla="*/ 225266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7225" h="485775">
                  <a:moveTo>
                    <a:pt x="654844" y="7144"/>
                  </a:moveTo>
                  <a:lnTo>
                    <a:pt x="7144" y="253841"/>
                  </a:lnTo>
                  <a:lnTo>
                    <a:pt x="19526" y="487204"/>
                  </a:lnTo>
                  <a:lnTo>
                    <a:pt x="644366" y="22526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87E12A2-70DC-4D6F-AB0A-7101F9783176}"/>
                </a:ext>
              </a:extLst>
            </p:cNvPr>
            <p:cNvSpPr/>
            <p:nvPr/>
          </p:nvSpPr>
          <p:spPr>
            <a:xfrm rot="21252091">
              <a:off x="6658666" y="1971617"/>
              <a:ext cx="1758896" cy="312062"/>
            </a:xfrm>
            <a:custGeom>
              <a:avLst/>
              <a:gdLst>
                <a:gd name="connsiteX0" fmla="*/ 1771174 w 1771650"/>
                <a:gd name="connsiteY0" fmla="*/ 67151 h 314325"/>
                <a:gd name="connsiteX1" fmla="*/ 1092041 w 1771650"/>
                <a:gd name="connsiteY1" fmla="*/ 21431 h 314325"/>
                <a:gd name="connsiteX2" fmla="*/ 865346 w 1771650"/>
                <a:gd name="connsiteY2" fmla="*/ 7144 h 314325"/>
                <a:gd name="connsiteX3" fmla="*/ 7144 w 1771650"/>
                <a:gd name="connsiteY3" fmla="*/ 276701 h 314325"/>
                <a:gd name="connsiteX4" fmla="*/ 1123474 w 1771650"/>
                <a:gd name="connsiteY4" fmla="*/ 313849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0" h="314325">
                  <a:moveTo>
                    <a:pt x="1771174" y="67151"/>
                  </a:moveTo>
                  <a:lnTo>
                    <a:pt x="1092041" y="21431"/>
                  </a:lnTo>
                  <a:lnTo>
                    <a:pt x="865346" y="7144"/>
                  </a:lnTo>
                  <a:lnTo>
                    <a:pt x="7144" y="276701"/>
                  </a:lnTo>
                  <a:lnTo>
                    <a:pt x="1123474" y="313849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80EF3E70-1AA6-47F9-ACAF-CB943A529709}"/>
                </a:ext>
              </a:extLst>
            </p:cNvPr>
            <p:cNvSpPr/>
            <p:nvPr/>
          </p:nvSpPr>
          <p:spPr>
            <a:xfrm rot="21252091">
              <a:off x="6685389" y="2269488"/>
              <a:ext cx="1134772" cy="274237"/>
            </a:xfrm>
            <a:custGeom>
              <a:avLst/>
              <a:gdLst>
                <a:gd name="connsiteX0" fmla="*/ 56674 w 1143000"/>
                <a:gd name="connsiteY0" fmla="*/ 213836 h 276225"/>
                <a:gd name="connsiteX1" fmla="*/ 1135856 w 1143000"/>
                <a:gd name="connsiteY1" fmla="*/ 277654 h 276225"/>
                <a:gd name="connsiteX2" fmla="*/ 1123474 w 1143000"/>
                <a:gd name="connsiteY2" fmla="*/ 44291 h 276225"/>
                <a:gd name="connsiteX3" fmla="*/ 7144 w 1143000"/>
                <a:gd name="connsiteY3" fmla="*/ 7144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276225">
                  <a:moveTo>
                    <a:pt x="56674" y="213836"/>
                  </a:moveTo>
                  <a:lnTo>
                    <a:pt x="1135856" y="277654"/>
                  </a:lnTo>
                  <a:lnTo>
                    <a:pt x="1123474" y="442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97269DAF-B1E5-4C6C-8C4A-8BA221B60064}"/>
                </a:ext>
              </a:extLst>
            </p:cNvPr>
            <p:cNvSpPr/>
            <p:nvPr/>
          </p:nvSpPr>
          <p:spPr>
            <a:xfrm rot="21252091">
              <a:off x="6950881" y="2294199"/>
              <a:ext cx="283693" cy="236411"/>
            </a:xfrm>
            <a:custGeom>
              <a:avLst/>
              <a:gdLst>
                <a:gd name="connsiteX0" fmla="*/ 7144 w 285750"/>
                <a:gd name="connsiteY0" fmla="*/ 7144 h 238125"/>
                <a:gd name="connsiteX1" fmla="*/ 232886 w 285750"/>
                <a:gd name="connsiteY1" fmla="*/ 17621 h 238125"/>
                <a:gd name="connsiteX2" fmla="*/ 281464 w 285750"/>
                <a:gd name="connsiteY2" fmla="*/ 234791 h 238125"/>
                <a:gd name="connsiteX3" fmla="*/ 81439 w 285750"/>
                <a:gd name="connsiteY3" fmla="*/ 222409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0" h="238125">
                  <a:moveTo>
                    <a:pt x="7144" y="7144"/>
                  </a:moveTo>
                  <a:lnTo>
                    <a:pt x="232886" y="17621"/>
                  </a:lnTo>
                  <a:lnTo>
                    <a:pt x="281464" y="234791"/>
                  </a:lnTo>
                  <a:lnTo>
                    <a:pt x="81439" y="222409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7E3E55E1-CB73-4A07-B5D9-2B1092252E1A}"/>
                </a:ext>
              </a:extLst>
            </p:cNvPr>
            <p:cNvSpPr/>
            <p:nvPr/>
          </p:nvSpPr>
          <p:spPr>
            <a:xfrm rot="21252091">
              <a:off x="6924943" y="1996692"/>
              <a:ext cx="1011838" cy="283693"/>
            </a:xfrm>
            <a:custGeom>
              <a:avLst/>
              <a:gdLst>
                <a:gd name="connsiteX0" fmla="*/ 7144 w 1019175"/>
                <a:gd name="connsiteY0" fmla="*/ 270986 h 285750"/>
                <a:gd name="connsiteX1" fmla="*/ 824389 w 1019175"/>
                <a:gd name="connsiteY1" fmla="*/ 7144 h 285750"/>
                <a:gd name="connsiteX2" fmla="*/ 1013936 w 1019175"/>
                <a:gd name="connsiteY2" fmla="*/ 20479 h 285750"/>
                <a:gd name="connsiteX3" fmla="*/ 232886 w 1019175"/>
                <a:gd name="connsiteY3" fmla="*/ 281464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285750">
                  <a:moveTo>
                    <a:pt x="7144" y="270986"/>
                  </a:moveTo>
                  <a:lnTo>
                    <a:pt x="824389" y="7144"/>
                  </a:lnTo>
                  <a:lnTo>
                    <a:pt x="1013936" y="20479"/>
                  </a:lnTo>
                  <a:lnTo>
                    <a:pt x="232886" y="28146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426FD496-D1E9-4742-BB12-8D55349B9374}"/>
                </a:ext>
              </a:extLst>
            </p:cNvPr>
            <p:cNvSpPr/>
            <p:nvPr/>
          </p:nvSpPr>
          <p:spPr>
            <a:xfrm rot="21252091">
              <a:off x="8078664" y="2039683"/>
              <a:ext cx="160759" cy="293149"/>
            </a:xfrm>
            <a:custGeom>
              <a:avLst/>
              <a:gdLst>
                <a:gd name="connsiteX0" fmla="*/ 20479 w 161925"/>
                <a:gd name="connsiteY0" fmla="*/ 64294 h 295275"/>
                <a:gd name="connsiteX1" fmla="*/ 7144 w 161925"/>
                <a:gd name="connsiteY1" fmla="*/ 292894 h 295275"/>
                <a:gd name="connsiteX2" fmla="*/ 147161 w 161925"/>
                <a:gd name="connsiteY2" fmla="*/ 234791 h 295275"/>
                <a:gd name="connsiteX3" fmla="*/ 161449 w 161925"/>
                <a:gd name="connsiteY3" fmla="*/ 7144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295275">
                  <a:moveTo>
                    <a:pt x="20479" y="64294"/>
                  </a:moveTo>
                  <a:lnTo>
                    <a:pt x="7144" y="292894"/>
                  </a:lnTo>
                  <a:lnTo>
                    <a:pt x="147161" y="234791"/>
                  </a:lnTo>
                  <a:lnTo>
                    <a:pt x="161449" y="7144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79559C8A-2241-4F6F-8E52-EA961C13C5B8}"/>
                </a:ext>
              </a:extLst>
            </p:cNvPr>
            <p:cNvSpPr/>
            <p:nvPr/>
          </p:nvSpPr>
          <p:spPr>
            <a:xfrm rot="21252091">
              <a:off x="6726327" y="1895624"/>
              <a:ext cx="765971" cy="293149"/>
            </a:xfrm>
            <a:custGeom>
              <a:avLst/>
              <a:gdLst>
                <a:gd name="connsiteX0" fmla="*/ 764381 w 771525"/>
                <a:gd name="connsiteY0" fmla="*/ 250708 h 295275"/>
                <a:gd name="connsiteX1" fmla="*/ 7144 w 771525"/>
                <a:gd name="connsiteY1" fmla="*/ 37347 h 295275"/>
                <a:gd name="connsiteX2" fmla="*/ 10954 w 771525"/>
                <a:gd name="connsiteY2" fmla="*/ 288808 h 295275"/>
                <a:gd name="connsiteX3" fmla="*/ 723424 w 771525"/>
                <a:gd name="connsiteY3" fmla="*/ 25356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1525" h="295275">
                  <a:moveTo>
                    <a:pt x="764381" y="250708"/>
                  </a:moveTo>
                  <a:cubicBezTo>
                    <a:pt x="764381" y="250708"/>
                    <a:pt x="349091" y="-95050"/>
                    <a:pt x="7144" y="37347"/>
                  </a:cubicBezTo>
                  <a:lnTo>
                    <a:pt x="10954" y="288808"/>
                  </a:lnTo>
                  <a:cubicBezTo>
                    <a:pt x="10954" y="288808"/>
                    <a:pt x="544354" y="107833"/>
                    <a:pt x="723424" y="253565"/>
                  </a:cubicBezTo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89BBE0C8-F466-4DA7-9E6B-3A37C4E8A505}"/>
                </a:ext>
              </a:extLst>
            </p:cNvPr>
            <p:cNvSpPr/>
            <p:nvPr/>
          </p:nvSpPr>
          <p:spPr>
            <a:xfrm rot="21252091">
              <a:off x="7071865" y="2045891"/>
              <a:ext cx="1163141" cy="113477"/>
            </a:xfrm>
            <a:custGeom>
              <a:avLst/>
              <a:gdLst>
                <a:gd name="connsiteX0" fmla="*/ 1164431 w 1171575"/>
                <a:gd name="connsiteY0" fmla="*/ 51911 h 114300"/>
                <a:gd name="connsiteX1" fmla="*/ 168116 w 1171575"/>
                <a:gd name="connsiteY1" fmla="*/ 7144 h 114300"/>
                <a:gd name="connsiteX2" fmla="*/ 7144 w 1171575"/>
                <a:gd name="connsiteY2" fmla="*/ 58579 h 114300"/>
                <a:gd name="connsiteX3" fmla="*/ 1023461 w 1171575"/>
                <a:gd name="connsiteY3" fmla="*/ 109061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1575" h="114300">
                  <a:moveTo>
                    <a:pt x="1164431" y="51911"/>
                  </a:moveTo>
                  <a:lnTo>
                    <a:pt x="168116" y="7144"/>
                  </a:lnTo>
                  <a:lnTo>
                    <a:pt x="7144" y="58579"/>
                  </a:lnTo>
                  <a:lnTo>
                    <a:pt x="1023461" y="109061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2EF51F95-CB44-43A0-95C8-2FF42A30CDE6}"/>
                </a:ext>
              </a:extLst>
            </p:cNvPr>
            <p:cNvSpPr/>
            <p:nvPr/>
          </p:nvSpPr>
          <p:spPr>
            <a:xfrm rot="21252091">
              <a:off x="6872348" y="1509246"/>
              <a:ext cx="661950" cy="633581"/>
            </a:xfrm>
            <a:custGeom>
              <a:avLst/>
              <a:gdLst>
                <a:gd name="connsiteX0" fmla="*/ 7144 w 666750"/>
                <a:gd name="connsiteY0" fmla="*/ 332026 h 638175"/>
                <a:gd name="connsiteX1" fmla="*/ 565309 w 666750"/>
                <a:gd name="connsiteY1" fmla="*/ 635874 h 638175"/>
                <a:gd name="connsiteX2" fmla="*/ 668179 w 666750"/>
                <a:gd name="connsiteY2" fmla="*/ 607299 h 638175"/>
                <a:gd name="connsiteX3" fmla="*/ 227171 w 666750"/>
                <a:gd name="connsiteY3" fmla="*/ 321549 h 638175"/>
                <a:gd name="connsiteX4" fmla="*/ 227171 w 666750"/>
                <a:gd name="connsiteY4" fmla="*/ 321549 h 638175"/>
                <a:gd name="connsiteX5" fmla="*/ 366236 w 666750"/>
                <a:gd name="connsiteY5" fmla="*/ 71041 h 638175"/>
                <a:gd name="connsiteX6" fmla="*/ 366236 w 666750"/>
                <a:gd name="connsiteY6" fmla="*/ 71041 h 638175"/>
                <a:gd name="connsiteX7" fmla="*/ 326231 w 666750"/>
                <a:gd name="connsiteY7" fmla="*/ 10081 h 638175"/>
                <a:gd name="connsiteX8" fmla="*/ 199549 w 666750"/>
                <a:gd name="connsiteY8" fmla="*/ 60564 h 638175"/>
                <a:gd name="connsiteX9" fmla="*/ 70009 w 666750"/>
                <a:gd name="connsiteY9" fmla="*/ 185341 h 638175"/>
                <a:gd name="connsiteX10" fmla="*/ 7144 w 666750"/>
                <a:gd name="connsiteY10" fmla="*/ 332026 h 638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66750" h="638175">
                  <a:moveTo>
                    <a:pt x="7144" y="332026"/>
                  </a:moveTo>
                  <a:cubicBezTo>
                    <a:pt x="7144" y="332026"/>
                    <a:pt x="260509" y="625396"/>
                    <a:pt x="565309" y="635874"/>
                  </a:cubicBezTo>
                  <a:cubicBezTo>
                    <a:pt x="635794" y="628254"/>
                    <a:pt x="668179" y="607299"/>
                    <a:pt x="668179" y="607299"/>
                  </a:cubicBezTo>
                  <a:lnTo>
                    <a:pt x="227171" y="321549"/>
                  </a:lnTo>
                  <a:lnTo>
                    <a:pt x="227171" y="321549"/>
                  </a:lnTo>
                  <a:cubicBezTo>
                    <a:pt x="249079" y="226299"/>
                    <a:pt x="296704" y="139621"/>
                    <a:pt x="366236" y="71041"/>
                  </a:cubicBezTo>
                  <a:lnTo>
                    <a:pt x="366236" y="71041"/>
                  </a:lnTo>
                  <a:cubicBezTo>
                    <a:pt x="394811" y="42466"/>
                    <a:pt x="364331" y="-5159"/>
                    <a:pt x="326231" y="10081"/>
                  </a:cubicBezTo>
                  <a:lnTo>
                    <a:pt x="199549" y="60564"/>
                  </a:lnTo>
                  <a:lnTo>
                    <a:pt x="70009" y="185341"/>
                  </a:lnTo>
                  <a:lnTo>
                    <a:pt x="7144" y="33202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4F316E9-9500-4A37-B456-2600CA35D2A3}"/>
                </a:ext>
              </a:extLst>
            </p:cNvPr>
            <p:cNvSpPr/>
            <p:nvPr/>
          </p:nvSpPr>
          <p:spPr>
            <a:xfrm rot="21252091">
              <a:off x="6868046" y="1432826"/>
              <a:ext cx="699776" cy="699776"/>
            </a:xfrm>
            <a:custGeom>
              <a:avLst/>
              <a:gdLst>
                <a:gd name="connsiteX0" fmla="*/ 636746 w 704850"/>
                <a:gd name="connsiteY0" fmla="*/ 703518 h 704850"/>
                <a:gd name="connsiteX1" fmla="*/ 388144 w 704850"/>
                <a:gd name="connsiteY1" fmla="*/ 256796 h 704850"/>
                <a:gd name="connsiteX2" fmla="*/ 363379 w 704850"/>
                <a:gd name="connsiteY2" fmla="*/ 239651 h 704850"/>
                <a:gd name="connsiteX3" fmla="*/ 173831 w 704850"/>
                <a:gd name="connsiteY3" fmla="*/ 264416 h 704850"/>
                <a:gd name="connsiteX4" fmla="*/ 7144 w 704850"/>
                <a:gd name="connsiteY4" fmla="*/ 406338 h 704850"/>
                <a:gd name="connsiteX5" fmla="*/ 70009 w 704850"/>
                <a:gd name="connsiteY5" fmla="*/ 260606 h 704850"/>
                <a:gd name="connsiteX6" fmla="*/ 147161 w 704850"/>
                <a:gd name="connsiteY6" fmla="*/ 151068 h 704850"/>
                <a:gd name="connsiteX7" fmla="*/ 147161 w 704850"/>
                <a:gd name="connsiteY7" fmla="*/ 151068 h 704850"/>
                <a:gd name="connsiteX8" fmla="*/ 367189 w 704850"/>
                <a:gd name="connsiteY8" fmla="*/ 12003 h 704850"/>
                <a:gd name="connsiteX9" fmla="*/ 441484 w 704850"/>
                <a:gd name="connsiteY9" fmla="*/ 8193 h 704850"/>
                <a:gd name="connsiteX10" fmla="*/ 511969 w 704850"/>
                <a:gd name="connsiteY10" fmla="*/ 51056 h 704850"/>
                <a:gd name="connsiteX11" fmla="*/ 702469 w 704850"/>
                <a:gd name="connsiteY11" fmla="*/ 660656 h 704850"/>
                <a:gd name="connsiteX12" fmla="*/ 636746 w 704850"/>
                <a:gd name="connsiteY12" fmla="*/ 70351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04850" h="704850">
                  <a:moveTo>
                    <a:pt x="636746" y="703518"/>
                  </a:moveTo>
                  <a:lnTo>
                    <a:pt x="388144" y="256796"/>
                  </a:lnTo>
                  <a:cubicBezTo>
                    <a:pt x="383381" y="247271"/>
                    <a:pt x="373856" y="241556"/>
                    <a:pt x="363379" y="239651"/>
                  </a:cubicBezTo>
                  <a:cubicBezTo>
                    <a:pt x="331946" y="234888"/>
                    <a:pt x="259556" y="230126"/>
                    <a:pt x="173831" y="264416"/>
                  </a:cubicBezTo>
                  <a:cubicBezTo>
                    <a:pt x="57626" y="310136"/>
                    <a:pt x="7144" y="406338"/>
                    <a:pt x="7144" y="406338"/>
                  </a:cubicBezTo>
                  <a:lnTo>
                    <a:pt x="70009" y="260606"/>
                  </a:lnTo>
                  <a:cubicBezTo>
                    <a:pt x="88106" y="218696"/>
                    <a:pt x="113824" y="181548"/>
                    <a:pt x="147161" y="151068"/>
                  </a:cubicBezTo>
                  <a:lnTo>
                    <a:pt x="147161" y="151068"/>
                  </a:lnTo>
                  <a:cubicBezTo>
                    <a:pt x="208121" y="92966"/>
                    <a:pt x="284321" y="26291"/>
                    <a:pt x="367189" y="12003"/>
                  </a:cubicBezTo>
                  <a:lnTo>
                    <a:pt x="441484" y="8193"/>
                  </a:lnTo>
                  <a:cubicBezTo>
                    <a:pt x="471964" y="2478"/>
                    <a:pt x="502444" y="20576"/>
                    <a:pt x="511969" y="51056"/>
                  </a:cubicBezTo>
                  <a:lnTo>
                    <a:pt x="702469" y="660656"/>
                  </a:lnTo>
                  <a:lnTo>
                    <a:pt x="636746" y="70351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4E29E805-F33D-471B-861E-E511C7D4530E}"/>
                </a:ext>
              </a:extLst>
            </p:cNvPr>
            <p:cNvSpPr/>
            <p:nvPr/>
          </p:nvSpPr>
          <p:spPr>
            <a:xfrm rot="21252091">
              <a:off x="7592942" y="1804861"/>
              <a:ext cx="729815" cy="279312"/>
            </a:xfrm>
            <a:custGeom>
              <a:avLst/>
              <a:gdLst>
                <a:gd name="connsiteX0" fmla="*/ 7144 w 771525"/>
                <a:gd name="connsiteY0" fmla="*/ 250708 h 295275"/>
                <a:gd name="connsiteX1" fmla="*/ 764381 w 771525"/>
                <a:gd name="connsiteY1" fmla="*/ 37347 h 295275"/>
                <a:gd name="connsiteX2" fmla="*/ 760571 w 771525"/>
                <a:gd name="connsiteY2" fmla="*/ 288808 h 295275"/>
                <a:gd name="connsiteX3" fmla="*/ 48101 w 771525"/>
                <a:gd name="connsiteY3" fmla="*/ 25356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1525" h="295275">
                  <a:moveTo>
                    <a:pt x="7144" y="250708"/>
                  </a:moveTo>
                  <a:cubicBezTo>
                    <a:pt x="7144" y="250708"/>
                    <a:pt x="422434" y="-95050"/>
                    <a:pt x="764381" y="37347"/>
                  </a:cubicBezTo>
                  <a:lnTo>
                    <a:pt x="760571" y="288808"/>
                  </a:lnTo>
                  <a:cubicBezTo>
                    <a:pt x="760571" y="288808"/>
                    <a:pt x="227171" y="107832"/>
                    <a:pt x="48101" y="253565"/>
                  </a:cubicBezTo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65593EE-5F67-492B-8A0B-C08FB193F8C0}"/>
                </a:ext>
              </a:extLst>
            </p:cNvPr>
            <p:cNvSpPr/>
            <p:nvPr/>
          </p:nvSpPr>
          <p:spPr>
            <a:xfrm rot="21252091">
              <a:off x="7522601" y="1390100"/>
              <a:ext cx="595755" cy="671407"/>
            </a:xfrm>
            <a:custGeom>
              <a:avLst/>
              <a:gdLst>
                <a:gd name="connsiteX0" fmla="*/ 595789 w 600075"/>
                <a:gd name="connsiteY0" fmla="*/ 255366 h 676275"/>
                <a:gd name="connsiteX1" fmla="*/ 113824 w 600075"/>
                <a:gd name="connsiteY1" fmla="*/ 669704 h 676275"/>
                <a:gd name="connsiteX2" fmla="*/ 7144 w 600075"/>
                <a:gd name="connsiteY2" fmla="*/ 663989 h 676275"/>
                <a:gd name="connsiteX3" fmla="*/ 378619 w 600075"/>
                <a:gd name="connsiteY3" fmla="*/ 291561 h 676275"/>
                <a:gd name="connsiteX4" fmla="*/ 378619 w 600075"/>
                <a:gd name="connsiteY4" fmla="*/ 291561 h 676275"/>
                <a:gd name="connsiteX5" fmla="*/ 190024 w 600075"/>
                <a:gd name="connsiteY5" fmla="*/ 76296 h 676275"/>
                <a:gd name="connsiteX6" fmla="*/ 190024 w 600075"/>
                <a:gd name="connsiteY6" fmla="*/ 76296 h 676275"/>
                <a:gd name="connsiteX7" fmla="*/ 216694 w 600075"/>
                <a:gd name="connsiteY7" fmla="*/ 7716 h 676275"/>
                <a:gd name="connsiteX8" fmla="*/ 349091 w 600075"/>
                <a:gd name="connsiteY8" fmla="*/ 29624 h 676275"/>
                <a:gd name="connsiteX9" fmla="*/ 502444 w 600075"/>
                <a:gd name="connsiteY9" fmla="*/ 125826 h 676275"/>
                <a:gd name="connsiteX10" fmla="*/ 595789 w 600075"/>
                <a:gd name="connsiteY10" fmla="*/ 255366 h 67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0075" h="676275">
                  <a:moveTo>
                    <a:pt x="595789" y="255366"/>
                  </a:moveTo>
                  <a:cubicBezTo>
                    <a:pt x="595789" y="255366"/>
                    <a:pt x="410051" y="595409"/>
                    <a:pt x="113824" y="669704"/>
                  </a:cubicBezTo>
                  <a:cubicBezTo>
                    <a:pt x="43339" y="677324"/>
                    <a:pt x="7144" y="663989"/>
                    <a:pt x="7144" y="663989"/>
                  </a:cubicBezTo>
                  <a:lnTo>
                    <a:pt x="378619" y="291561"/>
                  </a:lnTo>
                  <a:lnTo>
                    <a:pt x="378619" y="291561"/>
                  </a:lnTo>
                  <a:cubicBezTo>
                    <a:pt x="337661" y="202979"/>
                    <a:pt x="271939" y="128684"/>
                    <a:pt x="190024" y="76296"/>
                  </a:cubicBezTo>
                  <a:lnTo>
                    <a:pt x="190024" y="76296"/>
                  </a:lnTo>
                  <a:cubicBezTo>
                    <a:pt x="155734" y="54389"/>
                    <a:pt x="176689" y="1049"/>
                    <a:pt x="216694" y="7716"/>
                  </a:cubicBezTo>
                  <a:lnTo>
                    <a:pt x="349091" y="29624"/>
                  </a:lnTo>
                  <a:lnTo>
                    <a:pt x="502444" y="125826"/>
                  </a:lnTo>
                  <a:lnTo>
                    <a:pt x="595789" y="25536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E49BE0F-86E2-470A-8B84-7FE3EB68F402}"/>
                </a:ext>
              </a:extLst>
            </p:cNvPr>
            <p:cNvSpPr/>
            <p:nvPr/>
          </p:nvSpPr>
          <p:spPr>
            <a:xfrm rot="21252091">
              <a:off x="7483280" y="1357425"/>
              <a:ext cx="633581" cy="709232"/>
            </a:xfrm>
            <a:custGeom>
              <a:avLst/>
              <a:gdLst>
                <a:gd name="connsiteX0" fmla="*/ 80486 w 638175"/>
                <a:gd name="connsiteY0" fmla="*/ 712242 h 714375"/>
                <a:gd name="connsiteX1" fmla="*/ 229076 w 638175"/>
                <a:gd name="connsiteY1" fmla="*/ 223609 h 714375"/>
                <a:gd name="connsiteX2" fmla="*/ 250031 w 638175"/>
                <a:gd name="connsiteY2" fmla="*/ 201702 h 714375"/>
                <a:gd name="connsiteX3" fmla="*/ 440531 w 638175"/>
                <a:gd name="connsiteY3" fmla="*/ 186462 h 714375"/>
                <a:gd name="connsiteX4" fmla="*/ 632936 w 638175"/>
                <a:gd name="connsiteY4" fmla="*/ 290284 h 714375"/>
                <a:gd name="connsiteX5" fmla="*/ 540544 w 638175"/>
                <a:gd name="connsiteY5" fmla="*/ 160744 h 714375"/>
                <a:gd name="connsiteX6" fmla="*/ 442436 w 638175"/>
                <a:gd name="connsiteY6" fmla="*/ 69304 h 714375"/>
                <a:gd name="connsiteX7" fmla="*/ 442436 w 638175"/>
                <a:gd name="connsiteY7" fmla="*/ 69304 h 714375"/>
                <a:gd name="connsiteX8" fmla="*/ 204311 w 638175"/>
                <a:gd name="connsiteY8" fmla="*/ 7392 h 714375"/>
                <a:gd name="connsiteX9" fmla="*/ 129064 w 638175"/>
                <a:gd name="connsiteY9" fmla="*/ 10249 h 714375"/>
                <a:gd name="connsiteX10" fmla="*/ 69056 w 638175"/>
                <a:gd name="connsiteY10" fmla="*/ 66447 h 714375"/>
                <a:gd name="connsiteX11" fmla="*/ 7144 w 638175"/>
                <a:gd name="connsiteY11" fmla="*/ 683667 h 714375"/>
                <a:gd name="connsiteX12" fmla="*/ 80486 w 638175"/>
                <a:gd name="connsiteY12" fmla="*/ 712242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8175" h="714375">
                  <a:moveTo>
                    <a:pt x="80486" y="712242"/>
                  </a:moveTo>
                  <a:lnTo>
                    <a:pt x="229076" y="223609"/>
                  </a:lnTo>
                  <a:cubicBezTo>
                    <a:pt x="231934" y="213132"/>
                    <a:pt x="239554" y="205512"/>
                    <a:pt x="250031" y="201702"/>
                  </a:cubicBezTo>
                  <a:cubicBezTo>
                    <a:pt x="279559" y="190272"/>
                    <a:pt x="349091" y="171222"/>
                    <a:pt x="440531" y="186462"/>
                  </a:cubicBezTo>
                  <a:cubicBezTo>
                    <a:pt x="564356" y="207417"/>
                    <a:pt x="632936" y="290284"/>
                    <a:pt x="632936" y="290284"/>
                  </a:cubicBezTo>
                  <a:lnTo>
                    <a:pt x="540544" y="160744"/>
                  </a:lnTo>
                  <a:cubicBezTo>
                    <a:pt x="513874" y="123597"/>
                    <a:pt x="480536" y="93117"/>
                    <a:pt x="442436" y="69304"/>
                  </a:cubicBezTo>
                  <a:lnTo>
                    <a:pt x="442436" y="69304"/>
                  </a:lnTo>
                  <a:cubicBezTo>
                    <a:pt x="370999" y="26442"/>
                    <a:pt x="288131" y="4534"/>
                    <a:pt x="204311" y="7392"/>
                  </a:cubicBezTo>
                  <a:lnTo>
                    <a:pt x="129064" y="10249"/>
                  </a:lnTo>
                  <a:cubicBezTo>
                    <a:pt x="97631" y="11202"/>
                    <a:pt x="71914" y="35967"/>
                    <a:pt x="69056" y="66447"/>
                  </a:cubicBezTo>
                  <a:lnTo>
                    <a:pt x="7144" y="683667"/>
                  </a:lnTo>
                  <a:lnTo>
                    <a:pt x="80486" y="71224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FB455D0-ADC4-479A-8E1B-50387CAB94DC}"/>
                </a:ext>
              </a:extLst>
            </p:cNvPr>
            <p:cNvSpPr/>
            <p:nvPr/>
          </p:nvSpPr>
          <p:spPr>
            <a:xfrm rot="21252091">
              <a:off x="8064027" y="1806790"/>
              <a:ext cx="324362" cy="459513"/>
            </a:xfrm>
            <a:custGeom>
              <a:avLst/>
              <a:gdLst>
                <a:gd name="connsiteX0" fmla="*/ 277654 w 342900"/>
                <a:gd name="connsiteY0" fmla="*/ 7144 h 485775"/>
                <a:gd name="connsiteX1" fmla="*/ 7144 w 342900"/>
                <a:gd name="connsiteY1" fmla="*/ 296704 h 485775"/>
                <a:gd name="connsiteX2" fmla="*/ 154781 w 342900"/>
                <a:gd name="connsiteY2" fmla="*/ 484346 h 485775"/>
                <a:gd name="connsiteX3" fmla="*/ 337661 w 342900"/>
                <a:gd name="connsiteY3" fmla="*/ 301466 h 485775"/>
                <a:gd name="connsiteX4" fmla="*/ 277654 w 342900"/>
                <a:gd name="connsiteY4" fmla="*/ 7144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485775">
                  <a:moveTo>
                    <a:pt x="277654" y="7144"/>
                  </a:moveTo>
                  <a:cubicBezTo>
                    <a:pt x="277654" y="7144"/>
                    <a:pt x="263366" y="139541"/>
                    <a:pt x="7144" y="296704"/>
                  </a:cubicBezTo>
                  <a:lnTo>
                    <a:pt x="154781" y="484346"/>
                  </a:lnTo>
                  <a:cubicBezTo>
                    <a:pt x="154781" y="484346"/>
                    <a:pt x="290989" y="442436"/>
                    <a:pt x="337661" y="301466"/>
                  </a:cubicBezTo>
                  <a:lnTo>
                    <a:pt x="277654" y="7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57A79913-CBB8-46BC-B43F-F4B11AE1B2AD}"/>
                </a:ext>
              </a:extLst>
            </p:cNvPr>
            <p:cNvSpPr/>
            <p:nvPr/>
          </p:nvSpPr>
          <p:spPr>
            <a:xfrm rot="21252091">
              <a:off x="8086821" y="2064951"/>
              <a:ext cx="594664" cy="378423"/>
            </a:xfrm>
            <a:custGeom>
              <a:avLst/>
              <a:gdLst>
                <a:gd name="connsiteX0" fmla="*/ 7144 w 628650"/>
                <a:gd name="connsiteY0" fmla="*/ 7144 h 400050"/>
                <a:gd name="connsiteX1" fmla="*/ 332899 w 628650"/>
                <a:gd name="connsiteY1" fmla="*/ 111919 h 400050"/>
                <a:gd name="connsiteX2" fmla="*/ 625316 w 628650"/>
                <a:gd name="connsiteY2" fmla="*/ 128111 h 400050"/>
                <a:gd name="connsiteX3" fmla="*/ 536734 w 628650"/>
                <a:gd name="connsiteY3" fmla="*/ 252889 h 400050"/>
                <a:gd name="connsiteX4" fmla="*/ 596741 w 628650"/>
                <a:gd name="connsiteY4" fmla="*/ 398621 h 400050"/>
                <a:gd name="connsiteX5" fmla="*/ 360521 w 628650"/>
                <a:gd name="connsiteY5" fmla="*/ 383381 h 400050"/>
                <a:gd name="connsiteX6" fmla="*/ 122396 w 628650"/>
                <a:gd name="connsiteY6" fmla="*/ 314801 h 400050"/>
                <a:gd name="connsiteX7" fmla="*/ 7144 w 628650"/>
                <a:gd name="connsiteY7" fmla="*/ 7144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8650" h="400050">
                  <a:moveTo>
                    <a:pt x="7144" y="7144"/>
                  </a:moveTo>
                  <a:cubicBezTo>
                    <a:pt x="7144" y="7144"/>
                    <a:pt x="110966" y="119539"/>
                    <a:pt x="332899" y="111919"/>
                  </a:cubicBezTo>
                  <a:cubicBezTo>
                    <a:pt x="554831" y="104299"/>
                    <a:pt x="625316" y="128111"/>
                    <a:pt x="625316" y="128111"/>
                  </a:cubicBezTo>
                  <a:lnTo>
                    <a:pt x="536734" y="252889"/>
                  </a:lnTo>
                  <a:lnTo>
                    <a:pt x="596741" y="398621"/>
                  </a:lnTo>
                  <a:cubicBezTo>
                    <a:pt x="596741" y="398621"/>
                    <a:pt x="496729" y="373856"/>
                    <a:pt x="360521" y="383381"/>
                  </a:cubicBezTo>
                  <a:cubicBezTo>
                    <a:pt x="224314" y="393859"/>
                    <a:pt x="122396" y="314801"/>
                    <a:pt x="122396" y="314801"/>
                  </a:cubicBezTo>
                  <a:lnTo>
                    <a:pt x="7144" y="714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63B741B-BC80-446B-91DF-3C7E1043AC05}"/>
                </a:ext>
              </a:extLst>
            </p:cNvPr>
            <p:cNvSpPr/>
            <p:nvPr/>
          </p:nvSpPr>
          <p:spPr>
            <a:xfrm rot="21252091">
              <a:off x="6680729" y="1952489"/>
              <a:ext cx="340432" cy="482278"/>
            </a:xfrm>
            <a:custGeom>
              <a:avLst/>
              <a:gdLst>
                <a:gd name="connsiteX0" fmla="*/ 67151 w 342900"/>
                <a:gd name="connsiteY0" fmla="*/ 7144 h 485775"/>
                <a:gd name="connsiteX1" fmla="*/ 337661 w 342900"/>
                <a:gd name="connsiteY1" fmla="*/ 296704 h 485775"/>
                <a:gd name="connsiteX2" fmla="*/ 190024 w 342900"/>
                <a:gd name="connsiteY2" fmla="*/ 484346 h 485775"/>
                <a:gd name="connsiteX3" fmla="*/ 7144 w 342900"/>
                <a:gd name="connsiteY3" fmla="*/ 301466 h 485775"/>
                <a:gd name="connsiteX4" fmla="*/ 67151 w 342900"/>
                <a:gd name="connsiteY4" fmla="*/ 7144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485775">
                  <a:moveTo>
                    <a:pt x="67151" y="7144"/>
                  </a:moveTo>
                  <a:cubicBezTo>
                    <a:pt x="67151" y="7144"/>
                    <a:pt x="81439" y="139541"/>
                    <a:pt x="337661" y="296704"/>
                  </a:cubicBezTo>
                  <a:lnTo>
                    <a:pt x="190024" y="484346"/>
                  </a:lnTo>
                  <a:cubicBezTo>
                    <a:pt x="190024" y="484346"/>
                    <a:pt x="53816" y="442436"/>
                    <a:pt x="7144" y="301466"/>
                  </a:cubicBezTo>
                  <a:lnTo>
                    <a:pt x="67151" y="7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F4D58847-0D8C-4ABA-BD47-F6FE3DC6D8F2}"/>
                </a:ext>
              </a:extLst>
            </p:cNvPr>
            <p:cNvSpPr/>
            <p:nvPr/>
          </p:nvSpPr>
          <p:spPr>
            <a:xfrm rot="21252091">
              <a:off x="6419683" y="2253328"/>
              <a:ext cx="624124" cy="397170"/>
            </a:xfrm>
            <a:custGeom>
              <a:avLst/>
              <a:gdLst>
                <a:gd name="connsiteX0" fmla="*/ 625316 w 628650"/>
                <a:gd name="connsiteY0" fmla="*/ 7144 h 400050"/>
                <a:gd name="connsiteX1" fmla="*/ 299561 w 628650"/>
                <a:gd name="connsiteY1" fmla="*/ 111919 h 400050"/>
                <a:gd name="connsiteX2" fmla="*/ 7144 w 628650"/>
                <a:gd name="connsiteY2" fmla="*/ 128111 h 400050"/>
                <a:gd name="connsiteX3" fmla="*/ 95726 w 628650"/>
                <a:gd name="connsiteY3" fmla="*/ 252889 h 400050"/>
                <a:gd name="connsiteX4" fmla="*/ 35719 w 628650"/>
                <a:gd name="connsiteY4" fmla="*/ 397669 h 400050"/>
                <a:gd name="connsiteX5" fmla="*/ 271939 w 628650"/>
                <a:gd name="connsiteY5" fmla="*/ 382429 h 400050"/>
                <a:gd name="connsiteX6" fmla="*/ 510064 w 628650"/>
                <a:gd name="connsiteY6" fmla="*/ 313849 h 400050"/>
                <a:gd name="connsiteX7" fmla="*/ 625316 w 628650"/>
                <a:gd name="connsiteY7" fmla="*/ 7144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8650" h="400050">
                  <a:moveTo>
                    <a:pt x="625316" y="7144"/>
                  </a:moveTo>
                  <a:cubicBezTo>
                    <a:pt x="625316" y="7144"/>
                    <a:pt x="521494" y="119539"/>
                    <a:pt x="299561" y="111919"/>
                  </a:cubicBezTo>
                  <a:cubicBezTo>
                    <a:pt x="76676" y="104299"/>
                    <a:pt x="7144" y="128111"/>
                    <a:pt x="7144" y="128111"/>
                  </a:cubicBezTo>
                  <a:lnTo>
                    <a:pt x="95726" y="252889"/>
                  </a:lnTo>
                  <a:lnTo>
                    <a:pt x="35719" y="397669"/>
                  </a:lnTo>
                  <a:cubicBezTo>
                    <a:pt x="35719" y="397669"/>
                    <a:pt x="135731" y="372904"/>
                    <a:pt x="271939" y="382429"/>
                  </a:cubicBezTo>
                  <a:cubicBezTo>
                    <a:pt x="408146" y="392906"/>
                    <a:pt x="510064" y="313849"/>
                    <a:pt x="510064" y="313849"/>
                  </a:cubicBezTo>
                  <a:lnTo>
                    <a:pt x="625316" y="714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2AFDCFFD-3F1F-42B3-967A-A3D497494C15}"/>
              </a:ext>
            </a:extLst>
          </p:cNvPr>
          <p:cNvGrpSpPr/>
          <p:nvPr/>
        </p:nvGrpSpPr>
        <p:grpSpPr>
          <a:xfrm>
            <a:off x="5300288" y="3678902"/>
            <a:ext cx="1752656" cy="2081364"/>
            <a:chOff x="3790950" y="1741170"/>
            <a:chExt cx="2447925" cy="2907029"/>
          </a:xfrm>
        </p:grpSpPr>
        <p:grpSp>
          <p:nvGrpSpPr>
            <p:cNvPr id="62" name="Graphic 3">
              <a:extLst>
                <a:ext uri="{FF2B5EF4-FFF2-40B4-BE49-F238E27FC236}">
                  <a16:creationId xmlns:a16="http://schemas.microsoft.com/office/drawing/2014/main" id="{73915056-AD04-4416-A78C-06BE5EDD71BC}"/>
                </a:ext>
              </a:extLst>
            </p:cNvPr>
            <p:cNvGrpSpPr/>
            <p:nvPr/>
          </p:nvGrpSpPr>
          <p:grpSpPr>
            <a:xfrm>
              <a:off x="4295774" y="1741170"/>
              <a:ext cx="1457326" cy="1156846"/>
              <a:chOff x="5172075" y="2695575"/>
              <a:chExt cx="1847850" cy="1466850"/>
            </a:xfrm>
            <a:solidFill>
              <a:schemeClr val="accent1"/>
            </a:solidFill>
          </p:grpSpPr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E385D29A-1491-4869-B1D8-480FCB8EBE17}"/>
                  </a:ext>
                </a:extLst>
              </p:cNvPr>
              <p:cNvSpPr/>
              <p:nvPr/>
            </p:nvSpPr>
            <p:spPr>
              <a:xfrm>
                <a:off x="6072664" y="3246076"/>
                <a:ext cx="952500" cy="819150"/>
              </a:xfrm>
              <a:custGeom>
                <a:avLst/>
                <a:gdLst>
                  <a:gd name="connsiteX0" fmla="*/ 20479 w 952500"/>
                  <a:gd name="connsiteY0" fmla="*/ 778237 h 819150"/>
                  <a:gd name="connsiteX1" fmla="*/ 30004 w 952500"/>
                  <a:gd name="connsiteY1" fmla="*/ 753472 h 819150"/>
                  <a:gd name="connsiteX2" fmla="*/ 58579 w 952500"/>
                  <a:gd name="connsiteY2" fmla="*/ 683939 h 819150"/>
                  <a:gd name="connsiteX3" fmla="*/ 107156 w 952500"/>
                  <a:gd name="connsiteY3" fmla="*/ 578212 h 819150"/>
                  <a:gd name="connsiteX4" fmla="*/ 139541 w 952500"/>
                  <a:gd name="connsiteY4" fmla="*/ 513442 h 819150"/>
                  <a:gd name="connsiteX5" fmla="*/ 177641 w 952500"/>
                  <a:gd name="connsiteY5" fmla="*/ 442957 h 819150"/>
                  <a:gd name="connsiteX6" fmla="*/ 274796 w 952500"/>
                  <a:gd name="connsiteY6" fmla="*/ 289604 h 819150"/>
                  <a:gd name="connsiteX7" fmla="*/ 410051 w 952500"/>
                  <a:gd name="connsiteY7" fmla="*/ 131489 h 819150"/>
                  <a:gd name="connsiteX8" fmla="*/ 502444 w 952500"/>
                  <a:gd name="connsiteY8" fmla="*/ 59099 h 819150"/>
                  <a:gd name="connsiteX9" fmla="*/ 559594 w 952500"/>
                  <a:gd name="connsiteY9" fmla="*/ 29572 h 819150"/>
                  <a:gd name="connsiteX10" fmla="*/ 626269 w 952500"/>
                  <a:gd name="connsiteY10" fmla="*/ 10522 h 819150"/>
                  <a:gd name="connsiteX11" fmla="*/ 700564 w 952500"/>
                  <a:gd name="connsiteY11" fmla="*/ 9569 h 819150"/>
                  <a:gd name="connsiteX12" fmla="*/ 772954 w 952500"/>
                  <a:gd name="connsiteY12" fmla="*/ 32429 h 819150"/>
                  <a:gd name="connsiteX13" fmla="*/ 832961 w 952500"/>
                  <a:gd name="connsiteY13" fmla="*/ 72434 h 819150"/>
                  <a:gd name="connsiteX14" fmla="*/ 845344 w 952500"/>
                  <a:gd name="connsiteY14" fmla="*/ 83864 h 819150"/>
                  <a:gd name="connsiteX15" fmla="*/ 852011 w 952500"/>
                  <a:gd name="connsiteY15" fmla="*/ 89579 h 819150"/>
                  <a:gd name="connsiteX16" fmla="*/ 854869 w 952500"/>
                  <a:gd name="connsiteY16" fmla="*/ 92437 h 819150"/>
                  <a:gd name="connsiteX17" fmla="*/ 855821 w 952500"/>
                  <a:gd name="connsiteY17" fmla="*/ 93389 h 819150"/>
                  <a:gd name="connsiteX18" fmla="*/ 857726 w 952500"/>
                  <a:gd name="connsiteY18" fmla="*/ 96247 h 819150"/>
                  <a:gd name="connsiteX19" fmla="*/ 867251 w 952500"/>
                  <a:gd name="connsiteY19" fmla="*/ 105772 h 819150"/>
                  <a:gd name="connsiteX20" fmla="*/ 878681 w 952500"/>
                  <a:gd name="connsiteY20" fmla="*/ 119107 h 819150"/>
                  <a:gd name="connsiteX21" fmla="*/ 899636 w 952500"/>
                  <a:gd name="connsiteY21" fmla="*/ 146729 h 819150"/>
                  <a:gd name="connsiteX22" fmla="*/ 917734 w 952500"/>
                  <a:gd name="connsiteY22" fmla="*/ 177209 h 819150"/>
                  <a:gd name="connsiteX23" fmla="*/ 943451 w 952500"/>
                  <a:gd name="connsiteY23" fmla="*/ 245789 h 819150"/>
                  <a:gd name="connsiteX24" fmla="*/ 947261 w 952500"/>
                  <a:gd name="connsiteY24" fmla="*/ 321989 h 819150"/>
                  <a:gd name="connsiteX25" fmla="*/ 929164 w 952500"/>
                  <a:gd name="connsiteY25" fmla="*/ 392474 h 819150"/>
                  <a:gd name="connsiteX26" fmla="*/ 856774 w 952500"/>
                  <a:gd name="connsiteY26" fmla="*/ 500107 h 819150"/>
                  <a:gd name="connsiteX27" fmla="*/ 769144 w 952500"/>
                  <a:gd name="connsiteY27" fmla="*/ 576307 h 819150"/>
                  <a:gd name="connsiteX28" fmla="*/ 678656 w 952500"/>
                  <a:gd name="connsiteY28" fmla="*/ 634409 h 819150"/>
                  <a:gd name="connsiteX29" fmla="*/ 589121 w 952500"/>
                  <a:gd name="connsiteY29" fmla="*/ 681082 h 819150"/>
                  <a:gd name="connsiteX30" fmla="*/ 419576 w 952500"/>
                  <a:gd name="connsiteY30" fmla="*/ 748709 h 819150"/>
                  <a:gd name="connsiteX31" fmla="*/ 271939 w 952500"/>
                  <a:gd name="connsiteY31" fmla="*/ 790619 h 819150"/>
                  <a:gd name="connsiteX32" fmla="*/ 155734 w 952500"/>
                  <a:gd name="connsiteY32" fmla="*/ 813479 h 819150"/>
                  <a:gd name="connsiteX33" fmla="*/ 78581 w 952500"/>
                  <a:gd name="connsiteY33" fmla="*/ 821099 h 819150"/>
                  <a:gd name="connsiteX34" fmla="*/ 57626 w 952500"/>
                  <a:gd name="connsiteY34" fmla="*/ 821099 h 819150"/>
                  <a:gd name="connsiteX35" fmla="*/ 7144 w 952500"/>
                  <a:gd name="connsiteY35" fmla="*/ 820147 h 819150"/>
                  <a:gd name="connsiteX36" fmla="*/ 20479 w 952500"/>
                  <a:gd name="connsiteY36" fmla="*/ 778237 h 819150"/>
                  <a:gd name="connsiteX37" fmla="*/ 109061 w 952500"/>
                  <a:gd name="connsiteY37" fmla="*/ 745852 h 819150"/>
                  <a:gd name="connsiteX38" fmla="*/ 138589 w 952500"/>
                  <a:gd name="connsiteY38" fmla="*/ 738232 h 819150"/>
                  <a:gd name="connsiteX39" fmla="*/ 245269 w 952500"/>
                  <a:gd name="connsiteY39" fmla="*/ 703942 h 819150"/>
                  <a:gd name="connsiteX40" fmla="*/ 380524 w 952500"/>
                  <a:gd name="connsiteY40" fmla="*/ 649649 h 819150"/>
                  <a:gd name="connsiteX41" fmla="*/ 533876 w 952500"/>
                  <a:gd name="connsiteY41" fmla="*/ 574402 h 819150"/>
                  <a:gd name="connsiteX42" fmla="*/ 689134 w 952500"/>
                  <a:gd name="connsiteY42" fmla="*/ 473437 h 819150"/>
                  <a:gd name="connsiteX43" fmla="*/ 755809 w 952500"/>
                  <a:gd name="connsiteY43" fmla="*/ 410572 h 819150"/>
                  <a:gd name="connsiteX44" fmla="*/ 799624 w 952500"/>
                  <a:gd name="connsiteY44" fmla="*/ 341039 h 819150"/>
                  <a:gd name="connsiteX45" fmla="*/ 805339 w 952500"/>
                  <a:gd name="connsiteY45" fmla="*/ 275317 h 819150"/>
                  <a:gd name="connsiteX46" fmla="*/ 792956 w 952500"/>
                  <a:gd name="connsiteY46" fmla="*/ 242932 h 819150"/>
                  <a:gd name="connsiteX47" fmla="*/ 782479 w 952500"/>
                  <a:gd name="connsiteY47" fmla="*/ 225787 h 819150"/>
                  <a:gd name="connsiteX48" fmla="*/ 770096 w 952500"/>
                  <a:gd name="connsiteY48" fmla="*/ 209594 h 819150"/>
                  <a:gd name="connsiteX49" fmla="*/ 763429 w 952500"/>
                  <a:gd name="connsiteY49" fmla="*/ 201974 h 819150"/>
                  <a:gd name="connsiteX50" fmla="*/ 753904 w 952500"/>
                  <a:gd name="connsiteY50" fmla="*/ 192449 h 819150"/>
                  <a:gd name="connsiteX51" fmla="*/ 739616 w 952500"/>
                  <a:gd name="connsiteY51" fmla="*/ 178162 h 819150"/>
                  <a:gd name="connsiteX52" fmla="*/ 709136 w 952500"/>
                  <a:gd name="connsiteY52" fmla="*/ 157207 h 819150"/>
                  <a:gd name="connsiteX53" fmla="*/ 678656 w 952500"/>
                  <a:gd name="connsiteY53" fmla="*/ 147682 h 819150"/>
                  <a:gd name="connsiteX54" fmla="*/ 645319 w 952500"/>
                  <a:gd name="connsiteY54" fmla="*/ 147682 h 819150"/>
                  <a:gd name="connsiteX55" fmla="*/ 609124 w 952500"/>
                  <a:gd name="connsiteY55" fmla="*/ 157207 h 819150"/>
                  <a:gd name="connsiteX56" fmla="*/ 571024 w 952500"/>
                  <a:gd name="connsiteY56" fmla="*/ 175304 h 819150"/>
                  <a:gd name="connsiteX57" fmla="*/ 497681 w 952500"/>
                  <a:gd name="connsiteY57" fmla="*/ 228644 h 819150"/>
                  <a:gd name="connsiteX58" fmla="*/ 370046 w 952500"/>
                  <a:gd name="connsiteY58" fmla="*/ 362947 h 819150"/>
                  <a:gd name="connsiteX59" fmla="*/ 267176 w 952500"/>
                  <a:gd name="connsiteY59" fmla="*/ 500107 h 819150"/>
                  <a:gd name="connsiteX60" fmla="*/ 185261 w 952500"/>
                  <a:gd name="connsiteY60" fmla="*/ 622027 h 819150"/>
                  <a:gd name="connsiteX61" fmla="*/ 125254 w 952500"/>
                  <a:gd name="connsiteY61" fmla="*/ 718229 h 819150"/>
                  <a:gd name="connsiteX62" fmla="*/ 109061 w 952500"/>
                  <a:gd name="connsiteY62" fmla="*/ 745852 h 81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</a:cxnLst>
                <a:rect l="l" t="t" r="r" b="b"/>
                <a:pathLst>
                  <a:path w="952500" h="819150">
                    <a:moveTo>
                      <a:pt x="20479" y="778237"/>
                    </a:moveTo>
                    <a:cubicBezTo>
                      <a:pt x="20479" y="778237"/>
                      <a:pt x="23336" y="769664"/>
                      <a:pt x="30004" y="753472"/>
                    </a:cubicBezTo>
                    <a:cubicBezTo>
                      <a:pt x="36671" y="737279"/>
                      <a:pt x="45244" y="713467"/>
                      <a:pt x="58579" y="683939"/>
                    </a:cubicBezTo>
                    <a:cubicBezTo>
                      <a:pt x="70961" y="654412"/>
                      <a:pt x="87154" y="618217"/>
                      <a:pt x="107156" y="578212"/>
                    </a:cubicBezTo>
                    <a:cubicBezTo>
                      <a:pt x="116681" y="558209"/>
                      <a:pt x="128111" y="536302"/>
                      <a:pt x="139541" y="513442"/>
                    </a:cubicBezTo>
                    <a:cubicBezTo>
                      <a:pt x="150971" y="490582"/>
                      <a:pt x="164306" y="467722"/>
                      <a:pt x="177641" y="442957"/>
                    </a:cubicBezTo>
                    <a:cubicBezTo>
                      <a:pt x="205264" y="394379"/>
                      <a:pt x="237649" y="342944"/>
                      <a:pt x="274796" y="289604"/>
                    </a:cubicBezTo>
                    <a:cubicBezTo>
                      <a:pt x="312896" y="237217"/>
                      <a:pt x="355759" y="182924"/>
                      <a:pt x="410051" y="131489"/>
                    </a:cubicBezTo>
                    <a:cubicBezTo>
                      <a:pt x="436721" y="105772"/>
                      <a:pt x="467201" y="81007"/>
                      <a:pt x="502444" y="59099"/>
                    </a:cubicBezTo>
                    <a:cubicBezTo>
                      <a:pt x="519589" y="48622"/>
                      <a:pt x="538639" y="38144"/>
                      <a:pt x="559594" y="29572"/>
                    </a:cubicBezTo>
                    <a:cubicBezTo>
                      <a:pt x="580549" y="20999"/>
                      <a:pt x="602456" y="14332"/>
                      <a:pt x="626269" y="10522"/>
                    </a:cubicBezTo>
                    <a:cubicBezTo>
                      <a:pt x="650081" y="6712"/>
                      <a:pt x="675799" y="5759"/>
                      <a:pt x="700564" y="9569"/>
                    </a:cubicBezTo>
                    <a:cubicBezTo>
                      <a:pt x="725329" y="13379"/>
                      <a:pt x="750094" y="20999"/>
                      <a:pt x="772954" y="32429"/>
                    </a:cubicBezTo>
                    <a:cubicBezTo>
                      <a:pt x="794861" y="43859"/>
                      <a:pt x="814864" y="57194"/>
                      <a:pt x="832961" y="72434"/>
                    </a:cubicBezTo>
                    <a:cubicBezTo>
                      <a:pt x="837724" y="76244"/>
                      <a:pt x="841534" y="80054"/>
                      <a:pt x="845344" y="83864"/>
                    </a:cubicBezTo>
                    <a:lnTo>
                      <a:pt x="852011" y="89579"/>
                    </a:lnTo>
                    <a:lnTo>
                      <a:pt x="854869" y="92437"/>
                    </a:lnTo>
                    <a:lnTo>
                      <a:pt x="855821" y="93389"/>
                    </a:lnTo>
                    <a:lnTo>
                      <a:pt x="857726" y="96247"/>
                    </a:lnTo>
                    <a:lnTo>
                      <a:pt x="867251" y="105772"/>
                    </a:lnTo>
                    <a:cubicBezTo>
                      <a:pt x="870109" y="109582"/>
                      <a:pt x="874871" y="114344"/>
                      <a:pt x="878681" y="119107"/>
                    </a:cubicBezTo>
                    <a:cubicBezTo>
                      <a:pt x="886301" y="128632"/>
                      <a:pt x="892969" y="137204"/>
                      <a:pt x="899636" y="146729"/>
                    </a:cubicBezTo>
                    <a:cubicBezTo>
                      <a:pt x="905351" y="156254"/>
                      <a:pt x="912019" y="165779"/>
                      <a:pt x="917734" y="177209"/>
                    </a:cubicBezTo>
                    <a:cubicBezTo>
                      <a:pt x="929164" y="198164"/>
                      <a:pt x="937736" y="221024"/>
                      <a:pt x="943451" y="245789"/>
                    </a:cubicBezTo>
                    <a:cubicBezTo>
                      <a:pt x="948214" y="270554"/>
                      <a:pt x="950119" y="296272"/>
                      <a:pt x="947261" y="321989"/>
                    </a:cubicBezTo>
                    <a:cubicBezTo>
                      <a:pt x="944404" y="346754"/>
                      <a:pt x="937736" y="371519"/>
                      <a:pt x="929164" y="392474"/>
                    </a:cubicBezTo>
                    <a:cubicBezTo>
                      <a:pt x="911066" y="436289"/>
                      <a:pt x="884396" y="470579"/>
                      <a:pt x="856774" y="500107"/>
                    </a:cubicBezTo>
                    <a:cubicBezTo>
                      <a:pt x="829151" y="529634"/>
                      <a:pt x="799624" y="554399"/>
                      <a:pt x="769144" y="576307"/>
                    </a:cubicBezTo>
                    <a:cubicBezTo>
                      <a:pt x="739616" y="598214"/>
                      <a:pt x="709136" y="617264"/>
                      <a:pt x="678656" y="634409"/>
                    </a:cubicBezTo>
                    <a:cubicBezTo>
                      <a:pt x="648176" y="651554"/>
                      <a:pt x="618649" y="666794"/>
                      <a:pt x="589121" y="681082"/>
                    </a:cubicBezTo>
                    <a:cubicBezTo>
                      <a:pt x="530066" y="708704"/>
                      <a:pt x="472916" y="730612"/>
                      <a:pt x="419576" y="748709"/>
                    </a:cubicBezTo>
                    <a:cubicBezTo>
                      <a:pt x="366236" y="766807"/>
                      <a:pt x="316706" y="780142"/>
                      <a:pt x="271939" y="790619"/>
                    </a:cubicBezTo>
                    <a:cubicBezTo>
                      <a:pt x="228124" y="801097"/>
                      <a:pt x="188119" y="807764"/>
                      <a:pt x="155734" y="813479"/>
                    </a:cubicBezTo>
                    <a:cubicBezTo>
                      <a:pt x="123349" y="818242"/>
                      <a:pt x="96679" y="820147"/>
                      <a:pt x="78581" y="821099"/>
                    </a:cubicBezTo>
                    <a:cubicBezTo>
                      <a:pt x="69056" y="821099"/>
                      <a:pt x="62389" y="821099"/>
                      <a:pt x="57626" y="821099"/>
                    </a:cubicBezTo>
                    <a:lnTo>
                      <a:pt x="7144" y="820147"/>
                    </a:lnTo>
                    <a:lnTo>
                      <a:pt x="20479" y="778237"/>
                    </a:lnTo>
                    <a:close/>
                    <a:moveTo>
                      <a:pt x="109061" y="745852"/>
                    </a:moveTo>
                    <a:cubicBezTo>
                      <a:pt x="117634" y="743947"/>
                      <a:pt x="128111" y="741089"/>
                      <a:pt x="138589" y="738232"/>
                    </a:cubicBezTo>
                    <a:cubicBezTo>
                      <a:pt x="168116" y="729659"/>
                      <a:pt x="204311" y="718229"/>
                      <a:pt x="245269" y="703942"/>
                    </a:cubicBezTo>
                    <a:cubicBezTo>
                      <a:pt x="286226" y="689654"/>
                      <a:pt x="331946" y="671557"/>
                      <a:pt x="380524" y="649649"/>
                    </a:cubicBezTo>
                    <a:cubicBezTo>
                      <a:pt x="429101" y="628694"/>
                      <a:pt x="481489" y="603929"/>
                      <a:pt x="533876" y="574402"/>
                    </a:cubicBezTo>
                    <a:cubicBezTo>
                      <a:pt x="586264" y="545827"/>
                      <a:pt x="639604" y="512489"/>
                      <a:pt x="689134" y="473437"/>
                    </a:cubicBezTo>
                    <a:cubicBezTo>
                      <a:pt x="712946" y="453434"/>
                      <a:pt x="736759" y="432479"/>
                      <a:pt x="755809" y="410572"/>
                    </a:cubicBezTo>
                    <a:cubicBezTo>
                      <a:pt x="775811" y="388664"/>
                      <a:pt x="791051" y="363899"/>
                      <a:pt x="799624" y="341039"/>
                    </a:cubicBezTo>
                    <a:cubicBezTo>
                      <a:pt x="808196" y="318179"/>
                      <a:pt x="810101" y="297224"/>
                      <a:pt x="805339" y="275317"/>
                    </a:cubicBezTo>
                    <a:cubicBezTo>
                      <a:pt x="803434" y="264839"/>
                      <a:pt x="798671" y="253409"/>
                      <a:pt x="792956" y="242932"/>
                    </a:cubicBezTo>
                    <a:cubicBezTo>
                      <a:pt x="790099" y="237217"/>
                      <a:pt x="786289" y="231502"/>
                      <a:pt x="782479" y="225787"/>
                    </a:cubicBezTo>
                    <a:cubicBezTo>
                      <a:pt x="778669" y="220072"/>
                      <a:pt x="773906" y="214357"/>
                      <a:pt x="770096" y="209594"/>
                    </a:cubicBezTo>
                    <a:cubicBezTo>
                      <a:pt x="768191" y="206737"/>
                      <a:pt x="766286" y="204832"/>
                      <a:pt x="763429" y="201974"/>
                    </a:cubicBezTo>
                    <a:lnTo>
                      <a:pt x="753904" y="192449"/>
                    </a:lnTo>
                    <a:cubicBezTo>
                      <a:pt x="750094" y="187687"/>
                      <a:pt x="744379" y="182924"/>
                      <a:pt x="739616" y="178162"/>
                    </a:cubicBezTo>
                    <a:cubicBezTo>
                      <a:pt x="729139" y="169589"/>
                      <a:pt x="719614" y="162922"/>
                      <a:pt x="709136" y="157207"/>
                    </a:cubicBezTo>
                    <a:cubicBezTo>
                      <a:pt x="698659" y="152444"/>
                      <a:pt x="689134" y="148634"/>
                      <a:pt x="678656" y="147682"/>
                    </a:cubicBezTo>
                    <a:cubicBezTo>
                      <a:pt x="668179" y="145777"/>
                      <a:pt x="657701" y="145777"/>
                      <a:pt x="645319" y="147682"/>
                    </a:cubicBezTo>
                    <a:cubicBezTo>
                      <a:pt x="633889" y="149587"/>
                      <a:pt x="621506" y="152444"/>
                      <a:pt x="609124" y="157207"/>
                    </a:cubicBezTo>
                    <a:cubicBezTo>
                      <a:pt x="596741" y="161969"/>
                      <a:pt x="584359" y="168637"/>
                      <a:pt x="571024" y="175304"/>
                    </a:cubicBezTo>
                    <a:cubicBezTo>
                      <a:pt x="545306" y="189592"/>
                      <a:pt x="521494" y="208642"/>
                      <a:pt x="497681" y="228644"/>
                    </a:cubicBezTo>
                    <a:cubicBezTo>
                      <a:pt x="451009" y="269602"/>
                      <a:pt x="408146" y="316274"/>
                      <a:pt x="370046" y="362947"/>
                    </a:cubicBezTo>
                    <a:cubicBezTo>
                      <a:pt x="331946" y="409619"/>
                      <a:pt x="297656" y="456292"/>
                      <a:pt x="267176" y="500107"/>
                    </a:cubicBezTo>
                    <a:cubicBezTo>
                      <a:pt x="236696" y="543922"/>
                      <a:pt x="209074" y="584879"/>
                      <a:pt x="185261" y="622027"/>
                    </a:cubicBezTo>
                    <a:cubicBezTo>
                      <a:pt x="161449" y="659174"/>
                      <a:pt x="141446" y="691559"/>
                      <a:pt x="125254" y="718229"/>
                    </a:cubicBezTo>
                    <a:cubicBezTo>
                      <a:pt x="120491" y="728707"/>
                      <a:pt x="114776" y="737279"/>
                      <a:pt x="109061" y="74585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DA2C717F-5867-4684-B32B-8069B23E3D66}"/>
                  </a:ext>
                </a:extLst>
              </p:cNvPr>
              <p:cNvSpPr/>
              <p:nvPr/>
            </p:nvSpPr>
            <p:spPr>
              <a:xfrm>
                <a:off x="5165276" y="3246076"/>
                <a:ext cx="952500" cy="819150"/>
              </a:xfrm>
              <a:custGeom>
                <a:avLst/>
                <a:gdLst>
                  <a:gd name="connsiteX0" fmla="*/ 844047 w 952500"/>
                  <a:gd name="connsiteY0" fmla="*/ 745852 h 819150"/>
                  <a:gd name="connsiteX1" fmla="*/ 826902 w 952500"/>
                  <a:gd name="connsiteY1" fmla="*/ 718229 h 819150"/>
                  <a:gd name="connsiteX2" fmla="*/ 766894 w 952500"/>
                  <a:gd name="connsiteY2" fmla="*/ 622027 h 819150"/>
                  <a:gd name="connsiteX3" fmla="*/ 684979 w 952500"/>
                  <a:gd name="connsiteY3" fmla="*/ 500107 h 819150"/>
                  <a:gd name="connsiteX4" fmla="*/ 582109 w 952500"/>
                  <a:gd name="connsiteY4" fmla="*/ 362947 h 819150"/>
                  <a:gd name="connsiteX5" fmla="*/ 454474 w 952500"/>
                  <a:gd name="connsiteY5" fmla="*/ 228644 h 819150"/>
                  <a:gd name="connsiteX6" fmla="*/ 381132 w 952500"/>
                  <a:gd name="connsiteY6" fmla="*/ 175304 h 819150"/>
                  <a:gd name="connsiteX7" fmla="*/ 343032 w 952500"/>
                  <a:gd name="connsiteY7" fmla="*/ 157207 h 819150"/>
                  <a:gd name="connsiteX8" fmla="*/ 306837 w 952500"/>
                  <a:gd name="connsiteY8" fmla="*/ 147682 h 819150"/>
                  <a:gd name="connsiteX9" fmla="*/ 273499 w 952500"/>
                  <a:gd name="connsiteY9" fmla="*/ 147682 h 819150"/>
                  <a:gd name="connsiteX10" fmla="*/ 243019 w 952500"/>
                  <a:gd name="connsiteY10" fmla="*/ 157207 h 819150"/>
                  <a:gd name="connsiteX11" fmla="*/ 212539 w 952500"/>
                  <a:gd name="connsiteY11" fmla="*/ 178162 h 819150"/>
                  <a:gd name="connsiteX12" fmla="*/ 198252 w 952500"/>
                  <a:gd name="connsiteY12" fmla="*/ 192449 h 819150"/>
                  <a:gd name="connsiteX13" fmla="*/ 188727 w 952500"/>
                  <a:gd name="connsiteY13" fmla="*/ 201974 h 819150"/>
                  <a:gd name="connsiteX14" fmla="*/ 182059 w 952500"/>
                  <a:gd name="connsiteY14" fmla="*/ 209594 h 819150"/>
                  <a:gd name="connsiteX15" fmla="*/ 169677 w 952500"/>
                  <a:gd name="connsiteY15" fmla="*/ 225787 h 819150"/>
                  <a:gd name="connsiteX16" fmla="*/ 159199 w 952500"/>
                  <a:gd name="connsiteY16" fmla="*/ 242932 h 819150"/>
                  <a:gd name="connsiteX17" fmla="*/ 146817 w 952500"/>
                  <a:gd name="connsiteY17" fmla="*/ 275317 h 819150"/>
                  <a:gd name="connsiteX18" fmla="*/ 152532 w 952500"/>
                  <a:gd name="connsiteY18" fmla="*/ 341039 h 819150"/>
                  <a:gd name="connsiteX19" fmla="*/ 196347 w 952500"/>
                  <a:gd name="connsiteY19" fmla="*/ 410572 h 819150"/>
                  <a:gd name="connsiteX20" fmla="*/ 263022 w 952500"/>
                  <a:gd name="connsiteY20" fmla="*/ 473437 h 819150"/>
                  <a:gd name="connsiteX21" fmla="*/ 418279 w 952500"/>
                  <a:gd name="connsiteY21" fmla="*/ 574402 h 819150"/>
                  <a:gd name="connsiteX22" fmla="*/ 571632 w 952500"/>
                  <a:gd name="connsiteY22" fmla="*/ 649649 h 819150"/>
                  <a:gd name="connsiteX23" fmla="*/ 706887 w 952500"/>
                  <a:gd name="connsiteY23" fmla="*/ 703942 h 819150"/>
                  <a:gd name="connsiteX24" fmla="*/ 813567 w 952500"/>
                  <a:gd name="connsiteY24" fmla="*/ 738232 h 819150"/>
                  <a:gd name="connsiteX25" fmla="*/ 844047 w 952500"/>
                  <a:gd name="connsiteY25" fmla="*/ 745852 h 819150"/>
                  <a:gd name="connsiteX26" fmla="*/ 904054 w 952500"/>
                  <a:gd name="connsiteY26" fmla="*/ 820147 h 819150"/>
                  <a:gd name="connsiteX27" fmla="*/ 896434 w 952500"/>
                  <a:gd name="connsiteY27" fmla="*/ 820147 h 819150"/>
                  <a:gd name="connsiteX28" fmla="*/ 875479 w 952500"/>
                  <a:gd name="connsiteY28" fmla="*/ 820147 h 819150"/>
                  <a:gd name="connsiteX29" fmla="*/ 798327 w 952500"/>
                  <a:gd name="connsiteY29" fmla="*/ 812527 h 819150"/>
                  <a:gd name="connsiteX30" fmla="*/ 682122 w 952500"/>
                  <a:gd name="connsiteY30" fmla="*/ 789667 h 819150"/>
                  <a:gd name="connsiteX31" fmla="*/ 534484 w 952500"/>
                  <a:gd name="connsiteY31" fmla="*/ 747757 h 819150"/>
                  <a:gd name="connsiteX32" fmla="*/ 364939 w 952500"/>
                  <a:gd name="connsiteY32" fmla="*/ 680129 h 819150"/>
                  <a:gd name="connsiteX33" fmla="*/ 275404 w 952500"/>
                  <a:gd name="connsiteY33" fmla="*/ 633457 h 819150"/>
                  <a:gd name="connsiteX34" fmla="*/ 184917 w 952500"/>
                  <a:gd name="connsiteY34" fmla="*/ 575354 h 819150"/>
                  <a:gd name="connsiteX35" fmla="*/ 97287 w 952500"/>
                  <a:gd name="connsiteY35" fmla="*/ 499154 h 819150"/>
                  <a:gd name="connsiteX36" fmla="*/ 26802 w 952500"/>
                  <a:gd name="connsiteY36" fmla="*/ 392474 h 819150"/>
                  <a:gd name="connsiteX37" fmla="*/ 8704 w 952500"/>
                  <a:gd name="connsiteY37" fmla="*/ 321989 h 819150"/>
                  <a:gd name="connsiteX38" fmla="*/ 12514 w 952500"/>
                  <a:gd name="connsiteY38" fmla="*/ 245789 h 819150"/>
                  <a:gd name="connsiteX39" fmla="*/ 38232 w 952500"/>
                  <a:gd name="connsiteY39" fmla="*/ 177209 h 819150"/>
                  <a:gd name="connsiteX40" fmla="*/ 56329 w 952500"/>
                  <a:gd name="connsiteY40" fmla="*/ 146729 h 819150"/>
                  <a:gd name="connsiteX41" fmla="*/ 77284 w 952500"/>
                  <a:gd name="connsiteY41" fmla="*/ 119107 h 819150"/>
                  <a:gd name="connsiteX42" fmla="*/ 88714 w 952500"/>
                  <a:gd name="connsiteY42" fmla="*/ 105772 h 819150"/>
                  <a:gd name="connsiteX43" fmla="*/ 98239 w 952500"/>
                  <a:gd name="connsiteY43" fmla="*/ 96247 h 819150"/>
                  <a:gd name="connsiteX44" fmla="*/ 100144 w 952500"/>
                  <a:gd name="connsiteY44" fmla="*/ 93389 h 819150"/>
                  <a:gd name="connsiteX45" fmla="*/ 101097 w 952500"/>
                  <a:gd name="connsiteY45" fmla="*/ 92437 h 819150"/>
                  <a:gd name="connsiteX46" fmla="*/ 103954 w 952500"/>
                  <a:gd name="connsiteY46" fmla="*/ 89579 h 819150"/>
                  <a:gd name="connsiteX47" fmla="*/ 110622 w 952500"/>
                  <a:gd name="connsiteY47" fmla="*/ 83864 h 819150"/>
                  <a:gd name="connsiteX48" fmla="*/ 123004 w 952500"/>
                  <a:gd name="connsiteY48" fmla="*/ 72434 h 819150"/>
                  <a:gd name="connsiteX49" fmla="*/ 183012 w 952500"/>
                  <a:gd name="connsiteY49" fmla="*/ 32429 h 819150"/>
                  <a:gd name="connsiteX50" fmla="*/ 255402 w 952500"/>
                  <a:gd name="connsiteY50" fmla="*/ 9569 h 819150"/>
                  <a:gd name="connsiteX51" fmla="*/ 329697 w 952500"/>
                  <a:gd name="connsiteY51" fmla="*/ 10522 h 819150"/>
                  <a:gd name="connsiteX52" fmla="*/ 396372 w 952500"/>
                  <a:gd name="connsiteY52" fmla="*/ 29572 h 819150"/>
                  <a:gd name="connsiteX53" fmla="*/ 453522 w 952500"/>
                  <a:gd name="connsiteY53" fmla="*/ 59099 h 819150"/>
                  <a:gd name="connsiteX54" fmla="*/ 545914 w 952500"/>
                  <a:gd name="connsiteY54" fmla="*/ 131489 h 819150"/>
                  <a:gd name="connsiteX55" fmla="*/ 681169 w 952500"/>
                  <a:gd name="connsiteY55" fmla="*/ 289604 h 819150"/>
                  <a:gd name="connsiteX56" fmla="*/ 778324 w 952500"/>
                  <a:gd name="connsiteY56" fmla="*/ 442957 h 819150"/>
                  <a:gd name="connsiteX57" fmla="*/ 816424 w 952500"/>
                  <a:gd name="connsiteY57" fmla="*/ 513442 h 819150"/>
                  <a:gd name="connsiteX58" fmla="*/ 848809 w 952500"/>
                  <a:gd name="connsiteY58" fmla="*/ 578212 h 819150"/>
                  <a:gd name="connsiteX59" fmla="*/ 897387 w 952500"/>
                  <a:gd name="connsiteY59" fmla="*/ 683939 h 819150"/>
                  <a:gd name="connsiteX60" fmla="*/ 925962 w 952500"/>
                  <a:gd name="connsiteY60" fmla="*/ 753472 h 819150"/>
                  <a:gd name="connsiteX61" fmla="*/ 949774 w 952500"/>
                  <a:gd name="connsiteY61" fmla="*/ 821099 h 819150"/>
                  <a:gd name="connsiteX62" fmla="*/ 904054 w 952500"/>
                  <a:gd name="connsiteY62" fmla="*/ 820147 h 81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</a:cxnLst>
                <a:rect l="l" t="t" r="r" b="b"/>
                <a:pathLst>
                  <a:path w="952500" h="819150">
                    <a:moveTo>
                      <a:pt x="844047" y="745852"/>
                    </a:moveTo>
                    <a:cubicBezTo>
                      <a:pt x="839284" y="737279"/>
                      <a:pt x="833569" y="727754"/>
                      <a:pt x="826902" y="718229"/>
                    </a:cubicBezTo>
                    <a:cubicBezTo>
                      <a:pt x="810709" y="691559"/>
                      <a:pt x="789754" y="659174"/>
                      <a:pt x="766894" y="622027"/>
                    </a:cubicBezTo>
                    <a:cubicBezTo>
                      <a:pt x="743082" y="584879"/>
                      <a:pt x="715459" y="543922"/>
                      <a:pt x="684979" y="500107"/>
                    </a:cubicBezTo>
                    <a:cubicBezTo>
                      <a:pt x="654499" y="456292"/>
                      <a:pt x="620209" y="409619"/>
                      <a:pt x="582109" y="362947"/>
                    </a:cubicBezTo>
                    <a:cubicBezTo>
                      <a:pt x="544009" y="316274"/>
                      <a:pt x="502099" y="269602"/>
                      <a:pt x="454474" y="228644"/>
                    </a:cubicBezTo>
                    <a:cubicBezTo>
                      <a:pt x="430662" y="208642"/>
                      <a:pt x="406849" y="189592"/>
                      <a:pt x="381132" y="175304"/>
                    </a:cubicBezTo>
                    <a:cubicBezTo>
                      <a:pt x="368749" y="167684"/>
                      <a:pt x="355414" y="161969"/>
                      <a:pt x="343032" y="157207"/>
                    </a:cubicBezTo>
                    <a:cubicBezTo>
                      <a:pt x="330649" y="152444"/>
                      <a:pt x="318267" y="149587"/>
                      <a:pt x="306837" y="147682"/>
                    </a:cubicBezTo>
                    <a:cubicBezTo>
                      <a:pt x="295407" y="145777"/>
                      <a:pt x="283977" y="145777"/>
                      <a:pt x="273499" y="147682"/>
                    </a:cubicBezTo>
                    <a:cubicBezTo>
                      <a:pt x="263022" y="149587"/>
                      <a:pt x="252544" y="152444"/>
                      <a:pt x="243019" y="157207"/>
                    </a:cubicBezTo>
                    <a:cubicBezTo>
                      <a:pt x="232542" y="162922"/>
                      <a:pt x="223017" y="169589"/>
                      <a:pt x="212539" y="178162"/>
                    </a:cubicBezTo>
                    <a:cubicBezTo>
                      <a:pt x="207777" y="182924"/>
                      <a:pt x="202062" y="187687"/>
                      <a:pt x="198252" y="192449"/>
                    </a:cubicBezTo>
                    <a:lnTo>
                      <a:pt x="188727" y="201974"/>
                    </a:lnTo>
                    <a:cubicBezTo>
                      <a:pt x="185869" y="204832"/>
                      <a:pt x="184917" y="206737"/>
                      <a:pt x="182059" y="209594"/>
                    </a:cubicBezTo>
                    <a:cubicBezTo>
                      <a:pt x="178249" y="214357"/>
                      <a:pt x="173487" y="220072"/>
                      <a:pt x="169677" y="225787"/>
                    </a:cubicBezTo>
                    <a:cubicBezTo>
                      <a:pt x="165867" y="231502"/>
                      <a:pt x="162057" y="237217"/>
                      <a:pt x="159199" y="242932"/>
                    </a:cubicBezTo>
                    <a:cubicBezTo>
                      <a:pt x="153484" y="254362"/>
                      <a:pt x="148722" y="264839"/>
                      <a:pt x="146817" y="275317"/>
                    </a:cubicBezTo>
                    <a:cubicBezTo>
                      <a:pt x="142054" y="296272"/>
                      <a:pt x="143959" y="317227"/>
                      <a:pt x="152532" y="341039"/>
                    </a:cubicBezTo>
                    <a:cubicBezTo>
                      <a:pt x="162057" y="363899"/>
                      <a:pt x="177297" y="387712"/>
                      <a:pt x="196347" y="410572"/>
                    </a:cubicBezTo>
                    <a:cubicBezTo>
                      <a:pt x="216349" y="432479"/>
                      <a:pt x="239209" y="454387"/>
                      <a:pt x="263022" y="473437"/>
                    </a:cubicBezTo>
                    <a:cubicBezTo>
                      <a:pt x="311599" y="512489"/>
                      <a:pt x="365892" y="545827"/>
                      <a:pt x="418279" y="574402"/>
                    </a:cubicBezTo>
                    <a:cubicBezTo>
                      <a:pt x="470667" y="602977"/>
                      <a:pt x="523054" y="627742"/>
                      <a:pt x="571632" y="649649"/>
                    </a:cubicBezTo>
                    <a:cubicBezTo>
                      <a:pt x="620209" y="670604"/>
                      <a:pt x="665929" y="688702"/>
                      <a:pt x="706887" y="703942"/>
                    </a:cubicBezTo>
                    <a:cubicBezTo>
                      <a:pt x="747844" y="718229"/>
                      <a:pt x="783087" y="730612"/>
                      <a:pt x="813567" y="738232"/>
                    </a:cubicBezTo>
                    <a:cubicBezTo>
                      <a:pt x="824997" y="742042"/>
                      <a:pt x="835474" y="743947"/>
                      <a:pt x="844047" y="745852"/>
                    </a:cubicBezTo>
                    <a:close/>
                    <a:moveTo>
                      <a:pt x="904054" y="820147"/>
                    </a:moveTo>
                    <a:cubicBezTo>
                      <a:pt x="904054" y="820147"/>
                      <a:pt x="901197" y="820147"/>
                      <a:pt x="896434" y="820147"/>
                    </a:cubicBezTo>
                    <a:cubicBezTo>
                      <a:pt x="891672" y="820147"/>
                      <a:pt x="885004" y="820147"/>
                      <a:pt x="875479" y="820147"/>
                    </a:cubicBezTo>
                    <a:cubicBezTo>
                      <a:pt x="857382" y="819194"/>
                      <a:pt x="830712" y="817289"/>
                      <a:pt x="798327" y="812527"/>
                    </a:cubicBezTo>
                    <a:cubicBezTo>
                      <a:pt x="765942" y="807764"/>
                      <a:pt x="725937" y="801097"/>
                      <a:pt x="682122" y="789667"/>
                    </a:cubicBezTo>
                    <a:cubicBezTo>
                      <a:pt x="637354" y="779189"/>
                      <a:pt x="587824" y="765854"/>
                      <a:pt x="534484" y="747757"/>
                    </a:cubicBezTo>
                    <a:cubicBezTo>
                      <a:pt x="481144" y="729659"/>
                      <a:pt x="423994" y="707752"/>
                      <a:pt x="364939" y="680129"/>
                    </a:cubicBezTo>
                    <a:cubicBezTo>
                      <a:pt x="335412" y="666794"/>
                      <a:pt x="305884" y="650602"/>
                      <a:pt x="275404" y="633457"/>
                    </a:cubicBezTo>
                    <a:cubicBezTo>
                      <a:pt x="244924" y="616312"/>
                      <a:pt x="214444" y="597262"/>
                      <a:pt x="184917" y="575354"/>
                    </a:cubicBezTo>
                    <a:cubicBezTo>
                      <a:pt x="155389" y="553447"/>
                      <a:pt x="124909" y="528682"/>
                      <a:pt x="97287" y="499154"/>
                    </a:cubicBezTo>
                    <a:cubicBezTo>
                      <a:pt x="71569" y="471532"/>
                      <a:pt x="44899" y="436289"/>
                      <a:pt x="26802" y="392474"/>
                    </a:cubicBezTo>
                    <a:cubicBezTo>
                      <a:pt x="18229" y="370567"/>
                      <a:pt x="11562" y="346754"/>
                      <a:pt x="8704" y="321989"/>
                    </a:cubicBezTo>
                    <a:cubicBezTo>
                      <a:pt x="5847" y="297224"/>
                      <a:pt x="6799" y="270554"/>
                      <a:pt x="12514" y="245789"/>
                    </a:cubicBezTo>
                    <a:cubicBezTo>
                      <a:pt x="17277" y="221024"/>
                      <a:pt x="26802" y="198164"/>
                      <a:pt x="38232" y="177209"/>
                    </a:cubicBezTo>
                    <a:cubicBezTo>
                      <a:pt x="43947" y="166732"/>
                      <a:pt x="49662" y="157207"/>
                      <a:pt x="56329" y="146729"/>
                    </a:cubicBezTo>
                    <a:cubicBezTo>
                      <a:pt x="62997" y="137204"/>
                      <a:pt x="68712" y="128632"/>
                      <a:pt x="77284" y="119107"/>
                    </a:cubicBezTo>
                    <a:cubicBezTo>
                      <a:pt x="81094" y="114344"/>
                      <a:pt x="84904" y="109582"/>
                      <a:pt x="88714" y="105772"/>
                    </a:cubicBezTo>
                    <a:lnTo>
                      <a:pt x="98239" y="96247"/>
                    </a:lnTo>
                    <a:lnTo>
                      <a:pt x="100144" y="93389"/>
                    </a:lnTo>
                    <a:lnTo>
                      <a:pt x="101097" y="92437"/>
                    </a:lnTo>
                    <a:lnTo>
                      <a:pt x="103954" y="89579"/>
                    </a:lnTo>
                    <a:lnTo>
                      <a:pt x="110622" y="83864"/>
                    </a:lnTo>
                    <a:cubicBezTo>
                      <a:pt x="114432" y="80054"/>
                      <a:pt x="119194" y="76244"/>
                      <a:pt x="123004" y="72434"/>
                    </a:cubicBezTo>
                    <a:cubicBezTo>
                      <a:pt x="141102" y="57194"/>
                      <a:pt x="160152" y="43859"/>
                      <a:pt x="183012" y="32429"/>
                    </a:cubicBezTo>
                    <a:cubicBezTo>
                      <a:pt x="204919" y="20999"/>
                      <a:pt x="229684" y="13379"/>
                      <a:pt x="255402" y="9569"/>
                    </a:cubicBezTo>
                    <a:cubicBezTo>
                      <a:pt x="280167" y="5759"/>
                      <a:pt x="305884" y="6712"/>
                      <a:pt x="329697" y="10522"/>
                    </a:cubicBezTo>
                    <a:cubicBezTo>
                      <a:pt x="353509" y="14332"/>
                      <a:pt x="375417" y="20999"/>
                      <a:pt x="396372" y="29572"/>
                    </a:cubicBezTo>
                    <a:cubicBezTo>
                      <a:pt x="416374" y="38144"/>
                      <a:pt x="435424" y="47669"/>
                      <a:pt x="453522" y="59099"/>
                    </a:cubicBezTo>
                    <a:cubicBezTo>
                      <a:pt x="487812" y="81007"/>
                      <a:pt x="518292" y="105772"/>
                      <a:pt x="545914" y="131489"/>
                    </a:cubicBezTo>
                    <a:cubicBezTo>
                      <a:pt x="600207" y="182924"/>
                      <a:pt x="643069" y="237217"/>
                      <a:pt x="681169" y="289604"/>
                    </a:cubicBezTo>
                    <a:cubicBezTo>
                      <a:pt x="719269" y="342944"/>
                      <a:pt x="750702" y="394379"/>
                      <a:pt x="778324" y="442957"/>
                    </a:cubicBezTo>
                    <a:cubicBezTo>
                      <a:pt x="791659" y="467722"/>
                      <a:pt x="804994" y="490582"/>
                      <a:pt x="816424" y="513442"/>
                    </a:cubicBezTo>
                    <a:cubicBezTo>
                      <a:pt x="827854" y="536302"/>
                      <a:pt x="839284" y="557257"/>
                      <a:pt x="848809" y="578212"/>
                    </a:cubicBezTo>
                    <a:cubicBezTo>
                      <a:pt x="868812" y="618217"/>
                      <a:pt x="885004" y="654412"/>
                      <a:pt x="897387" y="683939"/>
                    </a:cubicBezTo>
                    <a:cubicBezTo>
                      <a:pt x="910722" y="713467"/>
                      <a:pt x="919294" y="737279"/>
                      <a:pt x="925962" y="753472"/>
                    </a:cubicBezTo>
                    <a:lnTo>
                      <a:pt x="949774" y="821099"/>
                    </a:lnTo>
                    <a:lnTo>
                      <a:pt x="904054" y="820147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052B4AD6-54F7-48AA-87B4-748A364812E5}"/>
                  </a:ext>
                </a:extLst>
              </p:cNvPr>
              <p:cNvSpPr/>
              <p:nvPr/>
            </p:nvSpPr>
            <p:spPr>
              <a:xfrm>
                <a:off x="6063761" y="2687479"/>
                <a:ext cx="933450" cy="1476375"/>
              </a:xfrm>
              <a:custGeom>
                <a:avLst/>
                <a:gdLst>
                  <a:gd name="connsiteX0" fmla="*/ 16999 w 933450"/>
                  <a:gd name="connsiteY0" fmla="*/ 1477804 h 1476375"/>
                  <a:gd name="connsiteX1" fmla="*/ 30334 w 933450"/>
                  <a:gd name="connsiteY1" fmla="*/ 1027271 h 1476375"/>
                  <a:gd name="connsiteX2" fmla="*/ 177971 w 933450"/>
                  <a:gd name="connsiteY2" fmla="*/ 595789 h 1476375"/>
                  <a:gd name="connsiteX3" fmla="*/ 206546 w 933450"/>
                  <a:gd name="connsiteY3" fmla="*/ 545306 h 1476375"/>
                  <a:gd name="connsiteX4" fmla="*/ 237979 w 933450"/>
                  <a:gd name="connsiteY4" fmla="*/ 496729 h 1476375"/>
                  <a:gd name="connsiteX5" fmla="*/ 272269 w 933450"/>
                  <a:gd name="connsiteY5" fmla="*/ 449104 h 1476375"/>
                  <a:gd name="connsiteX6" fmla="*/ 279889 w 933450"/>
                  <a:gd name="connsiteY6" fmla="*/ 436721 h 1476375"/>
                  <a:gd name="connsiteX7" fmla="*/ 289414 w 933450"/>
                  <a:gd name="connsiteY7" fmla="*/ 425291 h 1476375"/>
                  <a:gd name="connsiteX8" fmla="*/ 307511 w 933450"/>
                  <a:gd name="connsiteY8" fmla="*/ 402431 h 1476375"/>
                  <a:gd name="connsiteX9" fmla="*/ 473246 w 933450"/>
                  <a:gd name="connsiteY9" fmla="*/ 237649 h 1476375"/>
                  <a:gd name="connsiteX10" fmla="*/ 496106 w 933450"/>
                  <a:gd name="connsiteY10" fmla="*/ 218599 h 1476375"/>
                  <a:gd name="connsiteX11" fmla="*/ 519919 w 933450"/>
                  <a:gd name="connsiteY11" fmla="*/ 201454 h 1476375"/>
                  <a:gd name="connsiteX12" fmla="*/ 543731 w 933450"/>
                  <a:gd name="connsiteY12" fmla="*/ 184309 h 1476375"/>
                  <a:gd name="connsiteX13" fmla="*/ 567544 w 933450"/>
                  <a:gd name="connsiteY13" fmla="*/ 167164 h 1476375"/>
                  <a:gd name="connsiteX14" fmla="*/ 617074 w 933450"/>
                  <a:gd name="connsiteY14" fmla="*/ 135731 h 1476375"/>
                  <a:gd name="connsiteX15" fmla="*/ 629456 w 933450"/>
                  <a:gd name="connsiteY15" fmla="*/ 128111 h 1476375"/>
                  <a:gd name="connsiteX16" fmla="*/ 641839 w 933450"/>
                  <a:gd name="connsiteY16" fmla="*/ 120491 h 1476375"/>
                  <a:gd name="connsiteX17" fmla="*/ 667556 w 933450"/>
                  <a:gd name="connsiteY17" fmla="*/ 106204 h 1476375"/>
                  <a:gd name="connsiteX18" fmla="*/ 879011 w 933450"/>
                  <a:gd name="connsiteY18" fmla="*/ 7144 h 1476375"/>
                  <a:gd name="connsiteX19" fmla="*/ 928541 w 933450"/>
                  <a:gd name="connsiteY19" fmla="*/ 150019 h 1476375"/>
                  <a:gd name="connsiteX20" fmla="*/ 731374 w 933450"/>
                  <a:gd name="connsiteY20" fmla="*/ 227171 h 1476375"/>
                  <a:gd name="connsiteX21" fmla="*/ 707561 w 933450"/>
                  <a:gd name="connsiteY21" fmla="*/ 238601 h 1476375"/>
                  <a:gd name="connsiteX22" fmla="*/ 695179 w 933450"/>
                  <a:gd name="connsiteY22" fmla="*/ 244316 h 1476375"/>
                  <a:gd name="connsiteX23" fmla="*/ 683749 w 933450"/>
                  <a:gd name="connsiteY23" fmla="*/ 250984 h 1476375"/>
                  <a:gd name="connsiteX24" fmla="*/ 637076 w 933450"/>
                  <a:gd name="connsiteY24" fmla="*/ 276701 h 1476375"/>
                  <a:gd name="connsiteX25" fmla="*/ 614216 w 933450"/>
                  <a:gd name="connsiteY25" fmla="*/ 290036 h 1476375"/>
                  <a:gd name="connsiteX26" fmla="*/ 592309 w 933450"/>
                  <a:gd name="connsiteY26" fmla="*/ 304324 h 1476375"/>
                  <a:gd name="connsiteX27" fmla="*/ 570401 w 933450"/>
                  <a:gd name="connsiteY27" fmla="*/ 318611 h 1476375"/>
                  <a:gd name="connsiteX28" fmla="*/ 548494 w 933450"/>
                  <a:gd name="connsiteY28" fmla="*/ 333851 h 1476375"/>
                  <a:gd name="connsiteX29" fmla="*/ 388474 w 933450"/>
                  <a:gd name="connsiteY29" fmla="*/ 472916 h 1476375"/>
                  <a:gd name="connsiteX30" fmla="*/ 370376 w 933450"/>
                  <a:gd name="connsiteY30" fmla="*/ 491966 h 1476375"/>
                  <a:gd name="connsiteX31" fmla="*/ 360851 w 933450"/>
                  <a:gd name="connsiteY31" fmla="*/ 501491 h 1476375"/>
                  <a:gd name="connsiteX32" fmla="*/ 352279 w 933450"/>
                  <a:gd name="connsiteY32" fmla="*/ 511969 h 1476375"/>
                  <a:gd name="connsiteX33" fmla="*/ 317989 w 933450"/>
                  <a:gd name="connsiteY33" fmla="*/ 552926 h 1476375"/>
                  <a:gd name="connsiteX34" fmla="*/ 286556 w 933450"/>
                  <a:gd name="connsiteY34" fmla="*/ 595789 h 1476375"/>
                  <a:gd name="connsiteX35" fmla="*/ 257029 w 933450"/>
                  <a:gd name="connsiteY35" fmla="*/ 640556 h 1476375"/>
                  <a:gd name="connsiteX36" fmla="*/ 91294 w 933450"/>
                  <a:gd name="connsiteY36" fmla="*/ 1038701 h 1476375"/>
                  <a:gd name="connsiteX37" fmla="*/ 49384 w 933450"/>
                  <a:gd name="connsiteY37" fmla="*/ 1474946 h 1476375"/>
                  <a:gd name="connsiteX38" fmla="*/ 16999 w 933450"/>
                  <a:gd name="connsiteY38" fmla="*/ 1477804 h 1476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933450" h="1476375">
                    <a:moveTo>
                      <a:pt x="16999" y="1477804"/>
                    </a:moveTo>
                    <a:cubicBezTo>
                      <a:pt x="-146" y="1328261"/>
                      <a:pt x="5569" y="1176814"/>
                      <a:pt x="30334" y="1027271"/>
                    </a:cubicBezTo>
                    <a:cubicBezTo>
                      <a:pt x="56051" y="877729"/>
                      <a:pt x="103676" y="731044"/>
                      <a:pt x="177971" y="595789"/>
                    </a:cubicBezTo>
                    <a:cubicBezTo>
                      <a:pt x="187496" y="578644"/>
                      <a:pt x="197021" y="562451"/>
                      <a:pt x="206546" y="545306"/>
                    </a:cubicBezTo>
                    <a:lnTo>
                      <a:pt x="237979" y="496729"/>
                    </a:lnTo>
                    <a:cubicBezTo>
                      <a:pt x="249409" y="480536"/>
                      <a:pt x="260839" y="465296"/>
                      <a:pt x="272269" y="449104"/>
                    </a:cubicBezTo>
                    <a:lnTo>
                      <a:pt x="279889" y="436721"/>
                    </a:lnTo>
                    <a:lnTo>
                      <a:pt x="289414" y="425291"/>
                    </a:lnTo>
                    <a:lnTo>
                      <a:pt x="307511" y="402431"/>
                    </a:lnTo>
                    <a:cubicBezTo>
                      <a:pt x="357041" y="343376"/>
                      <a:pt x="412286" y="287179"/>
                      <a:pt x="473246" y="237649"/>
                    </a:cubicBezTo>
                    <a:cubicBezTo>
                      <a:pt x="480866" y="231934"/>
                      <a:pt x="488486" y="225266"/>
                      <a:pt x="496106" y="218599"/>
                    </a:cubicBezTo>
                    <a:lnTo>
                      <a:pt x="519919" y="201454"/>
                    </a:lnTo>
                    <a:lnTo>
                      <a:pt x="543731" y="184309"/>
                    </a:lnTo>
                    <a:cubicBezTo>
                      <a:pt x="551351" y="178594"/>
                      <a:pt x="558971" y="172879"/>
                      <a:pt x="567544" y="167164"/>
                    </a:cubicBezTo>
                    <a:lnTo>
                      <a:pt x="617074" y="135731"/>
                    </a:lnTo>
                    <a:lnTo>
                      <a:pt x="629456" y="128111"/>
                    </a:lnTo>
                    <a:cubicBezTo>
                      <a:pt x="633266" y="125254"/>
                      <a:pt x="638029" y="123349"/>
                      <a:pt x="641839" y="120491"/>
                    </a:cubicBezTo>
                    <a:lnTo>
                      <a:pt x="667556" y="106204"/>
                    </a:lnTo>
                    <a:cubicBezTo>
                      <a:pt x="735184" y="67151"/>
                      <a:pt x="806621" y="36671"/>
                      <a:pt x="879011" y="7144"/>
                    </a:cubicBezTo>
                    <a:lnTo>
                      <a:pt x="928541" y="150019"/>
                    </a:lnTo>
                    <a:cubicBezTo>
                      <a:pt x="861866" y="171926"/>
                      <a:pt x="794239" y="195739"/>
                      <a:pt x="731374" y="227171"/>
                    </a:cubicBezTo>
                    <a:lnTo>
                      <a:pt x="707561" y="238601"/>
                    </a:lnTo>
                    <a:cubicBezTo>
                      <a:pt x="703751" y="240506"/>
                      <a:pt x="699941" y="242411"/>
                      <a:pt x="695179" y="244316"/>
                    </a:cubicBezTo>
                    <a:lnTo>
                      <a:pt x="683749" y="250984"/>
                    </a:lnTo>
                    <a:lnTo>
                      <a:pt x="637076" y="276701"/>
                    </a:lnTo>
                    <a:cubicBezTo>
                      <a:pt x="629456" y="280511"/>
                      <a:pt x="621836" y="285274"/>
                      <a:pt x="614216" y="290036"/>
                    </a:cubicBezTo>
                    <a:lnTo>
                      <a:pt x="592309" y="304324"/>
                    </a:lnTo>
                    <a:lnTo>
                      <a:pt x="570401" y="318611"/>
                    </a:lnTo>
                    <a:cubicBezTo>
                      <a:pt x="562781" y="323374"/>
                      <a:pt x="556114" y="329089"/>
                      <a:pt x="548494" y="333851"/>
                    </a:cubicBezTo>
                    <a:cubicBezTo>
                      <a:pt x="490391" y="373856"/>
                      <a:pt x="438004" y="421481"/>
                      <a:pt x="388474" y="472916"/>
                    </a:cubicBezTo>
                    <a:lnTo>
                      <a:pt x="370376" y="491966"/>
                    </a:lnTo>
                    <a:lnTo>
                      <a:pt x="360851" y="501491"/>
                    </a:lnTo>
                    <a:lnTo>
                      <a:pt x="352279" y="511969"/>
                    </a:lnTo>
                    <a:cubicBezTo>
                      <a:pt x="340849" y="525304"/>
                      <a:pt x="329419" y="539591"/>
                      <a:pt x="317989" y="552926"/>
                    </a:cubicBezTo>
                    <a:lnTo>
                      <a:pt x="286556" y="595789"/>
                    </a:lnTo>
                    <a:cubicBezTo>
                      <a:pt x="276079" y="610076"/>
                      <a:pt x="266554" y="625316"/>
                      <a:pt x="257029" y="640556"/>
                    </a:cubicBezTo>
                    <a:cubicBezTo>
                      <a:pt x="179876" y="761524"/>
                      <a:pt x="124631" y="896779"/>
                      <a:pt x="91294" y="1038701"/>
                    </a:cubicBezTo>
                    <a:cubicBezTo>
                      <a:pt x="57956" y="1180624"/>
                      <a:pt x="42716" y="1328261"/>
                      <a:pt x="49384" y="1474946"/>
                    </a:cubicBezTo>
                    <a:lnTo>
                      <a:pt x="16999" y="147780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E7037AE3-1E02-4898-A5BC-417D6284BBF7}"/>
                  </a:ext>
                </a:extLst>
              </p:cNvPr>
              <p:cNvSpPr/>
              <p:nvPr/>
            </p:nvSpPr>
            <p:spPr>
              <a:xfrm>
                <a:off x="5496401" y="2864644"/>
                <a:ext cx="628650" cy="1257300"/>
              </a:xfrm>
              <a:custGeom>
                <a:avLst/>
                <a:gdLst>
                  <a:gd name="connsiteX0" fmla="*/ 576739 w 628650"/>
                  <a:gd name="connsiteY0" fmla="*/ 1249204 h 1257300"/>
                  <a:gd name="connsiteX1" fmla="*/ 556736 w 628650"/>
                  <a:gd name="connsiteY1" fmla="*/ 900589 h 1257300"/>
                  <a:gd name="connsiteX2" fmla="*/ 468154 w 628650"/>
                  <a:gd name="connsiteY2" fmla="*/ 569119 h 1257300"/>
                  <a:gd name="connsiteX3" fmla="*/ 285274 w 628650"/>
                  <a:gd name="connsiteY3" fmla="*/ 296704 h 1257300"/>
                  <a:gd name="connsiteX4" fmla="*/ 155734 w 628650"/>
                  <a:gd name="connsiteY4" fmla="*/ 205264 h 1257300"/>
                  <a:gd name="connsiteX5" fmla="*/ 7144 w 628650"/>
                  <a:gd name="connsiteY5" fmla="*/ 152876 h 1257300"/>
                  <a:gd name="connsiteX6" fmla="*/ 46196 w 628650"/>
                  <a:gd name="connsiteY6" fmla="*/ 7144 h 1257300"/>
                  <a:gd name="connsiteX7" fmla="*/ 223361 w 628650"/>
                  <a:gd name="connsiteY7" fmla="*/ 88106 h 1257300"/>
                  <a:gd name="connsiteX8" fmla="*/ 371951 w 628650"/>
                  <a:gd name="connsiteY8" fmla="*/ 212884 h 1257300"/>
                  <a:gd name="connsiteX9" fmla="*/ 481489 w 628650"/>
                  <a:gd name="connsiteY9" fmla="*/ 368141 h 1257300"/>
                  <a:gd name="connsiteX10" fmla="*/ 553879 w 628650"/>
                  <a:gd name="connsiteY10" fmla="*/ 539591 h 1257300"/>
                  <a:gd name="connsiteX11" fmla="*/ 617696 w 628650"/>
                  <a:gd name="connsiteY11" fmla="*/ 896779 h 1257300"/>
                  <a:gd name="connsiteX12" fmla="*/ 607219 w 628650"/>
                  <a:gd name="connsiteY12" fmla="*/ 1253966 h 1257300"/>
                  <a:gd name="connsiteX13" fmla="*/ 576739 w 628650"/>
                  <a:gd name="connsiteY13" fmla="*/ 1249204 h 1257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8650" h="1257300">
                    <a:moveTo>
                      <a:pt x="576739" y="1249204"/>
                    </a:moveTo>
                    <a:cubicBezTo>
                      <a:pt x="580549" y="1132046"/>
                      <a:pt x="573881" y="1014889"/>
                      <a:pt x="556736" y="900589"/>
                    </a:cubicBezTo>
                    <a:cubicBezTo>
                      <a:pt x="539591" y="786289"/>
                      <a:pt x="511969" y="672941"/>
                      <a:pt x="468154" y="569119"/>
                    </a:cubicBezTo>
                    <a:cubicBezTo>
                      <a:pt x="424339" y="465296"/>
                      <a:pt x="364331" y="369094"/>
                      <a:pt x="285274" y="296704"/>
                    </a:cubicBezTo>
                    <a:cubicBezTo>
                      <a:pt x="246221" y="260509"/>
                      <a:pt x="202406" y="229076"/>
                      <a:pt x="155734" y="205264"/>
                    </a:cubicBezTo>
                    <a:cubicBezTo>
                      <a:pt x="108109" y="181451"/>
                      <a:pt x="58579" y="164306"/>
                      <a:pt x="7144" y="152876"/>
                    </a:cubicBezTo>
                    <a:lnTo>
                      <a:pt x="46196" y="7144"/>
                    </a:lnTo>
                    <a:cubicBezTo>
                      <a:pt x="108109" y="27146"/>
                      <a:pt x="168116" y="53816"/>
                      <a:pt x="223361" y="88106"/>
                    </a:cubicBezTo>
                    <a:cubicBezTo>
                      <a:pt x="278606" y="122396"/>
                      <a:pt x="328136" y="165259"/>
                      <a:pt x="371951" y="212884"/>
                    </a:cubicBezTo>
                    <a:cubicBezTo>
                      <a:pt x="414814" y="260509"/>
                      <a:pt x="451961" y="312896"/>
                      <a:pt x="481489" y="368141"/>
                    </a:cubicBezTo>
                    <a:cubicBezTo>
                      <a:pt x="511016" y="423386"/>
                      <a:pt x="534829" y="480536"/>
                      <a:pt x="553879" y="539591"/>
                    </a:cubicBezTo>
                    <a:cubicBezTo>
                      <a:pt x="591979" y="656749"/>
                      <a:pt x="610076" y="776764"/>
                      <a:pt x="617696" y="896779"/>
                    </a:cubicBezTo>
                    <a:cubicBezTo>
                      <a:pt x="625316" y="1016794"/>
                      <a:pt x="621506" y="1135856"/>
                      <a:pt x="607219" y="1253966"/>
                    </a:cubicBezTo>
                    <a:lnTo>
                      <a:pt x="576739" y="124920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2844E21-BCC1-43B3-8ACF-61FFA2B19177}"/>
                </a:ext>
              </a:extLst>
            </p:cNvPr>
            <p:cNvSpPr/>
            <p:nvPr/>
          </p:nvSpPr>
          <p:spPr>
            <a:xfrm>
              <a:off x="3790950" y="2772505"/>
              <a:ext cx="2447925" cy="399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4225C5B-B841-4CEE-A6DD-79E0B4609A90}"/>
                </a:ext>
              </a:extLst>
            </p:cNvPr>
            <p:cNvSpPr/>
            <p:nvPr/>
          </p:nvSpPr>
          <p:spPr>
            <a:xfrm>
              <a:off x="3900488" y="3171825"/>
              <a:ext cx="2228849" cy="147637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850CE5C2-D809-485B-A3DB-ECAD20875E70}"/>
                </a:ext>
              </a:extLst>
            </p:cNvPr>
            <p:cNvSpPr/>
            <p:nvPr/>
          </p:nvSpPr>
          <p:spPr>
            <a:xfrm>
              <a:off x="3900488" y="3171825"/>
              <a:ext cx="2228849" cy="45719"/>
            </a:xfrm>
            <a:prstGeom prst="rect">
              <a:avLst/>
            </a:prstGeom>
            <a:solidFill>
              <a:schemeClr val="accent1">
                <a:lumMod val="50000"/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F897528-FD7B-4B2F-8D76-00C868E7B0BD}"/>
              </a:ext>
            </a:extLst>
          </p:cNvPr>
          <p:cNvGrpSpPr/>
          <p:nvPr/>
        </p:nvGrpSpPr>
        <p:grpSpPr>
          <a:xfrm rot="343188">
            <a:off x="6312541" y="3846289"/>
            <a:ext cx="2261802" cy="2141892"/>
            <a:chOff x="6795047" y="3752157"/>
            <a:chExt cx="2261802" cy="2141892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187B0051-EB41-4628-A42D-85FF1D16C485}"/>
                </a:ext>
              </a:extLst>
            </p:cNvPr>
            <p:cNvGrpSpPr/>
            <p:nvPr/>
          </p:nvGrpSpPr>
          <p:grpSpPr>
            <a:xfrm>
              <a:off x="7093783" y="4436603"/>
              <a:ext cx="1724736" cy="1457446"/>
              <a:chOff x="6773186" y="2863072"/>
              <a:chExt cx="1724736" cy="1457446"/>
            </a:xfrm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7416C14E-15FD-4F1A-9451-48FE424EFC97}"/>
                  </a:ext>
                </a:extLst>
              </p:cNvPr>
              <p:cNvSpPr/>
              <p:nvPr/>
            </p:nvSpPr>
            <p:spPr>
              <a:xfrm rot="21252091">
                <a:off x="6773186" y="2905185"/>
                <a:ext cx="1664332" cy="312062"/>
              </a:xfrm>
              <a:custGeom>
                <a:avLst/>
                <a:gdLst>
                  <a:gd name="connsiteX0" fmla="*/ 7144 w 1676400"/>
                  <a:gd name="connsiteY0" fmla="*/ 167164 h 314325"/>
                  <a:gd name="connsiteX1" fmla="*/ 800576 w 1676400"/>
                  <a:gd name="connsiteY1" fmla="*/ 7144 h 314325"/>
                  <a:gd name="connsiteX2" fmla="*/ 1678781 w 1676400"/>
                  <a:gd name="connsiteY2" fmla="*/ 138589 h 314325"/>
                  <a:gd name="connsiteX3" fmla="*/ 987266 w 1676400"/>
                  <a:gd name="connsiteY3" fmla="*/ 310991 h 314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76400" h="314325">
                    <a:moveTo>
                      <a:pt x="7144" y="167164"/>
                    </a:moveTo>
                    <a:lnTo>
                      <a:pt x="800576" y="7144"/>
                    </a:lnTo>
                    <a:lnTo>
                      <a:pt x="1678781" y="138589"/>
                    </a:lnTo>
                    <a:lnTo>
                      <a:pt x="987266" y="310991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0E66AA4A-BD72-483C-8CCC-3A773A8CFB0A}"/>
                  </a:ext>
                </a:extLst>
              </p:cNvPr>
              <p:cNvSpPr/>
              <p:nvPr/>
            </p:nvSpPr>
            <p:spPr>
              <a:xfrm rot="21252091">
                <a:off x="7601877" y="2863072"/>
                <a:ext cx="879448" cy="1163141"/>
              </a:xfrm>
              <a:custGeom>
                <a:avLst/>
                <a:gdLst>
                  <a:gd name="connsiteX0" fmla="*/ 7144 w 885825"/>
                  <a:gd name="connsiteY0" fmla="*/ 7144 h 1171575"/>
                  <a:gd name="connsiteX1" fmla="*/ 29051 w 885825"/>
                  <a:gd name="connsiteY1" fmla="*/ 1033939 h 1171575"/>
                  <a:gd name="connsiteX2" fmla="*/ 792956 w 885825"/>
                  <a:gd name="connsiteY2" fmla="*/ 1164431 h 1171575"/>
                  <a:gd name="connsiteX3" fmla="*/ 885349 w 885825"/>
                  <a:gd name="connsiteY3" fmla="*/ 138589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171575">
                    <a:moveTo>
                      <a:pt x="7144" y="7144"/>
                    </a:moveTo>
                    <a:lnTo>
                      <a:pt x="29051" y="1033939"/>
                    </a:lnTo>
                    <a:lnTo>
                      <a:pt x="792956" y="1164431"/>
                    </a:lnTo>
                    <a:lnTo>
                      <a:pt x="885349" y="138589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9CF86FA0-58E9-45AA-9241-84D826090EAF}"/>
                  </a:ext>
                </a:extLst>
              </p:cNvPr>
              <p:cNvSpPr/>
              <p:nvPr/>
            </p:nvSpPr>
            <p:spPr>
              <a:xfrm rot="21252091">
                <a:off x="6836898" y="3091182"/>
                <a:ext cx="983469" cy="1229336"/>
              </a:xfrm>
              <a:custGeom>
                <a:avLst/>
                <a:gdLst>
                  <a:gd name="connsiteX0" fmla="*/ 987266 w 990600"/>
                  <a:gd name="connsiteY0" fmla="*/ 1231106 h 1238250"/>
                  <a:gd name="connsiteX1" fmla="*/ 121444 w 990600"/>
                  <a:gd name="connsiteY1" fmla="*/ 1030129 h 1238250"/>
                  <a:gd name="connsiteX2" fmla="*/ 7144 w 990600"/>
                  <a:gd name="connsiteY2" fmla="*/ 7144 h 1238250"/>
                  <a:gd name="connsiteX3" fmla="*/ 987266 w 990600"/>
                  <a:gd name="connsiteY3" fmla="*/ 150971 h 1238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90600" h="1238250">
                    <a:moveTo>
                      <a:pt x="987266" y="1231106"/>
                    </a:moveTo>
                    <a:lnTo>
                      <a:pt x="121444" y="1030129"/>
                    </a:lnTo>
                    <a:lnTo>
                      <a:pt x="7144" y="7144"/>
                    </a:lnTo>
                    <a:lnTo>
                      <a:pt x="987266" y="150971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48B329D2-8B75-4618-B307-675E043AF407}"/>
                  </a:ext>
                </a:extLst>
              </p:cNvPr>
              <p:cNvSpPr/>
              <p:nvPr/>
            </p:nvSpPr>
            <p:spPr>
              <a:xfrm rot="21252091">
                <a:off x="7811385" y="2985951"/>
                <a:ext cx="686537" cy="1243864"/>
              </a:xfrm>
              <a:custGeom>
                <a:avLst/>
                <a:gdLst>
                  <a:gd name="connsiteX0" fmla="*/ 11906 w 704850"/>
                  <a:gd name="connsiteY0" fmla="*/ 1255871 h 1257300"/>
                  <a:gd name="connsiteX1" fmla="*/ 7144 w 704850"/>
                  <a:gd name="connsiteY1" fmla="*/ 179546 h 1257300"/>
                  <a:gd name="connsiteX2" fmla="*/ 698659 w 704850"/>
                  <a:gd name="connsiteY2" fmla="*/ 7144 h 1257300"/>
                  <a:gd name="connsiteX3" fmla="*/ 611029 w 704850"/>
                  <a:gd name="connsiteY3" fmla="*/ 1030129 h 1257300"/>
                  <a:gd name="connsiteX0" fmla="*/ 116984 w 691515"/>
                  <a:gd name="connsiteY0" fmla="*/ 1277821 h 1277821"/>
                  <a:gd name="connsiteX1" fmla="*/ 0 w 691515"/>
                  <a:gd name="connsiteY1" fmla="*/ 172402 h 1277821"/>
                  <a:gd name="connsiteX2" fmla="*/ 691515 w 691515"/>
                  <a:gd name="connsiteY2" fmla="*/ 0 h 1277821"/>
                  <a:gd name="connsiteX3" fmla="*/ 603885 w 691515"/>
                  <a:gd name="connsiteY3" fmla="*/ 1022985 h 1277821"/>
                  <a:gd name="connsiteX0" fmla="*/ 606 w 691515"/>
                  <a:gd name="connsiteY0" fmla="*/ 1252883 h 1252883"/>
                  <a:gd name="connsiteX1" fmla="*/ 0 w 691515"/>
                  <a:gd name="connsiteY1" fmla="*/ 172402 h 1252883"/>
                  <a:gd name="connsiteX2" fmla="*/ 691515 w 691515"/>
                  <a:gd name="connsiteY2" fmla="*/ 0 h 1252883"/>
                  <a:gd name="connsiteX3" fmla="*/ 603885 w 691515"/>
                  <a:gd name="connsiteY3" fmla="*/ 1022985 h 1252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91515" h="1252883">
                    <a:moveTo>
                      <a:pt x="606" y="1252883"/>
                    </a:moveTo>
                    <a:lnTo>
                      <a:pt x="0" y="172402"/>
                    </a:lnTo>
                    <a:lnTo>
                      <a:pt x="691515" y="0"/>
                    </a:lnTo>
                    <a:lnTo>
                      <a:pt x="603885" y="1022985"/>
                    </a:lnTo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1302A7D2-4072-45E1-A1EB-B06CA2F2200A}"/>
                  </a:ext>
                </a:extLst>
              </p:cNvPr>
              <p:cNvSpPr/>
              <p:nvPr/>
            </p:nvSpPr>
            <p:spPr>
              <a:xfrm rot="21252091">
                <a:off x="8060864" y="3018272"/>
                <a:ext cx="264780" cy="1106402"/>
              </a:xfrm>
              <a:custGeom>
                <a:avLst/>
                <a:gdLst>
                  <a:gd name="connsiteX0" fmla="*/ 7144 w 266700"/>
                  <a:gd name="connsiteY0" fmla="*/ 1115854 h 1114425"/>
                  <a:gd name="connsiteX1" fmla="*/ 190024 w 266700"/>
                  <a:gd name="connsiteY1" fmla="*/ 1048226 h 1114425"/>
                  <a:gd name="connsiteX2" fmla="*/ 261461 w 266700"/>
                  <a:gd name="connsiteY2" fmla="*/ 7144 h 1114425"/>
                  <a:gd name="connsiteX3" fmla="*/ 52864 w 266700"/>
                  <a:gd name="connsiteY3" fmla="*/ 60484 h 1114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1114425">
                    <a:moveTo>
                      <a:pt x="7144" y="1115854"/>
                    </a:moveTo>
                    <a:lnTo>
                      <a:pt x="190024" y="1048226"/>
                    </a:lnTo>
                    <a:lnTo>
                      <a:pt x="261461" y="7144"/>
                    </a:lnTo>
                    <a:lnTo>
                      <a:pt x="52864" y="60484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376940F5-717B-4D6C-967C-16E8C3430737}"/>
                  </a:ext>
                </a:extLst>
              </p:cNvPr>
              <p:cNvSpPr/>
              <p:nvPr/>
            </p:nvSpPr>
            <p:spPr>
              <a:xfrm rot="21252091">
                <a:off x="7106820" y="3136002"/>
                <a:ext cx="340432" cy="1096946"/>
              </a:xfrm>
              <a:custGeom>
                <a:avLst/>
                <a:gdLst>
                  <a:gd name="connsiteX0" fmla="*/ 118586 w 342900"/>
                  <a:gd name="connsiteY0" fmla="*/ 1052989 h 1104900"/>
                  <a:gd name="connsiteX1" fmla="*/ 7144 w 342900"/>
                  <a:gd name="connsiteY1" fmla="*/ 7144 h 1104900"/>
                  <a:gd name="connsiteX2" fmla="*/ 255746 w 342900"/>
                  <a:gd name="connsiteY2" fmla="*/ 43339 h 1104900"/>
                  <a:gd name="connsiteX3" fmla="*/ 344329 w 342900"/>
                  <a:gd name="connsiteY3" fmla="*/ 1103471 h 1104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2900" h="1104900">
                    <a:moveTo>
                      <a:pt x="118586" y="1052989"/>
                    </a:moveTo>
                    <a:lnTo>
                      <a:pt x="7144" y="7144"/>
                    </a:lnTo>
                    <a:lnTo>
                      <a:pt x="255746" y="43339"/>
                    </a:lnTo>
                    <a:lnTo>
                      <a:pt x="344329" y="1103471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861C06B1-0533-4A9B-B838-51F6DECF2101}"/>
                </a:ext>
              </a:extLst>
            </p:cNvPr>
            <p:cNvGrpSpPr/>
            <p:nvPr/>
          </p:nvGrpSpPr>
          <p:grpSpPr>
            <a:xfrm rot="458881">
              <a:off x="6795047" y="3752157"/>
              <a:ext cx="2261802" cy="1293073"/>
              <a:chOff x="6419683" y="1357425"/>
              <a:chExt cx="2261802" cy="1293073"/>
            </a:xfrm>
          </p:grpSpPr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9EFBA666-6461-41C8-AF62-57F3A2D2CA09}"/>
                  </a:ext>
                </a:extLst>
              </p:cNvPr>
              <p:cNvSpPr/>
              <p:nvPr/>
            </p:nvSpPr>
            <p:spPr>
              <a:xfrm rot="21252091">
                <a:off x="7778737" y="1974371"/>
                <a:ext cx="652494" cy="482278"/>
              </a:xfrm>
              <a:custGeom>
                <a:avLst/>
                <a:gdLst>
                  <a:gd name="connsiteX0" fmla="*/ 654844 w 657225"/>
                  <a:gd name="connsiteY0" fmla="*/ 7144 h 485775"/>
                  <a:gd name="connsiteX1" fmla="*/ 7144 w 657225"/>
                  <a:gd name="connsiteY1" fmla="*/ 253841 h 485775"/>
                  <a:gd name="connsiteX2" fmla="*/ 19526 w 657225"/>
                  <a:gd name="connsiteY2" fmla="*/ 487204 h 485775"/>
                  <a:gd name="connsiteX3" fmla="*/ 644366 w 657225"/>
                  <a:gd name="connsiteY3" fmla="*/ 225266 h 485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57225" h="485775">
                    <a:moveTo>
                      <a:pt x="654844" y="7144"/>
                    </a:moveTo>
                    <a:lnTo>
                      <a:pt x="7144" y="253841"/>
                    </a:lnTo>
                    <a:lnTo>
                      <a:pt x="19526" y="487204"/>
                    </a:lnTo>
                    <a:lnTo>
                      <a:pt x="644366" y="225266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32898620-A7CC-4AE1-99A8-99B5BC967BDC}"/>
                  </a:ext>
                </a:extLst>
              </p:cNvPr>
              <p:cNvSpPr/>
              <p:nvPr/>
            </p:nvSpPr>
            <p:spPr>
              <a:xfrm rot="21252091">
                <a:off x="6658666" y="1971617"/>
                <a:ext cx="1758896" cy="312062"/>
              </a:xfrm>
              <a:custGeom>
                <a:avLst/>
                <a:gdLst>
                  <a:gd name="connsiteX0" fmla="*/ 1771174 w 1771650"/>
                  <a:gd name="connsiteY0" fmla="*/ 67151 h 314325"/>
                  <a:gd name="connsiteX1" fmla="*/ 1092041 w 1771650"/>
                  <a:gd name="connsiteY1" fmla="*/ 21431 h 314325"/>
                  <a:gd name="connsiteX2" fmla="*/ 865346 w 1771650"/>
                  <a:gd name="connsiteY2" fmla="*/ 7144 h 314325"/>
                  <a:gd name="connsiteX3" fmla="*/ 7144 w 1771650"/>
                  <a:gd name="connsiteY3" fmla="*/ 276701 h 314325"/>
                  <a:gd name="connsiteX4" fmla="*/ 1123474 w 1771650"/>
                  <a:gd name="connsiteY4" fmla="*/ 313849 h 314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1650" h="314325">
                    <a:moveTo>
                      <a:pt x="1771174" y="67151"/>
                    </a:moveTo>
                    <a:lnTo>
                      <a:pt x="1092041" y="21431"/>
                    </a:lnTo>
                    <a:lnTo>
                      <a:pt x="865346" y="7144"/>
                    </a:lnTo>
                    <a:lnTo>
                      <a:pt x="7144" y="276701"/>
                    </a:lnTo>
                    <a:lnTo>
                      <a:pt x="1123474" y="313849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34AB461C-795B-4668-B462-B35AB6C01E80}"/>
                  </a:ext>
                </a:extLst>
              </p:cNvPr>
              <p:cNvSpPr/>
              <p:nvPr/>
            </p:nvSpPr>
            <p:spPr>
              <a:xfrm rot="21252091">
                <a:off x="6685389" y="2269488"/>
                <a:ext cx="1134772" cy="274237"/>
              </a:xfrm>
              <a:custGeom>
                <a:avLst/>
                <a:gdLst>
                  <a:gd name="connsiteX0" fmla="*/ 56674 w 1143000"/>
                  <a:gd name="connsiteY0" fmla="*/ 213836 h 276225"/>
                  <a:gd name="connsiteX1" fmla="*/ 1135856 w 1143000"/>
                  <a:gd name="connsiteY1" fmla="*/ 277654 h 276225"/>
                  <a:gd name="connsiteX2" fmla="*/ 1123474 w 1143000"/>
                  <a:gd name="connsiteY2" fmla="*/ 44291 h 276225"/>
                  <a:gd name="connsiteX3" fmla="*/ 7144 w 1143000"/>
                  <a:gd name="connsiteY3" fmla="*/ 7144 h 276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43000" h="276225">
                    <a:moveTo>
                      <a:pt x="56674" y="213836"/>
                    </a:moveTo>
                    <a:lnTo>
                      <a:pt x="1135856" y="277654"/>
                    </a:lnTo>
                    <a:lnTo>
                      <a:pt x="1123474" y="44291"/>
                    </a:lnTo>
                    <a:lnTo>
                      <a:pt x="7144" y="7144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447D5D2E-8084-4162-AAAF-0D2934B322B6}"/>
                  </a:ext>
                </a:extLst>
              </p:cNvPr>
              <p:cNvSpPr/>
              <p:nvPr/>
            </p:nvSpPr>
            <p:spPr>
              <a:xfrm rot="21252091">
                <a:off x="6950881" y="2294199"/>
                <a:ext cx="283693" cy="236411"/>
              </a:xfrm>
              <a:custGeom>
                <a:avLst/>
                <a:gdLst>
                  <a:gd name="connsiteX0" fmla="*/ 7144 w 285750"/>
                  <a:gd name="connsiteY0" fmla="*/ 7144 h 238125"/>
                  <a:gd name="connsiteX1" fmla="*/ 232886 w 285750"/>
                  <a:gd name="connsiteY1" fmla="*/ 17621 h 238125"/>
                  <a:gd name="connsiteX2" fmla="*/ 281464 w 285750"/>
                  <a:gd name="connsiteY2" fmla="*/ 234791 h 238125"/>
                  <a:gd name="connsiteX3" fmla="*/ 81439 w 285750"/>
                  <a:gd name="connsiteY3" fmla="*/ 222409 h 238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5750" h="238125">
                    <a:moveTo>
                      <a:pt x="7144" y="7144"/>
                    </a:moveTo>
                    <a:lnTo>
                      <a:pt x="232886" y="17621"/>
                    </a:lnTo>
                    <a:lnTo>
                      <a:pt x="281464" y="234791"/>
                    </a:lnTo>
                    <a:lnTo>
                      <a:pt x="81439" y="222409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556E55D7-EF4C-4233-8E5D-9AA16C32F660}"/>
                  </a:ext>
                </a:extLst>
              </p:cNvPr>
              <p:cNvSpPr/>
              <p:nvPr/>
            </p:nvSpPr>
            <p:spPr>
              <a:xfrm rot="21252091">
                <a:off x="6924943" y="1996692"/>
                <a:ext cx="1011838" cy="283693"/>
              </a:xfrm>
              <a:custGeom>
                <a:avLst/>
                <a:gdLst>
                  <a:gd name="connsiteX0" fmla="*/ 7144 w 1019175"/>
                  <a:gd name="connsiteY0" fmla="*/ 270986 h 285750"/>
                  <a:gd name="connsiteX1" fmla="*/ 824389 w 1019175"/>
                  <a:gd name="connsiteY1" fmla="*/ 7144 h 285750"/>
                  <a:gd name="connsiteX2" fmla="*/ 1013936 w 1019175"/>
                  <a:gd name="connsiteY2" fmla="*/ 20479 h 285750"/>
                  <a:gd name="connsiteX3" fmla="*/ 232886 w 1019175"/>
                  <a:gd name="connsiteY3" fmla="*/ 281464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285750">
                    <a:moveTo>
                      <a:pt x="7144" y="270986"/>
                    </a:moveTo>
                    <a:lnTo>
                      <a:pt x="824389" y="7144"/>
                    </a:lnTo>
                    <a:lnTo>
                      <a:pt x="1013936" y="20479"/>
                    </a:lnTo>
                    <a:lnTo>
                      <a:pt x="232886" y="281464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F53C60F2-CBE5-4C29-8870-6DE6B72076F5}"/>
                  </a:ext>
                </a:extLst>
              </p:cNvPr>
              <p:cNvSpPr/>
              <p:nvPr/>
            </p:nvSpPr>
            <p:spPr>
              <a:xfrm rot="21252091">
                <a:off x="8078664" y="2039683"/>
                <a:ext cx="160759" cy="293149"/>
              </a:xfrm>
              <a:custGeom>
                <a:avLst/>
                <a:gdLst>
                  <a:gd name="connsiteX0" fmla="*/ 20479 w 161925"/>
                  <a:gd name="connsiteY0" fmla="*/ 64294 h 295275"/>
                  <a:gd name="connsiteX1" fmla="*/ 7144 w 161925"/>
                  <a:gd name="connsiteY1" fmla="*/ 292894 h 295275"/>
                  <a:gd name="connsiteX2" fmla="*/ 147161 w 161925"/>
                  <a:gd name="connsiteY2" fmla="*/ 234791 h 295275"/>
                  <a:gd name="connsiteX3" fmla="*/ 161449 w 161925"/>
                  <a:gd name="connsiteY3" fmla="*/ 7144 h 295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1925" h="295275">
                    <a:moveTo>
                      <a:pt x="20479" y="64294"/>
                    </a:moveTo>
                    <a:lnTo>
                      <a:pt x="7144" y="292894"/>
                    </a:lnTo>
                    <a:lnTo>
                      <a:pt x="147161" y="234791"/>
                    </a:lnTo>
                    <a:lnTo>
                      <a:pt x="161449" y="7144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0B72B9D7-55EF-441E-9065-3BCACC846264}"/>
                  </a:ext>
                </a:extLst>
              </p:cNvPr>
              <p:cNvSpPr/>
              <p:nvPr/>
            </p:nvSpPr>
            <p:spPr>
              <a:xfrm rot="21252091">
                <a:off x="6726327" y="1895624"/>
                <a:ext cx="765971" cy="293149"/>
              </a:xfrm>
              <a:custGeom>
                <a:avLst/>
                <a:gdLst>
                  <a:gd name="connsiteX0" fmla="*/ 764381 w 771525"/>
                  <a:gd name="connsiteY0" fmla="*/ 250708 h 295275"/>
                  <a:gd name="connsiteX1" fmla="*/ 7144 w 771525"/>
                  <a:gd name="connsiteY1" fmla="*/ 37347 h 295275"/>
                  <a:gd name="connsiteX2" fmla="*/ 10954 w 771525"/>
                  <a:gd name="connsiteY2" fmla="*/ 288808 h 295275"/>
                  <a:gd name="connsiteX3" fmla="*/ 723424 w 771525"/>
                  <a:gd name="connsiteY3" fmla="*/ 253565 h 295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71525" h="295275">
                    <a:moveTo>
                      <a:pt x="764381" y="250708"/>
                    </a:moveTo>
                    <a:cubicBezTo>
                      <a:pt x="764381" y="250708"/>
                      <a:pt x="349091" y="-95050"/>
                      <a:pt x="7144" y="37347"/>
                    </a:cubicBezTo>
                    <a:lnTo>
                      <a:pt x="10954" y="288808"/>
                    </a:lnTo>
                    <a:cubicBezTo>
                      <a:pt x="10954" y="288808"/>
                      <a:pt x="544354" y="107833"/>
                      <a:pt x="723424" y="253565"/>
                    </a:cubicBezTo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E4F1DE32-BF9F-49F1-98BA-397097374D27}"/>
                  </a:ext>
                </a:extLst>
              </p:cNvPr>
              <p:cNvSpPr/>
              <p:nvPr/>
            </p:nvSpPr>
            <p:spPr>
              <a:xfrm rot="21252091">
                <a:off x="7071865" y="2045891"/>
                <a:ext cx="1163141" cy="113477"/>
              </a:xfrm>
              <a:custGeom>
                <a:avLst/>
                <a:gdLst>
                  <a:gd name="connsiteX0" fmla="*/ 1164431 w 1171575"/>
                  <a:gd name="connsiteY0" fmla="*/ 51911 h 114300"/>
                  <a:gd name="connsiteX1" fmla="*/ 168116 w 1171575"/>
                  <a:gd name="connsiteY1" fmla="*/ 7144 h 114300"/>
                  <a:gd name="connsiteX2" fmla="*/ 7144 w 1171575"/>
                  <a:gd name="connsiteY2" fmla="*/ 58579 h 114300"/>
                  <a:gd name="connsiteX3" fmla="*/ 1023461 w 1171575"/>
                  <a:gd name="connsiteY3" fmla="*/ 109061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1575" h="114300">
                    <a:moveTo>
                      <a:pt x="1164431" y="51911"/>
                    </a:moveTo>
                    <a:lnTo>
                      <a:pt x="168116" y="7144"/>
                    </a:lnTo>
                    <a:lnTo>
                      <a:pt x="7144" y="58579"/>
                    </a:lnTo>
                    <a:lnTo>
                      <a:pt x="1023461" y="109061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7F54E25A-0637-47FC-A702-BB06F64462ED}"/>
                  </a:ext>
                </a:extLst>
              </p:cNvPr>
              <p:cNvSpPr/>
              <p:nvPr/>
            </p:nvSpPr>
            <p:spPr>
              <a:xfrm rot="21252091">
                <a:off x="6872348" y="1509246"/>
                <a:ext cx="661950" cy="633581"/>
              </a:xfrm>
              <a:custGeom>
                <a:avLst/>
                <a:gdLst>
                  <a:gd name="connsiteX0" fmla="*/ 7144 w 666750"/>
                  <a:gd name="connsiteY0" fmla="*/ 332026 h 638175"/>
                  <a:gd name="connsiteX1" fmla="*/ 565309 w 666750"/>
                  <a:gd name="connsiteY1" fmla="*/ 635874 h 638175"/>
                  <a:gd name="connsiteX2" fmla="*/ 668179 w 666750"/>
                  <a:gd name="connsiteY2" fmla="*/ 607299 h 638175"/>
                  <a:gd name="connsiteX3" fmla="*/ 227171 w 666750"/>
                  <a:gd name="connsiteY3" fmla="*/ 321549 h 638175"/>
                  <a:gd name="connsiteX4" fmla="*/ 227171 w 666750"/>
                  <a:gd name="connsiteY4" fmla="*/ 321549 h 638175"/>
                  <a:gd name="connsiteX5" fmla="*/ 366236 w 666750"/>
                  <a:gd name="connsiteY5" fmla="*/ 71041 h 638175"/>
                  <a:gd name="connsiteX6" fmla="*/ 366236 w 666750"/>
                  <a:gd name="connsiteY6" fmla="*/ 71041 h 638175"/>
                  <a:gd name="connsiteX7" fmla="*/ 326231 w 666750"/>
                  <a:gd name="connsiteY7" fmla="*/ 10081 h 638175"/>
                  <a:gd name="connsiteX8" fmla="*/ 199549 w 666750"/>
                  <a:gd name="connsiteY8" fmla="*/ 60564 h 638175"/>
                  <a:gd name="connsiteX9" fmla="*/ 70009 w 666750"/>
                  <a:gd name="connsiteY9" fmla="*/ 185341 h 638175"/>
                  <a:gd name="connsiteX10" fmla="*/ 7144 w 666750"/>
                  <a:gd name="connsiteY10" fmla="*/ 332026 h 638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66750" h="638175">
                    <a:moveTo>
                      <a:pt x="7144" y="332026"/>
                    </a:moveTo>
                    <a:cubicBezTo>
                      <a:pt x="7144" y="332026"/>
                      <a:pt x="260509" y="625396"/>
                      <a:pt x="565309" y="635874"/>
                    </a:cubicBezTo>
                    <a:cubicBezTo>
                      <a:pt x="635794" y="628254"/>
                      <a:pt x="668179" y="607299"/>
                      <a:pt x="668179" y="607299"/>
                    </a:cubicBezTo>
                    <a:lnTo>
                      <a:pt x="227171" y="321549"/>
                    </a:lnTo>
                    <a:lnTo>
                      <a:pt x="227171" y="321549"/>
                    </a:lnTo>
                    <a:cubicBezTo>
                      <a:pt x="249079" y="226299"/>
                      <a:pt x="296704" y="139621"/>
                      <a:pt x="366236" y="71041"/>
                    </a:cubicBezTo>
                    <a:lnTo>
                      <a:pt x="366236" y="71041"/>
                    </a:lnTo>
                    <a:cubicBezTo>
                      <a:pt x="394811" y="42466"/>
                      <a:pt x="364331" y="-5159"/>
                      <a:pt x="326231" y="10081"/>
                    </a:cubicBezTo>
                    <a:lnTo>
                      <a:pt x="199549" y="60564"/>
                    </a:lnTo>
                    <a:lnTo>
                      <a:pt x="70009" y="185341"/>
                    </a:lnTo>
                    <a:lnTo>
                      <a:pt x="7144" y="332026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14F39431-6CB6-4EA1-8851-E932061946DE}"/>
                  </a:ext>
                </a:extLst>
              </p:cNvPr>
              <p:cNvSpPr/>
              <p:nvPr/>
            </p:nvSpPr>
            <p:spPr>
              <a:xfrm rot="21252091">
                <a:off x="6868046" y="1432826"/>
                <a:ext cx="699776" cy="699776"/>
              </a:xfrm>
              <a:custGeom>
                <a:avLst/>
                <a:gdLst>
                  <a:gd name="connsiteX0" fmla="*/ 636746 w 704850"/>
                  <a:gd name="connsiteY0" fmla="*/ 703518 h 704850"/>
                  <a:gd name="connsiteX1" fmla="*/ 388144 w 704850"/>
                  <a:gd name="connsiteY1" fmla="*/ 256796 h 704850"/>
                  <a:gd name="connsiteX2" fmla="*/ 363379 w 704850"/>
                  <a:gd name="connsiteY2" fmla="*/ 239651 h 704850"/>
                  <a:gd name="connsiteX3" fmla="*/ 173831 w 704850"/>
                  <a:gd name="connsiteY3" fmla="*/ 264416 h 704850"/>
                  <a:gd name="connsiteX4" fmla="*/ 7144 w 704850"/>
                  <a:gd name="connsiteY4" fmla="*/ 406338 h 704850"/>
                  <a:gd name="connsiteX5" fmla="*/ 70009 w 704850"/>
                  <a:gd name="connsiteY5" fmla="*/ 260606 h 704850"/>
                  <a:gd name="connsiteX6" fmla="*/ 147161 w 704850"/>
                  <a:gd name="connsiteY6" fmla="*/ 151068 h 704850"/>
                  <a:gd name="connsiteX7" fmla="*/ 147161 w 704850"/>
                  <a:gd name="connsiteY7" fmla="*/ 151068 h 704850"/>
                  <a:gd name="connsiteX8" fmla="*/ 367189 w 704850"/>
                  <a:gd name="connsiteY8" fmla="*/ 12003 h 704850"/>
                  <a:gd name="connsiteX9" fmla="*/ 441484 w 704850"/>
                  <a:gd name="connsiteY9" fmla="*/ 8193 h 704850"/>
                  <a:gd name="connsiteX10" fmla="*/ 511969 w 704850"/>
                  <a:gd name="connsiteY10" fmla="*/ 51056 h 704850"/>
                  <a:gd name="connsiteX11" fmla="*/ 702469 w 704850"/>
                  <a:gd name="connsiteY11" fmla="*/ 660656 h 704850"/>
                  <a:gd name="connsiteX12" fmla="*/ 636746 w 704850"/>
                  <a:gd name="connsiteY12" fmla="*/ 703518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04850" h="704850">
                    <a:moveTo>
                      <a:pt x="636746" y="703518"/>
                    </a:moveTo>
                    <a:lnTo>
                      <a:pt x="388144" y="256796"/>
                    </a:lnTo>
                    <a:cubicBezTo>
                      <a:pt x="383381" y="247271"/>
                      <a:pt x="373856" y="241556"/>
                      <a:pt x="363379" y="239651"/>
                    </a:cubicBezTo>
                    <a:cubicBezTo>
                      <a:pt x="331946" y="234888"/>
                      <a:pt x="259556" y="230126"/>
                      <a:pt x="173831" y="264416"/>
                    </a:cubicBezTo>
                    <a:cubicBezTo>
                      <a:pt x="57626" y="310136"/>
                      <a:pt x="7144" y="406338"/>
                      <a:pt x="7144" y="406338"/>
                    </a:cubicBezTo>
                    <a:lnTo>
                      <a:pt x="70009" y="260606"/>
                    </a:lnTo>
                    <a:cubicBezTo>
                      <a:pt x="88106" y="218696"/>
                      <a:pt x="113824" y="181548"/>
                      <a:pt x="147161" y="151068"/>
                    </a:cubicBezTo>
                    <a:lnTo>
                      <a:pt x="147161" y="151068"/>
                    </a:lnTo>
                    <a:cubicBezTo>
                      <a:pt x="208121" y="92966"/>
                      <a:pt x="284321" y="26291"/>
                      <a:pt x="367189" y="12003"/>
                    </a:cubicBezTo>
                    <a:lnTo>
                      <a:pt x="441484" y="8193"/>
                    </a:lnTo>
                    <a:cubicBezTo>
                      <a:pt x="471964" y="2478"/>
                      <a:pt x="502444" y="20576"/>
                      <a:pt x="511969" y="51056"/>
                    </a:cubicBezTo>
                    <a:lnTo>
                      <a:pt x="702469" y="660656"/>
                    </a:lnTo>
                    <a:lnTo>
                      <a:pt x="636746" y="703518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81A96A30-DE6A-4168-98B5-46A9DB7B7F3F}"/>
                  </a:ext>
                </a:extLst>
              </p:cNvPr>
              <p:cNvSpPr/>
              <p:nvPr/>
            </p:nvSpPr>
            <p:spPr>
              <a:xfrm rot="21252091">
                <a:off x="7592942" y="1804861"/>
                <a:ext cx="729815" cy="279312"/>
              </a:xfrm>
              <a:custGeom>
                <a:avLst/>
                <a:gdLst>
                  <a:gd name="connsiteX0" fmla="*/ 7144 w 771525"/>
                  <a:gd name="connsiteY0" fmla="*/ 250708 h 295275"/>
                  <a:gd name="connsiteX1" fmla="*/ 764381 w 771525"/>
                  <a:gd name="connsiteY1" fmla="*/ 37347 h 295275"/>
                  <a:gd name="connsiteX2" fmla="*/ 760571 w 771525"/>
                  <a:gd name="connsiteY2" fmla="*/ 288808 h 295275"/>
                  <a:gd name="connsiteX3" fmla="*/ 48101 w 771525"/>
                  <a:gd name="connsiteY3" fmla="*/ 253565 h 295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71525" h="295275">
                    <a:moveTo>
                      <a:pt x="7144" y="250708"/>
                    </a:moveTo>
                    <a:cubicBezTo>
                      <a:pt x="7144" y="250708"/>
                      <a:pt x="422434" y="-95050"/>
                      <a:pt x="764381" y="37347"/>
                    </a:cubicBezTo>
                    <a:lnTo>
                      <a:pt x="760571" y="288808"/>
                    </a:lnTo>
                    <a:cubicBezTo>
                      <a:pt x="760571" y="288808"/>
                      <a:pt x="227171" y="107832"/>
                      <a:pt x="48101" y="253565"/>
                    </a:cubicBezTo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144DC1A2-A01F-49CD-9E9F-9E2D11980332}"/>
                  </a:ext>
                </a:extLst>
              </p:cNvPr>
              <p:cNvSpPr/>
              <p:nvPr/>
            </p:nvSpPr>
            <p:spPr>
              <a:xfrm rot="21252091">
                <a:off x="7522601" y="1390100"/>
                <a:ext cx="595755" cy="671407"/>
              </a:xfrm>
              <a:custGeom>
                <a:avLst/>
                <a:gdLst>
                  <a:gd name="connsiteX0" fmla="*/ 595789 w 600075"/>
                  <a:gd name="connsiteY0" fmla="*/ 255366 h 676275"/>
                  <a:gd name="connsiteX1" fmla="*/ 113824 w 600075"/>
                  <a:gd name="connsiteY1" fmla="*/ 669704 h 676275"/>
                  <a:gd name="connsiteX2" fmla="*/ 7144 w 600075"/>
                  <a:gd name="connsiteY2" fmla="*/ 663989 h 676275"/>
                  <a:gd name="connsiteX3" fmla="*/ 378619 w 600075"/>
                  <a:gd name="connsiteY3" fmla="*/ 291561 h 676275"/>
                  <a:gd name="connsiteX4" fmla="*/ 378619 w 600075"/>
                  <a:gd name="connsiteY4" fmla="*/ 291561 h 676275"/>
                  <a:gd name="connsiteX5" fmla="*/ 190024 w 600075"/>
                  <a:gd name="connsiteY5" fmla="*/ 76296 h 676275"/>
                  <a:gd name="connsiteX6" fmla="*/ 190024 w 600075"/>
                  <a:gd name="connsiteY6" fmla="*/ 76296 h 676275"/>
                  <a:gd name="connsiteX7" fmla="*/ 216694 w 600075"/>
                  <a:gd name="connsiteY7" fmla="*/ 7716 h 676275"/>
                  <a:gd name="connsiteX8" fmla="*/ 349091 w 600075"/>
                  <a:gd name="connsiteY8" fmla="*/ 29624 h 676275"/>
                  <a:gd name="connsiteX9" fmla="*/ 502444 w 600075"/>
                  <a:gd name="connsiteY9" fmla="*/ 125826 h 676275"/>
                  <a:gd name="connsiteX10" fmla="*/ 595789 w 600075"/>
                  <a:gd name="connsiteY10" fmla="*/ 255366 h 67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00075" h="676275">
                    <a:moveTo>
                      <a:pt x="595789" y="255366"/>
                    </a:moveTo>
                    <a:cubicBezTo>
                      <a:pt x="595789" y="255366"/>
                      <a:pt x="410051" y="595409"/>
                      <a:pt x="113824" y="669704"/>
                    </a:cubicBezTo>
                    <a:cubicBezTo>
                      <a:pt x="43339" y="677324"/>
                      <a:pt x="7144" y="663989"/>
                      <a:pt x="7144" y="663989"/>
                    </a:cubicBezTo>
                    <a:lnTo>
                      <a:pt x="378619" y="291561"/>
                    </a:lnTo>
                    <a:lnTo>
                      <a:pt x="378619" y="291561"/>
                    </a:lnTo>
                    <a:cubicBezTo>
                      <a:pt x="337661" y="202979"/>
                      <a:pt x="271939" y="128684"/>
                      <a:pt x="190024" y="76296"/>
                    </a:cubicBezTo>
                    <a:lnTo>
                      <a:pt x="190024" y="76296"/>
                    </a:lnTo>
                    <a:cubicBezTo>
                      <a:pt x="155734" y="54389"/>
                      <a:pt x="176689" y="1049"/>
                      <a:pt x="216694" y="7716"/>
                    </a:cubicBezTo>
                    <a:lnTo>
                      <a:pt x="349091" y="29624"/>
                    </a:lnTo>
                    <a:lnTo>
                      <a:pt x="502444" y="125826"/>
                    </a:lnTo>
                    <a:lnTo>
                      <a:pt x="595789" y="255366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75074684-F020-4D23-9BF4-EEDF708394D0}"/>
                  </a:ext>
                </a:extLst>
              </p:cNvPr>
              <p:cNvSpPr/>
              <p:nvPr/>
            </p:nvSpPr>
            <p:spPr>
              <a:xfrm rot="21252091">
                <a:off x="7483280" y="1357425"/>
                <a:ext cx="633581" cy="709232"/>
              </a:xfrm>
              <a:custGeom>
                <a:avLst/>
                <a:gdLst>
                  <a:gd name="connsiteX0" fmla="*/ 80486 w 638175"/>
                  <a:gd name="connsiteY0" fmla="*/ 712242 h 714375"/>
                  <a:gd name="connsiteX1" fmla="*/ 229076 w 638175"/>
                  <a:gd name="connsiteY1" fmla="*/ 223609 h 714375"/>
                  <a:gd name="connsiteX2" fmla="*/ 250031 w 638175"/>
                  <a:gd name="connsiteY2" fmla="*/ 201702 h 714375"/>
                  <a:gd name="connsiteX3" fmla="*/ 440531 w 638175"/>
                  <a:gd name="connsiteY3" fmla="*/ 186462 h 714375"/>
                  <a:gd name="connsiteX4" fmla="*/ 632936 w 638175"/>
                  <a:gd name="connsiteY4" fmla="*/ 290284 h 714375"/>
                  <a:gd name="connsiteX5" fmla="*/ 540544 w 638175"/>
                  <a:gd name="connsiteY5" fmla="*/ 160744 h 714375"/>
                  <a:gd name="connsiteX6" fmla="*/ 442436 w 638175"/>
                  <a:gd name="connsiteY6" fmla="*/ 69304 h 714375"/>
                  <a:gd name="connsiteX7" fmla="*/ 442436 w 638175"/>
                  <a:gd name="connsiteY7" fmla="*/ 69304 h 714375"/>
                  <a:gd name="connsiteX8" fmla="*/ 204311 w 638175"/>
                  <a:gd name="connsiteY8" fmla="*/ 7392 h 714375"/>
                  <a:gd name="connsiteX9" fmla="*/ 129064 w 638175"/>
                  <a:gd name="connsiteY9" fmla="*/ 10249 h 714375"/>
                  <a:gd name="connsiteX10" fmla="*/ 69056 w 638175"/>
                  <a:gd name="connsiteY10" fmla="*/ 66447 h 714375"/>
                  <a:gd name="connsiteX11" fmla="*/ 7144 w 638175"/>
                  <a:gd name="connsiteY11" fmla="*/ 683667 h 714375"/>
                  <a:gd name="connsiteX12" fmla="*/ 80486 w 638175"/>
                  <a:gd name="connsiteY12" fmla="*/ 712242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38175" h="714375">
                    <a:moveTo>
                      <a:pt x="80486" y="712242"/>
                    </a:moveTo>
                    <a:lnTo>
                      <a:pt x="229076" y="223609"/>
                    </a:lnTo>
                    <a:cubicBezTo>
                      <a:pt x="231934" y="213132"/>
                      <a:pt x="239554" y="205512"/>
                      <a:pt x="250031" y="201702"/>
                    </a:cubicBezTo>
                    <a:cubicBezTo>
                      <a:pt x="279559" y="190272"/>
                      <a:pt x="349091" y="171222"/>
                      <a:pt x="440531" y="186462"/>
                    </a:cubicBezTo>
                    <a:cubicBezTo>
                      <a:pt x="564356" y="207417"/>
                      <a:pt x="632936" y="290284"/>
                      <a:pt x="632936" y="290284"/>
                    </a:cubicBezTo>
                    <a:lnTo>
                      <a:pt x="540544" y="160744"/>
                    </a:lnTo>
                    <a:cubicBezTo>
                      <a:pt x="513874" y="123597"/>
                      <a:pt x="480536" y="93117"/>
                      <a:pt x="442436" y="69304"/>
                    </a:cubicBezTo>
                    <a:lnTo>
                      <a:pt x="442436" y="69304"/>
                    </a:lnTo>
                    <a:cubicBezTo>
                      <a:pt x="370999" y="26442"/>
                      <a:pt x="288131" y="4534"/>
                      <a:pt x="204311" y="7392"/>
                    </a:cubicBezTo>
                    <a:lnTo>
                      <a:pt x="129064" y="10249"/>
                    </a:lnTo>
                    <a:cubicBezTo>
                      <a:pt x="97631" y="11202"/>
                      <a:pt x="71914" y="35967"/>
                      <a:pt x="69056" y="66447"/>
                    </a:cubicBezTo>
                    <a:lnTo>
                      <a:pt x="7144" y="683667"/>
                    </a:lnTo>
                    <a:lnTo>
                      <a:pt x="80486" y="71224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2E2CBC8C-E291-432C-BF06-D0C35ED4C860}"/>
                  </a:ext>
                </a:extLst>
              </p:cNvPr>
              <p:cNvSpPr/>
              <p:nvPr/>
            </p:nvSpPr>
            <p:spPr>
              <a:xfrm rot="21252091">
                <a:off x="8064027" y="1806790"/>
                <a:ext cx="324362" cy="459513"/>
              </a:xfrm>
              <a:custGeom>
                <a:avLst/>
                <a:gdLst>
                  <a:gd name="connsiteX0" fmla="*/ 277654 w 342900"/>
                  <a:gd name="connsiteY0" fmla="*/ 7144 h 485775"/>
                  <a:gd name="connsiteX1" fmla="*/ 7144 w 342900"/>
                  <a:gd name="connsiteY1" fmla="*/ 296704 h 485775"/>
                  <a:gd name="connsiteX2" fmla="*/ 154781 w 342900"/>
                  <a:gd name="connsiteY2" fmla="*/ 484346 h 485775"/>
                  <a:gd name="connsiteX3" fmla="*/ 337661 w 342900"/>
                  <a:gd name="connsiteY3" fmla="*/ 301466 h 485775"/>
                  <a:gd name="connsiteX4" fmla="*/ 277654 w 342900"/>
                  <a:gd name="connsiteY4" fmla="*/ 7144 h 485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2900" h="485775">
                    <a:moveTo>
                      <a:pt x="277654" y="7144"/>
                    </a:moveTo>
                    <a:cubicBezTo>
                      <a:pt x="277654" y="7144"/>
                      <a:pt x="263366" y="139541"/>
                      <a:pt x="7144" y="296704"/>
                    </a:cubicBezTo>
                    <a:lnTo>
                      <a:pt x="154781" y="484346"/>
                    </a:lnTo>
                    <a:cubicBezTo>
                      <a:pt x="154781" y="484346"/>
                      <a:pt x="290989" y="442436"/>
                      <a:pt x="337661" y="301466"/>
                    </a:cubicBezTo>
                    <a:lnTo>
                      <a:pt x="277654" y="7144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1D2C5548-01E5-4E7A-B1D8-A4C9BD93339B}"/>
                  </a:ext>
                </a:extLst>
              </p:cNvPr>
              <p:cNvSpPr/>
              <p:nvPr/>
            </p:nvSpPr>
            <p:spPr>
              <a:xfrm rot="21252091">
                <a:off x="8086821" y="2064951"/>
                <a:ext cx="594664" cy="378423"/>
              </a:xfrm>
              <a:custGeom>
                <a:avLst/>
                <a:gdLst>
                  <a:gd name="connsiteX0" fmla="*/ 7144 w 628650"/>
                  <a:gd name="connsiteY0" fmla="*/ 7144 h 400050"/>
                  <a:gd name="connsiteX1" fmla="*/ 332899 w 628650"/>
                  <a:gd name="connsiteY1" fmla="*/ 111919 h 400050"/>
                  <a:gd name="connsiteX2" fmla="*/ 625316 w 628650"/>
                  <a:gd name="connsiteY2" fmla="*/ 128111 h 400050"/>
                  <a:gd name="connsiteX3" fmla="*/ 536734 w 628650"/>
                  <a:gd name="connsiteY3" fmla="*/ 252889 h 400050"/>
                  <a:gd name="connsiteX4" fmla="*/ 596741 w 628650"/>
                  <a:gd name="connsiteY4" fmla="*/ 398621 h 400050"/>
                  <a:gd name="connsiteX5" fmla="*/ 360521 w 628650"/>
                  <a:gd name="connsiteY5" fmla="*/ 383381 h 400050"/>
                  <a:gd name="connsiteX6" fmla="*/ 122396 w 628650"/>
                  <a:gd name="connsiteY6" fmla="*/ 314801 h 400050"/>
                  <a:gd name="connsiteX7" fmla="*/ 7144 w 628650"/>
                  <a:gd name="connsiteY7" fmla="*/ 7144 h 400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28650" h="400050">
                    <a:moveTo>
                      <a:pt x="7144" y="7144"/>
                    </a:moveTo>
                    <a:cubicBezTo>
                      <a:pt x="7144" y="7144"/>
                      <a:pt x="110966" y="119539"/>
                      <a:pt x="332899" y="111919"/>
                    </a:cubicBezTo>
                    <a:cubicBezTo>
                      <a:pt x="554831" y="104299"/>
                      <a:pt x="625316" y="128111"/>
                      <a:pt x="625316" y="128111"/>
                    </a:cubicBezTo>
                    <a:lnTo>
                      <a:pt x="536734" y="252889"/>
                    </a:lnTo>
                    <a:lnTo>
                      <a:pt x="596741" y="398621"/>
                    </a:lnTo>
                    <a:cubicBezTo>
                      <a:pt x="596741" y="398621"/>
                      <a:pt x="496729" y="373856"/>
                      <a:pt x="360521" y="383381"/>
                    </a:cubicBezTo>
                    <a:cubicBezTo>
                      <a:pt x="224314" y="393859"/>
                      <a:pt x="122396" y="314801"/>
                      <a:pt x="122396" y="314801"/>
                    </a:cubicBezTo>
                    <a:lnTo>
                      <a:pt x="7144" y="7144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6558455-0FE9-46FD-A4EC-00A7418F1C14}"/>
                  </a:ext>
                </a:extLst>
              </p:cNvPr>
              <p:cNvSpPr/>
              <p:nvPr/>
            </p:nvSpPr>
            <p:spPr>
              <a:xfrm rot="21252091">
                <a:off x="6680729" y="1952489"/>
                <a:ext cx="340432" cy="482278"/>
              </a:xfrm>
              <a:custGeom>
                <a:avLst/>
                <a:gdLst>
                  <a:gd name="connsiteX0" fmla="*/ 67151 w 342900"/>
                  <a:gd name="connsiteY0" fmla="*/ 7144 h 485775"/>
                  <a:gd name="connsiteX1" fmla="*/ 337661 w 342900"/>
                  <a:gd name="connsiteY1" fmla="*/ 296704 h 485775"/>
                  <a:gd name="connsiteX2" fmla="*/ 190024 w 342900"/>
                  <a:gd name="connsiteY2" fmla="*/ 484346 h 485775"/>
                  <a:gd name="connsiteX3" fmla="*/ 7144 w 342900"/>
                  <a:gd name="connsiteY3" fmla="*/ 301466 h 485775"/>
                  <a:gd name="connsiteX4" fmla="*/ 67151 w 342900"/>
                  <a:gd name="connsiteY4" fmla="*/ 7144 h 485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2900" h="485775">
                    <a:moveTo>
                      <a:pt x="67151" y="7144"/>
                    </a:moveTo>
                    <a:cubicBezTo>
                      <a:pt x="67151" y="7144"/>
                      <a:pt x="81439" y="139541"/>
                      <a:pt x="337661" y="296704"/>
                    </a:cubicBezTo>
                    <a:lnTo>
                      <a:pt x="190024" y="484346"/>
                    </a:lnTo>
                    <a:cubicBezTo>
                      <a:pt x="190024" y="484346"/>
                      <a:pt x="53816" y="442436"/>
                      <a:pt x="7144" y="301466"/>
                    </a:cubicBezTo>
                    <a:lnTo>
                      <a:pt x="67151" y="7144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29AE6CD2-B031-4F00-8709-6DCC9C948BD7}"/>
                  </a:ext>
                </a:extLst>
              </p:cNvPr>
              <p:cNvSpPr/>
              <p:nvPr/>
            </p:nvSpPr>
            <p:spPr>
              <a:xfrm rot="21252091">
                <a:off x="6419683" y="2253328"/>
                <a:ext cx="624124" cy="397170"/>
              </a:xfrm>
              <a:custGeom>
                <a:avLst/>
                <a:gdLst>
                  <a:gd name="connsiteX0" fmla="*/ 625316 w 628650"/>
                  <a:gd name="connsiteY0" fmla="*/ 7144 h 400050"/>
                  <a:gd name="connsiteX1" fmla="*/ 299561 w 628650"/>
                  <a:gd name="connsiteY1" fmla="*/ 111919 h 400050"/>
                  <a:gd name="connsiteX2" fmla="*/ 7144 w 628650"/>
                  <a:gd name="connsiteY2" fmla="*/ 128111 h 400050"/>
                  <a:gd name="connsiteX3" fmla="*/ 95726 w 628650"/>
                  <a:gd name="connsiteY3" fmla="*/ 252889 h 400050"/>
                  <a:gd name="connsiteX4" fmla="*/ 35719 w 628650"/>
                  <a:gd name="connsiteY4" fmla="*/ 397669 h 400050"/>
                  <a:gd name="connsiteX5" fmla="*/ 271939 w 628650"/>
                  <a:gd name="connsiteY5" fmla="*/ 382429 h 400050"/>
                  <a:gd name="connsiteX6" fmla="*/ 510064 w 628650"/>
                  <a:gd name="connsiteY6" fmla="*/ 313849 h 400050"/>
                  <a:gd name="connsiteX7" fmla="*/ 625316 w 628650"/>
                  <a:gd name="connsiteY7" fmla="*/ 7144 h 400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28650" h="400050">
                    <a:moveTo>
                      <a:pt x="625316" y="7144"/>
                    </a:moveTo>
                    <a:cubicBezTo>
                      <a:pt x="625316" y="7144"/>
                      <a:pt x="521494" y="119539"/>
                      <a:pt x="299561" y="111919"/>
                    </a:cubicBezTo>
                    <a:cubicBezTo>
                      <a:pt x="76676" y="104299"/>
                      <a:pt x="7144" y="128111"/>
                      <a:pt x="7144" y="128111"/>
                    </a:cubicBezTo>
                    <a:lnTo>
                      <a:pt x="95726" y="252889"/>
                    </a:lnTo>
                    <a:lnTo>
                      <a:pt x="35719" y="397669"/>
                    </a:lnTo>
                    <a:cubicBezTo>
                      <a:pt x="35719" y="397669"/>
                      <a:pt x="135731" y="372904"/>
                      <a:pt x="271939" y="382429"/>
                    </a:cubicBezTo>
                    <a:cubicBezTo>
                      <a:pt x="408146" y="392906"/>
                      <a:pt x="510064" y="313849"/>
                      <a:pt x="510064" y="313849"/>
                    </a:cubicBezTo>
                    <a:lnTo>
                      <a:pt x="625316" y="7144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AE713489-EDB9-44B3-B634-836777AFF8A2}"/>
              </a:ext>
            </a:extLst>
          </p:cNvPr>
          <p:cNvGrpSpPr/>
          <p:nvPr/>
        </p:nvGrpSpPr>
        <p:grpSpPr>
          <a:xfrm>
            <a:off x="5836272" y="4921202"/>
            <a:ext cx="1644476" cy="1380682"/>
            <a:chOff x="7642457" y="1819774"/>
            <a:chExt cx="1788937" cy="150197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0218617C-6274-4E9A-B553-2B9611A81959}"/>
                </a:ext>
              </a:extLst>
            </p:cNvPr>
            <p:cNvSpPr/>
            <p:nvPr/>
          </p:nvSpPr>
          <p:spPr>
            <a:xfrm rot="21595279">
              <a:off x="7736984" y="1937200"/>
              <a:ext cx="1664332" cy="312062"/>
            </a:xfrm>
            <a:custGeom>
              <a:avLst/>
              <a:gdLst>
                <a:gd name="connsiteX0" fmla="*/ 7144 w 1676400"/>
                <a:gd name="connsiteY0" fmla="*/ 167164 h 314325"/>
                <a:gd name="connsiteX1" fmla="*/ 800576 w 1676400"/>
                <a:gd name="connsiteY1" fmla="*/ 7144 h 314325"/>
                <a:gd name="connsiteX2" fmla="*/ 1678781 w 1676400"/>
                <a:gd name="connsiteY2" fmla="*/ 138589 h 314325"/>
                <a:gd name="connsiteX3" fmla="*/ 987266 w 1676400"/>
                <a:gd name="connsiteY3" fmla="*/ 310991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314325">
                  <a:moveTo>
                    <a:pt x="7144" y="167164"/>
                  </a:moveTo>
                  <a:lnTo>
                    <a:pt x="800576" y="7144"/>
                  </a:lnTo>
                  <a:lnTo>
                    <a:pt x="1678781" y="138589"/>
                  </a:lnTo>
                  <a:lnTo>
                    <a:pt x="987266" y="310991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FF7EDCF-C263-43C6-843B-F583419F9F40}"/>
                </a:ext>
              </a:extLst>
            </p:cNvPr>
            <p:cNvSpPr/>
            <p:nvPr/>
          </p:nvSpPr>
          <p:spPr>
            <a:xfrm rot="21595279">
              <a:off x="8525289" y="1936656"/>
              <a:ext cx="879448" cy="1163141"/>
            </a:xfrm>
            <a:custGeom>
              <a:avLst/>
              <a:gdLst>
                <a:gd name="connsiteX0" fmla="*/ 7144 w 885825"/>
                <a:gd name="connsiteY0" fmla="*/ 7144 h 1171575"/>
                <a:gd name="connsiteX1" fmla="*/ 29051 w 885825"/>
                <a:gd name="connsiteY1" fmla="*/ 1033939 h 1171575"/>
                <a:gd name="connsiteX2" fmla="*/ 792956 w 885825"/>
                <a:gd name="connsiteY2" fmla="*/ 1164431 h 1171575"/>
                <a:gd name="connsiteX3" fmla="*/ 885349 w 885825"/>
                <a:gd name="connsiteY3" fmla="*/ 138589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171575">
                  <a:moveTo>
                    <a:pt x="7144" y="7144"/>
                  </a:moveTo>
                  <a:lnTo>
                    <a:pt x="29051" y="1033939"/>
                  </a:lnTo>
                  <a:lnTo>
                    <a:pt x="792956" y="1164431"/>
                  </a:lnTo>
                  <a:lnTo>
                    <a:pt x="885349" y="13858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C3A9A20A-1830-447B-A73A-EB9DF7D30A22}"/>
                </a:ext>
              </a:extLst>
            </p:cNvPr>
            <p:cNvSpPr/>
            <p:nvPr/>
          </p:nvSpPr>
          <p:spPr>
            <a:xfrm rot="21595279">
              <a:off x="7737827" y="2092408"/>
              <a:ext cx="983469" cy="1229336"/>
            </a:xfrm>
            <a:custGeom>
              <a:avLst/>
              <a:gdLst>
                <a:gd name="connsiteX0" fmla="*/ 987266 w 990600"/>
                <a:gd name="connsiteY0" fmla="*/ 1231106 h 1238250"/>
                <a:gd name="connsiteX1" fmla="*/ 121444 w 990600"/>
                <a:gd name="connsiteY1" fmla="*/ 1030129 h 1238250"/>
                <a:gd name="connsiteX2" fmla="*/ 7144 w 990600"/>
                <a:gd name="connsiteY2" fmla="*/ 7144 h 1238250"/>
                <a:gd name="connsiteX3" fmla="*/ 987266 w 990600"/>
                <a:gd name="connsiteY3" fmla="*/ 150971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90600" h="1238250">
                  <a:moveTo>
                    <a:pt x="987266" y="1231106"/>
                  </a:moveTo>
                  <a:lnTo>
                    <a:pt x="121444" y="1030129"/>
                  </a:lnTo>
                  <a:lnTo>
                    <a:pt x="7144" y="7144"/>
                  </a:lnTo>
                  <a:lnTo>
                    <a:pt x="987266" y="15097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3F7EB15E-3D3A-498A-8169-348BE25B0710}"/>
                </a:ext>
              </a:extLst>
            </p:cNvPr>
            <p:cNvSpPr/>
            <p:nvPr/>
          </p:nvSpPr>
          <p:spPr>
            <a:xfrm rot="21595279">
              <a:off x="8717965" y="2069989"/>
              <a:ext cx="686537" cy="1243864"/>
            </a:xfrm>
            <a:custGeom>
              <a:avLst/>
              <a:gdLst>
                <a:gd name="connsiteX0" fmla="*/ 11906 w 704850"/>
                <a:gd name="connsiteY0" fmla="*/ 1255871 h 1257300"/>
                <a:gd name="connsiteX1" fmla="*/ 7144 w 704850"/>
                <a:gd name="connsiteY1" fmla="*/ 179546 h 1257300"/>
                <a:gd name="connsiteX2" fmla="*/ 698659 w 704850"/>
                <a:gd name="connsiteY2" fmla="*/ 7144 h 1257300"/>
                <a:gd name="connsiteX3" fmla="*/ 611029 w 704850"/>
                <a:gd name="connsiteY3" fmla="*/ 1030129 h 1257300"/>
                <a:gd name="connsiteX0" fmla="*/ 116984 w 691515"/>
                <a:gd name="connsiteY0" fmla="*/ 1277821 h 1277821"/>
                <a:gd name="connsiteX1" fmla="*/ 0 w 691515"/>
                <a:gd name="connsiteY1" fmla="*/ 172402 h 1277821"/>
                <a:gd name="connsiteX2" fmla="*/ 691515 w 691515"/>
                <a:gd name="connsiteY2" fmla="*/ 0 h 1277821"/>
                <a:gd name="connsiteX3" fmla="*/ 603885 w 691515"/>
                <a:gd name="connsiteY3" fmla="*/ 1022985 h 1277821"/>
                <a:gd name="connsiteX0" fmla="*/ 606 w 691515"/>
                <a:gd name="connsiteY0" fmla="*/ 1252883 h 1252883"/>
                <a:gd name="connsiteX1" fmla="*/ 0 w 691515"/>
                <a:gd name="connsiteY1" fmla="*/ 172402 h 1252883"/>
                <a:gd name="connsiteX2" fmla="*/ 691515 w 691515"/>
                <a:gd name="connsiteY2" fmla="*/ 0 h 1252883"/>
                <a:gd name="connsiteX3" fmla="*/ 603885 w 691515"/>
                <a:gd name="connsiteY3" fmla="*/ 1022985 h 1252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1515" h="1252883">
                  <a:moveTo>
                    <a:pt x="606" y="1252883"/>
                  </a:moveTo>
                  <a:lnTo>
                    <a:pt x="0" y="172402"/>
                  </a:lnTo>
                  <a:lnTo>
                    <a:pt x="691515" y="0"/>
                  </a:lnTo>
                  <a:lnTo>
                    <a:pt x="603885" y="1022985"/>
                  </a:lnTo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FB734850-FEAB-4B43-9957-3506126ADE54}"/>
                </a:ext>
              </a:extLst>
            </p:cNvPr>
            <p:cNvSpPr/>
            <p:nvPr/>
          </p:nvSpPr>
          <p:spPr>
            <a:xfrm rot="454160">
              <a:off x="8756897" y="1951208"/>
              <a:ext cx="652494" cy="482278"/>
            </a:xfrm>
            <a:custGeom>
              <a:avLst/>
              <a:gdLst>
                <a:gd name="connsiteX0" fmla="*/ 654844 w 657225"/>
                <a:gd name="connsiteY0" fmla="*/ 7144 h 485775"/>
                <a:gd name="connsiteX1" fmla="*/ 7144 w 657225"/>
                <a:gd name="connsiteY1" fmla="*/ 253841 h 485775"/>
                <a:gd name="connsiteX2" fmla="*/ 19526 w 657225"/>
                <a:gd name="connsiteY2" fmla="*/ 487204 h 485775"/>
                <a:gd name="connsiteX3" fmla="*/ 644366 w 657225"/>
                <a:gd name="connsiteY3" fmla="*/ 225266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7225" h="485775">
                  <a:moveTo>
                    <a:pt x="654844" y="7144"/>
                  </a:moveTo>
                  <a:lnTo>
                    <a:pt x="7144" y="253841"/>
                  </a:lnTo>
                  <a:lnTo>
                    <a:pt x="19526" y="487204"/>
                  </a:lnTo>
                  <a:lnTo>
                    <a:pt x="644366" y="225266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04F01141-469A-43BF-B189-987025BBD945}"/>
                </a:ext>
              </a:extLst>
            </p:cNvPr>
            <p:cNvSpPr/>
            <p:nvPr/>
          </p:nvSpPr>
          <p:spPr>
            <a:xfrm rot="454160">
              <a:off x="7672498" y="1819774"/>
              <a:ext cx="1758896" cy="312062"/>
            </a:xfrm>
            <a:custGeom>
              <a:avLst/>
              <a:gdLst>
                <a:gd name="connsiteX0" fmla="*/ 1771174 w 1771650"/>
                <a:gd name="connsiteY0" fmla="*/ 67151 h 314325"/>
                <a:gd name="connsiteX1" fmla="*/ 1092041 w 1771650"/>
                <a:gd name="connsiteY1" fmla="*/ 21431 h 314325"/>
                <a:gd name="connsiteX2" fmla="*/ 865346 w 1771650"/>
                <a:gd name="connsiteY2" fmla="*/ 7144 h 314325"/>
                <a:gd name="connsiteX3" fmla="*/ 7144 w 1771650"/>
                <a:gd name="connsiteY3" fmla="*/ 276701 h 314325"/>
                <a:gd name="connsiteX4" fmla="*/ 1123474 w 1771650"/>
                <a:gd name="connsiteY4" fmla="*/ 313849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1650" h="314325">
                  <a:moveTo>
                    <a:pt x="1771174" y="67151"/>
                  </a:moveTo>
                  <a:lnTo>
                    <a:pt x="1092041" y="21431"/>
                  </a:lnTo>
                  <a:lnTo>
                    <a:pt x="865346" y="7144"/>
                  </a:lnTo>
                  <a:lnTo>
                    <a:pt x="7144" y="276701"/>
                  </a:lnTo>
                  <a:lnTo>
                    <a:pt x="1123474" y="313849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40A383AE-84CD-47AC-88A4-E32CA4DB57AC}"/>
                </a:ext>
              </a:extLst>
            </p:cNvPr>
            <p:cNvSpPr/>
            <p:nvPr/>
          </p:nvSpPr>
          <p:spPr>
            <a:xfrm rot="454160">
              <a:off x="7642457" y="2044116"/>
              <a:ext cx="1134772" cy="274237"/>
            </a:xfrm>
            <a:custGeom>
              <a:avLst/>
              <a:gdLst>
                <a:gd name="connsiteX0" fmla="*/ 56674 w 1143000"/>
                <a:gd name="connsiteY0" fmla="*/ 213836 h 276225"/>
                <a:gd name="connsiteX1" fmla="*/ 1135856 w 1143000"/>
                <a:gd name="connsiteY1" fmla="*/ 277654 h 276225"/>
                <a:gd name="connsiteX2" fmla="*/ 1123474 w 1143000"/>
                <a:gd name="connsiteY2" fmla="*/ 44291 h 276225"/>
                <a:gd name="connsiteX3" fmla="*/ 7144 w 1143000"/>
                <a:gd name="connsiteY3" fmla="*/ 7144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3000" h="276225">
                  <a:moveTo>
                    <a:pt x="56674" y="213836"/>
                  </a:moveTo>
                  <a:lnTo>
                    <a:pt x="1135856" y="277654"/>
                  </a:lnTo>
                  <a:lnTo>
                    <a:pt x="1123474" y="44291"/>
                  </a:lnTo>
                  <a:lnTo>
                    <a:pt x="7144" y="714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52E5155-691C-4F53-9F7E-C328AD0B847C}"/>
              </a:ext>
            </a:extLst>
          </p:cNvPr>
          <p:cNvGrpSpPr/>
          <p:nvPr/>
        </p:nvGrpSpPr>
        <p:grpSpPr>
          <a:xfrm>
            <a:off x="4896301" y="4724420"/>
            <a:ext cx="1251705" cy="1486460"/>
            <a:chOff x="3790950" y="1741170"/>
            <a:chExt cx="2447925" cy="2907029"/>
          </a:xfrm>
          <a:solidFill>
            <a:schemeClr val="accent3"/>
          </a:solidFill>
        </p:grpSpPr>
        <p:grpSp>
          <p:nvGrpSpPr>
            <p:cNvPr id="105" name="Graphic 3">
              <a:extLst>
                <a:ext uri="{FF2B5EF4-FFF2-40B4-BE49-F238E27FC236}">
                  <a16:creationId xmlns:a16="http://schemas.microsoft.com/office/drawing/2014/main" id="{ECF671C4-1AA6-418E-9443-E9B8284CEDC3}"/>
                </a:ext>
              </a:extLst>
            </p:cNvPr>
            <p:cNvGrpSpPr/>
            <p:nvPr/>
          </p:nvGrpSpPr>
          <p:grpSpPr>
            <a:xfrm>
              <a:off x="4295774" y="1741170"/>
              <a:ext cx="1457326" cy="1156846"/>
              <a:chOff x="5172075" y="2695575"/>
              <a:chExt cx="1847850" cy="1466850"/>
            </a:xfrm>
            <a:grpFill/>
          </p:grpSpPr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13444B86-FAC2-40DE-85F3-26F8353ABD04}"/>
                  </a:ext>
                </a:extLst>
              </p:cNvPr>
              <p:cNvSpPr/>
              <p:nvPr/>
            </p:nvSpPr>
            <p:spPr>
              <a:xfrm>
                <a:off x="6072664" y="3246076"/>
                <a:ext cx="952500" cy="819150"/>
              </a:xfrm>
              <a:custGeom>
                <a:avLst/>
                <a:gdLst>
                  <a:gd name="connsiteX0" fmla="*/ 20479 w 952500"/>
                  <a:gd name="connsiteY0" fmla="*/ 778237 h 819150"/>
                  <a:gd name="connsiteX1" fmla="*/ 30004 w 952500"/>
                  <a:gd name="connsiteY1" fmla="*/ 753472 h 819150"/>
                  <a:gd name="connsiteX2" fmla="*/ 58579 w 952500"/>
                  <a:gd name="connsiteY2" fmla="*/ 683939 h 819150"/>
                  <a:gd name="connsiteX3" fmla="*/ 107156 w 952500"/>
                  <a:gd name="connsiteY3" fmla="*/ 578212 h 819150"/>
                  <a:gd name="connsiteX4" fmla="*/ 139541 w 952500"/>
                  <a:gd name="connsiteY4" fmla="*/ 513442 h 819150"/>
                  <a:gd name="connsiteX5" fmla="*/ 177641 w 952500"/>
                  <a:gd name="connsiteY5" fmla="*/ 442957 h 819150"/>
                  <a:gd name="connsiteX6" fmla="*/ 274796 w 952500"/>
                  <a:gd name="connsiteY6" fmla="*/ 289604 h 819150"/>
                  <a:gd name="connsiteX7" fmla="*/ 410051 w 952500"/>
                  <a:gd name="connsiteY7" fmla="*/ 131489 h 819150"/>
                  <a:gd name="connsiteX8" fmla="*/ 502444 w 952500"/>
                  <a:gd name="connsiteY8" fmla="*/ 59099 h 819150"/>
                  <a:gd name="connsiteX9" fmla="*/ 559594 w 952500"/>
                  <a:gd name="connsiteY9" fmla="*/ 29572 h 819150"/>
                  <a:gd name="connsiteX10" fmla="*/ 626269 w 952500"/>
                  <a:gd name="connsiteY10" fmla="*/ 10522 h 819150"/>
                  <a:gd name="connsiteX11" fmla="*/ 700564 w 952500"/>
                  <a:gd name="connsiteY11" fmla="*/ 9569 h 819150"/>
                  <a:gd name="connsiteX12" fmla="*/ 772954 w 952500"/>
                  <a:gd name="connsiteY12" fmla="*/ 32429 h 819150"/>
                  <a:gd name="connsiteX13" fmla="*/ 832961 w 952500"/>
                  <a:gd name="connsiteY13" fmla="*/ 72434 h 819150"/>
                  <a:gd name="connsiteX14" fmla="*/ 845344 w 952500"/>
                  <a:gd name="connsiteY14" fmla="*/ 83864 h 819150"/>
                  <a:gd name="connsiteX15" fmla="*/ 852011 w 952500"/>
                  <a:gd name="connsiteY15" fmla="*/ 89579 h 819150"/>
                  <a:gd name="connsiteX16" fmla="*/ 854869 w 952500"/>
                  <a:gd name="connsiteY16" fmla="*/ 92437 h 819150"/>
                  <a:gd name="connsiteX17" fmla="*/ 855821 w 952500"/>
                  <a:gd name="connsiteY17" fmla="*/ 93389 h 819150"/>
                  <a:gd name="connsiteX18" fmla="*/ 857726 w 952500"/>
                  <a:gd name="connsiteY18" fmla="*/ 96247 h 819150"/>
                  <a:gd name="connsiteX19" fmla="*/ 867251 w 952500"/>
                  <a:gd name="connsiteY19" fmla="*/ 105772 h 819150"/>
                  <a:gd name="connsiteX20" fmla="*/ 878681 w 952500"/>
                  <a:gd name="connsiteY20" fmla="*/ 119107 h 819150"/>
                  <a:gd name="connsiteX21" fmla="*/ 899636 w 952500"/>
                  <a:gd name="connsiteY21" fmla="*/ 146729 h 819150"/>
                  <a:gd name="connsiteX22" fmla="*/ 917734 w 952500"/>
                  <a:gd name="connsiteY22" fmla="*/ 177209 h 819150"/>
                  <a:gd name="connsiteX23" fmla="*/ 943451 w 952500"/>
                  <a:gd name="connsiteY23" fmla="*/ 245789 h 819150"/>
                  <a:gd name="connsiteX24" fmla="*/ 947261 w 952500"/>
                  <a:gd name="connsiteY24" fmla="*/ 321989 h 819150"/>
                  <a:gd name="connsiteX25" fmla="*/ 929164 w 952500"/>
                  <a:gd name="connsiteY25" fmla="*/ 392474 h 819150"/>
                  <a:gd name="connsiteX26" fmla="*/ 856774 w 952500"/>
                  <a:gd name="connsiteY26" fmla="*/ 500107 h 819150"/>
                  <a:gd name="connsiteX27" fmla="*/ 769144 w 952500"/>
                  <a:gd name="connsiteY27" fmla="*/ 576307 h 819150"/>
                  <a:gd name="connsiteX28" fmla="*/ 678656 w 952500"/>
                  <a:gd name="connsiteY28" fmla="*/ 634409 h 819150"/>
                  <a:gd name="connsiteX29" fmla="*/ 589121 w 952500"/>
                  <a:gd name="connsiteY29" fmla="*/ 681082 h 819150"/>
                  <a:gd name="connsiteX30" fmla="*/ 419576 w 952500"/>
                  <a:gd name="connsiteY30" fmla="*/ 748709 h 819150"/>
                  <a:gd name="connsiteX31" fmla="*/ 271939 w 952500"/>
                  <a:gd name="connsiteY31" fmla="*/ 790619 h 819150"/>
                  <a:gd name="connsiteX32" fmla="*/ 155734 w 952500"/>
                  <a:gd name="connsiteY32" fmla="*/ 813479 h 819150"/>
                  <a:gd name="connsiteX33" fmla="*/ 78581 w 952500"/>
                  <a:gd name="connsiteY33" fmla="*/ 821099 h 819150"/>
                  <a:gd name="connsiteX34" fmla="*/ 57626 w 952500"/>
                  <a:gd name="connsiteY34" fmla="*/ 821099 h 819150"/>
                  <a:gd name="connsiteX35" fmla="*/ 7144 w 952500"/>
                  <a:gd name="connsiteY35" fmla="*/ 820147 h 819150"/>
                  <a:gd name="connsiteX36" fmla="*/ 20479 w 952500"/>
                  <a:gd name="connsiteY36" fmla="*/ 778237 h 819150"/>
                  <a:gd name="connsiteX37" fmla="*/ 109061 w 952500"/>
                  <a:gd name="connsiteY37" fmla="*/ 745852 h 819150"/>
                  <a:gd name="connsiteX38" fmla="*/ 138589 w 952500"/>
                  <a:gd name="connsiteY38" fmla="*/ 738232 h 819150"/>
                  <a:gd name="connsiteX39" fmla="*/ 245269 w 952500"/>
                  <a:gd name="connsiteY39" fmla="*/ 703942 h 819150"/>
                  <a:gd name="connsiteX40" fmla="*/ 380524 w 952500"/>
                  <a:gd name="connsiteY40" fmla="*/ 649649 h 819150"/>
                  <a:gd name="connsiteX41" fmla="*/ 533876 w 952500"/>
                  <a:gd name="connsiteY41" fmla="*/ 574402 h 819150"/>
                  <a:gd name="connsiteX42" fmla="*/ 689134 w 952500"/>
                  <a:gd name="connsiteY42" fmla="*/ 473437 h 819150"/>
                  <a:gd name="connsiteX43" fmla="*/ 755809 w 952500"/>
                  <a:gd name="connsiteY43" fmla="*/ 410572 h 819150"/>
                  <a:gd name="connsiteX44" fmla="*/ 799624 w 952500"/>
                  <a:gd name="connsiteY44" fmla="*/ 341039 h 819150"/>
                  <a:gd name="connsiteX45" fmla="*/ 805339 w 952500"/>
                  <a:gd name="connsiteY45" fmla="*/ 275317 h 819150"/>
                  <a:gd name="connsiteX46" fmla="*/ 792956 w 952500"/>
                  <a:gd name="connsiteY46" fmla="*/ 242932 h 819150"/>
                  <a:gd name="connsiteX47" fmla="*/ 782479 w 952500"/>
                  <a:gd name="connsiteY47" fmla="*/ 225787 h 819150"/>
                  <a:gd name="connsiteX48" fmla="*/ 770096 w 952500"/>
                  <a:gd name="connsiteY48" fmla="*/ 209594 h 819150"/>
                  <a:gd name="connsiteX49" fmla="*/ 763429 w 952500"/>
                  <a:gd name="connsiteY49" fmla="*/ 201974 h 819150"/>
                  <a:gd name="connsiteX50" fmla="*/ 753904 w 952500"/>
                  <a:gd name="connsiteY50" fmla="*/ 192449 h 819150"/>
                  <a:gd name="connsiteX51" fmla="*/ 739616 w 952500"/>
                  <a:gd name="connsiteY51" fmla="*/ 178162 h 819150"/>
                  <a:gd name="connsiteX52" fmla="*/ 709136 w 952500"/>
                  <a:gd name="connsiteY52" fmla="*/ 157207 h 819150"/>
                  <a:gd name="connsiteX53" fmla="*/ 678656 w 952500"/>
                  <a:gd name="connsiteY53" fmla="*/ 147682 h 819150"/>
                  <a:gd name="connsiteX54" fmla="*/ 645319 w 952500"/>
                  <a:gd name="connsiteY54" fmla="*/ 147682 h 819150"/>
                  <a:gd name="connsiteX55" fmla="*/ 609124 w 952500"/>
                  <a:gd name="connsiteY55" fmla="*/ 157207 h 819150"/>
                  <a:gd name="connsiteX56" fmla="*/ 571024 w 952500"/>
                  <a:gd name="connsiteY56" fmla="*/ 175304 h 819150"/>
                  <a:gd name="connsiteX57" fmla="*/ 497681 w 952500"/>
                  <a:gd name="connsiteY57" fmla="*/ 228644 h 819150"/>
                  <a:gd name="connsiteX58" fmla="*/ 370046 w 952500"/>
                  <a:gd name="connsiteY58" fmla="*/ 362947 h 819150"/>
                  <a:gd name="connsiteX59" fmla="*/ 267176 w 952500"/>
                  <a:gd name="connsiteY59" fmla="*/ 500107 h 819150"/>
                  <a:gd name="connsiteX60" fmla="*/ 185261 w 952500"/>
                  <a:gd name="connsiteY60" fmla="*/ 622027 h 819150"/>
                  <a:gd name="connsiteX61" fmla="*/ 125254 w 952500"/>
                  <a:gd name="connsiteY61" fmla="*/ 718229 h 819150"/>
                  <a:gd name="connsiteX62" fmla="*/ 109061 w 952500"/>
                  <a:gd name="connsiteY62" fmla="*/ 745852 h 81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</a:cxnLst>
                <a:rect l="l" t="t" r="r" b="b"/>
                <a:pathLst>
                  <a:path w="952500" h="819150">
                    <a:moveTo>
                      <a:pt x="20479" y="778237"/>
                    </a:moveTo>
                    <a:cubicBezTo>
                      <a:pt x="20479" y="778237"/>
                      <a:pt x="23336" y="769664"/>
                      <a:pt x="30004" y="753472"/>
                    </a:cubicBezTo>
                    <a:cubicBezTo>
                      <a:pt x="36671" y="737279"/>
                      <a:pt x="45244" y="713467"/>
                      <a:pt x="58579" y="683939"/>
                    </a:cubicBezTo>
                    <a:cubicBezTo>
                      <a:pt x="70961" y="654412"/>
                      <a:pt x="87154" y="618217"/>
                      <a:pt x="107156" y="578212"/>
                    </a:cubicBezTo>
                    <a:cubicBezTo>
                      <a:pt x="116681" y="558209"/>
                      <a:pt x="128111" y="536302"/>
                      <a:pt x="139541" y="513442"/>
                    </a:cubicBezTo>
                    <a:cubicBezTo>
                      <a:pt x="150971" y="490582"/>
                      <a:pt x="164306" y="467722"/>
                      <a:pt x="177641" y="442957"/>
                    </a:cubicBezTo>
                    <a:cubicBezTo>
                      <a:pt x="205264" y="394379"/>
                      <a:pt x="237649" y="342944"/>
                      <a:pt x="274796" y="289604"/>
                    </a:cubicBezTo>
                    <a:cubicBezTo>
                      <a:pt x="312896" y="237217"/>
                      <a:pt x="355759" y="182924"/>
                      <a:pt x="410051" y="131489"/>
                    </a:cubicBezTo>
                    <a:cubicBezTo>
                      <a:pt x="436721" y="105772"/>
                      <a:pt x="467201" y="81007"/>
                      <a:pt x="502444" y="59099"/>
                    </a:cubicBezTo>
                    <a:cubicBezTo>
                      <a:pt x="519589" y="48622"/>
                      <a:pt x="538639" y="38144"/>
                      <a:pt x="559594" y="29572"/>
                    </a:cubicBezTo>
                    <a:cubicBezTo>
                      <a:pt x="580549" y="20999"/>
                      <a:pt x="602456" y="14332"/>
                      <a:pt x="626269" y="10522"/>
                    </a:cubicBezTo>
                    <a:cubicBezTo>
                      <a:pt x="650081" y="6712"/>
                      <a:pt x="675799" y="5759"/>
                      <a:pt x="700564" y="9569"/>
                    </a:cubicBezTo>
                    <a:cubicBezTo>
                      <a:pt x="725329" y="13379"/>
                      <a:pt x="750094" y="20999"/>
                      <a:pt x="772954" y="32429"/>
                    </a:cubicBezTo>
                    <a:cubicBezTo>
                      <a:pt x="794861" y="43859"/>
                      <a:pt x="814864" y="57194"/>
                      <a:pt x="832961" y="72434"/>
                    </a:cubicBezTo>
                    <a:cubicBezTo>
                      <a:pt x="837724" y="76244"/>
                      <a:pt x="841534" y="80054"/>
                      <a:pt x="845344" y="83864"/>
                    </a:cubicBezTo>
                    <a:lnTo>
                      <a:pt x="852011" y="89579"/>
                    </a:lnTo>
                    <a:lnTo>
                      <a:pt x="854869" y="92437"/>
                    </a:lnTo>
                    <a:lnTo>
                      <a:pt x="855821" y="93389"/>
                    </a:lnTo>
                    <a:lnTo>
                      <a:pt x="857726" y="96247"/>
                    </a:lnTo>
                    <a:lnTo>
                      <a:pt x="867251" y="105772"/>
                    </a:lnTo>
                    <a:cubicBezTo>
                      <a:pt x="870109" y="109582"/>
                      <a:pt x="874871" y="114344"/>
                      <a:pt x="878681" y="119107"/>
                    </a:cubicBezTo>
                    <a:cubicBezTo>
                      <a:pt x="886301" y="128632"/>
                      <a:pt x="892969" y="137204"/>
                      <a:pt x="899636" y="146729"/>
                    </a:cubicBezTo>
                    <a:cubicBezTo>
                      <a:pt x="905351" y="156254"/>
                      <a:pt x="912019" y="165779"/>
                      <a:pt x="917734" y="177209"/>
                    </a:cubicBezTo>
                    <a:cubicBezTo>
                      <a:pt x="929164" y="198164"/>
                      <a:pt x="937736" y="221024"/>
                      <a:pt x="943451" y="245789"/>
                    </a:cubicBezTo>
                    <a:cubicBezTo>
                      <a:pt x="948214" y="270554"/>
                      <a:pt x="950119" y="296272"/>
                      <a:pt x="947261" y="321989"/>
                    </a:cubicBezTo>
                    <a:cubicBezTo>
                      <a:pt x="944404" y="346754"/>
                      <a:pt x="937736" y="371519"/>
                      <a:pt x="929164" y="392474"/>
                    </a:cubicBezTo>
                    <a:cubicBezTo>
                      <a:pt x="911066" y="436289"/>
                      <a:pt x="884396" y="470579"/>
                      <a:pt x="856774" y="500107"/>
                    </a:cubicBezTo>
                    <a:cubicBezTo>
                      <a:pt x="829151" y="529634"/>
                      <a:pt x="799624" y="554399"/>
                      <a:pt x="769144" y="576307"/>
                    </a:cubicBezTo>
                    <a:cubicBezTo>
                      <a:pt x="739616" y="598214"/>
                      <a:pt x="709136" y="617264"/>
                      <a:pt x="678656" y="634409"/>
                    </a:cubicBezTo>
                    <a:cubicBezTo>
                      <a:pt x="648176" y="651554"/>
                      <a:pt x="618649" y="666794"/>
                      <a:pt x="589121" y="681082"/>
                    </a:cubicBezTo>
                    <a:cubicBezTo>
                      <a:pt x="530066" y="708704"/>
                      <a:pt x="472916" y="730612"/>
                      <a:pt x="419576" y="748709"/>
                    </a:cubicBezTo>
                    <a:cubicBezTo>
                      <a:pt x="366236" y="766807"/>
                      <a:pt x="316706" y="780142"/>
                      <a:pt x="271939" y="790619"/>
                    </a:cubicBezTo>
                    <a:cubicBezTo>
                      <a:pt x="228124" y="801097"/>
                      <a:pt x="188119" y="807764"/>
                      <a:pt x="155734" y="813479"/>
                    </a:cubicBezTo>
                    <a:cubicBezTo>
                      <a:pt x="123349" y="818242"/>
                      <a:pt x="96679" y="820147"/>
                      <a:pt x="78581" y="821099"/>
                    </a:cubicBezTo>
                    <a:cubicBezTo>
                      <a:pt x="69056" y="821099"/>
                      <a:pt x="62389" y="821099"/>
                      <a:pt x="57626" y="821099"/>
                    </a:cubicBezTo>
                    <a:lnTo>
                      <a:pt x="7144" y="820147"/>
                    </a:lnTo>
                    <a:lnTo>
                      <a:pt x="20479" y="778237"/>
                    </a:lnTo>
                    <a:close/>
                    <a:moveTo>
                      <a:pt x="109061" y="745852"/>
                    </a:moveTo>
                    <a:cubicBezTo>
                      <a:pt x="117634" y="743947"/>
                      <a:pt x="128111" y="741089"/>
                      <a:pt x="138589" y="738232"/>
                    </a:cubicBezTo>
                    <a:cubicBezTo>
                      <a:pt x="168116" y="729659"/>
                      <a:pt x="204311" y="718229"/>
                      <a:pt x="245269" y="703942"/>
                    </a:cubicBezTo>
                    <a:cubicBezTo>
                      <a:pt x="286226" y="689654"/>
                      <a:pt x="331946" y="671557"/>
                      <a:pt x="380524" y="649649"/>
                    </a:cubicBezTo>
                    <a:cubicBezTo>
                      <a:pt x="429101" y="628694"/>
                      <a:pt x="481489" y="603929"/>
                      <a:pt x="533876" y="574402"/>
                    </a:cubicBezTo>
                    <a:cubicBezTo>
                      <a:pt x="586264" y="545827"/>
                      <a:pt x="639604" y="512489"/>
                      <a:pt x="689134" y="473437"/>
                    </a:cubicBezTo>
                    <a:cubicBezTo>
                      <a:pt x="712946" y="453434"/>
                      <a:pt x="736759" y="432479"/>
                      <a:pt x="755809" y="410572"/>
                    </a:cubicBezTo>
                    <a:cubicBezTo>
                      <a:pt x="775811" y="388664"/>
                      <a:pt x="791051" y="363899"/>
                      <a:pt x="799624" y="341039"/>
                    </a:cubicBezTo>
                    <a:cubicBezTo>
                      <a:pt x="808196" y="318179"/>
                      <a:pt x="810101" y="297224"/>
                      <a:pt x="805339" y="275317"/>
                    </a:cubicBezTo>
                    <a:cubicBezTo>
                      <a:pt x="803434" y="264839"/>
                      <a:pt x="798671" y="253409"/>
                      <a:pt x="792956" y="242932"/>
                    </a:cubicBezTo>
                    <a:cubicBezTo>
                      <a:pt x="790099" y="237217"/>
                      <a:pt x="786289" y="231502"/>
                      <a:pt x="782479" y="225787"/>
                    </a:cubicBezTo>
                    <a:cubicBezTo>
                      <a:pt x="778669" y="220072"/>
                      <a:pt x="773906" y="214357"/>
                      <a:pt x="770096" y="209594"/>
                    </a:cubicBezTo>
                    <a:cubicBezTo>
                      <a:pt x="768191" y="206737"/>
                      <a:pt x="766286" y="204832"/>
                      <a:pt x="763429" y="201974"/>
                    </a:cubicBezTo>
                    <a:lnTo>
                      <a:pt x="753904" y="192449"/>
                    </a:lnTo>
                    <a:cubicBezTo>
                      <a:pt x="750094" y="187687"/>
                      <a:pt x="744379" y="182924"/>
                      <a:pt x="739616" y="178162"/>
                    </a:cubicBezTo>
                    <a:cubicBezTo>
                      <a:pt x="729139" y="169589"/>
                      <a:pt x="719614" y="162922"/>
                      <a:pt x="709136" y="157207"/>
                    </a:cubicBezTo>
                    <a:cubicBezTo>
                      <a:pt x="698659" y="152444"/>
                      <a:pt x="689134" y="148634"/>
                      <a:pt x="678656" y="147682"/>
                    </a:cubicBezTo>
                    <a:cubicBezTo>
                      <a:pt x="668179" y="145777"/>
                      <a:pt x="657701" y="145777"/>
                      <a:pt x="645319" y="147682"/>
                    </a:cubicBezTo>
                    <a:cubicBezTo>
                      <a:pt x="633889" y="149587"/>
                      <a:pt x="621506" y="152444"/>
                      <a:pt x="609124" y="157207"/>
                    </a:cubicBezTo>
                    <a:cubicBezTo>
                      <a:pt x="596741" y="161969"/>
                      <a:pt x="584359" y="168637"/>
                      <a:pt x="571024" y="175304"/>
                    </a:cubicBezTo>
                    <a:cubicBezTo>
                      <a:pt x="545306" y="189592"/>
                      <a:pt x="521494" y="208642"/>
                      <a:pt x="497681" y="228644"/>
                    </a:cubicBezTo>
                    <a:cubicBezTo>
                      <a:pt x="451009" y="269602"/>
                      <a:pt x="408146" y="316274"/>
                      <a:pt x="370046" y="362947"/>
                    </a:cubicBezTo>
                    <a:cubicBezTo>
                      <a:pt x="331946" y="409619"/>
                      <a:pt x="297656" y="456292"/>
                      <a:pt x="267176" y="500107"/>
                    </a:cubicBezTo>
                    <a:cubicBezTo>
                      <a:pt x="236696" y="543922"/>
                      <a:pt x="209074" y="584879"/>
                      <a:pt x="185261" y="622027"/>
                    </a:cubicBezTo>
                    <a:cubicBezTo>
                      <a:pt x="161449" y="659174"/>
                      <a:pt x="141446" y="691559"/>
                      <a:pt x="125254" y="718229"/>
                    </a:cubicBezTo>
                    <a:cubicBezTo>
                      <a:pt x="120491" y="728707"/>
                      <a:pt x="114776" y="737279"/>
                      <a:pt x="109061" y="74585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08CE33E0-646B-4026-B8CC-AA4F9FA68EE5}"/>
                  </a:ext>
                </a:extLst>
              </p:cNvPr>
              <p:cNvSpPr/>
              <p:nvPr/>
            </p:nvSpPr>
            <p:spPr>
              <a:xfrm>
                <a:off x="5165276" y="3246076"/>
                <a:ext cx="952500" cy="819150"/>
              </a:xfrm>
              <a:custGeom>
                <a:avLst/>
                <a:gdLst>
                  <a:gd name="connsiteX0" fmla="*/ 844047 w 952500"/>
                  <a:gd name="connsiteY0" fmla="*/ 745852 h 819150"/>
                  <a:gd name="connsiteX1" fmla="*/ 826902 w 952500"/>
                  <a:gd name="connsiteY1" fmla="*/ 718229 h 819150"/>
                  <a:gd name="connsiteX2" fmla="*/ 766894 w 952500"/>
                  <a:gd name="connsiteY2" fmla="*/ 622027 h 819150"/>
                  <a:gd name="connsiteX3" fmla="*/ 684979 w 952500"/>
                  <a:gd name="connsiteY3" fmla="*/ 500107 h 819150"/>
                  <a:gd name="connsiteX4" fmla="*/ 582109 w 952500"/>
                  <a:gd name="connsiteY4" fmla="*/ 362947 h 819150"/>
                  <a:gd name="connsiteX5" fmla="*/ 454474 w 952500"/>
                  <a:gd name="connsiteY5" fmla="*/ 228644 h 819150"/>
                  <a:gd name="connsiteX6" fmla="*/ 381132 w 952500"/>
                  <a:gd name="connsiteY6" fmla="*/ 175304 h 819150"/>
                  <a:gd name="connsiteX7" fmla="*/ 343032 w 952500"/>
                  <a:gd name="connsiteY7" fmla="*/ 157207 h 819150"/>
                  <a:gd name="connsiteX8" fmla="*/ 306837 w 952500"/>
                  <a:gd name="connsiteY8" fmla="*/ 147682 h 819150"/>
                  <a:gd name="connsiteX9" fmla="*/ 273499 w 952500"/>
                  <a:gd name="connsiteY9" fmla="*/ 147682 h 819150"/>
                  <a:gd name="connsiteX10" fmla="*/ 243019 w 952500"/>
                  <a:gd name="connsiteY10" fmla="*/ 157207 h 819150"/>
                  <a:gd name="connsiteX11" fmla="*/ 212539 w 952500"/>
                  <a:gd name="connsiteY11" fmla="*/ 178162 h 819150"/>
                  <a:gd name="connsiteX12" fmla="*/ 198252 w 952500"/>
                  <a:gd name="connsiteY12" fmla="*/ 192449 h 819150"/>
                  <a:gd name="connsiteX13" fmla="*/ 188727 w 952500"/>
                  <a:gd name="connsiteY13" fmla="*/ 201974 h 819150"/>
                  <a:gd name="connsiteX14" fmla="*/ 182059 w 952500"/>
                  <a:gd name="connsiteY14" fmla="*/ 209594 h 819150"/>
                  <a:gd name="connsiteX15" fmla="*/ 169677 w 952500"/>
                  <a:gd name="connsiteY15" fmla="*/ 225787 h 819150"/>
                  <a:gd name="connsiteX16" fmla="*/ 159199 w 952500"/>
                  <a:gd name="connsiteY16" fmla="*/ 242932 h 819150"/>
                  <a:gd name="connsiteX17" fmla="*/ 146817 w 952500"/>
                  <a:gd name="connsiteY17" fmla="*/ 275317 h 819150"/>
                  <a:gd name="connsiteX18" fmla="*/ 152532 w 952500"/>
                  <a:gd name="connsiteY18" fmla="*/ 341039 h 819150"/>
                  <a:gd name="connsiteX19" fmla="*/ 196347 w 952500"/>
                  <a:gd name="connsiteY19" fmla="*/ 410572 h 819150"/>
                  <a:gd name="connsiteX20" fmla="*/ 263022 w 952500"/>
                  <a:gd name="connsiteY20" fmla="*/ 473437 h 819150"/>
                  <a:gd name="connsiteX21" fmla="*/ 418279 w 952500"/>
                  <a:gd name="connsiteY21" fmla="*/ 574402 h 819150"/>
                  <a:gd name="connsiteX22" fmla="*/ 571632 w 952500"/>
                  <a:gd name="connsiteY22" fmla="*/ 649649 h 819150"/>
                  <a:gd name="connsiteX23" fmla="*/ 706887 w 952500"/>
                  <a:gd name="connsiteY23" fmla="*/ 703942 h 819150"/>
                  <a:gd name="connsiteX24" fmla="*/ 813567 w 952500"/>
                  <a:gd name="connsiteY24" fmla="*/ 738232 h 819150"/>
                  <a:gd name="connsiteX25" fmla="*/ 844047 w 952500"/>
                  <a:gd name="connsiteY25" fmla="*/ 745852 h 819150"/>
                  <a:gd name="connsiteX26" fmla="*/ 904054 w 952500"/>
                  <a:gd name="connsiteY26" fmla="*/ 820147 h 819150"/>
                  <a:gd name="connsiteX27" fmla="*/ 896434 w 952500"/>
                  <a:gd name="connsiteY27" fmla="*/ 820147 h 819150"/>
                  <a:gd name="connsiteX28" fmla="*/ 875479 w 952500"/>
                  <a:gd name="connsiteY28" fmla="*/ 820147 h 819150"/>
                  <a:gd name="connsiteX29" fmla="*/ 798327 w 952500"/>
                  <a:gd name="connsiteY29" fmla="*/ 812527 h 819150"/>
                  <a:gd name="connsiteX30" fmla="*/ 682122 w 952500"/>
                  <a:gd name="connsiteY30" fmla="*/ 789667 h 819150"/>
                  <a:gd name="connsiteX31" fmla="*/ 534484 w 952500"/>
                  <a:gd name="connsiteY31" fmla="*/ 747757 h 819150"/>
                  <a:gd name="connsiteX32" fmla="*/ 364939 w 952500"/>
                  <a:gd name="connsiteY32" fmla="*/ 680129 h 819150"/>
                  <a:gd name="connsiteX33" fmla="*/ 275404 w 952500"/>
                  <a:gd name="connsiteY33" fmla="*/ 633457 h 819150"/>
                  <a:gd name="connsiteX34" fmla="*/ 184917 w 952500"/>
                  <a:gd name="connsiteY34" fmla="*/ 575354 h 819150"/>
                  <a:gd name="connsiteX35" fmla="*/ 97287 w 952500"/>
                  <a:gd name="connsiteY35" fmla="*/ 499154 h 819150"/>
                  <a:gd name="connsiteX36" fmla="*/ 26802 w 952500"/>
                  <a:gd name="connsiteY36" fmla="*/ 392474 h 819150"/>
                  <a:gd name="connsiteX37" fmla="*/ 8704 w 952500"/>
                  <a:gd name="connsiteY37" fmla="*/ 321989 h 819150"/>
                  <a:gd name="connsiteX38" fmla="*/ 12514 w 952500"/>
                  <a:gd name="connsiteY38" fmla="*/ 245789 h 819150"/>
                  <a:gd name="connsiteX39" fmla="*/ 38232 w 952500"/>
                  <a:gd name="connsiteY39" fmla="*/ 177209 h 819150"/>
                  <a:gd name="connsiteX40" fmla="*/ 56329 w 952500"/>
                  <a:gd name="connsiteY40" fmla="*/ 146729 h 819150"/>
                  <a:gd name="connsiteX41" fmla="*/ 77284 w 952500"/>
                  <a:gd name="connsiteY41" fmla="*/ 119107 h 819150"/>
                  <a:gd name="connsiteX42" fmla="*/ 88714 w 952500"/>
                  <a:gd name="connsiteY42" fmla="*/ 105772 h 819150"/>
                  <a:gd name="connsiteX43" fmla="*/ 98239 w 952500"/>
                  <a:gd name="connsiteY43" fmla="*/ 96247 h 819150"/>
                  <a:gd name="connsiteX44" fmla="*/ 100144 w 952500"/>
                  <a:gd name="connsiteY44" fmla="*/ 93389 h 819150"/>
                  <a:gd name="connsiteX45" fmla="*/ 101097 w 952500"/>
                  <a:gd name="connsiteY45" fmla="*/ 92437 h 819150"/>
                  <a:gd name="connsiteX46" fmla="*/ 103954 w 952500"/>
                  <a:gd name="connsiteY46" fmla="*/ 89579 h 819150"/>
                  <a:gd name="connsiteX47" fmla="*/ 110622 w 952500"/>
                  <a:gd name="connsiteY47" fmla="*/ 83864 h 819150"/>
                  <a:gd name="connsiteX48" fmla="*/ 123004 w 952500"/>
                  <a:gd name="connsiteY48" fmla="*/ 72434 h 819150"/>
                  <a:gd name="connsiteX49" fmla="*/ 183012 w 952500"/>
                  <a:gd name="connsiteY49" fmla="*/ 32429 h 819150"/>
                  <a:gd name="connsiteX50" fmla="*/ 255402 w 952500"/>
                  <a:gd name="connsiteY50" fmla="*/ 9569 h 819150"/>
                  <a:gd name="connsiteX51" fmla="*/ 329697 w 952500"/>
                  <a:gd name="connsiteY51" fmla="*/ 10522 h 819150"/>
                  <a:gd name="connsiteX52" fmla="*/ 396372 w 952500"/>
                  <a:gd name="connsiteY52" fmla="*/ 29572 h 819150"/>
                  <a:gd name="connsiteX53" fmla="*/ 453522 w 952500"/>
                  <a:gd name="connsiteY53" fmla="*/ 59099 h 819150"/>
                  <a:gd name="connsiteX54" fmla="*/ 545914 w 952500"/>
                  <a:gd name="connsiteY54" fmla="*/ 131489 h 819150"/>
                  <a:gd name="connsiteX55" fmla="*/ 681169 w 952500"/>
                  <a:gd name="connsiteY55" fmla="*/ 289604 h 819150"/>
                  <a:gd name="connsiteX56" fmla="*/ 778324 w 952500"/>
                  <a:gd name="connsiteY56" fmla="*/ 442957 h 819150"/>
                  <a:gd name="connsiteX57" fmla="*/ 816424 w 952500"/>
                  <a:gd name="connsiteY57" fmla="*/ 513442 h 819150"/>
                  <a:gd name="connsiteX58" fmla="*/ 848809 w 952500"/>
                  <a:gd name="connsiteY58" fmla="*/ 578212 h 819150"/>
                  <a:gd name="connsiteX59" fmla="*/ 897387 w 952500"/>
                  <a:gd name="connsiteY59" fmla="*/ 683939 h 819150"/>
                  <a:gd name="connsiteX60" fmla="*/ 925962 w 952500"/>
                  <a:gd name="connsiteY60" fmla="*/ 753472 h 819150"/>
                  <a:gd name="connsiteX61" fmla="*/ 949774 w 952500"/>
                  <a:gd name="connsiteY61" fmla="*/ 821099 h 819150"/>
                  <a:gd name="connsiteX62" fmla="*/ 904054 w 952500"/>
                  <a:gd name="connsiteY62" fmla="*/ 820147 h 81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</a:cxnLst>
                <a:rect l="l" t="t" r="r" b="b"/>
                <a:pathLst>
                  <a:path w="952500" h="819150">
                    <a:moveTo>
                      <a:pt x="844047" y="745852"/>
                    </a:moveTo>
                    <a:cubicBezTo>
                      <a:pt x="839284" y="737279"/>
                      <a:pt x="833569" y="727754"/>
                      <a:pt x="826902" y="718229"/>
                    </a:cubicBezTo>
                    <a:cubicBezTo>
                      <a:pt x="810709" y="691559"/>
                      <a:pt x="789754" y="659174"/>
                      <a:pt x="766894" y="622027"/>
                    </a:cubicBezTo>
                    <a:cubicBezTo>
                      <a:pt x="743082" y="584879"/>
                      <a:pt x="715459" y="543922"/>
                      <a:pt x="684979" y="500107"/>
                    </a:cubicBezTo>
                    <a:cubicBezTo>
                      <a:pt x="654499" y="456292"/>
                      <a:pt x="620209" y="409619"/>
                      <a:pt x="582109" y="362947"/>
                    </a:cubicBezTo>
                    <a:cubicBezTo>
                      <a:pt x="544009" y="316274"/>
                      <a:pt x="502099" y="269602"/>
                      <a:pt x="454474" y="228644"/>
                    </a:cubicBezTo>
                    <a:cubicBezTo>
                      <a:pt x="430662" y="208642"/>
                      <a:pt x="406849" y="189592"/>
                      <a:pt x="381132" y="175304"/>
                    </a:cubicBezTo>
                    <a:cubicBezTo>
                      <a:pt x="368749" y="167684"/>
                      <a:pt x="355414" y="161969"/>
                      <a:pt x="343032" y="157207"/>
                    </a:cubicBezTo>
                    <a:cubicBezTo>
                      <a:pt x="330649" y="152444"/>
                      <a:pt x="318267" y="149587"/>
                      <a:pt x="306837" y="147682"/>
                    </a:cubicBezTo>
                    <a:cubicBezTo>
                      <a:pt x="295407" y="145777"/>
                      <a:pt x="283977" y="145777"/>
                      <a:pt x="273499" y="147682"/>
                    </a:cubicBezTo>
                    <a:cubicBezTo>
                      <a:pt x="263022" y="149587"/>
                      <a:pt x="252544" y="152444"/>
                      <a:pt x="243019" y="157207"/>
                    </a:cubicBezTo>
                    <a:cubicBezTo>
                      <a:pt x="232542" y="162922"/>
                      <a:pt x="223017" y="169589"/>
                      <a:pt x="212539" y="178162"/>
                    </a:cubicBezTo>
                    <a:cubicBezTo>
                      <a:pt x="207777" y="182924"/>
                      <a:pt x="202062" y="187687"/>
                      <a:pt x="198252" y="192449"/>
                    </a:cubicBezTo>
                    <a:lnTo>
                      <a:pt x="188727" y="201974"/>
                    </a:lnTo>
                    <a:cubicBezTo>
                      <a:pt x="185869" y="204832"/>
                      <a:pt x="184917" y="206737"/>
                      <a:pt x="182059" y="209594"/>
                    </a:cubicBezTo>
                    <a:cubicBezTo>
                      <a:pt x="178249" y="214357"/>
                      <a:pt x="173487" y="220072"/>
                      <a:pt x="169677" y="225787"/>
                    </a:cubicBezTo>
                    <a:cubicBezTo>
                      <a:pt x="165867" y="231502"/>
                      <a:pt x="162057" y="237217"/>
                      <a:pt x="159199" y="242932"/>
                    </a:cubicBezTo>
                    <a:cubicBezTo>
                      <a:pt x="153484" y="254362"/>
                      <a:pt x="148722" y="264839"/>
                      <a:pt x="146817" y="275317"/>
                    </a:cubicBezTo>
                    <a:cubicBezTo>
                      <a:pt x="142054" y="296272"/>
                      <a:pt x="143959" y="317227"/>
                      <a:pt x="152532" y="341039"/>
                    </a:cubicBezTo>
                    <a:cubicBezTo>
                      <a:pt x="162057" y="363899"/>
                      <a:pt x="177297" y="387712"/>
                      <a:pt x="196347" y="410572"/>
                    </a:cubicBezTo>
                    <a:cubicBezTo>
                      <a:pt x="216349" y="432479"/>
                      <a:pt x="239209" y="454387"/>
                      <a:pt x="263022" y="473437"/>
                    </a:cubicBezTo>
                    <a:cubicBezTo>
                      <a:pt x="311599" y="512489"/>
                      <a:pt x="365892" y="545827"/>
                      <a:pt x="418279" y="574402"/>
                    </a:cubicBezTo>
                    <a:cubicBezTo>
                      <a:pt x="470667" y="602977"/>
                      <a:pt x="523054" y="627742"/>
                      <a:pt x="571632" y="649649"/>
                    </a:cubicBezTo>
                    <a:cubicBezTo>
                      <a:pt x="620209" y="670604"/>
                      <a:pt x="665929" y="688702"/>
                      <a:pt x="706887" y="703942"/>
                    </a:cubicBezTo>
                    <a:cubicBezTo>
                      <a:pt x="747844" y="718229"/>
                      <a:pt x="783087" y="730612"/>
                      <a:pt x="813567" y="738232"/>
                    </a:cubicBezTo>
                    <a:cubicBezTo>
                      <a:pt x="824997" y="742042"/>
                      <a:pt x="835474" y="743947"/>
                      <a:pt x="844047" y="745852"/>
                    </a:cubicBezTo>
                    <a:close/>
                    <a:moveTo>
                      <a:pt x="904054" y="820147"/>
                    </a:moveTo>
                    <a:cubicBezTo>
                      <a:pt x="904054" y="820147"/>
                      <a:pt x="901197" y="820147"/>
                      <a:pt x="896434" y="820147"/>
                    </a:cubicBezTo>
                    <a:cubicBezTo>
                      <a:pt x="891672" y="820147"/>
                      <a:pt x="885004" y="820147"/>
                      <a:pt x="875479" y="820147"/>
                    </a:cubicBezTo>
                    <a:cubicBezTo>
                      <a:pt x="857382" y="819194"/>
                      <a:pt x="830712" y="817289"/>
                      <a:pt x="798327" y="812527"/>
                    </a:cubicBezTo>
                    <a:cubicBezTo>
                      <a:pt x="765942" y="807764"/>
                      <a:pt x="725937" y="801097"/>
                      <a:pt x="682122" y="789667"/>
                    </a:cubicBezTo>
                    <a:cubicBezTo>
                      <a:pt x="637354" y="779189"/>
                      <a:pt x="587824" y="765854"/>
                      <a:pt x="534484" y="747757"/>
                    </a:cubicBezTo>
                    <a:cubicBezTo>
                      <a:pt x="481144" y="729659"/>
                      <a:pt x="423994" y="707752"/>
                      <a:pt x="364939" y="680129"/>
                    </a:cubicBezTo>
                    <a:cubicBezTo>
                      <a:pt x="335412" y="666794"/>
                      <a:pt x="305884" y="650602"/>
                      <a:pt x="275404" y="633457"/>
                    </a:cubicBezTo>
                    <a:cubicBezTo>
                      <a:pt x="244924" y="616312"/>
                      <a:pt x="214444" y="597262"/>
                      <a:pt x="184917" y="575354"/>
                    </a:cubicBezTo>
                    <a:cubicBezTo>
                      <a:pt x="155389" y="553447"/>
                      <a:pt x="124909" y="528682"/>
                      <a:pt x="97287" y="499154"/>
                    </a:cubicBezTo>
                    <a:cubicBezTo>
                      <a:pt x="71569" y="471532"/>
                      <a:pt x="44899" y="436289"/>
                      <a:pt x="26802" y="392474"/>
                    </a:cubicBezTo>
                    <a:cubicBezTo>
                      <a:pt x="18229" y="370567"/>
                      <a:pt x="11562" y="346754"/>
                      <a:pt x="8704" y="321989"/>
                    </a:cubicBezTo>
                    <a:cubicBezTo>
                      <a:pt x="5847" y="297224"/>
                      <a:pt x="6799" y="270554"/>
                      <a:pt x="12514" y="245789"/>
                    </a:cubicBezTo>
                    <a:cubicBezTo>
                      <a:pt x="17277" y="221024"/>
                      <a:pt x="26802" y="198164"/>
                      <a:pt x="38232" y="177209"/>
                    </a:cubicBezTo>
                    <a:cubicBezTo>
                      <a:pt x="43947" y="166732"/>
                      <a:pt x="49662" y="157207"/>
                      <a:pt x="56329" y="146729"/>
                    </a:cubicBezTo>
                    <a:cubicBezTo>
                      <a:pt x="62997" y="137204"/>
                      <a:pt x="68712" y="128632"/>
                      <a:pt x="77284" y="119107"/>
                    </a:cubicBezTo>
                    <a:cubicBezTo>
                      <a:pt x="81094" y="114344"/>
                      <a:pt x="84904" y="109582"/>
                      <a:pt x="88714" y="105772"/>
                    </a:cubicBezTo>
                    <a:lnTo>
                      <a:pt x="98239" y="96247"/>
                    </a:lnTo>
                    <a:lnTo>
                      <a:pt x="100144" y="93389"/>
                    </a:lnTo>
                    <a:lnTo>
                      <a:pt x="101097" y="92437"/>
                    </a:lnTo>
                    <a:lnTo>
                      <a:pt x="103954" y="89579"/>
                    </a:lnTo>
                    <a:lnTo>
                      <a:pt x="110622" y="83864"/>
                    </a:lnTo>
                    <a:cubicBezTo>
                      <a:pt x="114432" y="80054"/>
                      <a:pt x="119194" y="76244"/>
                      <a:pt x="123004" y="72434"/>
                    </a:cubicBezTo>
                    <a:cubicBezTo>
                      <a:pt x="141102" y="57194"/>
                      <a:pt x="160152" y="43859"/>
                      <a:pt x="183012" y="32429"/>
                    </a:cubicBezTo>
                    <a:cubicBezTo>
                      <a:pt x="204919" y="20999"/>
                      <a:pt x="229684" y="13379"/>
                      <a:pt x="255402" y="9569"/>
                    </a:cubicBezTo>
                    <a:cubicBezTo>
                      <a:pt x="280167" y="5759"/>
                      <a:pt x="305884" y="6712"/>
                      <a:pt x="329697" y="10522"/>
                    </a:cubicBezTo>
                    <a:cubicBezTo>
                      <a:pt x="353509" y="14332"/>
                      <a:pt x="375417" y="20999"/>
                      <a:pt x="396372" y="29572"/>
                    </a:cubicBezTo>
                    <a:cubicBezTo>
                      <a:pt x="416374" y="38144"/>
                      <a:pt x="435424" y="47669"/>
                      <a:pt x="453522" y="59099"/>
                    </a:cubicBezTo>
                    <a:cubicBezTo>
                      <a:pt x="487812" y="81007"/>
                      <a:pt x="518292" y="105772"/>
                      <a:pt x="545914" y="131489"/>
                    </a:cubicBezTo>
                    <a:cubicBezTo>
                      <a:pt x="600207" y="182924"/>
                      <a:pt x="643069" y="237217"/>
                      <a:pt x="681169" y="289604"/>
                    </a:cubicBezTo>
                    <a:cubicBezTo>
                      <a:pt x="719269" y="342944"/>
                      <a:pt x="750702" y="394379"/>
                      <a:pt x="778324" y="442957"/>
                    </a:cubicBezTo>
                    <a:cubicBezTo>
                      <a:pt x="791659" y="467722"/>
                      <a:pt x="804994" y="490582"/>
                      <a:pt x="816424" y="513442"/>
                    </a:cubicBezTo>
                    <a:cubicBezTo>
                      <a:pt x="827854" y="536302"/>
                      <a:pt x="839284" y="557257"/>
                      <a:pt x="848809" y="578212"/>
                    </a:cubicBezTo>
                    <a:cubicBezTo>
                      <a:pt x="868812" y="618217"/>
                      <a:pt x="885004" y="654412"/>
                      <a:pt x="897387" y="683939"/>
                    </a:cubicBezTo>
                    <a:cubicBezTo>
                      <a:pt x="910722" y="713467"/>
                      <a:pt x="919294" y="737279"/>
                      <a:pt x="925962" y="753472"/>
                    </a:cubicBezTo>
                    <a:lnTo>
                      <a:pt x="949774" y="821099"/>
                    </a:lnTo>
                    <a:lnTo>
                      <a:pt x="904054" y="82014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4325CBBD-87A0-4250-862A-AD0B6CE95052}"/>
                  </a:ext>
                </a:extLst>
              </p:cNvPr>
              <p:cNvSpPr/>
              <p:nvPr/>
            </p:nvSpPr>
            <p:spPr>
              <a:xfrm>
                <a:off x="6063761" y="2687479"/>
                <a:ext cx="933450" cy="1476375"/>
              </a:xfrm>
              <a:custGeom>
                <a:avLst/>
                <a:gdLst>
                  <a:gd name="connsiteX0" fmla="*/ 16999 w 933450"/>
                  <a:gd name="connsiteY0" fmla="*/ 1477804 h 1476375"/>
                  <a:gd name="connsiteX1" fmla="*/ 30334 w 933450"/>
                  <a:gd name="connsiteY1" fmla="*/ 1027271 h 1476375"/>
                  <a:gd name="connsiteX2" fmla="*/ 177971 w 933450"/>
                  <a:gd name="connsiteY2" fmla="*/ 595789 h 1476375"/>
                  <a:gd name="connsiteX3" fmla="*/ 206546 w 933450"/>
                  <a:gd name="connsiteY3" fmla="*/ 545306 h 1476375"/>
                  <a:gd name="connsiteX4" fmla="*/ 237979 w 933450"/>
                  <a:gd name="connsiteY4" fmla="*/ 496729 h 1476375"/>
                  <a:gd name="connsiteX5" fmla="*/ 272269 w 933450"/>
                  <a:gd name="connsiteY5" fmla="*/ 449104 h 1476375"/>
                  <a:gd name="connsiteX6" fmla="*/ 279889 w 933450"/>
                  <a:gd name="connsiteY6" fmla="*/ 436721 h 1476375"/>
                  <a:gd name="connsiteX7" fmla="*/ 289414 w 933450"/>
                  <a:gd name="connsiteY7" fmla="*/ 425291 h 1476375"/>
                  <a:gd name="connsiteX8" fmla="*/ 307511 w 933450"/>
                  <a:gd name="connsiteY8" fmla="*/ 402431 h 1476375"/>
                  <a:gd name="connsiteX9" fmla="*/ 473246 w 933450"/>
                  <a:gd name="connsiteY9" fmla="*/ 237649 h 1476375"/>
                  <a:gd name="connsiteX10" fmla="*/ 496106 w 933450"/>
                  <a:gd name="connsiteY10" fmla="*/ 218599 h 1476375"/>
                  <a:gd name="connsiteX11" fmla="*/ 519919 w 933450"/>
                  <a:gd name="connsiteY11" fmla="*/ 201454 h 1476375"/>
                  <a:gd name="connsiteX12" fmla="*/ 543731 w 933450"/>
                  <a:gd name="connsiteY12" fmla="*/ 184309 h 1476375"/>
                  <a:gd name="connsiteX13" fmla="*/ 567544 w 933450"/>
                  <a:gd name="connsiteY13" fmla="*/ 167164 h 1476375"/>
                  <a:gd name="connsiteX14" fmla="*/ 617074 w 933450"/>
                  <a:gd name="connsiteY14" fmla="*/ 135731 h 1476375"/>
                  <a:gd name="connsiteX15" fmla="*/ 629456 w 933450"/>
                  <a:gd name="connsiteY15" fmla="*/ 128111 h 1476375"/>
                  <a:gd name="connsiteX16" fmla="*/ 641839 w 933450"/>
                  <a:gd name="connsiteY16" fmla="*/ 120491 h 1476375"/>
                  <a:gd name="connsiteX17" fmla="*/ 667556 w 933450"/>
                  <a:gd name="connsiteY17" fmla="*/ 106204 h 1476375"/>
                  <a:gd name="connsiteX18" fmla="*/ 879011 w 933450"/>
                  <a:gd name="connsiteY18" fmla="*/ 7144 h 1476375"/>
                  <a:gd name="connsiteX19" fmla="*/ 928541 w 933450"/>
                  <a:gd name="connsiteY19" fmla="*/ 150019 h 1476375"/>
                  <a:gd name="connsiteX20" fmla="*/ 731374 w 933450"/>
                  <a:gd name="connsiteY20" fmla="*/ 227171 h 1476375"/>
                  <a:gd name="connsiteX21" fmla="*/ 707561 w 933450"/>
                  <a:gd name="connsiteY21" fmla="*/ 238601 h 1476375"/>
                  <a:gd name="connsiteX22" fmla="*/ 695179 w 933450"/>
                  <a:gd name="connsiteY22" fmla="*/ 244316 h 1476375"/>
                  <a:gd name="connsiteX23" fmla="*/ 683749 w 933450"/>
                  <a:gd name="connsiteY23" fmla="*/ 250984 h 1476375"/>
                  <a:gd name="connsiteX24" fmla="*/ 637076 w 933450"/>
                  <a:gd name="connsiteY24" fmla="*/ 276701 h 1476375"/>
                  <a:gd name="connsiteX25" fmla="*/ 614216 w 933450"/>
                  <a:gd name="connsiteY25" fmla="*/ 290036 h 1476375"/>
                  <a:gd name="connsiteX26" fmla="*/ 592309 w 933450"/>
                  <a:gd name="connsiteY26" fmla="*/ 304324 h 1476375"/>
                  <a:gd name="connsiteX27" fmla="*/ 570401 w 933450"/>
                  <a:gd name="connsiteY27" fmla="*/ 318611 h 1476375"/>
                  <a:gd name="connsiteX28" fmla="*/ 548494 w 933450"/>
                  <a:gd name="connsiteY28" fmla="*/ 333851 h 1476375"/>
                  <a:gd name="connsiteX29" fmla="*/ 388474 w 933450"/>
                  <a:gd name="connsiteY29" fmla="*/ 472916 h 1476375"/>
                  <a:gd name="connsiteX30" fmla="*/ 370376 w 933450"/>
                  <a:gd name="connsiteY30" fmla="*/ 491966 h 1476375"/>
                  <a:gd name="connsiteX31" fmla="*/ 360851 w 933450"/>
                  <a:gd name="connsiteY31" fmla="*/ 501491 h 1476375"/>
                  <a:gd name="connsiteX32" fmla="*/ 352279 w 933450"/>
                  <a:gd name="connsiteY32" fmla="*/ 511969 h 1476375"/>
                  <a:gd name="connsiteX33" fmla="*/ 317989 w 933450"/>
                  <a:gd name="connsiteY33" fmla="*/ 552926 h 1476375"/>
                  <a:gd name="connsiteX34" fmla="*/ 286556 w 933450"/>
                  <a:gd name="connsiteY34" fmla="*/ 595789 h 1476375"/>
                  <a:gd name="connsiteX35" fmla="*/ 257029 w 933450"/>
                  <a:gd name="connsiteY35" fmla="*/ 640556 h 1476375"/>
                  <a:gd name="connsiteX36" fmla="*/ 91294 w 933450"/>
                  <a:gd name="connsiteY36" fmla="*/ 1038701 h 1476375"/>
                  <a:gd name="connsiteX37" fmla="*/ 49384 w 933450"/>
                  <a:gd name="connsiteY37" fmla="*/ 1474946 h 1476375"/>
                  <a:gd name="connsiteX38" fmla="*/ 16999 w 933450"/>
                  <a:gd name="connsiteY38" fmla="*/ 1477804 h 1476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933450" h="1476375">
                    <a:moveTo>
                      <a:pt x="16999" y="1477804"/>
                    </a:moveTo>
                    <a:cubicBezTo>
                      <a:pt x="-146" y="1328261"/>
                      <a:pt x="5569" y="1176814"/>
                      <a:pt x="30334" y="1027271"/>
                    </a:cubicBezTo>
                    <a:cubicBezTo>
                      <a:pt x="56051" y="877729"/>
                      <a:pt x="103676" y="731044"/>
                      <a:pt x="177971" y="595789"/>
                    </a:cubicBezTo>
                    <a:cubicBezTo>
                      <a:pt x="187496" y="578644"/>
                      <a:pt x="197021" y="562451"/>
                      <a:pt x="206546" y="545306"/>
                    </a:cubicBezTo>
                    <a:lnTo>
                      <a:pt x="237979" y="496729"/>
                    </a:lnTo>
                    <a:cubicBezTo>
                      <a:pt x="249409" y="480536"/>
                      <a:pt x="260839" y="465296"/>
                      <a:pt x="272269" y="449104"/>
                    </a:cubicBezTo>
                    <a:lnTo>
                      <a:pt x="279889" y="436721"/>
                    </a:lnTo>
                    <a:lnTo>
                      <a:pt x="289414" y="425291"/>
                    </a:lnTo>
                    <a:lnTo>
                      <a:pt x="307511" y="402431"/>
                    </a:lnTo>
                    <a:cubicBezTo>
                      <a:pt x="357041" y="343376"/>
                      <a:pt x="412286" y="287179"/>
                      <a:pt x="473246" y="237649"/>
                    </a:cubicBezTo>
                    <a:cubicBezTo>
                      <a:pt x="480866" y="231934"/>
                      <a:pt x="488486" y="225266"/>
                      <a:pt x="496106" y="218599"/>
                    </a:cubicBezTo>
                    <a:lnTo>
                      <a:pt x="519919" y="201454"/>
                    </a:lnTo>
                    <a:lnTo>
                      <a:pt x="543731" y="184309"/>
                    </a:lnTo>
                    <a:cubicBezTo>
                      <a:pt x="551351" y="178594"/>
                      <a:pt x="558971" y="172879"/>
                      <a:pt x="567544" y="167164"/>
                    </a:cubicBezTo>
                    <a:lnTo>
                      <a:pt x="617074" y="135731"/>
                    </a:lnTo>
                    <a:lnTo>
                      <a:pt x="629456" y="128111"/>
                    </a:lnTo>
                    <a:cubicBezTo>
                      <a:pt x="633266" y="125254"/>
                      <a:pt x="638029" y="123349"/>
                      <a:pt x="641839" y="120491"/>
                    </a:cubicBezTo>
                    <a:lnTo>
                      <a:pt x="667556" y="106204"/>
                    </a:lnTo>
                    <a:cubicBezTo>
                      <a:pt x="735184" y="67151"/>
                      <a:pt x="806621" y="36671"/>
                      <a:pt x="879011" y="7144"/>
                    </a:cubicBezTo>
                    <a:lnTo>
                      <a:pt x="928541" y="150019"/>
                    </a:lnTo>
                    <a:cubicBezTo>
                      <a:pt x="861866" y="171926"/>
                      <a:pt x="794239" y="195739"/>
                      <a:pt x="731374" y="227171"/>
                    </a:cubicBezTo>
                    <a:lnTo>
                      <a:pt x="707561" y="238601"/>
                    </a:lnTo>
                    <a:cubicBezTo>
                      <a:pt x="703751" y="240506"/>
                      <a:pt x="699941" y="242411"/>
                      <a:pt x="695179" y="244316"/>
                    </a:cubicBezTo>
                    <a:lnTo>
                      <a:pt x="683749" y="250984"/>
                    </a:lnTo>
                    <a:lnTo>
                      <a:pt x="637076" y="276701"/>
                    </a:lnTo>
                    <a:cubicBezTo>
                      <a:pt x="629456" y="280511"/>
                      <a:pt x="621836" y="285274"/>
                      <a:pt x="614216" y="290036"/>
                    </a:cubicBezTo>
                    <a:lnTo>
                      <a:pt x="592309" y="304324"/>
                    </a:lnTo>
                    <a:lnTo>
                      <a:pt x="570401" y="318611"/>
                    </a:lnTo>
                    <a:cubicBezTo>
                      <a:pt x="562781" y="323374"/>
                      <a:pt x="556114" y="329089"/>
                      <a:pt x="548494" y="333851"/>
                    </a:cubicBezTo>
                    <a:cubicBezTo>
                      <a:pt x="490391" y="373856"/>
                      <a:pt x="438004" y="421481"/>
                      <a:pt x="388474" y="472916"/>
                    </a:cubicBezTo>
                    <a:lnTo>
                      <a:pt x="370376" y="491966"/>
                    </a:lnTo>
                    <a:lnTo>
                      <a:pt x="360851" y="501491"/>
                    </a:lnTo>
                    <a:lnTo>
                      <a:pt x="352279" y="511969"/>
                    </a:lnTo>
                    <a:cubicBezTo>
                      <a:pt x="340849" y="525304"/>
                      <a:pt x="329419" y="539591"/>
                      <a:pt x="317989" y="552926"/>
                    </a:cubicBezTo>
                    <a:lnTo>
                      <a:pt x="286556" y="595789"/>
                    </a:lnTo>
                    <a:cubicBezTo>
                      <a:pt x="276079" y="610076"/>
                      <a:pt x="266554" y="625316"/>
                      <a:pt x="257029" y="640556"/>
                    </a:cubicBezTo>
                    <a:cubicBezTo>
                      <a:pt x="179876" y="761524"/>
                      <a:pt x="124631" y="896779"/>
                      <a:pt x="91294" y="1038701"/>
                    </a:cubicBezTo>
                    <a:cubicBezTo>
                      <a:pt x="57956" y="1180624"/>
                      <a:pt x="42716" y="1328261"/>
                      <a:pt x="49384" y="1474946"/>
                    </a:cubicBezTo>
                    <a:lnTo>
                      <a:pt x="16999" y="147780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178DF6E4-184B-450B-864B-EA7AE6E6EC61}"/>
                  </a:ext>
                </a:extLst>
              </p:cNvPr>
              <p:cNvSpPr/>
              <p:nvPr/>
            </p:nvSpPr>
            <p:spPr>
              <a:xfrm>
                <a:off x="5496401" y="2864644"/>
                <a:ext cx="628650" cy="1257300"/>
              </a:xfrm>
              <a:custGeom>
                <a:avLst/>
                <a:gdLst>
                  <a:gd name="connsiteX0" fmla="*/ 576739 w 628650"/>
                  <a:gd name="connsiteY0" fmla="*/ 1249204 h 1257300"/>
                  <a:gd name="connsiteX1" fmla="*/ 556736 w 628650"/>
                  <a:gd name="connsiteY1" fmla="*/ 900589 h 1257300"/>
                  <a:gd name="connsiteX2" fmla="*/ 468154 w 628650"/>
                  <a:gd name="connsiteY2" fmla="*/ 569119 h 1257300"/>
                  <a:gd name="connsiteX3" fmla="*/ 285274 w 628650"/>
                  <a:gd name="connsiteY3" fmla="*/ 296704 h 1257300"/>
                  <a:gd name="connsiteX4" fmla="*/ 155734 w 628650"/>
                  <a:gd name="connsiteY4" fmla="*/ 205264 h 1257300"/>
                  <a:gd name="connsiteX5" fmla="*/ 7144 w 628650"/>
                  <a:gd name="connsiteY5" fmla="*/ 152876 h 1257300"/>
                  <a:gd name="connsiteX6" fmla="*/ 46196 w 628650"/>
                  <a:gd name="connsiteY6" fmla="*/ 7144 h 1257300"/>
                  <a:gd name="connsiteX7" fmla="*/ 223361 w 628650"/>
                  <a:gd name="connsiteY7" fmla="*/ 88106 h 1257300"/>
                  <a:gd name="connsiteX8" fmla="*/ 371951 w 628650"/>
                  <a:gd name="connsiteY8" fmla="*/ 212884 h 1257300"/>
                  <a:gd name="connsiteX9" fmla="*/ 481489 w 628650"/>
                  <a:gd name="connsiteY9" fmla="*/ 368141 h 1257300"/>
                  <a:gd name="connsiteX10" fmla="*/ 553879 w 628650"/>
                  <a:gd name="connsiteY10" fmla="*/ 539591 h 1257300"/>
                  <a:gd name="connsiteX11" fmla="*/ 617696 w 628650"/>
                  <a:gd name="connsiteY11" fmla="*/ 896779 h 1257300"/>
                  <a:gd name="connsiteX12" fmla="*/ 607219 w 628650"/>
                  <a:gd name="connsiteY12" fmla="*/ 1253966 h 1257300"/>
                  <a:gd name="connsiteX13" fmla="*/ 576739 w 628650"/>
                  <a:gd name="connsiteY13" fmla="*/ 1249204 h 1257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8650" h="1257300">
                    <a:moveTo>
                      <a:pt x="576739" y="1249204"/>
                    </a:moveTo>
                    <a:cubicBezTo>
                      <a:pt x="580549" y="1132046"/>
                      <a:pt x="573881" y="1014889"/>
                      <a:pt x="556736" y="900589"/>
                    </a:cubicBezTo>
                    <a:cubicBezTo>
                      <a:pt x="539591" y="786289"/>
                      <a:pt x="511969" y="672941"/>
                      <a:pt x="468154" y="569119"/>
                    </a:cubicBezTo>
                    <a:cubicBezTo>
                      <a:pt x="424339" y="465296"/>
                      <a:pt x="364331" y="369094"/>
                      <a:pt x="285274" y="296704"/>
                    </a:cubicBezTo>
                    <a:cubicBezTo>
                      <a:pt x="246221" y="260509"/>
                      <a:pt x="202406" y="229076"/>
                      <a:pt x="155734" y="205264"/>
                    </a:cubicBezTo>
                    <a:cubicBezTo>
                      <a:pt x="108109" y="181451"/>
                      <a:pt x="58579" y="164306"/>
                      <a:pt x="7144" y="152876"/>
                    </a:cubicBezTo>
                    <a:lnTo>
                      <a:pt x="46196" y="7144"/>
                    </a:lnTo>
                    <a:cubicBezTo>
                      <a:pt x="108109" y="27146"/>
                      <a:pt x="168116" y="53816"/>
                      <a:pt x="223361" y="88106"/>
                    </a:cubicBezTo>
                    <a:cubicBezTo>
                      <a:pt x="278606" y="122396"/>
                      <a:pt x="328136" y="165259"/>
                      <a:pt x="371951" y="212884"/>
                    </a:cubicBezTo>
                    <a:cubicBezTo>
                      <a:pt x="414814" y="260509"/>
                      <a:pt x="451961" y="312896"/>
                      <a:pt x="481489" y="368141"/>
                    </a:cubicBezTo>
                    <a:cubicBezTo>
                      <a:pt x="511016" y="423386"/>
                      <a:pt x="534829" y="480536"/>
                      <a:pt x="553879" y="539591"/>
                    </a:cubicBezTo>
                    <a:cubicBezTo>
                      <a:pt x="591979" y="656749"/>
                      <a:pt x="610076" y="776764"/>
                      <a:pt x="617696" y="896779"/>
                    </a:cubicBezTo>
                    <a:cubicBezTo>
                      <a:pt x="625316" y="1016794"/>
                      <a:pt x="621506" y="1135856"/>
                      <a:pt x="607219" y="1253966"/>
                    </a:cubicBezTo>
                    <a:lnTo>
                      <a:pt x="576739" y="124920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68C5628-B911-4C58-AEAB-793C0C635983}"/>
                </a:ext>
              </a:extLst>
            </p:cNvPr>
            <p:cNvSpPr/>
            <p:nvPr/>
          </p:nvSpPr>
          <p:spPr>
            <a:xfrm>
              <a:off x="3790950" y="2772505"/>
              <a:ext cx="2447925" cy="3993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F8461CFB-E907-444B-B0A8-156B1F2ABBF4}"/>
                </a:ext>
              </a:extLst>
            </p:cNvPr>
            <p:cNvSpPr/>
            <p:nvPr/>
          </p:nvSpPr>
          <p:spPr>
            <a:xfrm>
              <a:off x="3900488" y="3171825"/>
              <a:ext cx="2228849" cy="14763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45658632-820B-4E69-BCC1-379AF2217509}"/>
                </a:ext>
              </a:extLst>
            </p:cNvPr>
            <p:cNvSpPr/>
            <p:nvPr/>
          </p:nvSpPr>
          <p:spPr>
            <a:xfrm>
              <a:off x="3900488" y="3171825"/>
              <a:ext cx="2228849" cy="4571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Cross 112">
            <a:extLst>
              <a:ext uri="{FF2B5EF4-FFF2-40B4-BE49-F238E27FC236}">
                <a16:creationId xmlns:a16="http://schemas.microsoft.com/office/drawing/2014/main" id="{A3DA4552-6DF9-4591-A0A0-0D8B7C6194B4}"/>
              </a:ext>
            </a:extLst>
          </p:cNvPr>
          <p:cNvSpPr/>
          <p:nvPr/>
        </p:nvSpPr>
        <p:spPr>
          <a:xfrm rot="3832409">
            <a:off x="6291791" y="2647906"/>
            <a:ext cx="228607" cy="228607"/>
          </a:xfrm>
          <a:prstGeom prst="plus">
            <a:avLst>
              <a:gd name="adj" fmla="val 4377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886726A3-17EC-4D92-9E89-80BED28F9456}"/>
              </a:ext>
            </a:extLst>
          </p:cNvPr>
          <p:cNvSpPr/>
          <p:nvPr/>
        </p:nvSpPr>
        <p:spPr>
          <a:xfrm rot="14247033">
            <a:off x="6729777" y="3475807"/>
            <a:ext cx="193983" cy="167226"/>
          </a:xfrm>
          <a:prstGeom prst="triangl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6781ACB5-0302-41D9-BF33-DF06E3FD03CE}"/>
              </a:ext>
            </a:extLst>
          </p:cNvPr>
          <p:cNvSpPr/>
          <p:nvPr/>
        </p:nvSpPr>
        <p:spPr>
          <a:xfrm rot="2190120">
            <a:off x="6390329" y="2227589"/>
            <a:ext cx="164840" cy="1648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087C4E81-8EE1-4B9E-A9A5-6D12C9ADEC98}"/>
              </a:ext>
            </a:extLst>
          </p:cNvPr>
          <p:cNvCxnSpPr>
            <a:cxnSpLocks/>
          </p:cNvCxnSpPr>
          <p:nvPr/>
        </p:nvCxnSpPr>
        <p:spPr>
          <a:xfrm flipV="1">
            <a:off x="5698384" y="2426847"/>
            <a:ext cx="631579" cy="484755"/>
          </a:xfrm>
          <a:prstGeom prst="line">
            <a:avLst/>
          </a:prstGeom>
          <a:solidFill>
            <a:schemeClr val="accent1"/>
          </a:solidFill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EB4D5DD-BCB6-4F00-9BB7-3433456C4E41}"/>
              </a:ext>
            </a:extLst>
          </p:cNvPr>
          <p:cNvCxnSpPr>
            <a:cxnSpLocks/>
          </p:cNvCxnSpPr>
          <p:nvPr/>
        </p:nvCxnSpPr>
        <p:spPr>
          <a:xfrm>
            <a:off x="5780875" y="3220888"/>
            <a:ext cx="928576" cy="251715"/>
          </a:xfrm>
          <a:prstGeom prst="line">
            <a:avLst/>
          </a:prstGeom>
          <a:solidFill>
            <a:schemeClr val="accent1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Star: 5 Points 117">
            <a:extLst>
              <a:ext uri="{FF2B5EF4-FFF2-40B4-BE49-F238E27FC236}">
                <a16:creationId xmlns:a16="http://schemas.microsoft.com/office/drawing/2014/main" id="{A8F22691-CCF7-445B-BF64-9C81E48E56EB}"/>
              </a:ext>
            </a:extLst>
          </p:cNvPr>
          <p:cNvSpPr/>
          <p:nvPr/>
        </p:nvSpPr>
        <p:spPr>
          <a:xfrm rot="6630305">
            <a:off x="6908154" y="2471484"/>
            <a:ext cx="311138" cy="311138"/>
          </a:xfrm>
          <a:prstGeom prst="star5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Star: 4 Points 118">
            <a:extLst>
              <a:ext uri="{FF2B5EF4-FFF2-40B4-BE49-F238E27FC236}">
                <a16:creationId xmlns:a16="http://schemas.microsoft.com/office/drawing/2014/main" id="{59389CA9-E122-421D-8493-9D02A3112520}"/>
              </a:ext>
            </a:extLst>
          </p:cNvPr>
          <p:cNvSpPr/>
          <p:nvPr/>
        </p:nvSpPr>
        <p:spPr>
          <a:xfrm rot="6640569">
            <a:off x="6007925" y="2888659"/>
            <a:ext cx="232397" cy="232397"/>
          </a:xfrm>
          <a:prstGeom prst="star4">
            <a:avLst>
              <a:gd name="adj" fmla="val 4612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0" name="Graphic 119">
            <a:extLst>
              <a:ext uri="{FF2B5EF4-FFF2-40B4-BE49-F238E27FC236}">
                <a16:creationId xmlns:a16="http://schemas.microsoft.com/office/drawing/2014/main" id="{92B172EF-C5B7-456B-A845-F0A6D22F63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4281078">
            <a:off x="5534367" y="1827172"/>
            <a:ext cx="321006" cy="403847"/>
          </a:xfrm>
          <a:prstGeom prst="rect">
            <a:avLst/>
          </a:prstGeom>
        </p:spPr>
      </p:pic>
      <p:sp>
        <p:nvSpPr>
          <p:cNvPr id="121" name="Cross 120">
            <a:extLst>
              <a:ext uri="{FF2B5EF4-FFF2-40B4-BE49-F238E27FC236}">
                <a16:creationId xmlns:a16="http://schemas.microsoft.com/office/drawing/2014/main" id="{17E7A0AC-4C50-4D7D-A8A0-3EA49A3AA663}"/>
              </a:ext>
            </a:extLst>
          </p:cNvPr>
          <p:cNvSpPr/>
          <p:nvPr/>
        </p:nvSpPr>
        <p:spPr>
          <a:xfrm rot="5975136">
            <a:off x="6124234" y="1845100"/>
            <a:ext cx="323814" cy="323814"/>
          </a:xfrm>
          <a:prstGeom prst="plus">
            <a:avLst>
              <a:gd name="adj" fmla="val 4377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801F6824-C326-42F0-89E6-BCD67E2EE6CA}"/>
              </a:ext>
            </a:extLst>
          </p:cNvPr>
          <p:cNvSpPr/>
          <p:nvPr/>
        </p:nvSpPr>
        <p:spPr>
          <a:xfrm rot="4332847">
            <a:off x="5247882" y="1875999"/>
            <a:ext cx="233490" cy="233490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3" name="Star: 5 Points 122">
            <a:extLst>
              <a:ext uri="{FF2B5EF4-FFF2-40B4-BE49-F238E27FC236}">
                <a16:creationId xmlns:a16="http://schemas.microsoft.com/office/drawing/2014/main" id="{81653552-4D62-441E-985C-335136DC36D4}"/>
              </a:ext>
            </a:extLst>
          </p:cNvPr>
          <p:cNvSpPr/>
          <p:nvPr/>
        </p:nvSpPr>
        <p:spPr>
          <a:xfrm rot="5960163">
            <a:off x="6312955" y="3060887"/>
            <a:ext cx="246341" cy="246341"/>
          </a:xfrm>
          <a:prstGeom prst="star5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4AD2C204-45EB-4AEB-87E3-B3AC88BEB2BA}"/>
              </a:ext>
            </a:extLst>
          </p:cNvPr>
          <p:cNvSpPr/>
          <p:nvPr/>
        </p:nvSpPr>
        <p:spPr>
          <a:xfrm rot="5002989">
            <a:off x="5011773" y="3014151"/>
            <a:ext cx="152753" cy="152754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5" name="Star: 4 Points 124">
            <a:extLst>
              <a:ext uri="{FF2B5EF4-FFF2-40B4-BE49-F238E27FC236}">
                <a16:creationId xmlns:a16="http://schemas.microsoft.com/office/drawing/2014/main" id="{A7C1AF56-2102-4639-BBF8-2C93796A5236}"/>
              </a:ext>
            </a:extLst>
          </p:cNvPr>
          <p:cNvSpPr/>
          <p:nvPr/>
        </p:nvSpPr>
        <p:spPr>
          <a:xfrm rot="6640569">
            <a:off x="5595358" y="2671720"/>
            <a:ext cx="152039" cy="152040"/>
          </a:xfrm>
          <a:prstGeom prst="star4">
            <a:avLst>
              <a:gd name="adj" fmla="val 4612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5B6F4E5A-EE88-4345-BB77-DA44A8C1DB2B}"/>
              </a:ext>
            </a:extLst>
          </p:cNvPr>
          <p:cNvSpPr/>
          <p:nvPr/>
        </p:nvSpPr>
        <p:spPr>
          <a:xfrm rot="15963916">
            <a:off x="5598346" y="3017221"/>
            <a:ext cx="122333" cy="122333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DF4D4B00-8D63-42EC-A4D7-639C3D484622}"/>
              </a:ext>
            </a:extLst>
          </p:cNvPr>
          <p:cNvSpPr/>
          <p:nvPr/>
        </p:nvSpPr>
        <p:spPr>
          <a:xfrm rot="18547797">
            <a:off x="5908972" y="2239379"/>
            <a:ext cx="216352" cy="186510"/>
          </a:xfrm>
          <a:prstGeom prst="triangl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A19E47C7-2EFA-4A50-A617-3988C9EF1136}"/>
              </a:ext>
            </a:extLst>
          </p:cNvPr>
          <p:cNvSpPr/>
          <p:nvPr/>
        </p:nvSpPr>
        <p:spPr>
          <a:xfrm rot="19436370">
            <a:off x="5201143" y="2868201"/>
            <a:ext cx="305342" cy="6394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1159408C-DED5-4EEE-BBF2-274D347D9F9E}"/>
              </a:ext>
            </a:extLst>
          </p:cNvPr>
          <p:cNvSpPr/>
          <p:nvPr/>
        </p:nvSpPr>
        <p:spPr>
          <a:xfrm rot="21379728">
            <a:off x="6701522" y="2955654"/>
            <a:ext cx="305342" cy="63948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id="{B9B9424C-E2E4-403D-9001-E1FFCC8EF993}"/>
              </a:ext>
            </a:extLst>
          </p:cNvPr>
          <p:cNvSpPr/>
          <p:nvPr/>
        </p:nvSpPr>
        <p:spPr>
          <a:xfrm rot="19436370">
            <a:off x="6534816" y="2478055"/>
            <a:ext cx="305342" cy="63948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aphic 13">
            <a:extLst>
              <a:ext uri="{FF2B5EF4-FFF2-40B4-BE49-F238E27FC236}">
                <a16:creationId xmlns:a16="http://schemas.microsoft.com/office/drawing/2014/main" id="{19F661C1-BCAD-4020-B6B3-7B8809D573A8}"/>
              </a:ext>
            </a:extLst>
          </p:cNvPr>
          <p:cNvGrpSpPr/>
          <p:nvPr/>
        </p:nvGrpSpPr>
        <p:grpSpPr>
          <a:xfrm>
            <a:off x="6325696" y="4597715"/>
            <a:ext cx="830542" cy="821354"/>
            <a:chOff x="5564981" y="2902977"/>
            <a:chExt cx="1054418" cy="1042754"/>
          </a:xfrm>
          <a:scene3d>
            <a:camera prst="isometricOffAxis1Top"/>
            <a:lightRig rig="threePt" dir="t"/>
          </a:scene3d>
        </p:grpSpPr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A57CC530-70FC-4625-AB65-206886886257}"/>
                </a:ext>
              </a:extLst>
            </p:cNvPr>
            <p:cNvSpPr/>
            <p:nvPr/>
          </p:nvSpPr>
          <p:spPr>
            <a:xfrm>
              <a:off x="6288917" y="3075146"/>
              <a:ext cx="285750" cy="342900"/>
            </a:xfrm>
            <a:custGeom>
              <a:avLst/>
              <a:gdLst>
                <a:gd name="connsiteX0" fmla="*/ 7144 w 285750"/>
                <a:gd name="connsiteY0" fmla="*/ 7144 h 342900"/>
                <a:gd name="connsiteX1" fmla="*/ 117634 w 285750"/>
                <a:gd name="connsiteY1" fmla="*/ 341471 h 342900"/>
                <a:gd name="connsiteX2" fmla="*/ 282416 w 285750"/>
                <a:gd name="connsiteY2" fmla="*/ 158591 h 342900"/>
                <a:gd name="connsiteX3" fmla="*/ 249079 w 285750"/>
                <a:gd name="connsiteY3" fmla="*/ 52864 h 342900"/>
                <a:gd name="connsiteX4" fmla="*/ 7144 w 285750"/>
                <a:gd name="connsiteY4" fmla="*/ 714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" h="342900">
                  <a:moveTo>
                    <a:pt x="7144" y="7144"/>
                  </a:moveTo>
                  <a:cubicBezTo>
                    <a:pt x="7144" y="7144"/>
                    <a:pt x="95726" y="138589"/>
                    <a:pt x="117634" y="341471"/>
                  </a:cubicBezTo>
                  <a:lnTo>
                    <a:pt x="282416" y="158591"/>
                  </a:lnTo>
                  <a:cubicBezTo>
                    <a:pt x="282416" y="158591"/>
                    <a:pt x="287179" y="109061"/>
                    <a:pt x="249079" y="52864"/>
                  </a:cubicBezTo>
                  <a:cubicBezTo>
                    <a:pt x="249079" y="53816"/>
                    <a:pt x="95726" y="7144"/>
                    <a:pt x="7144" y="7144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41EF8799-73DA-40A1-8950-F1CB703579CA}"/>
                </a:ext>
              </a:extLst>
            </p:cNvPr>
            <p:cNvSpPr/>
            <p:nvPr/>
          </p:nvSpPr>
          <p:spPr>
            <a:xfrm>
              <a:off x="5632608" y="2969995"/>
              <a:ext cx="922022" cy="913714"/>
            </a:xfrm>
            <a:custGeom>
              <a:avLst/>
              <a:gdLst>
                <a:gd name="connsiteX0" fmla="*/ 1001554 w 1057275"/>
                <a:gd name="connsiteY0" fmla="*/ 225985 h 1047750"/>
                <a:gd name="connsiteX1" fmla="*/ 784384 w 1057275"/>
                <a:gd name="connsiteY1" fmla="*/ 180265 h 1047750"/>
                <a:gd name="connsiteX2" fmla="*/ 782479 w 1057275"/>
                <a:gd name="connsiteY2" fmla="*/ 57392 h 1047750"/>
                <a:gd name="connsiteX3" fmla="*/ 653891 w 1057275"/>
                <a:gd name="connsiteY3" fmla="*/ 12625 h 1047750"/>
                <a:gd name="connsiteX4" fmla="*/ 537686 w 1057275"/>
                <a:gd name="connsiteY4" fmla="*/ 101207 h 1047750"/>
                <a:gd name="connsiteX5" fmla="*/ 446246 w 1057275"/>
                <a:gd name="connsiteY5" fmla="*/ 13577 h 1047750"/>
                <a:gd name="connsiteX6" fmla="*/ 281464 w 1057275"/>
                <a:gd name="connsiteY6" fmla="*/ 69775 h 1047750"/>
                <a:gd name="connsiteX7" fmla="*/ 233839 w 1057275"/>
                <a:gd name="connsiteY7" fmla="*/ 285040 h 1047750"/>
                <a:gd name="connsiteX8" fmla="*/ 67151 w 1057275"/>
                <a:gd name="connsiteY8" fmla="*/ 298375 h 1047750"/>
                <a:gd name="connsiteX9" fmla="*/ 7144 w 1057275"/>
                <a:gd name="connsiteY9" fmla="*/ 405055 h 1047750"/>
                <a:gd name="connsiteX10" fmla="*/ 148114 w 1057275"/>
                <a:gd name="connsiteY10" fmla="*/ 621272 h 1047750"/>
                <a:gd name="connsiteX11" fmla="*/ 54769 w 1057275"/>
                <a:gd name="connsiteY11" fmla="*/ 748907 h 1047750"/>
                <a:gd name="connsiteX12" fmla="*/ 60484 w 1057275"/>
                <a:gd name="connsiteY12" fmla="*/ 765100 h 1047750"/>
                <a:gd name="connsiteX13" fmla="*/ 292894 w 1057275"/>
                <a:gd name="connsiteY13" fmla="*/ 854635 h 1047750"/>
                <a:gd name="connsiteX14" fmla="*/ 287179 w 1057275"/>
                <a:gd name="connsiteY14" fmla="*/ 1018465 h 1047750"/>
                <a:gd name="connsiteX15" fmla="*/ 330994 w 1057275"/>
                <a:gd name="connsiteY15" fmla="*/ 1037515 h 1047750"/>
                <a:gd name="connsiteX16" fmla="*/ 539591 w 1057275"/>
                <a:gd name="connsiteY16" fmla="*/ 884162 h 1047750"/>
                <a:gd name="connsiteX17" fmla="*/ 696754 w 1057275"/>
                <a:gd name="connsiteY17" fmla="*/ 1035610 h 1047750"/>
                <a:gd name="connsiteX18" fmla="*/ 810101 w 1057275"/>
                <a:gd name="connsiteY18" fmla="*/ 990842 h 1047750"/>
                <a:gd name="connsiteX19" fmla="*/ 834866 w 1057275"/>
                <a:gd name="connsiteY19" fmla="*/ 802247 h 1047750"/>
                <a:gd name="connsiteX20" fmla="*/ 1023461 w 1057275"/>
                <a:gd name="connsiteY20" fmla="*/ 787007 h 1047750"/>
                <a:gd name="connsiteX21" fmla="*/ 1056799 w 1057275"/>
                <a:gd name="connsiteY21" fmla="*/ 727952 h 1047750"/>
                <a:gd name="connsiteX22" fmla="*/ 945356 w 1057275"/>
                <a:gd name="connsiteY22" fmla="*/ 458395 h 1047750"/>
                <a:gd name="connsiteX23" fmla="*/ 989171 w 1057275"/>
                <a:gd name="connsiteY23" fmla="*/ 406960 h 1047750"/>
                <a:gd name="connsiteX24" fmla="*/ 986314 w 1057275"/>
                <a:gd name="connsiteY24" fmla="*/ 384100 h 1047750"/>
                <a:gd name="connsiteX25" fmla="*/ 1034891 w 1057275"/>
                <a:gd name="connsiteY25" fmla="*/ 330760 h 1047750"/>
                <a:gd name="connsiteX26" fmla="*/ 1001554 w 1057275"/>
                <a:gd name="connsiteY26" fmla="*/ 225985 h 1047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57275" h="1047750">
                  <a:moveTo>
                    <a:pt x="1001554" y="225985"/>
                  </a:moveTo>
                  <a:cubicBezTo>
                    <a:pt x="1001554" y="225985"/>
                    <a:pt x="873919" y="187885"/>
                    <a:pt x="784384" y="180265"/>
                  </a:cubicBezTo>
                  <a:lnTo>
                    <a:pt x="782479" y="57392"/>
                  </a:lnTo>
                  <a:cubicBezTo>
                    <a:pt x="731044" y="-15950"/>
                    <a:pt x="653891" y="12625"/>
                    <a:pt x="653891" y="12625"/>
                  </a:cubicBezTo>
                  <a:lnTo>
                    <a:pt x="537686" y="101207"/>
                  </a:lnTo>
                  <a:lnTo>
                    <a:pt x="446246" y="13577"/>
                  </a:lnTo>
                  <a:cubicBezTo>
                    <a:pt x="446246" y="13577"/>
                    <a:pt x="314801" y="38342"/>
                    <a:pt x="281464" y="69775"/>
                  </a:cubicBezTo>
                  <a:cubicBezTo>
                    <a:pt x="281464" y="69775"/>
                    <a:pt x="254794" y="178360"/>
                    <a:pt x="233839" y="285040"/>
                  </a:cubicBezTo>
                  <a:lnTo>
                    <a:pt x="67151" y="298375"/>
                  </a:lnTo>
                  <a:cubicBezTo>
                    <a:pt x="67151" y="298375"/>
                    <a:pt x="20479" y="329807"/>
                    <a:pt x="7144" y="405055"/>
                  </a:cubicBezTo>
                  <a:cubicBezTo>
                    <a:pt x="7144" y="405055"/>
                    <a:pt x="71914" y="537452"/>
                    <a:pt x="148114" y="621272"/>
                  </a:cubicBezTo>
                  <a:lnTo>
                    <a:pt x="54769" y="748907"/>
                  </a:lnTo>
                  <a:lnTo>
                    <a:pt x="60484" y="765100"/>
                  </a:lnTo>
                  <a:lnTo>
                    <a:pt x="292894" y="854635"/>
                  </a:lnTo>
                  <a:lnTo>
                    <a:pt x="287179" y="1018465"/>
                  </a:lnTo>
                  <a:cubicBezTo>
                    <a:pt x="299561" y="1054660"/>
                    <a:pt x="330994" y="1037515"/>
                    <a:pt x="330994" y="1037515"/>
                  </a:cubicBezTo>
                  <a:lnTo>
                    <a:pt x="539591" y="884162"/>
                  </a:lnTo>
                  <a:lnTo>
                    <a:pt x="696754" y="1035610"/>
                  </a:lnTo>
                  <a:cubicBezTo>
                    <a:pt x="696754" y="1035610"/>
                    <a:pt x="752951" y="1041325"/>
                    <a:pt x="810101" y="990842"/>
                  </a:cubicBezTo>
                  <a:cubicBezTo>
                    <a:pt x="810101" y="990842"/>
                    <a:pt x="826294" y="897497"/>
                    <a:pt x="834866" y="802247"/>
                  </a:cubicBezTo>
                  <a:lnTo>
                    <a:pt x="1023461" y="787007"/>
                  </a:lnTo>
                  <a:cubicBezTo>
                    <a:pt x="1023461" y="787007"/>
                    <a:pt x="1047274" y="773672"/>
                    <a:pt x="1056799" y="727952"/>
                  </a:cubicBezTo>
                  <a:cubicBezTo>
                    <a:pt x="1056799" y="727952"/>
                    <a:pt x="997744" y="571742"/>
                    <a:pt x="945356" y="458395"/>
                  </a:cubicBezTo>
                  <a:lnTo>
                    <a:pt x="989171" y="406960"/>
                  </a:lnTo>
                  <a:cubicBezTo>
                    <a:pt x="989171" y="406960"/>
                    <a:pt x="989171" y="398387"/>
                    <a:pt x="986314" y="384100"/>
                  </a:cubicBezTo>
                  <a:lnTo>
                    <a:pt x="1034891" y="330760"/>
                  </a:lnTo>
                  <a:cubicBezTo>
                    <a:pt x="1034891" y="330760"/>
                    <a:pt x="1039654" y="281230"/>
                    <a:pt x="1001554" y="225985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45000"/>
                  </a:schemeClr>
                </a:gs>
                <a:gs pos="100000">
                  <a:schemeClr val="accent2">
                    <a:lumMod val="5000"/>
                  </a:schemeClr>
                </a:gs>
              </a:gsLst>
              <a:lin ang="54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02894813-CC93-4E8C-A550-5AC512B6D374}"/>
                </a:ext>
              </a:extLst>
            </p:cNvPr>
            <p:cNvSpPr/>
            <p:nvPr/>
          </p:nvSpPr>
          <p:spPr>
            <a:xfrm>
              <a:off x="6034564" y="3574256"/>
              <a:ext cx="371475" cy="371475"/>
            </a:xfrm>
            <a:custGeom>
              <a:avLst/>
              <a:gdLst>
                <a:gd name="connsiteX0" fmla="*/ 368141 w 371475"/>
                <a:gd name="connsiteY0" fmla="*/ 7144 h 371475"/>
                <a:gd name="connsiteX1" fmla="*/ 7144 w 371475"/>
                <a:gd name="connsiteY1" fmla="*/ 152876 h 371475"/>
                <a:gd name="connsiteX2" fmla="*/ 227171 w 371475"/>
                <a:gd name="connsiteY2" fmla="*/ 364331 h 371475"/>
                <a:gd name="connsiteX3" fmla="*/ 340519 w 371475"/>
                <a:gd name="connsiteY3" fmla="*/ 319564 h 371475"/>
                <a:gd name="connsiteX4" fmla="*/ 368141 w 371475"/>
                <a:gd name="connsiteY4" fmla="*/ 7144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" h="371475">
                  <a:moveTo>
                    <a:pt x="368141" y="7144"/>
                  </a:moveTo>
                  <a:cubicBezTo>
                    <a:pt x="368141" y="7144"/>
                    <a:pt x="231934" y="123349"/>
                    <a:pt x="7144" y="152876"/>
                  </a:cubicBezTo>
                  <a:lnTo>
                    <a:pt x="227171" y="364331"/>
                  </a:lnTo>
                  <a:cubicBezTo>
                    <a:pt x="227171" y="364331"/>
                    <a:pt x="283369" y="370046"/>
                    <a:pt x="340519" y="319564"/>
                  </a:cubicBezTo>
                  <a:cubicBezTo>
                    <a:pt x="340519" y="319564"/>
                    <a:pt x="375761" y="122396"/>
                    <a:pt x="368141" y="7144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0BFDD447-491E-4E5D-8266-AD27B4FF598F}"/>
                </a:ext>
              </a:extLst>
            </p:cNvPr>
            <p:cNvSpPr/>
            <p:nvPr/>
          </p:nvSpPr>
          <p:spPr>
            <a:xfrm>
              <a:off x="5844064" y="3495198"/>
              <a:ext cx="314325" cy="447675"/>
            </a:xfrm>
            <a:custGeom>
              <a:avLst/>
              <a:gdLst>
                <a:gd name="connsiteX0" fmla="*/ 315754 w 314325"/>
                <a:gd name="connsiteY0" fmla="*/ 250984 h 447675"/>
                <a:gd name="connsiteX1" fmla="*/ 50959 w 314325"/>
                <a:gd name="connsiteY1" fmla="*/ 445294 h 447675"/>
                <a:gd name="connsiteX2" fmla="*/ 7144 w 314325"/>
                <a:gd name="connsiteY2" fmla="*/ 426244 h 447675"/>
                <a:gd name="connsiteX3" fmla="*/ 22384 w 314325"/>
                <a:gd name="connsiteY3" fmla="*/ 7144 h 447675"/>
                <a:gd name="connsiteX4" fmla="*/ 315754 w 314325"/>
                <a:gd name="connsiteY4" fmla="*/ 250984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325" h="447675">
                  <a:moveTo>
                    <a:pt x="315754" y="250984"/>
                  </a:moveTo>
                  <a:lnTo>
                    <a:pt x="50959" y="445294"/>
                  </a:lnTo>
                  <a:cubicBezTo>
                    <a:pt x="50959" y="445294"/>
                    <a:pt x="19526" y="462439"/>
                    <a:pt x="7144" y="426244"/>
                  </a:cubicBezTo>
                  <a:lnTo>
                    <a:pt x="22384" y="7144"/>
                  </a:lnTo>
                  <a:cubicBezTo>
                    <a:pt x="23336" y="8096"/>
                    <a:pt x="98584" y="175736"/>
                    <a:pt x="315754" y="25098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A4DFE62D-A1AC-41D7-99C0-3CC2A4DBB160}"/>
                </a:ext>
              </a:extLst>
            </p:cNvPr>
            <p:cNvSpPr/>
            <p:nvPr/>
          </p:nvSpPr>
          <p:spPr>
            <a:xfrm>
              <a:off x="5778341" y="2909411"/>
              <a:ext cx="533400" cy="352425"/>
            </a:xfrm>
            <a:custGeom>
              <a:avLst/>
              <a:gdLst>
                <a:gd name="connsiteX0" fmla="*/ 7144 w 533400"/>
                <a:gd name="connsiteY0" fmla="*/ 350996 h 352425"/>
                <a:gd name="connsiteX1" fmla="*/ 530066 w 533400"/>
                <a:gd name="connsiteY1" fmla="*/ 291941 h 352425"/>
                <a:gd name="connsiteX2" fmla="*/ 232886 w 533400"/>
                <a:gd name="connsiteY2" fmla="*/ 7144 h 352425"/>
                <a:gd name="connsiteX3" fmla="*/ 68104 w 533400"/>
                <a:gd name="connsiteY3" fmla="*/ 63341 h 352425"/>
                <a:gd name="connsiteX4" fmla="*/ 7144 w 533400"/>
                <a:gd name="connsiteY4" fmla="*/ 350996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00" h="352425">
                  <a:moveTo>
                    <a:pt x="7144" y="350996"/>
                  </a:moveTo>
                  <a:cubicBezTo>
                    <a:pt x="7144" y="350996"/>
                    <a:pt x="305276" y="314801"/>
                    <a:pt x="530066" y="291941"/>
                  </a:cubicBezTo>
                  <a:lnTo>
                    <a:pt x="232886" y="7144"/>
                  </a:lnTo>
                  <a:cubicBezTo>
                    <a:pt x="232886" y="7144"/>
                    <a:pt x="101441" y="31909"/>
                    <a:pt x="68104" y="63341"/>
                  </a:cubicBezTo>
                  <a:cubicBezTo>
                    <a:pt x="68104" y="64294"/>
                    <a:pt x="28099" y="228124"/>
                    <a:pt x="7144" y="35099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3FDC3B6B-B4BE-42DB-9144-851601E02537}"/>
                </a:ext>
              </a:extLst>
            </p:cNvPr>
            <p:cNvSpPr/>
            <p:nvPr/>
          </p:nvSpPr>
          <p:spPr>
            <a:xfrm>
              <a:off x="5564981" y="3168491"/>
              <a:ext cx="409575" cy="361950"/>
            </a:xfrm>
            <a:custGeom>
              <a:avLst/>
              <a:gdLst>
                <a:gd name="connsiteX0" fmla="*/ 148114 w 409575"/>
                <a:gd name="connsiteY0" fmla="*/ 356711 h 361950"/>
                <a:gd name="connsiteX1" fmla="*/ 402431 w 409575"/>
                <a:gd name="connsiteY1" fmla="*/ 7144 h 361950"/>
                <a:gd name="connsiteX2" fmla="*/ 67151 w 409575"/>
                <a:gd name="connsiteY2" fmla="*/ 32861 h 361950"/>
                <a:gd name="connsiteX3" fmla="*/ 7144 w 409575"/>
                <a:gd name="connsiteY3" fmla="*/ 139541 h 361950"/>
                <a:gd name="connsiteX4" fmla="*/ 148114 w 409575"/>
                <a:gd name="connsiteY4" fmla="*/ 356711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575" h="361950">
                  <a:moveTo>
                    <a:pt x="148114" y="356711"/>
                  </a:moveTo>
                  <a:cubicBezTo>
                    <a:pt x="148114" y="356711"/>
                    <a:pt x="248126" y="172879"/>
                    <a:pt x="402431" y="7144"/>
                  </a:cubicBezTo>
                  <a:lnTo>
                    <a:pt x="67151" y="32861"/>
                  </a:lnTo>
                  <a:cubicBezTo>
                    <a:pt x="67151" y="32861"/>
                    <a:pt x="20479" y="64294"/>
                    <a:pt x="7144" y="139541"/>
                  </a:cubicBezTo>
                  <a:cubicBezTo>
                    <a:pt x="7144" y="139541"/>
                    <a:pt x="69056" y="272891"/>
                    <a:pt x="148114" y="35671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2BC6C7B8-9CEB-4C96-B07C-283B7F820669}"/>
                </a:ext>
              </a:extLst>
            </p:cNvPr>
            <p:cNvSpPr/>
            <p:nvPr/>
          </p:nvSpPr>
          <p:spPr>
            <a:xfrm>
              <a:off x="6143149" y="3353276"/>
              <a:ext cx="476250" cy="371475"/>
            </a:xfrm>
            <a:custGeom>
              <a:avLst/>
              <a:gdLst>
                <a:gd name="connsiteX0" fmla="*/ 366236 w 476250"/>
                <a:gd name="connsiteY0" fmla="*/ 7144 h 371475"/>
                <a:gd name="connsiteX1" fmla="*/ 7144 w 476250"/>
                <a:gd name="connsiteY1" fmla="*/ 372904 h 371475"/>
                <a:gd name="connsiteX2" fmla="*/ 445294 w 476250"/>
                <a:gd name="connsiteY2" fmla="*/ 336709 h 371475"/>
                <a:gd name="connsiteX3" fmla="*/ 478631 w 476250"/>
                <a:gd name="connsiteY3" fmla="*/ 277654 h 371475"/>
                <a:gd name="connsiteX4" fmla="*/ 366236 w 476250"/>
                <a:gd name="connsiteY4" fmla="*/ 7144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6250" h="371475">
                  <a:moveTo>
                    <a:pt x="366236" y="7144"/>
                  </a:moveTo>
                  <a:cubicBezTo>
                    <a:pt x="366236" y="7144"/>
                    <a:pt x="179546" y="226219"/>
                    <a:pt x="7144" y="372904"/>
                  </a:cubicBezTo>
                  <a:lnTo>
                    <a:pt x="445294" y="336709"/>
                  </a:lnTo>
                  <a:cubicBezTo>
                    <a:pt x="445294" y="336709"/>
                    <a:pt x="469106" y="323374"/>
                    <a:pt x="478631" y="277654"/>
                  </a:cubicBezTo>
                  <a:cubicBezTo>
                    <a:pt x="478631" y="277654"/>
                    <a:pt x="418624" y="119539"/>
                    <a:pt x="366236" y="71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6633CB47-C5DE-4FA4-A8AB-EE681CC008A2}"/>
                </a:ext>
              </a:extLst>
            </p:cNvPr>
            <p:cNvSpPr/>
            <p:nvPr/>
          </p:nvSpPr>
          <p:spPr>
            <a:xfrm>
              <a:off x="6030754" y="2902977"/>
              <a:ext cx="323850" cy="371475"/>
            </a:xfrm>
            <a:custGeom>
              <a:avLst/>
              <a:gdLst>
                <a:gd name="connsiteX0" fmla="*/ 7144 w 323850"/>
                <a:gd name="connsiteY0" fmla="*/ 150737 h 371475"/>
                <a:gd name="connsiteX1" fmla="*/ 188119 w 323850"/>
                <a:gd name="connsiteY1" fmla="*/ 12625 h 371475"/>
                <a:gd name="connsiteX2" fmla="*/ 316706 w 323850"/>
                <a:gd name="connsiteY2" fmla="*/ 57392 h 371475"/>
                <a:gd name="connsiteX3" fmla="*/ 321469 w 323850"/>
                <a:gd name="connsiteY3" fmla="*/ 366955 h 371475"/>
                <a:gd name="connsiteX4" fmla="*/ 7144 w 323850"/>
                <a:gd name="connsiteY4" fmla="*/ 150737 h 37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850" h="371475">
                  <a:moveTo>
                    <a:pt x="7144" y="150737"/>
                  </a:moveTo>
                  <a:lnTo>
                    <a:pt x="188119" y="12625"/>
                  </a:lnTo>
                  <a:cubicBezTo>
                    <a:pt x="188119" y="12625"/>
                    <a:pt x="265271" y="-15950"/>
                    <a:pt x="316706" y="57392"/>
                  </a:cubicBezTo>
                  <a:lnTo>
                    <a:pt x="321469" y="366955"/>
                  </a:lnTo>
                  <a:cubicBezTo>
                    <a:pt x="321469" y="366955"/>
                    <a:pt x="229076" y="210745"/>
                    <a:pt x="7144" y="15073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34B78296-C8F0-4FB1-BA77-DFE4AE47090C}"/>
                </a:ext>
              </a:extLst>
            </p:cNvPr>
            <p:cNvSpPr/>
            <p:nvPr/>
          </p:nvSpPr>
          <p:spPr>
            <a:xfrm>
              <a:off x="5822156" y="3343751"/>
              <a:ext cx="200025" cy="285750"/>
            </a:xfrm>
            <a:custGeom>
              <a:avLst/>
              <a:gdLst>
                <a:gd name="connsiteX0" fmla="*/ 31909 w 200025"/>
                <a:gd name="connsiteY0" fmla="*/ 89059 h 285750"/>
                <a:gd name="connsiteX1" fmla="*/ 110014 w 200025"/>
                <a:gd name="connsiteY1" fmla="*/ 7144 h 285750"/>
                <a:gd name="connsiteX2" fmla="*/ 189071 w 200025"/>
                <a:gd name="connsiteY2" fmla="*/ 95726 h 285750"/>
                <a:gd name="connsiteX3" fmla="*/ 196691 w 200025"/>
                <a:gd name="connsiteY3" fmla="*/ 284321 h 285750"/>
                <a:gd name="connsiteX4" fmla="*/ 196691 w 200025"/>
                <a:gd name="connsiteY4" fmla="*/ 284321 h 285750"/>
                <a:gd name="connsiteX5" fmla="*/ 7144 w 200025"/>
                <a:gd name="connsiteY5" fmla="*/ 190024 h 285750"/>
                <a:gd name="connsiteX6" fmla="*/ 31909 w 200025"/>
                <a:gd name="connsiteY6" fmla="*/ 89059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0025" h="285750">
                  <a:moveTo>
                    <a:pt x="31909" y="89059"/>
                  </a:moveTo>
                  <a:lnTo>
                    <a:pt x="110014" y="7144"/>
                  </a:lnTo>
                  <a:cubicBezTo>
                    <a:pt x="110014" y="7144"/>
                    <a:pt x="125254" y="66199"/>
                    <a:pt x="189071" y="95726"/>
                  </a:cubicBezTo>
                  <a:lnTo>
                    <a:pt x="196691" y="284321"/>
                  </a:lnTo>
                  <a:lnTo>
                    <a:pt x="196691" y="284321"/>
                  </a:lnTo>
                  <a:lnTo>
                    <a:pt x="7144" y="190024"/>
                  </a:lnTo>
                  <a:lnTo>
                    <a:pt x="31909" y="89059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45000"/>
                  </a:schemeClr>
                </a:gs>
                <a:gs pos="100000">
                  <a:schemeClr val="accent2">
                    <a:lumMod val="5000"/>
                  </a:schemeClr>
                </a:gs>
              </a:gsLst>
              <a:lin ang="54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435370A2-1AAF-42CC-9562-DF6204676CDE}"/>
                </a:ext>
              </a:extLst>
            </p:cNvPr>
            <p:cNvSpPr/>
            <p:nvPr/>
          </p:nvSpPr>
          <p:spPr>
            <a:xfrm>
              <a:off x="5612606" y="3241184"/>
              <a:ext cx="285750" cy="504825"/>
            </a:xfrm>
            <a:custGeom>
              <a:avLst/>
              <a:gdLst>
                <a:gd name="connsiteX0" fmla="*/ 7144 w 285750"/>
                <a:gd name="connsiteY0" fmla="*/ 386239 h 504825"/>
                <a:gd name="connsiteX1" fmla="*/ 286226 w 285750"/>
                <a:gd name="connsiteY1" fmla="*/ 7144 h 504825"/>
                <a:gd name="connsiteX2" fmla="*/ 276701 w 285750"/>
                <a:gd name="connsiteY2" fmla="*/ 504349 h 504825"/>
                <a:gd name="connsiteX3" fmla="*/ 12859 w 285750"/>
                <a:gd name="connsiteY3" fmla="*/ 402431 h 504825"/>
                <a:gd name="connsiteX4" fmla="*/ 7144 w 285750"/>
                <a:gd name="connsiteY4" fmla="*/ 386239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" h="504825">
                  <a:moveTo>
                    <a:pt x="7144" y="386239"/>
                  </a:moveTo>
                  <a:lnTo>
                    <a:pt x="286226" y="7144"/>
                  </a:lnTo>
                  <a:cubicBezTo>
                    <a:pt x="286226" y="7144"/>
                    <a:pt x="227171" y="106204"/>
                    <a:pt x="276701" y="504349"/>
                  </a:cubicBezTo>
                  <a:lnTo>
                    <a:pt x="12859" y="402431"/>
                  </a:lnTo>
                  <a:lnTo>
                    <a:pt x="7144" y="386239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B3A344AE-618A-46AB-9C12-5C2A7CE38079}"/>
                </a:ext>
              </a:extLst>
            </p:cNvPr>
            <p:cNvSpPr/>
            <p:nvPr/>
          </p:nvSpPr>
          <p:spPr>
            <a:xfrm>
              <a:off x="5927884" y="3224688"/>
              <a:ext cx="361950" cy="342900"/>
            </a:xfrm>
            <a:custGeom>
              <a:avLst/>
              <a:gdLst>
                <a:gd name="connsiteX0" fmla="*/ 7144 w 361950"/>
                <a:gd name="connsiteY0" fmla="*/ 338614 h 342900"/>
                <a:gd name="connsiteX1" fmla="*/ 98584 w 361950"/>
                <a:gd name="connsiteY1" fmla="*/ 70961 h 342900"/>
                <a:gd name="connsiteX2" fmla="*/ 194786 w 361950"/>
                <a:gd name="connsiteY2" fmla="*/ 7144 h 342900"/>
                <a:gd name="connsiteX3" fmla="*/ 356711 w 361950"/>
                <a:gd name="connsiteY3" fmla="*/ 56674 h 342900"/>
                <a:gd name="connsiteX4" fmla="*/ 287179 w 361950"/>
                <a:gd name="connsiteY4" fmla="*/ 330994 h 342900"/>
                <a:gd name="connsiteX5" fmla="*/ 7144 w 361950"/>
                <a:gd name="connsiteY5" fmla="*/ 33861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342900">
                  <a:moveTo>
                    <a:pt x="7144" y="338614"/>
                  </a:moveTo>
                  <a:lnTo>
                    <a:pt x="98584" y="70961"/>
                  </a:lnTo>
                  <a:lnTo>
                    <a:pt x="194786" y="7144"/>
                  </a:lnTo>
                  <a:cubicBezTo>
                    <a:pt x="194786" y="7144"/>
                    <a:pt x="310039" y="7144"/>
                    <a:pt x="356711" y="56674"/>
                  </a:cubicBezTo>
                  <a:cubicBezTo>
                    <a:pt x="356711" y="56674"/>
                    <a:pt x="329089" y="259556"/>
                    <a:pt x="287179" y="330994"/>
                  </a:cubicBezTo>
                  <a:lnTo>
                    <a:pt x="7144" y="338614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94444A7C-E966-4FEE-9E3E-7257B7C45C21}"/>
                </a:ext>
              </a:extLst>
            </p:cNvPr>
            <p:cNvSpPr/>
            <p:nvPr/>
          </p:nvSpPr>
          <p:spPr>
            <a:xfrm>
              <a:off x="6183154" y="3178637"/>
              <a:ext cx="371475" cy="361950"/>
            </a:xfrm>
            <a:custGeom>
              <a:avLst/>
              <a:gdLst>
                <a:gd name="connsiteX0" fmla="*/ 7144 w 371475"/>
                <a:gd name="connsiteY0" fmla="*/ 12238 h 361950"/>
                <a:gd name="connsiteX1" fmla="*/ 173831 w 371475"/>
                <a:gd name="connsiteY1" fmla="*/ 363710 h 361950"/>
                <a:gd name="connsiteX2" fmla="*/ 371951 w 371475"/>
                <a:gd name="connsiteY2" fmla="*/ 131300 h 361950"/>
                <a:gd name="connsiteX3" fmla="*/ 320516 w 371475"/>
                <a:gd name="connsiteY3" fmla="*/ 20810 h 361950"/>
                <a:gd name="connsiteX4" fmla="*/ 7144 w 371475"/>
                <a:gd name="connsiteY4" fmla="*/ 12238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1475" h="361950">
                  <a:moveTo>
                    <a:pt x="7144" y="12238"/>
                  </a:moveTo>
                  <a:cubicBezTo>
                    <a:pt x="7144" y="12238"/>
                    <a:pt x="130969" y="141778"/>
                    <a:pt x="173831" y="363710"/>
                  </a:cubicBezTo>
                  <a:lnTo>
                    <a:pt x="371951" y="131300"/>
                  </a:lnTo>
                  <a:cubicBezTo>
                    <a:pt x="371951" y="131300"/>
                    <a:pt x="373856" y="75103"/>
                    <a:pt x="320516" y="20810"/>
                  </a:cubicBezTo>
                  <a:cubicBezTo>
                    <a:pt x="320516" y="20810"/>
                    <a:pt x="120491" y="-3002"/>
                    <a:pt x="7144" y="12238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5BF7374C-1252-4E1C-8285-11FADE290263}"/>
                </a:ext>
              </a:extLst>
            </p:cNvPr>
            <p:cNvSpPr/>
            <p:nvPr/>
          </p:nvSpPr>
          <p:spPr>
            <a:xfrm>
              <a:off x="5859304" y="3023711"/>
              <a:ext cx="371475" cy="361950"/>
            </a:xfrm>
            <a:custGeom>
              <a:avLst/>
              <a:gdLst>
                <a:gd name="connsiteX0" fmla="*/ 7144 w 371475"/>
                <a:gd name="connsiteY0" fmla="*/ 358616 h 361950"/>
                <a:gd name="connsiteX1" fmla="*/ 54769 w 371475"/>
                <a:gd name="connsiteY1" fmla="*/ 56674 h 361950"/>
                <a:gd name="connsiteX2" fmla="*/ 162401 w 371475"/>
                <a:gd name="connsiteY2" fmla="*/ 7144 h 361950"/>
                <a:gd name="connsiteX3" fmla="*/ 365284 w 371475"/>
                <a:gd name="connsiteY3" fmla="*/ 159544 h 361950"/>
                <a:gd name="connsiteX4" fmla="*/ 261461 w 371475"/>
                <a:gd name="connsiteY4" fmla="*/ 258604 h 361950"/>
                <a:gd name="connsiteX5" fmla="*/ 7144 w 371475"/>
                <a:gd name="connsiteY5" fmla="*/ 358616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1475" h="361950">
                  <a:moveTo>
                    <a:pt x="7144" y="358616"/>
                  </a:moveTo>
                  <a:lnTo>
                    <a:pt x="54769" y="56674"/>
                  </a:lnTo>
                  <a:lnTo>
                    <a:pt x="162401" y="7144"/>
                  </a:lnTo>
                  <a:lnTo>
                    <a:pt x="365284" y="159544"/>
                  </a:lnTo>
                  <a:cubicBezTo>
                    <a:pt x="365284" y="159544"/>
                    <a:pt x="318611" y="222409"/>
                    <a:pt x="261461" y="258604"/>
                  </a:cubicBezTo>
                  <a:cubicBezTo>
                    <a:pt x="187166" y="305276"/>
                    <a:pt x="7144" y="358616"/>
                    <a:pt x="7144" y="358616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C292FA77-14C3-4E54-A124-7FDFEEABBAE6}"/>
                </a:ext>
              </a:extLst>
            </p:cNvPr>
            <p:cNvSpPr/>
            <p:nvPr/>
          </p:nvSpPr>
          <p:spPr>
            <a:xfrm>
              <a:off x="5885974" y="3482816"/>
              <a:ext cx="419100" cy="314325"/>
            </a:xfrm>
            <a:custGeom>
              <a:avLst/>
              <a:gdLst>
                <a:gd name="connsiteX0" fmla="*/ 421481 w 419100"/>
                <a:gd name="connsiteY0" fmla="*/ 7144 h 314325"/>
                <a:gd name="connsiteX1" fmla="*/ 319564 w 419100"/>
                <a:gd name="connsiteY1" fmla="*/ 289084 h 314325"/>
                <a:gd name="connsiteX2" fmla="*/ 141446 w 419100"/>
                <a:gd name="connsiteY2" fmla="*/ 311944 h 314325"/>
                <a:gd name="connsiteX3" fmla="*/ 7144 w 419100"/>
                <a:gd name="connsiteY3" fmla="*/ 90011 h 314325"/>
                <a:gd name="connsiteX4" fmla="*/ 96679 w 419100"/>
                <a:gd name="connsiteY4" fmla="*/ 30956 h 314325"/>
                <a:gd name="connsiteX5" fmla="*/ 421481 w 419100"/>
                <a:gd name="connsiteY5" fmla="*/ 7144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100" h="314325">
                  <a:moveTo>
                    <a:pt x="421481" y="7144"/>
                  </a:moveTo>
                  <a:lnTo>
                    <a:pt x="319564" y="289084"/>
                  </a:lnTo>
                  <a:lnTo>
                    <a:pt x="141446" y="311944"/>
                  </a:lnTo>
                  <a:lnTo>
                    <a:pt x="7144" y="90011"/>
                  </a:lnTo>
                  <a:cubicBezTo>
                    <a:pt x="7144" y="90011"/>
                    <a:pt x="34766" y="47149"/>
                    <a:pt x="96679" y="30956"/>
                  </a:cubicBezTo>
                  <a:cubicBezTo>
                    <a:pt x="180499" y="10001"/>
                    <a:pt x="421481" y="7144"/>
                    <a:pt x="421481" y="7144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id="{22AEE4FE-D718-4661-B2C5-029A128CCE07}"/>
              </a:ext>
            </a:extLst>
          </p:cNvPr>
          <p:cNvSpPr txBox="1"/>
          <p:nvPr/>
        </p:nvSpPr>
        <p:spPr>
          <a:xfrm>
            <a:off x="8667808" y="2283780"/>
            <a:ext cx="2829148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10950BB-ED84-4143-8157-3AFD050B4238}"/>
              </a:ext>
            </a:extLst>
          </p:cNvPr>
          <p:cNvSpPr txBox="1"/>
          <p:nvPr/>
        </p:nvSpPr>
        <p:spPr>
          <a:xfrm>
            <a:off x="8667808" y="2510575"/>
            <a:ext cx="2829148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E709C086-4669-42D0-B029-CC8FF7F27B36}"/>
              </a:ext>
            </a:extLst>
          </p:cNvPr>
          <p:cNvSpPr txBox="1"/>
          <p:nvPr/>
        </p:nvSpPr>
        <p:spPr>
          <a:xfrm>
            <a:off x="8667808" y="1685456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20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E471544-D4DE-464F-AC8F-7D336AF6E3B7}"/>
              </a:ext>
            </a:extLst>
          </p:cNvPr>
          <p:cNvSpPr txBox="1"/>
          <p:nvPr/>
        </p:nvSpPr>
        <p:spPr>
          <a:xfrm>
            <a:off x="8667808" y="5190487"/>
            <a:ext cx="2829147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10B08819-50BF-4395-8F81-4105398C5DAF}"/>
              </a:ext>
            </a:extLst>
          </p:cNvPr>
          <p:cNvSpPr txBox="1"/>
          <p:nvPr/>
        </p:nvSpPr>
        <p:spPr>
          <a:xfrm>
            <a:off x="8667808" y="5417282"/>
            <a:ext cx="2829147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4D2721C9-A17F-4619-BB06-45E317456A61}"/>
              </a:ext>
            </a:extLst>
          </p:cNvPr>
          <p:cNvSpPr txBox="1"/>
          <p:nvPr/>
        </p:nvSpPr>
        <p:spPr>
          <a:xfrm>
            <a:off x="8667808" y="4592163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40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F8955CD8-0DC1-47DB-B345-CE3450C9530A}"/>
              </a:ext>
            </a:extLst>
          </p:cNvPr>
          <p:cNvSpPr txBox="1"/>
          <p:nvPr/>
        </p:nvSpPr>
        <p:spPr>
          <a:xfrm>
            <a:off x="773589" y="2278282"/>
            <a:ext cx="2744304" cy="30777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95BF5A0-001E-40EB-9002-DDE62FF5A389}"/>
              </a:ext>
            </a:extLst>
          </p:cNvPr>
          <p:cNvSpPr txBox="1"/>
          <p:nvPr/>
        </p:nvSpPr>
        <p:spPr>
          <a:xfrm>
            <a:off x="773589" y="2505077"/>
            <a:ext cx="2744304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DD928904-256E-494B-9183-D74C49DEC655}"/>
              </a:ext>
            </a:extLst>
          </p:cNvPr>
          <p:cNvSpPr txBox="1"/>
          <p:nvPr/>
        </p:nvSpPr>
        <p:spPr>
          <a:xfrm>
            <a:off x="2467842" y="1679958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FE7BC98F-AC91-4B3D-8A47-B5DB64EF277D}"/>
              </a:ext>
            </a:extLst>
          </p:cNvPr>
          <p:cNvSpPr txBox="1"/>
          <p:nvPr/>
        </p:nvSpPr>
        <p:spPr>
          <a:xfrm>
            <a:off x="773588" y="5184989"/>
            <a:ext cx="2744304" cy="30777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49BB2BF-C2C2-4473-BFC2-E60B7142C546}"/>
              </a:ext>
            </a:extLst>
          </p:cNvPr>
          <p:cNvSpPr txBox="1"/>
          <p:nvPr/>
        </p:nvSpPr>
        <p:spPr>
          <a:xfrm>
            <a:off x="773588" y="5411784"/>
            <a:ext cx="2744304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FDE0870A-D79E-458E-9E59-5ADAFBFFF2E7}"/>
              </a:ext>
            </a:extLst>
          </p:cNvPr>
          <p:cNvSpPr txBox="1"/>
          <p:nvPr/>
        </p:nvSpPr>
        <p:spPr>
          <a:xfrm>
            <a:off x="2461149" y="4586665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30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2019-01-08T01:32:28Z</dcterms:modified>
</cp:coreProperties>
</file>