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59" name="Group 15">
            <a:extLst>
              <a:ext uri="{FF2B5EF4-FFF2-40B4-BE49-F238E27FC236}">
                <a16:creationId xmlns:a16="http://schemas.microsoft.com/office/drawing/2014/main" id="{341EB19D-841C-434C-91B9-5DF79BE82344}"/>
              </a:ext>
            </a:extLst>
          </p:cNvPr>
          <p:cNvGrpSpPr/>
          <p:nvPr/>
        </p:nvGrpSpPr>
        <p:grpSpPr>
          <a:xfrm rot="338975" flipH="1">
            <a:off x="1654366" y="5172403"/>
            <a:ext cx="2372065" cy="1048970"/>
            <a:chOff x="2194561" y="1435364"/>
            <a:chExt cx="4680414" cy="2069764"/>
          </a:xfrm>
        </p:grpSpPr>
        <p:sp>
          <p:nvSpPr>
            <p:cNvPr id="261" name="Freeform 18">
              <a:extLst>
                <a:ext uri="{FF2B5EF4-FFF2-40B4-BE49-F238E27FC236}">
                  <a16:creationId xmlns:a16="http://schemas.microsoft.com/office/drawing/2014/main" id="{B79A8D38-7BF7-4BDE-BE89-CDA223570492}"/>
                </a:ext>
              </a:extLst>
            </p:cNvPr>
            <p:cNvSpPr/>
            <p:nvPr/>
          </p:nvSpPr>
          <p:spPr>
            <a:xfrm>
              <a:off x="2987823" y="1757889"/>
              <a:ext cx="3887152" cy="1747239"/>
            </a:xfrm>
            <a:custGeom>
              <a:avLst/>
              <a:gdLst>
                <a:gd name="connsiteX0" fmla="*/ 4126727 w 4126727"/>
                <a:gd name="connsiteY0" fmla="*/ 866693 h 1836752"/>
                <a:gd name="connsiteX1" fmla="*/ 2782957 w 4126727"/>
                <a:gd name="connsiteY1" fmla="*/ 0 h 1836752"/>
                <a:gd name="connsiteX2" fmla="*/ 2703444 w 4126727"/>
                <a:gd name="connsiteY2" fmla="*/ 7952 h 1836752"/>
                <a:gd name="connsiteX3" fmla="*/ 1375576 w 4126727"/>
                <a:gd name="connsiteY3" fmla="*/ 326004 h 1836752"/>
                <a:gd name="connsiteX4" fmla="*/ 0 w 4126727"/>
                <a:gd name="connsiteY4" fmla="*/ 477079 h 1836752"/>
                <a:gd name="connsiteX5" fmla="*/ 1574358 w 4126727"/>
                <a:gd name="connsiteY5" fmla="*/ 898498 h 1836752"/>
                <a:gd name="connsiteX6" fmla="*/ 2576223 w 4126727"/>
                <a:gd name="connsiteY6" fmla="*/ 1280160 h 1836752"/>
                <a:gd name="connsiteX7" fmla="*/ 3267986 w 4126727"/>
                <a:gd name="connsiteY7" fmla="*/ 1836752 h 1836752"/>
                <a:gd name="connsiteX8" fmla="*/ 4126727 w 4126727"/>
                <a:gd name="connsiteY8" fmla="*/ 866693 h 1836752"/>
                <a:gd name="connsiteX0" fmla="*/ 4126727 w 4126727"/>
                <a:gd name="connsiteY0" fmla="*/ 884466 h 1854525"/>
                <a:gd name="connsiteX1" fmla="*/ 2782957 w 4126727"/>
                <a:gd name="connsiteY1" fmla="*/ 17773 h 1854525"/>
                <a:gd name="connsiteX2" fmla="*/ 2703444 w 4126727"/>
                <a:gd name="connsiteY2" fmla="*/ 25725 h 1854525"/>
                <a:gd name="connsiteX3" fmla="*/ 1375576 w 4126727"/>
                <a:gd name="connsiteY3" fmla="*/ 343777 h 1854525"/>
                <a:gd name="connsiteX4" fmla="*/ 0 w 4126727"/>
                <a:gd name="connsiteY4" fmla="*/ 494852 h 1854525"/>
                <a:gd name="connsiteX5" fmla="*/ 1574358 w 4126727"/>
                <a:gd name="connsiteY5" fmla="*/ 916271 h 1854525"/>
                <a:gd name="connsiteX6" fmla="*/ 2576223 w 4126727"/>
                <a:gd name="connsiteY6" fmla="*/ 1297933 h 1854525"/>
                <a:gd name="connsiteX7" fmla="*/ 3267986 w 4126727"/>
                <a:gd name="connsiteY7" fmla="*/ 1854525 h 1854525"/>
                <a:gd name="connsiteX8" fmla="*/ 4126727 w 4126727"/>
                <a:gd name="connsiteY8" fmla="*/ 884466 h 1854525"/>
                <a:gd name="connsiteX0" fmla="*/ 1375576 w 4126727"/>
                <a:gd name="connsiteY0" fmla="*/ 331865 h 1842613"/>
                <a:gd name="connsiteX1" fmla="*/ 0 w 4126727"/>
                <a:gd name="connsiteY1" fmla="*/ 482940 h 1842613"/>
                <a:gd name="connsiteX2" fmla="*/ 1574358 w 4126727"/>
                <a:gd name="connsiteY2" fmla="*/ 904359 h 1842613"/>
                <a:gd name="connsiteX3" fmla="*/ 2576223 w 4126727"/>
                <a:gd name="connsiteY3" fmla="*/ 1286021 h 1842613"/>
                <a:gd name="connsiteX4" fmla="*/ 3267986 w 4126727"/>
                <a:gd name="connsiteY4" fmla="*/ 1842613 h 1842613"/>
                <a:gd name="connsiteX5" fmla="*/ 4126727 w 4126727"/>
                <a:gd name="connsiteY5" fmla="*/ 872554 h 1842613"/>
                <a:gd name="connsiteX6" fmla="*/ 2782957 w 4126727"/>
                <a:gd name="connsiteY6" fmla="*/ 5861 h 1842613"/>
                <a:gd name="connsiteX7" fmla="*/ 2794884 w 4126727"/>
                <a:gd name="connsiteY7" fmla="*/ 105253 h 1842613"/>
                <a:gd name="connsiteX0" fmla="*/ 1375576 w 4126727"/>
                <a:gd name="connsiteY0" fmla="*/ 326004 h 1836752"/>
                <a:gd name="connsiteX1" fmla="*/ 0 w 4126727"/>
                <a:gd name="connsiteY1" fmla="*/ 477079 h 1836752"/>
                <a:gd name="connsiteX2" fmla="*/ 1574358 w 4126727"/>
                <a:gd name="connsiteY2" fmla="*/ 898498 h 1836752"/>
                <a:gd name="connsiteX3" fmla="*/ 2576223 w 4126727"/>
                <a:gd name="connsiteY3" fmla="*/ 1280160 h 1836752"/>
                <a:gd name="connsiteX4" fmla="*/ 3267986 w 4126727"/>
                <a:gd name="connsiteY4" fmla="*/ 1836752 h 1836752"/>
                <a:gd name="connsiteX5" fmla="*/ 4126727 w 4126727"/>
                <a:gd name="connsiteY5" fmla="*/ 866693 h 1836752"/>
                <a:gd name="connsiteX6" fmla="*/ 2782957 w 4126727"/>
                <a:gd name="connsiteY6" fmla="*/ 0 h 1836752"/>
                <a:gd name="connsiteX0" fmla="*/ 1375576 w 4126727"/>
                <a:gd name="connsiteY0" fmla="*/ 326004 h 1836752"/>
                <a:gd name="connsiteX1" fmla="*/ 0 w 4126727"/>
                <a:gd name="connsiteY1" fmla="*/ 477079 h 1836752"/>
                <a:gd name="connsiteX2" fmla="*/ 1574358 w 4126727"/>
                <a:gd name="connsiteY2" fmla="*/ 898498 h 1836752"/>
                <a:gd name="connsiteX3" fmla="*/ 2576223 w 4126727"/>
                <a:gd name="connsiteY3" fmla="*/ 1280160 h 1836752"/>
                <a:gd name="connsiteX4" fmla="*/ 3267986 w 4126727"/>
                <a:gd name="connsiteY4" fmla="*/ 1836752 h 1836752"/>
                <a:gd name="connsiteX5" fmla="*/ 4126727 w 4126727"/>
                <a:gd name="connsiteY5" fmla="*/ 866693 h 1836752"/>
                <a:gd name="connsiteX6" fmla="*/ 2782957 w 412672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1375576 w 4063117"/>
                <a:gd name="connsiteY7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1375576 w 4063117"/>
                <a:gd name="connsiteY7" fmla="*/ 326004 h 1836752"/>
                <a:gd name="connsiteX0" fmla="*/ 1375576 w 4063117"/>
                <a:gd name="connsiteY0" fmla="*/ 390578 h 1901326"/>
                <a:gd name="connsiteX1" fmla="*/ 0 w 4063117"/>
                <a:gd name="connsiteY1" fmla="*/ 541653 h 1901326"/>
                <a:gd name="connsiteX2" fmla="*/ 1574358 w 4063117"/>
                <a:gd name="connsiteY2" fmla="*/ 963072 h 1901326"/>
                <a:gd name="connsiteX3" fmla="*/ 2576223 w 4063117"/>
                <a:gd name="connsiteY3" fmla="*/ 1344734 h 1901326"/>
                <a:gd name="connsiteX4" fmla="*/ 3267986 w 4063117"/>
                <a:gd name="connsiteY4" fmla="*/ 1901326 h 1901326"/>
                <a:gd name="connsiteX5" fmla="*/ 4063117 w 4063117"/>
                <a:gd name="connsiteY5" fmla="*/ 994878 h 1901326"/>
                <a:gd name="connsiteX6" fmla="*/ 2782957 w 4063117"/>
                <a:gd name="connsiteY6" fmla="*/ 64574 h 1901326"/>
                <a:gd name="connsiteX7" fmla="*/ 2178658 w 4063117"/>
                <a:gd name="connsiteY7" fmla="*/ 96380 h 1901326"/>
                <a:gd name="connsiteX8" fmla="*/ 1375576 w 4063117"/>
                <a:gd name="connsiteY8" fmla="*/ 390578 h 1901326"/>
                <a:gd name="connsiteX0" fmla="*/ 1375576 w 4063117"/>
                <a:gd name="connsiteY0" fmla="*/ 383650 h 1894398"/>
                <a:gd name="connsiteX1" fmla="*/ 0 w 4063117"/>
                <a:gd name="connsiteY1" fmla="*/ 534725 h 1894398"/>
                <a:gd name="connsiteX2" fmla="*/ 1574358 w 4063117"/>
                <a:gd name="connsiteY2" fmla="*/ 956144 h 1894398"/>
                <a:gd name="connsiteX3" fmla="*/ 2576223 w 4063117"/>
                <a:gd name="connsiteY3" fmla="*/ 1337806 h 1894398"/>
                <a:gd name="connsiteX4" fmla="*/ 3267986 w 4063117"/>
                <a:gd name="connsiteY4" fmla="*/ 1894398 h 1894398"/>
                <a:gd name="connsiteX5" fmla="*/ 4063117 w 4063117"/>
                <a:gd name="connsiteY5" fmla="*/ 987950 h 1894398"/>
                <a:gd name="connsiteX6" fmla="*/ 2782957 w 4063117"/>
                <a:gd name="connsiteY6" fmla="*/ 57646 h 1894398"/>
                <a:gd name="connsiteX7" fmla="*/ 2178658 w 4063117"/>
                <a:gd name="connsiteY7" fmla="*/ 89452 h 1894398"/>
                <a:gd name="connsiteX8" fmla="*/ 1375576 w 4063117"/>
                <a:gd name="connsiteY8" fmla="*/ 383650 h 1894398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419093 w 4106634"/>
                <a:gd name="connsiteY0" fmla="*/ 326004 h 1836752"/>
                <a:gd name="connsiteX1" fmla="*/ 43517 w 4106634"/>
                <a:gd name="connsiteY1" fmla="*/ 477079 h 1836752"/>
                <a:gd name="connsiteX2" fmla="*/ 1617875 w 4106634"/>
                <a:gd name="connsiteY2" fmla="*/ 898498 h 1836752"/>
                <a:gd name="connsiteX3" fmla="*/ 2619740 w 4106634"/>
                <a:gd name="connsiteY3" fmla="*/ 1280160 h 1836752"/>
                <a:gd name="connsiteX4" fmla="*/ 3311503 w 4106634"/>
                <a:gd name="connsiteY4" fmla="*/ 1836752 h 1836752"/>
                <a:gd name="connsiteX5" fmla="*/ 4106634 w 4106634"/>
                <a:gd name="connsiteY5" fmla="*/ 930304 h 1836752"/>
                <a:gd name="connsiteX6" fmla="*/ 2826474 w 4106634"/>
                <a:gd name="connsiteY6" fmla="*/ 0 h 1836752"/>
                <a:gd name="connsiteX7" fmla="*/ 2222175 w 4106634"/>
                <a:gd name="connsiteY7" fmla="*/ 31806 h 1836752"/>
                <a:gd name="connsiteX8" fmla="*/ 1419093 w 4106634"/>
                <a:gd name="connsiteY8" fmla="*/ 326004 h 1836752"/>
                <a:gd name="connsiteX0" fmla="*/ 1419093 w 4106634"/>
                <a:gd name="connsiteY0" fmla="*/ 326004 h 1836752"/>
                <a:gd name="connsiteX1" fmla="*/ 43517 w 4106634"/>
                <a:gd name="connsiteY1" fmla="*/ 477079 h 1836752"/>
                <a:gd name="connsiteX2" fmla="*/ 1617875 w 4106634"/>
                <a:gd name="connsiteY2" fmla="*/ 898498 h 1836752"/>
                <a:gd name="connsiteX3" fmla="*/ 2619740 w 4106634"/>
                <a:gd name="connsiteY3" fmla="*/ 1280160 h 1836752"/>
                <a:gd name="connsiteX4" fmla="*/ 3311503 w 4106634"/>
                <a:gd name="connsiteY4" fmla="*/ 1836752 h 1836752"/>
                <a:gd name="connsiteX5" fmla="*/ 4106634 w 4106634"/>
                <a:gd name="connsiteY5" fmla="*/ 930304 h 1836752"/>
                <a:gd name="connsiteX6" fmla="*/ 2826474 w 4106634"/>
                <a:gd name="connsiteY6" fmla="*/ 0 h 1836752"/>
                <a:gd name="connsiteX7" fmla="*/ 2222175 w 4106634"/>
                <a:gd name="connsiteY7" fmla="*/ 31806 h 1836752"/>
                <a:gd name="connsiteX8" fmla="*/ 1419093 w 4106634"/>
                <a:gd name="connsiteY8" fmla="*/ 326004 h 1836752"/>
                <a:gd name="connsiteX0" fmla="*/ 1424462 w 4112003"/>
                <a:gd name="connsiteY0" fmla="*/ 326004 h 1836752"/>
                <a:gd name="connsiteX1" fmla="*/ 48886 w 4112003"/>
                <a:gd name="connsiteY1" fmla="*/ 477079 h 1836752"/>
                <a:gd name="connsiteX2" fmla="*/ 1623244 w 4112003"/>
                <a:gd name="connsiteY2" fmla="*/ 898498 h 1836752"/>
                <a:gd name="connsiteX3" fmla="*/ 2625109 w 4112003"/>
                <a:gd name="connsiteY3" fmla="*/ 1280160 h 1836752"/>
                <a:gd name="connsiteX4" fmla="*/ 3316872 w 4112003"/>
                <a:gd name="connsiteY4" fmla="*/ 1836752 h 1836752"/>
                <a:gd name="connsiteX5" fmla="*/ 4112003 w 4112003"/>
                <a:gd name="connsiteY5" fmla="*/ 930304 h 1836752"/>
                <a:gd name="connsiteX6" fmla="*/ 2831843 w 4112003"/>
                <a:gd name="connsiteY6" fmla="*/ 0 h 1836752"/>
                <a:gd name="connsiteX7" fmla="*/ 2227544 w 4112003"/>
                <a:gd name="connsiteY7" fmla="*/ 31806 h 1836752"/>
                <a:gd name="connsiteX8" fmla="*/ 1424462 w 4112003"/>
                <a:gd name="connsiteY8" fmla="*/ 326004 h 1836752"/>
                <a:gd name="connsiteX0" fmla="*/ 1424462 w 4112003"/>
                <a:gd name="connsiteY0" fmla="*/ 326004 h 1836752"/>
                <a:gd name="connsiteX1" fmla="*/ 48886 w 4112003"/>
                <a:gd name="connsiteY1" fmla="*/ 477079 h 1836752"/>
                <a:gd name="connsiteX2" fmla="*/ 1623244 w 4112003"/>
                <a:gd name="connsiteY2" fmla="*/ 898498 h 1836752"/>
                <a:gd name="connsiteX3" fmla="*/ 2132129 w 4112003"/>
                <a:gd name="connsiteY3" fmla="*/ 993914 h 1836752"/>
                <a:gd name="connsiteX4" fmla="*/ 2625109 w 4112003"/>
                <a:gd name="connsiteY4" fmla="*/ 1280160 h 1836752"/>
                <a:gd name="connsiteX5" fmla="*/ 3316872 w 4112003"/>
                <a:gd name="connsiteY5" fmla="*/ 1836752 h 1836752"/>
                <a:gd name="connsiteX6" fmla="*/ 4112003 w 4112003"/>
                <a:gd name="connsiteY6" fmla="*/ 930304 h 1836752"/>
                <a:gd name="connsiteX7" fmla="*/ 2831843 w 4112003"/>
                <a:gd name="connsiteY7" fmla="*/ 0 h 1836752"/>
                <a:gd name="connsiteX8" fmla="*/ 2227544 w 4112003"/>
                <a:gd name="connsiteY8" fmla="*/ 31806 h 1836752"/>
                <a:gd name="connsiteX9" fmla="*/ 1424462 w 4112003"/>
                <a:gd name="connsiteY9" fmla="*/ 326004 h 1836752"/>
                <a:gd name="connsiteX0" fmla="*/ 1435225 w 4122766"/>
                <a:gd name="connsiteY0" fmla="*/ 326004 h 1836752"/>
                <a:gd name="connsiteX1" fmla="*/ 59649 w 4122766"/>
                <a:gd name="connsiteY1" fmla="*/ 477079 h 1836752"/>
                <a:gd name="connsiteX2" fmla="*/ 1634007 w 4122766"/>
                <a:gd name="connsiteY2" fmla="*/ 898498 h 1836752"/>
                <a:gd name="connsiteX3" fmla="*/ 2142892 w 4122766"/>
                <a:gd name="connsiteY3" fmla="*/ 993914 h 1836752"/>
                <a:gd name="connsiteX4" fmla="*/ 2635872 w 4122766"/>
                <a:gd name="connsiteY4" fmla="*/ 1280160 h 1836752"/>
                <a:gd name="connsiteX5" fmla="*/ 3327635 w 4122766"/>
                <a:gd name="connsiteY5" fmla="*/ 1836752 h 1836752"/>
                <a:gd name="connsiteX6" fmla="*/ 4122766 w 4122766"/>
                <a:gd name="connsiteY6" fmla="*/ 930304 h 1836752"/>
                <a:gd name="connsiteX7" fmla="*/ 2842606 w 4122766"/>
                <a:gd name="connsiteY7" fmla="*/ 0 h 1836752"/>
                <a:gd name="connsiteX8" fmla="*/ 2238307 w 4122766"/>
                <a:gd name="connsiteY8" fmla="*/ 31806 h 1836752"/>
                <a:gd name="connsiteX9" fmla="*/ 1435225 w 4122766"/>
                <a:gd name="connsiteY9" fmla="*/ 326004 h 1836752"/>
                <a:gd name="connsiteX0" fmla="*/ 1435225 w 4122766"/>
                <a:gd name="connsiteY0" fmla="*/ 326004 h 1836752"/>
                <a:gd name="connsiteX1" fmla="*/ 59649 w 4122766"/>
                <a:gd name="connsiteY1" fmla="*/ 477079 h 1836752"/>
                <a:gd name="connsiteX2" fmla="*/ 1634007 w 4122766"/>
                <a:gd name="connsiteY2" fmla="*/ 898498 h 1836752"/>
                <a:gd name="connsiteX3" fmla="*/ 2142892 w 4122766"/>
                <a:gd name="connsiteY3" fmla="*/ 993914 h 1836752"/>
                <a:gd name="connsiteX4" fmla="*/ 2635872 w 4122766"/>
                <a:gd name="connsiteY4" fmla="*/ 1280160 h 1836752"/>
                <a:gd name="connsiteX5" fmla="*/ 3327635 w 4122766"/>
                <a:gd name="connsiteY5" fmla="*/ 1836752 h 1836752"/>
                <a:gd name="connsiteX6" fmla="*/ 4122766 w 4122766"/>
                <a:gd name="connsiteY6" fmla="*/ 930304 h 1836752"/>
                <a:gd name="connsiteX7" fmla="*/ 2842606 w 4122766"/>
                <a:gd name="connsiteY7" fmla="*/ 0 h 1836752"/>
                <a:gd name="connsiteX8" fmla="*/ 2238307 w 4122766"/>
                <a:gd name="connsiteY8" fmla="*/ 31806 h 1836752"/>
                <a:gd name="connsiteX9" fmla="*/ 1435225 w 4122766"/>
                <a:gd name="connsiteY9" fmla="*/ 326004 h 1836752"/>
                <a:gd name="connsiteX0" fmla="*/ 1435225 w 4122766"/>
                <a:gd name="connsiteY0" fmla="*/ 338408 h 1849156"/>
                <a:gd name="connsiteX1" fmla="*/ 59649 w 4122766"/>
                <a:gd name="connsiteY1" fmla="*/ 489483 h 1849156"/>
                <a:gd name="connsiteX2" fmla="*/ 1634007 w 4122766"/>
                <a:gd name="connsiteY2" fmla="*/ 910902 h 1849156"/>
                <a:gd name="connsiteX3" fmla="*/ 2142892 w 4122766"/>
                <a:gd name="connsiteY3" fmla="*/ 1006318 h 1849156"/>
                <a:gd name="connsiteX4" fmla="*/ 2635872 w 4122766"/>
                <a:gd name="connsiteY4" fmla="*/ 1292564 h 1849156"/>
                <a:gd name="connsiteX5" fmla="*/ 3327635 w 4122766"/>
                <a:gd name="connsiteY5" fmla="*/ 1849156 h 1849156"/>
                <a:gd name="connsiteX6" fmla="*/ 4122766 w 4122766"/>
                <a:gd name="connsiteY6" fmla="*/ 942708 h 1849156"/>
                <a:gd name="connsiteX7" fmla="*/ 2842606 w 4122766"/>
                <a:gd name="connsiteY7" fmla="*/ 12404 h 1849156"/>
                <a:gd name="connsiteX8" fmla="*/ 2238307 w 4122766"/>
                <a:gd name="connsiteY8" fmla="*/ 44210 h 1849156"/>
                <a:gd name="connsiteX9" fmla="*/ 1435225 w 4122766"/>
                <a:gd name="connsiteY9" fmla="*/ 338408 h 1849156"/>
                <a:gd name="connsiteX0" fmla="*/ 1435225 w 4122766"/>
                <a:gd name="connsiteY0" fmla="*/ 354916 h 1865664"/>
                <a:gd name="connsiteX1" fmla="*/ 59649 w 4122766"/>
                <a:gd name="connsiteY1" fmla="*/ 505991 h 1865664"/>
                <a:gd name="connsiteX2" fmla="*/ 1634007 w 4122766"/>
                <a:gd name="connsiteY2" fmla="*/ 927410 h 1865664"/>
                <a:gd name="connsiteX3" fmla="*/ 2142892 w 4122766"/>
                <a:gd name="connsiteY3" fmla="*/ 1022826 h 1865664"/>
                <a:gd name="connsiteX4" fmla="*/ 2635872 w 4122766"/>
                <a:gd name="connsiteY4" fmla="*/ 1309072 h 1865664"/>
                <a:gd name="connsiteX5" fmla="*/ 3327635 w 4122766"/>
                <a:gd name="connsiteY5" fmla="*/ 1865664 h 1865664"/>
                <a:gd name="connsiteX6" fmla="*/ 4122766 w 4122766"/>
                <a:gd name="connsiteY6" fmla="*/ 959216 h 1865664"/>
                <a:gd name="connsiteX7" fmla="*/ 2842606 w 4122766"/>
                <a:gd name="connsiteY7" fmla="*/ 28912 h 1865664"/>
                <a:gd name="connsiteX8" fmla="*/ 2238307 w 4122766"/>
                <a:gd name="connsiteY8" fmla="*/ 60718 h 1865664"/>
                <a:gd name="connsiteX9" fmla="*/ 1435225 w 4122766"/>
                <a:gd name="connsiteY9" fmla="*/ 354916 h 1865664"/>
                <a:gd name="connsiteX0" fmla="*/ 1435225 w 4122766"/>
                <a:gd name="connsiteY0" fmla="*/ 354916 h 1865664"/>
                <a:gd name="connsiteX1" fmla="*/ 59649 w 4122766"/>
                <a:gd name="connsiteY1" fmla="*/ 505991 h 1865664"/>
                <a:gd name="connsiteX2" fmla="*/ 1634007 w 4122766"/>
                <a:gd name="connsiteY2" fmla="*/ 927410 h 1865664"/>
                <a:gd name="connsiteX3" fmla="*/ 2142892 w 4122766"/>
                <a:gd name="connsiteY3" fmla="*/ 1022826 h 1865664"/>
                <a:gd name="connsiteX4" fmla="*/ 2635872 w 4122766"/>
                <a:gd name="connsiteY4" fmla="*/ 1309072 h 1865664"/>
                <a:gd name="connsiteX5" fmla="*/ 3327635 w 4122766"/>
                <a:gd name="connsiteY5" fmla="*/ 1865664 h 1865664"/>
                <a:gd name="connsiteX6" fmla="*/ 4122766 w 4122766"/>
                <a:gd name="connsiteY6" fmla="*/ 959216 h 1865664"/>
                <a:gd name="connsiteX7" fmla="*/ 2842606 w 4122766"/>
                <a:gd name="connsiteY7" fmla="*/ 28912 h 1865664"/>
                <a:gd name="connsiteX8" fmla="*/ 2238307 w 4122766"/>
                <a:gd name="connsiteY8" fmla="*/ 60718 h 1865664"/>
                <a:gd name="connsiteX9" fmla="*/ 1435225 w 4122766"/>
                <a:gd name="connsiteY9" fmla="*/ 354916 h 1865664"/>
                <a:gd name="connsiteX0" fmla="*/ 1435225 w 4122766"/>
                <a:gd name="connsiteY0" fmla="*/ 339809 h 1850557"/>
                <a:gd name="connsiteX1" fmla="*/ 59649 w 4122766"/>
                <a:gd name="connsiteY1" fmla="*/ 490884 h 1850557"/>
                <a:gd name="connsiteX2" fmla="*/ 1634007 w 4122766"/>
                <a:gd name="connsiteY2" fmla="*/ 912303 h 1850557"/>
                <a:gd name="connsiteX3" fmla="*/ 2142892 w 4122766"/>
                <a:gd name="connsiteY3" fmla="*/ 1007719 h 1850557"/>
                <a:gd name="connsiteX4" fmla="*/ 2635872 w 4122766"/>
                <a:gd name="connsiteY4" fmla="*/ 1293965 h 1850557"/>
                <a:gd name="connsiteX5" fmla="*/ 3327635 w 4122766"/>
                <a:gd name="connsiteY5" fmla="*/ 1850557 h 1850557"/>
                <a:gd name="connsiteX6" fmla="*/ 4122766 w 4122766"/>
                <a:gd name="connsiteY6" fmla="*/ 944109 h 1850557"/>
                <a:gd name="connsiteX7" fmla="*/ 2842606 w 4122766"/>
                <a:gd name="connsiteY7" fmla="*/ 13805 h 1850557"/>
                <a:gd name="connsiteX8" fmla="*/ 2166745 w 4122766"/>
                <a:gd name="connsiteY8" fmla="*/ 93319 h 1850557"/>
                <a:gd name="connsiteX9" fmla="*/ 1435225 w 4122766"/>
                <a:gd name="connsiteY9" fmla="*/ 339809 h 1850557"/>
                <a:gd name="connsiteX0" fmla="*/ 1435225 w 4122766"/>
                <a:gd name="connsiteY0" fmla="*/ 367230 h 1877978"/>
                <a:gd name="connsiteX1" fmla="*/ 59649 w 4122766"/>
                <a:gd name="connsiteY1" fmla="*/ 518305 h 1877978"/>
                <a:gd name="connsiteX2" fmla="*/ 1634007 w 4122766"/>
                <a:gd name="connsiteY2" fmla="*/ 939724 h 1877978"/>
                <a:gd name="connsiteX3" fmla="*/ 2142892 w 4122766"/>
                <a:gd name="connsiteY3" fmla="*/ 1035140 h 1877978"/>
                <a:gd name="connsiteX4" fmla="*/ 2635872 w 4122766"/>
                <a:gd name="connsiteY4" fmla="*/ 1321386 h 1877978"/>
                <a:gd name="connsiteX5" fmla="*/ 3327635 w 4122766"/>
                <a:gd name="connsiteY5" fmla="*/ 1877978 h 1877978"/>
                <a:gd name="connsiteX6" fmla="*/ 4122766 w 4122766"/>
                <a:gd name="connsiteY6" fmla="*/ 971530 h 1877978"/>
                <a:gd name="connsiteX7" fmla="*/ 2842606 w 4122766"/>
                <a:gd name="connsiteY7" fmla="*/ 9421 h 1877978"/>
                <a:gd name="connsiteX8" fmla="*/ 2166745 w 4122766"/>
                <a:gd name="connsiteY8" fmla="*/ 120740 h 1877978"/>
                <a:gd name="connsiteX9" fmla="*/ 1435225 w 4122766"/>
                <a:gd name="connsiteY9" fmla="*/ 367230 h 1877978"/>
                <a:gd name="connsiteX0" fmla="*/ 1435225 w 4122766"/>
                <a:gd name="connsiteY0" fmla="*/ 367230 h 1877978"/>
                <a:gd name="connsiteX1" fmla="*/ 59649 w 4122766"/>
                <a:gd name="connsiteY1" fmla="*/ 518305 h 1877978"/>
                <a:gd name="connsiteX2" fmla="*/ 1634007 w 4122766"/>
                <a:gd name="connsiteY2" fmla="*/ 939724 h 1877978"/>
                <a:gd name="connsiteX3" fmla="*/ 2142892 w 4122766"/>
                <a:gd name="connsiteY3" fmla="*/ 1035140 h 1877978"/>
                <a:gd name="connsiteX4" fmla="*/ 2635872 w 4122766"/>
                <a:gd name="connsiteY4" fmla="*/ 1321386 h 1877978"/>
                <a:gd name="connsiteX5" fmla="*/ 3327635 w 4122766"/>
                <a:gd name="connsiteY5" fmla="*/ 1877978 h 1877978"/>
                <a:gd name="connsiteX6" fmla="*/ 4122766 w 4122766"/>
                <a:gd name="connsiteY6" fmla="*/ 971530 h 1877978"/>
                <a:gd name="connsiteX7" fmla="*/ 2842606 w 4122766"/>
                <a:gd name="connsiteY7" fmla="*/ 9421 h 1877978"/>
                <a:gd name="connsiteX8" fmla="*/ 2166745 w 4122766"/>
                <a:gd name="connsiteY8" fmla="*/ 120740 h 1877978"/>
                <a:gd name="connsiteX9" fmla="*/ 1435225 w 4122766"/>
                <a:gd name="connsiteY9" fmla="*/ 367230 h 1877978"/>
                <a:gd name="connsiteX0" fmla="*/ 1435225 w 4122766"/>
                <a:gd name="connsiteY0" fmla="*/ 376690 h 1887438"/>
                <a:gd name="connsiteX1" fmla="*/ 59649 w 4122766"/>
                <a:gd name="connsiteY1" fmla="*/ 527765 h 1887438"/>
                <a:gd name="connsiteX2" fmla="*/ 1634007 w 4122766"/>
                <a:gd name="connsiteY2" fmla="*/ 949184 h 1887438"/>
                <a:gd name="connsiteX3" fmla="*/ 2142892 w 4122766"/>
                <a:gd name="connsiteY3" fmla="*/ 1044600 h 1887438"/>
                <a:gd name="connsiteX4" fmla="*/ 2635872 w 4122766"/>
                <a:gd name="connsiteY4" fmla="*/ 1330846 h 1887438"/>
                <a:gd name="connsiteX5" fmla="*/ 3327635 w 4122766"/>
                <a:gd name="connsiteY5" fmla="*/ 1887438 h 1887438"/>
                <a:gd name="connsiteX6" fmla="*/ 4122766 w 4122766"/>
                <a:gd name="connsiteY6" fmla="*/ 980990 h 1887438"/>
                <a:gd name="connsiteX7" fmla="*/ 2842606 w 4122766"/>
                <a:gd name="connsiteY7" fmla="*/ 18881 h 1887438"/>
                <a:gd name="connsiteX8" fmla="*/ 2166745 w 4122766"/>
                <a:gd name="connsiteY8" fmla="*/ 130200 h 1887438"/>
                <a:gd name="connsiteX9" fmla="*/ 1435225 w 4122766"/>
                <a:gd name="connsiteY9" fmla="*/ 376690 h 1887438"/>
                <a:gd name="connsiteX0" fmla="*/ 1435225 w 4067107"/>
                <a:gd name="connsiteY0" fmla="*/ 376690 h 1887438"/>
                <a:gd name="connsiteX1" fmla="*/ 59649 w 4067107"/>
                <a:gd name="connsiteY1" fmla="*/ 527765 h 1887438"/>
                <a:gd name="connsiteX2" fmla="*/ 1634007 w 4067107"/>
                <a:gd name="connsiteY2" fmla="*/ 949184 h 1887438"/>
                <a:gd name="connsiteX3" fmla="*/ 2142892 w 4067107"/>
                <a:gd name="connsiteY3" fmla="*/ 1044600 h 1887438"/>
                <a:gd name="connsiteX4" fmla="*/ 2635872 w 4067107"/>
                <a:gd name="connsiteY4" fmla="*/ 1330846 h 1887438"/>
                <a:gd name="connsiteX5" fmla="*/ 3327635 w 4067107"/>
                <a:gd name="connsiteY5" fmla="*/ 1887438 h 1887438"/>
                <a:gd name="connsiteX6" fmla="*/ 4067107 w 4067107"/>
                <a:gd name="connsiteY6" fmla="*/ 1036649 h 1887438"/>
                <a:gd name="connsiteX7" fmla="*/ 2842606 w 4067107"/>
                <a:gd name="connsiteY7" fmla="*/ 18881 h 1887438"/>
                <a:gd name="connsiteX8" fmla="*/ 2166745 w 4067107"/>
                <a:gd name="connsiteY8" fmla="*/ 130200 h 1887438"/>
                <a:gd name="connsiteX9" fmla="*/ 1435225 w 4067107"/>
                <a:gd name="connsiteY9" fmla="*/ 376690 h 1887438"/>
                <a:gd name="connsiteX0" fmla="*/ 1435225 w 4067107"/>
                <a:gd name="connsiteY0" fmla="*/ 376690 h 1887438"/>
                <a:gd name="connsiteX1" fmla="*/ 59649 w 4067107"/>
                <a:gd name="connsiteY1" fmla="*/ 527765 h 1887438"/>
                <a:gd name="connsiteX2" fmla="*/ 1634007 w 4067107"/>
                <a:gd name="connsiteY2" fmla="*/ 949184 h 1887438"/>
                <a:gd name="connsiteX3" fmla="*/ 2142892 w 4067107"/>
                <a:gd name="connsiteY3" fmla="*/ 1044600 h 1887438"/>
                <a:gd name="connsiteX4" fmla="*/ 2635872 w 4067107"/>
                <a:gd name="connsiteY4" fmla="*/ 1330846 h 1887438"/>
                <a:gd name="connsiteX5" fmla="*/ 3327635 w 4067107"/>
                <a:gd name="connsiteY5" fmla="*/ 1887438 h 1887438"/>
                <a:gd name="connsiteX6" fmla="*/ 4067107 w 4067107"/>
                <a:gd name="connsiteY6" fmla="*/ 1036649 h 1887438"/>
                <a:gd name="connsiteX7" fmla="*/ 2842606 w 4067107"/>
                <a:gd name="connsiteY7" fmla="*/ 18881 h 1887438"/>
                <a:gd name="connsiteX8" fmla="*/ 2166745 w 4067107"/>
                <a:gd name="connsiteY8" fmla="*/ 130200 h 1887438"/>
                <a:gd name="connsiteX9" fmla="*/ 1435225 w 4067107"/>
                <a:gd name="connsiteY9" fmla="*/ 376690 h 1887438"/>
                <a:gd name="connsiteX0" fmla="*/ 1435225 w 4067107"/>
                <a:gd name="connsiteY0" fmla="*/ 376690 h 1887438"/>
                <a:gd name="connsiteX1" fmla="*/ 59649 w 4067107"/>
                <a:gd name="connsiteY1" fmla="*/ 527765 h 1887438"/>
                <a:gd name="connsiteX2" fmla="*/ 1634007 w 4067107"/>
                <a:gd name="connsiteY2" fmla="*/ 949184 h 1887438"/>
                <a:gd name="connsiteX3" fmla="*/ 2142892 w 4067107"/>
                <a:gd name="connsiteY3" fmla="*/ 1044600 h 1887438"/>
                <a:gd name="connsiteX4" fmla="*/ 2548408 w 4067107"/>
                <a:gd name="connsiteY4" fmla="*/ 1275187 h 1887438"/>
                <a:gd name="connsiteX5" fmla="*/ 3327635 w 4067107"/>
                <a:gd name="connsiteY5" fmla="*/ 1887438 h 1887438"/>
                <a:gd name="connsiteX6" fmla="*/ 4067107 w 4067107"/>
                <a:gd name="connsiteY6" fmla="*/ 1036649 h 1887438"/>
                <a:gd name="connsiteX7" fmla="*/ 2842606 w 4067107"/>
                <a:gd name="connsiteY7" fmla="*/ 18881 h 1887438"/>
                <a:gd name="connsiteX8" fmla="*/ 2166745 w 4067107"/>
                <a:gd name="connsiteY8" fmla="*/ 130200 h 1887438"/>
                <a:gd name="connsiteX9" fmla="*/ 1435225 w 4067107"/>
                <a:gd name="connsiteY9" fmla="*/ 376690 h 1887438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548408 w 4067107"/>
                <a:gd name="connsiteY4" fmla="*/ 1275187 h 1927194"/>
                <a:gd name="connsiteX5" fmla="*/ 3089096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548408 w 4067107"/>
                <a:gd name="connsiteY4" fmla="*/ 1275187 h 1927194"/>
                <a:gd name="connsiteX5" fmla="*/ 3256074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476846 w 4067107"/>
                <a:gd name="connsiteY4" fmla="*/ 1378554 h 1927194"/>
                <a:gd name="connsiteX5" fmla="*/ 3256074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476846 w 4067107"/>
                <a:gd name="connsiteY4" fmla="*/ 1378554 h 1927194"/>
                <a:gd name="connsiteX5" fmla="*/ 3256074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747240"/>
                <a:gd name="connsiteX1" fmla="*/ 59649 w 4067107"/>
                <a:gd name="connsiteY1" fmla="*/ 527765 h 1747240"/>
                <a:gd name="connsiteX2" fmla="*/ 1634007 w 4067107"/>
                <a:gd name="connsiteY2" fmla="*/ 949184 h 1747240"/>
                <a:gd name="connsiteX3" fmla="*/ 2142892 w 4067107"/>
                <a:gd name="connsiteY3" fmla="*/ 1044600 h 1747240"/>
                <a:gd name="connsiteX4" fmla="*/ 2476846 w 4067107"/>
                <a:gd name="connsiteY4" fmla="*/ 1378554 h 1747240"/>
                <a:gd name="connsiteX5" fmla="*/ 3004138 w 4067107"/>
                <a:gd name="connsiteY5" fmla="*/ 1747240 h 1747240"/>
                <a:gd name="connsiteX6" fmla="*/ 4067107 w 4067107"/>
                <a:gd name="connsiteY6" fmla="*/ 1036649 h 1747240"/>
                <a:gd name="connsiteX7" fmla="*/ 2842606 w 4067107"/>
                <a:gd name="connsiteY7" fmla="*/ 18881 h 1747240"/>
                <a:gd name="connsiteX8" fmla="*/ 2166745 w 4067107"/>
                <a:gd name="connsiteY8" fmla="*/ 130200 h 1747240"/>
                <a:gd name="connsiteX9" fmla="*/ 1435225 w 4067107"/>
                <a:gd name="connsiteY9" fmla="*/ 376690 h 1747240"/>
                <a:gd name="connsiteX0" fmla="*/ 1435225 w 3887153"/>
                <a:gd name="connsiteY0" fmla="*/ 376690 h 1747240"/>
                <a:gd name="connsiteX1" fmla="*/ 59649 w 3887153"/>
                <a:gd name="connsiteY1" fmla="*/ 527765 h 1747240"/>
                <a:gd name="connsiteX2" fmla="*/ 1634007 w 3887153"/>
                <a:gd name="connsiteY2" fmla="*/ 949184 h 1747240"/>
                <a:gd name="connsiteX3" fmla="*/ 2142892 w 3887153"/>
                <a:gd name="connsiteY3" fmla="*/ 1044600 h 1747240"/>
                <a:gd name="connsiteX4" fmla="*/ 2476846 w 3887153"/>
                <a:gd name="connsiteY4" fmla="*/ 1378554 h 1747240"/>
                <a:gd name="connsiteX5" fmla="*/ 3004138 w 3887153"/>
                <a:gd name="connsiteY5" fmla="*/ 1747240 h 1747240"/>
                <a:gd name="connsiteX6" fmla="*/ 3887153 w 3887153"/>
                <a:gd name="connsiteY6" fmla="*/ 784714 h 1747240"/>
                <a:gd name="connsiteX7" fmla="*/ 2842606 w 3887153"/>
                <a:gd name="connsiteY7" fmla="*/ 18881 h 1747240"/>
                <a:gd name="connsiteX8" fmla="*/ 2166745 w 3887153"/>
                <a:gd name="connsiteY8" fmla="*/ 130200 h 1747240"/>
                <a:gd name="connsiteX9" fmla="*/ 1435225 w 3887153"/>
                <a:gd name="connsiteY9" fmla="*/ 376690 h 1747240"/>
                <a:gd name="connsiteX0" fmla="*/ 1435225 w 3887153"/>
                <a:gd name="connsiteY0" fmla="*/ 376690 h 1747240"/>
                <a:gd name="connsiteX1" fmla="*/ 59649 w 3887153"/>
                <a:gd name="connsiteY1" fmla="*/ 527765 h 1747240"/>
                <a:gd name="connsiteX2" fmla="*/ 1634007 w 3887153"/>
                <a:gd name="connsiteY2" fmla="*/ 949184 h 1747240"/>
                <a:gd name="connsiteX3" fmla="*/ 2142892 w 3887153"/>
                <a:gd name="connsiteY3" fmla="*/ 1044600 h 1747240"/>
                <a:gd name="connsiteX4" fmla="*/ 2476846 w 3887153"/>
                <a:gd name="connsiteY4" fmla="*/ 1378554 h 1747240"/>
                <a:gd name="connsiteX5" fmla="*/ 2806187 w 3887153"/>
                <a:gd name="connsiteY5" fmla="*/ 1747240 h 1747240"/>
                <a:gd name="connsiteX6" fmla="*/ 3887153 w 3887153"/>
                <a:gd name="connsiteY6" fmla="*/ 784714 h 1747240"/>
                <a:gd name="connsiteX7" fmla="*/ 2842606 w 3887153"/>
                <a:gd name="connsiteY7" fmla="*/ 18881 h 1747240"/>
                <a:gd name="connsiteX8" fmla="*/ 2166745 w 3887153"/>
                <a:gd name="connsiteY8" fmla="*/ 130200 h 1747240"/>
                <a:gd name="connsiteX9" fmla="*/ 1435225 w 3887153"/>
                <a:gd name="connsiteY9" fmla="*/ 376690 h 174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87153" h="1747240">
                  <a:moveTo>
                    <a:pt x="1435225" y="376690"/>
                  </a:moveTo>
                  <a:cubicBezTo>
                    <a:pt x="921041" y="355486"/>
                    <a:pt x="168317" y="374040"/>
                    <a:pt x="59649" y="527765"/>
                  </a:cubicBezTo>
                  <a:cubicBezTo>
                    <a:pt x="-282257" y="890874"/>
                    <a:pt x="926341" y="920030"/>
                    <a:pt x="1634007" y="949184"/>
                  </a:cubicBezTo>
                  <a:cubicBezTo>
                    <a:pt x="1755927" y="988940"/>
                    <a:pt x="2020972" y="1004844"/>
                    <a:pt x="2142892" y="1044600"/>
                  </a:cubicBezTo>
                  <a:lnTo>
                    <a:pt x="2476846" y="1378554"/>
                  </a:lnTo>
                  <a:lnTo>
                    <a:pt x="2806187" y="1747240"/>
                  </a:lnTo>
                  <a:lnTo>
                    <a:pt x="3887153" y="784714"/>
                  </a:lnTo>
                  <a:cubicBezTo>
                    <a:pt x="3502840" y="495816"/>
                    <a:pt x="3512746" y="372650"/>
                    <a:pt x="2842606" y="18881"/>
                  </a:cubicBezTo>
                  <a:cubicBezTo>
                    <a:pt x="2541783" y="-38103"/>
                    <a:pt x="2417210" y="44060"/>
                    <a:pt x="2166745" y="130200"/>
                  </a:cubicBezTo>
                  <a:cubicBezTo>
                    <a:pt x="1932182" y="184534"/>
                    <a:pt x="1811587" y="315730"/>
                    <a:pt x="1435225" y="37669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2" name="Freeform 19">
              <a:extLst>
                <a:ext uri="{FF2B5EF4-FFF2-40B4-BE49-F238E27FC236}">
                  <a16:creationId xmlns:a16="http://schemas.microsoft.com/office/drawing/2014/main" id="{B3804F63-0605-46D6-849E-A4F4540781A8}"/>
                </a:ext>
              </a:extLst>
            </p:cNvPr>
            <p:cNvSpPr/>
            <p:nvPr/>
          </p:nvSpPr>
          <p:spPr>
            <a:xfrm>
              <a:off x="2194561" y="1435364"/>
              <a:ext cx="3753016" cy="1929647"/>
            </a:xfrm>
            <a:custGeom>
              <a:avLst/>
              <a:gdLst>
                <a:gd name="connsiteX0" fmla="*/ 1288111 w 3347499"/>
                <a:gd name="connsiteY0" fmla="*/ 620202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288111 w 3347499"/>
                <a:gd name="connsiteY9" fmla="*/ 620202 h 1995778"/>
                <a:gd name="connsiteX0" fmla="*/ 1288111 w 3347499"/>
                <a:gd name="connsiteY0" fmla="*/ 620202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288111 w 3347499"/>
                <a:gd name="connsiteY9" fmla="*/ 620202 h 1995778"/>
                <a:gd name="connsiteX0" fmla="*/ 1304013 w 3347499"/>
                <a:gd name="connsiteY0" fmla="*/ 652007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304013 w 3347499"/>
                <a:gd name="connsiteY9" fmla="*/ 652007 h 1995778"/>
                <a:gd name="connsiteX0" fmla="*/ 1304013 w 3347499"/>
                <a:gd name="connsiteY0" fmla="*/ 652007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304013 w 3347499"/>
                <a:gd name="connsiteY9" fmla="*/ 652007 h 1995778"/>
                <a:gd name="connsiteX0" fmla="*/ 1304013 w 3347499"/>
                <a:gd name="connsiteY0" fmla="*/ 635267 h 1979038"/>
                <a:gd name="connsiteX1" fmla="*/ 659958 w 3347499"/>
                <a:gd name="connsiteY1" fmla="*/ 78676 h 1979038"/>
                <a:gd name="connsiteX2" fmla="*/ 373711 w 3347499"/>
                <a:gd name="connsiteY2" fmla="*/ 23017 h 1979038"/>
                <a:gd name="connsiteX3" fmla="*/ 95416 w 3347499"/>
                <a:gd name="connsiteY3" fmla="*/ 38919 h 1979038"/>
                <a:gd name="connsiteX4" fmla="*/ 111318 w 3347499"/>
                <a:gd name="connsiteY4" fmla="*/ 134335 h 1979038"/>
                <a:gd name="connsiteX5" fmla="*/ 0 w 3347499"/>
                <a:gd name="connsiteY5" fmla="*/ 197946 h 1979038"/>
                <a:gd name="connsiteX6" fmla="*/ 779228 w 3347499"/>
                <a:gd name="connsiteY6" fmla="*/ 1247518 h 1979038"/>
                <a:gd name="connsiteX7" fmla="*/ 1900362 w 3347499"/>
                <a:gd name="connsiteY7" fmla="*/ 1979038 h 1979038"/>
                <a:gd name="connsiteX8" fmla="*/ 3347499 w 3347499"/>
                <a:gd name="connsiteY8" fmla="*/ 1637132 h 1979038"/>
                <a:gd name="connsiteX9" fmla="*/ 1304013 w 3347499"/>
                <a:gd name="connsiteY9" fmla="*/ 635267 h 1979038"/>
                <a:gd name="connsiteX0" fmla="*/ 1304013 w 3347499"/>
                <a:gd name="connsiteY0" fmla="*/ 654838 h 1998609"/>
                <a:gd name="connsiteX1" fmla="*/ 659958 w 3347499"/>
                <a:gd name="connsiteY1" fmla="*/ 98247 h 1998609"/>
                <a:gd name="connsiteX2" fmla="*/ 373711 w 3347499"/>
                <a:gd name="connsiteY2" fmla="*/ 42588 h 1998609"/>
                <a:gd name="connsiteX3" fmla="*/ 95416 w 3347499"/>
                <a:gd name="connsiteY3" fmla="*/ 58490 h 1998609"/>
                <a:gd name="connsiteX4" fmla="*/ 111318 w 3347499"/>
                <a:gd name="connsiteY4" fmla="*/ 153906 h 1998609"/>
                <a:gd name="connsiteX5" fmla="*/ 0 w 3347499"/>
                <a:gd name="connsiteY5" fmla="*/ 217517 h 1998609"/>
                <a:gd name="connsiteX6" fmla="*/ 779228 w 3347499"/>
                <a:gd name="connsiteY6" fmla="*/ 1267089 h 1998609"/>
                <a:gd name="connsiteX7" fmla="*/ 1900362 w 3347499"/>
                <a:gd name="connsiteY7" fmla="*/ 1998609 h 1998609"/>
                <a:gd name="connsiteX8" fmla="*/ 3347499 w 3347499"/>
                <a:gd name="connsiteY8" fmla="*/ 1656703 h 1998609"/>
                <a:gd name="connsiteX9" fmla="*/ 1304013 w 3347499"/>
                <a:gd name="connsiteY9" fmla="*/ 654838 h 1998609"/>
                <a:gd name="connsiteX0" fmla="*/ 1304013 w 3347499"/>
                <a:gd name="connsiteY0" fmla="*/ 654838 h 1998609"/>
                <a:gd name="connsiteX1" fmla="*/ 659958 w 3347499"/>
                <a:gd name="connsiteY1" fmla="*/ 98247 h 1998609"/>
                <a:gd name="connsiteX2" fmla="*/ 373711 w 3347499"/>
                <a:gd name="connsiteY2" fmla="*/ 42588 h 1998609"/>
                <a:gd name="connsiteX3" fmla="*/ 95416 w 3347499"/>
                <a:gd name="connsiteY3" fmla="*/ 58490 h 1998609"/>
                <a:gd name="connsiteX4" fmla="*/ 174928 w 3347499"/>
                <a:gd name="connsiteY4" fmla="*/ 177759 h 1998609"/>
                <a:gd name="connsiteX5" fmla="*/ 0 w 3347499"/>
                <a:gd name="connsiteY5" fmla="*/ 217517 h 1998609"/>
                <a:gd name="connsiteX6" fmla="*/ 779228 w 3347499"/>
                <a:gd name="connsiteY6" fmla="*/ 1267089 h 1998609"/>
                <a:gd name="connsiteX7" fmla="*/ 1900362 w 3347499"/>
                <a:gd name="connsiteY7" fmla="*/ 1998609 h 1998609"/>
                <a:gd name="connsiteX8" fmla="*/ 3347499 w 3347499"/>
                <a:gd name="connsiteY8" fmla="*/ 1656703 h 1998609"/>
                <a:gd name="connsiteX9" fmla="*/ 1304013 w 3347499"/>
                <a:gd name="connsiteY9" fmla="*/ 654838 h 1998609"/>
                <a:gd name="connsiteX0" fmla="*/ 1304013 w 3347499"/>
                <a:gd name="connsiteY0" fmla="*/ 654838 h 1998609"/>
                <a:gd name="connsiteX1" fmla="*/ 659958 w 3347499"/>
                <a:gd name="connsiteY1" fmla="*/ 98247 h 1998609"/>
                <a:gd name="connsiteX2" fmla="*/ 373711 w 3347499"/>
                <a:gd name="connsiteY2" fmla="*/ 42588 h 1998609"/>
                <a:gd name="connsiteX3" fmla="*/ 95416 w 3347499"/>
                <a:gd name="connsiteY3" fmla="*/ 58490 h 1998609"/>
                <a:gd name="connsiteX4" fmla="*/ 174928 w 3347499"/>
                <a:gd name="connsiteY4" fmla="*/ 177759 h 1998609"/>
                <a:gd name="connsiteX5" fmla="*/ 0 w 3347499"/>
                <a:gd name="connsiteY5" fmla="*/ 217517 h 1998609"/>
                <a:gd name="connsiteX6" fmla="*/ 811033 w 3347499"/>
                <a:gd name="connsiteY6" fmla="*/ 1243235 h 1998609"/>
                <a:gd name="connsiteX7" fmla="*/ 1900362 w 3347499"/>
                <a:gd name="connsiteY7" fmla="*/ 1998609 h 1998609"/>
                <a:gd name="connsiteX8" fmla="*/ 3347499 w 3347499"/>
                <a:gd name="connsiteY8" fmla="*/ 1656703 h 1998609"/>
                <a:gd name="connsiteX9" fmla="*/ 1304013 w 3347499"/>
                <a:gd name="connsiteY9" fmla="*/ 654838 h 1998609"/>
                <a:gd name="connsiteX0" fmla="*/ 1304013 w 3347499"/>
                <a:gd name="connsiteY0" fmla="*/ 654838 h 1863437"/>
                <a:gd name="connsiteX1" fmla="*/ 659958 w 3347499"/>
                <a:gd name="connsiteY1" fmla="*/ 98247 h 1863437"/>
                <a:gd name="connsiteX2" fmla="*/ 373711 w 3347499"/>
                <a:gd name="connsiteY2" fmla="*/ 42588 h 1863437"/>
                <a:gd name="connsiteX3" fmla="*/ 95416 w 3347499"/>
                <a:gd name="connsiteY3" fmla="*/ 58490 h 1863437"/>
                <a:gd name="connsiteX4" fmla="*/ 174928 w 3347499"/>
                <a:gd name="connsiteY4" fmla="*/ 177759 h 1863437"/>
                <a:gd name="connsiteX5" fmla="*/ 0 w 3347499"/>
                <a:gd name="connsiteY5" fmla="*/ 217517 h 1863437"/>
                <a:gd name="connsiteX6" fmla="*/ 811033 w 3347499"/>
                <a:gd name="connsiteY6" fmla="*/ 1243235 h 1863437"/>
                <a:gd name="connsiteX7" fmla="*/ 1924216 w 3347499"/>
                <a:gd name="connsiteY7" fmla="*/ 1863437 h 1863437"/>
                <a:gd name="connsiteX8" fmla="*/ 3347499 w 3347499"/>
                <a:gd name="connsiteY8" fmla="*/ 1656703 h 1863437"/>
                <a:gd name="connsiteX9" fmla="*/ 1304013 w 3347499"/>
                <a:gd name="connsiteY9" fmla="*/ 654838 h 1863437"/>
                <a:gd name="connsiteX0" fmla="*/ 1304013 w 3347499"/>
                <a:gd name="connsiteY0" fmla="*/ 654838 h 1982707"/>
                <a:gd name="connsiteX1" fmla="*/ 659958 w 3347499"/>
                <a:gd name="connsiteY1" fmla="*/ 98247 h 1982707"/>
                <a:gd name="connsiteX2" fmla="*/ 373711 w 3347499"/>
                <a:gd name="connsiteY2" fmla="*/ 42588 h 1982707"/>
                <a:gd name="connsiteX3" fmla="*/ 95416 w 3347499"/>
                <a:gd name="connsiteY3" fmla="*/ 58490 h 1982707"/>
                <a:gd name="connsiteX4" fmla="*/ 174928 w 3347499"/>
                <a:gd name="connsiteY4" fmla="*/ 177759 h 1982707"/>
                <a:gd name="connsiteX5" fmla="*/ 0 w 3347499"/>
                <a:gd name="connsiteY5" fmla="*/ 217517 h 1982707"/>
                <a:gd name="connsiteX6" fmla="*/ 811033 w 3347499"/>
                <a:gd name="connsiteY6" fmla="*/ 1243235 h 1982707"/>
                <a:gd name="connsiteX7" fmla="*/ 2146852 w 3347499"/>
                <a:gd name="connsiteY7" fmla="*/ 1982707 h 1982707"/>
                <a:gd name="connsiteX8" fmla="*/ 3347499 w 3347499"/>
                <a:gd name="connsiteY8" fmla="*/ 1656703 h 1982707"/>
                <a:gd name="connsiteX9" fmla="*/ 1304013 w 3347499"/>
                <a:gd name="connsiteY9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1304013 w 3387256"/>
                <a:gd name="connsiteY9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26401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26401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82060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82060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39470 w 3387256"/>
                <a:gd name="connsiteY9" fmla="*/ 813865 h 1982707"/>
                <a:gd name="connsiteX10" fmla="*/ 1304013 w 3387256"/>
                <a:gd name="connsiteY10" fmla="*/ 654838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39470 w 3387256"/>
                <a:gd name="connsiteY9" fmla="*/ 813865 h 1982707"/>
                <a:gd name="connsiteX10" fmla="*/ 1272207 w 3387256"/>
                <a:gd name="connsiteY10" fmla="*/ 630984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39470 w 3387256"/>
                <a:gd name="connsiteY9" fmla="*/ 813865 h 1982707"/>
                <a:gd name="connsiteX10" fmla="*/ 1272207 w 3387256"/>
                <a:gd name="connsiteY10" fmla="*/ 630984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2353585 w 3387256"/>
                <a:gd name="connsiteY9" fmla="*/ 1267090 h 1982707"/>
                <a:gd name="connsiteX10" fmla="*/ 739470 w 3387256"/>
                <a:gd name="connsiteY10" fmla="*/ 813865 h 1982707"/>
                <a:gd name="connsiteX11" fmla="*/ 1272207 w 3387256"/>
                <a:gd name="connsiteY11" fmla="*/ 630984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2353585 w 3387256"/>
                <a:gd name="connsiteY9" fmla="*/ 1267090 h 1982707"/>
                <a:gd name="connsiteX10" fmla="*/ 739470 w 3387256"/>
                <a:gd name="connsiteY10" fmla="*/ 813865 h 1982707"/>
                <a:gd name="connsiteX11" fmla="*/ 1272207 w 338725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39470 w 3753016"/>
                <a:gd name="connsiteY10" fmla="*/ 813865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39470 w 3753016"/>
                <a:gd name="connsiteY10" fmla="*/ 813865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85390 w 3753016"/>
                <a:gd name="connsiteY9" fmla="*/ 1314798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85390 w 3753016"/>
                <a:gd name="connsiteY9" fmla="*/ 1314798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72207 w 3753016"/>
                <a:gd name="connsiteY11" fmla="*/ 630984 h 1982707"/>
                <a:gd name="connsiteX0" fmla="*/ 1280159 w 3753016"/>
                <a:gd name="connsiteY0" fmla="*/ 662789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280159 w 3753016"/>
                <a:gd name="connsiteY0" fmla="*/ 662789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280159 w 3753016"/>
                <a:gd name="connsiteY0" fmla="*/ 662789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280159 w 3753016"/>
                <a:gd name="connsiteY0" fmla="*/ 662789 h 1982707"/>
                <a:gd name="connsiteX1" fmla="*/ 731519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311965 w 3753016"/>
                <a:gd name="connsiteY0" fmla="*/ 662789 h 1982707"/>
                <a:gd name="connsiteX1" fmla="*/ 731519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731519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699714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699714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699714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5192 h 1985110"/>
                <a:gd name="connsiteX1" fmla="*/ 699714 w 3753016"/>
                <a:gd name="connsiteY1" fmla="*/ 92698 h 1985110"/>
                <a:gd name="connsiteX2" fmla="*/ 397565 w 3753016"/>
                <a:gd name="connsiteY2" fmla="*/ 37040 h 1985110"/>
                <a:gd name="connsiteX3" fmla="*/ 95416 w 3753016"/>
                <a:gd name="connsiteY3" fmla="*/ 60893 h 1985110"/>
                <a:gd name="connsiteX4" fmla="*/ 119269 w 3753016"/>
                <a:gd name="connsiteY4" fmla="*/ 172211 h 1985110"/>
                <a:gd name="connsiteX5" fmla="*/ 0 w 3753016"/>
                <a:gd name="connsiteY5" fmla="*/ 219920 h 1985110"/>
                <a:gd name="connsiteX6" fmla="*/ 811033 w 3753016"/>
                <a:gd name="connsiteY6" fmla="*/ 1245638 h 1985110"/>
                <a:gd name="connsiteX7" fmla="*/ 2146852 w 3753016"/>
                <a:gd name="connsiteY7" fmla="*/ 1985110 h 1985110"/>
                <a:gd name="connsiteX8" fmla="*/ 3753016 w 3753016"/>
                <a:gd name="connsiteY8" fmla="*/ 1500080 h 1985110"/>
                <a:gd name="connsiteX9" fmla="*/ 2409244 w 3753016"/>
                <a:gd name="connsiteY9" fmla="*/ 1293347 h 1985110"/>
                <a:gd name="connsiteX10" fmla="*/ 755373 w 3753016"/>
                <a:gd name="connsiteY10" fmla="*/ 871927 h 1985110"/>
                <a:gd name="connsiteX11" fmla="*/ 1311965 w 3753016"/>
                <a:gd name="connsiteY11" fmla="*/ 665192 h 1985110"/>
                <a:gd name="connsiteX0" fmla="*/ 1311965 w 3753016"/>
                <a:gd name="connsiteY0" fmla="*/ 670630 h 1990548"/>
                <a:gd name="connsiteX1" fmla="*/ 699714 w 3753016"/>
                <a:gd name="connsiteY1" fmla="*/ 98136 h 1990548"/>
                <a:gd name="connsiteX2" fmla="*/ 453224 w 3753016"/>
                <a:gd name="connsiteY2" fmla="*/ 26576 h 1990548"/>
                <a:gd name="connsiteX3" fmla="*/ 95416 w 3753016"/>
                <a:gd name="connsiteY3" fmla="*/ 66331 h 1990548"/>
                <a:gd name="connsiteX4" fmla="*/ 119269 w 3753016"/>
                <a:gd name="connsiteY4" fmla="*/ 177649 h 1990548"/>
                <a:gd name="connsiteX5" fmla="*/ 0 w 3753016"/>
                <a:gd name="connsiteY5" fmla="*/ 225358 h 1990548"/>
                <a:gd name="connsiteX6" fmla="*/ 811033 w 3753016"/>
                <a:gd name="connsiteY6" fmla="*/ 1251076 h 1990548"/>
                <a:gd name="connsiteX7" fmla="*/ 2146852 w 3753016"/>
                <a:gd name="connsiteY7" fmla="*/ 1990548 h 1990548"/>
                <a:gd name="connsiteX8" fmla="*/ 3753016 w 3753016"/>
                <a:gd name="connsiteY8" fmla="*/ 1505518 h 1990548"/>
                <a:gd name="connsiteX9" fmla="*/ 2409244 w 3753016"/>
                <a:gd name="connsiteY9" fmla="*/ 1298785 h 1990548"/>
                <a:gd name="connsiteX10" fmla="*/ 755373 w 3753016"/>
                <a:gd name="connsiteY10" fmla="*/ 877365 h 1990548"/>
                <a:gd name="connsiteX11" fmla="*/ 1311965 w 3753016"/>
                <a:gd name="connsiteY11" fmla="*/ 670630 h 1990548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95416 w 3753016"/>
                <a:gd name="connsiteY3" fmla="*/ 67430 h 1991647"/>
                <a:gd name="connsiteX4" fmla="*/ 119269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19269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19269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37304 w 3778355"/>
                <a:gd name="connsiteY0" fmla="*/ 671729 h 1991647"/>
                <a:gd name="connsiteX1" fmla="*/ 725053 w 3778355"/>
                <a:gd name="connsiteY1" fmla="*/ 99235 h 1991647"/>
                <a:gd name="connsiteX2" fmla="*/ 478563 w 3778355"/>
                <a:gd name="connsiteY2" fmla="*/ 27675 h 1991647"/>
                <a:gd name="connsiteX3" fmla="*/ 152560 w 3778355"/>
                <a:gd name="connsiteY3" fmla="*/ 67430 h 1991647"/>
                <a:gd name="connsiteX4" fmla="*/ 232072 w 3778355"/>
                <a:gd name="connsiteY4" fmla="*/ 186702 h 1991647"/>
                <a:gd name="connsiteX5" fmla="*/ 25339 w 3778355"/>
                <a:gd name="connsiteY5" fmla="*/ 226457 h 1991647"/>
                <a:gd name="connsiteX6" fmla="*/ 836372 w 3778355"/>
                <a:gd name="connsiteY6" fmla="*/ 1252175 h 1991647"/>
                <a:gd name="connsiteX7" fmla="*/ 2172191 w 3778355"/>
                <a:gd name="connsiteY7" fmla="*/ 1991647 h 1991647"/>
                <a:gd name="connsiteX8" fmla="*/ 3778355 w 3778355"/>
                <a:gd name="connsiteY8" fmla="*/ 1506617 h 1991647"/>
                <a:gd name="connsiteX9" fmla="*/ 2434583 w 3778355"/>
                <a:gd name="connsiteY9" fmla="*/ 1299884 h 1991647"/>
                <a:gd name="connsiteX10" fmla="*/ 780712 w 3778355"/>
                <a:gd name="connsiteY10" fmla="*/ 878464 h 1991647"/>
                <a:gd name="connsiteX11" fmla="*/ 1337304 w 3778355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206733 w 3753016"/>
                <a:gd name="connsiteY4" fmla="*/ 186702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54897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54897 h 1991647"/>
                <a:gd name="connsiteX5" fmla="*/ 0 w 3753016"/>
                <a:gd name="connsiteY5" fmla="*/ 226457 h 1991647"/>
                <a:gd name="connsiteX6" fmla="*/ 818984 w 3753016"/>
                <a:gd name="connsiteY6" fmla="*/ 1347591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54897 h 1991647"/>
                <a:gd name="connsiteX5" fmla="*/ 0 w 3753016"/>
                <a:gd name="connsiteY5" fmla="*/ 226457 h 1991647"/>
                <a:gd name="connsiteX6" fmla="*/ 818984 w 3753016"/>
                <a:gd name="connsiteY6" fmla="*/ 1347591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28037"/>
                <a:gd name="connsiteX1" fmla="*/ 699714 w 3753016"/>
                <a:gd name="connsiteY1" fmla="*/ 99235 h 1928037"/>
                <a:gd name="connsiteX2" fmla="*/ 453224 w 3753016"/>
                <a:gd name="connsiteY2" fmla="*/ 27675 h 1928037"/>
                <a:gd name="connsiteX3" fmla="*/ 127221 w 3753016"/>
                <a:gd name="connsiteY3" fmla="*/ 67430 h 1928037"/>
                <a:gd name="connsiteX4" fmla="*/ 166977 w 3753016"/>
                <a:gd name="connsiteY4" fmla="*/ 154897 h 1928037"/>
                <a:gd name="connsiteX5" fmla="*/ 0 w 3753016"/>
                <a:gd name="connsiteY5" fmla="*/ 226457 h 1928037"/>
                <a:gd name="connsiteX6" fmla="*/ 818984 w 3753016"/>
                <a:gd name="connsiteY6" fmla="*/ 1347591 h 1928037"/>
                <a:gd name="connsiteX7" fmla="*/ 2011680 w 3753016"/>
                <a:gd name="connsiteY7" fmla="*/ 1928037 h 1928037"/>
                <a:gd name="connsiteX8" fmla="*/ 3753016 w 3753016"/>
                <a:gd name="connsiteY8" fmla="*/ 1506617 h 1928037"/>
                <a:gd name="connsiteX9" fmla="*/ 2409244 w 3753016"/>
                <a:gd name="connsiteY9" fmla="*/ 1299884 h 1928037"/>
                <a:gd name="connsiteX10" fmla="*/ 755373 w 3753016"/>
                <a:gd name="connsiteY10" fmla="*/ 878464 h 1928037"/>
                <a:gd name="connsiteX11" fmla="*/ 1311965 w 3753016"/>
                <a:gd name="connsiteY11" fmla="*/ 671729 h 1928037"/>
                <a:gd name="connsiteX0" fmla="*/ 1311965 w 3753016"/>
                <a:gd name="connsiteY0" fmla="*/ 671729 h 1928037"/>
                <a:gd name="connsiteX1" fmla="*/ 699714 w 3753016"/>
                <a:gd name="connsiteY1" fmla="*/ 99235 h 1928037"/>
                <a:gd name="connsiteX2" fmla="*/ 453224 w 3753016"/>
                <a:gd name="connsiteY2" fmla="*/ 27675 h 1928037"/>
                <a:gd name="connsiteX3" fmla="*/ 127221 w 3753016"/>
                <a:gd name="connsiteY3" fmla="*/ 67430 h 1928037"/>
                <a:gd name="connsiteX4" fmla="*/ 166977 w 3753016"/>
                <a:gd name="connsiteY4" fmla="*/ 154897 h 1928037"/>
                <a:gd name="connsiteX5" fmla="*/ 0 w 3753016"/>
                <a:gd name="connsiteY5" fmla="*/ 226457 h 1928037"/>
                <a:gd name="connsiteX6" fmla="*/ 818984 w 3753016"/>
                <a:gd name="connsiteY6" fmla="*/ 1347591 h 1928037"/>
                <a:gd name="connsiteX7" fmla="*/ 2011680 w 3753016"/>
                <a:gd name="connsiteY7" fmla="*/ 1928037 h 1928037"/>
                <a:gd name="connsiteX8" fmla="*/ 3753016 w 3753016"/>
                <a:gd name="connsiteY8" fmla="*/ 1506617 h 1928037"/>
                <a:gd name="connsiteX9" fmla="*/ 2409244 w 3753016"/>
                <a:gd name="connsiteY9" fmla="*/ 1299884 h 1928037"/>
                <a:gd name="connsiteX10" fmla="*/ 755373 w 3753016"/>
                <a:gd name="connsiteY10" fmla="*/ 878464 h 1928037"/>
                <a:gd name="connsiteX11" fmla="*/ 1311965 w 3753016"/>
                <a:gd name="connsiteY11" fmla="*/ 671729 h 1928037"/>
                <a:gd name="connsiteX0" fmla="*/ 1311965 w 3753016"/>
                <a:gd name="connsiteY0" fmla="*/ 671729 h 1929647"/>
                <a:gd name="connsiteX1" fmla="*/ 699714 w 3753016"/>
                <a:gd name="connsiteY1" fmla="*/ 99235 h 1929647"/>
                <a:gd name="connsiteX2" fmla="*/ 453224 w 3753016"/>
                <a:gd name="connsiteY2" fmla="*/ 27675 h 1929647"/>
                <a:gd name="connsiteX3" fmla="*/ 127221 w 3753016"/>
                <a:gd name="connsiteY3" fmla="*/ 67430 h 1929647"/>
                <a:gd name="connsiteX4" fmla="*/ 166977 w 3753016"/>
                <a:gd name="connsiteY4" fmla="*/ 154897 h 1929647"/>
                <a:gd name="connsiteX5" fmla="*/ 0 w 3753016"/>
                <a:gd name="connsiteY5" fmla="*/ 226457 h 1929647"/>
                <a:gd name="connsiteX6" fmla="*/ 818984 w 3753016"/>
                <a:gd name="connsiteY6" fmla="*/ 1347591 h 1929647"/>
                <a:gd name="connsiteX7" fmla="*/ 2011680 w 3753016"/>
                <a:gd name="connsiteY7" fmla="*/ 1928037 h 1929647"/>
                <a:gd name="connsiteX8" fmla="*/ 3753016 w 3753016"/>
                <a:gd name="connsiteY8" fmla="*/ 1506617 h 1929647"/>
                <a:gd name="connsiteX9" fmla="*/ 2409244 w 3753016"/>
                <a:gd name="connsiteY9" fmla="*/ 1299884 h 1929647"/>
                <a:gd name="connsiteX10" fmla="*/ 755373 w 3753016"/>
                <a:gd name="connsiteY10" fmla="*/ 878464 h 1929647"/>
                <a:gd name="connsiteX11" fmla="*/ 1311965 w 3753016"/>
                <a:gd name="connsiteY11" fmla="*/ 671729 h 192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53016" h="1929647">
                  <a:moveTo>
                    <a:pt x="1311965" y="671729"/>
                  </a:moveTo>
                  <a:cubicBezTo>
                    <a:pt x="1166191" y="480897"/>
                    <a:pt x="893195" y="-35936"/>
                    <a:pt x="699714" y="99235"/>
                  </a:cubicBezTo>
                  <a:cubicBezTo>
                    <a:pt x="667909" y="136342"/>
                    <a:pt x="636104" y="-73042"/>
                    <a:pt x="453224" y="27675"/>
                  </a:cubicBezTo>
                  <a:cubicBezTo>
                    <a:pt x="360459" y="32976"/>
                    <a:pt x="331304" y="-57141"/>
                    <a:pt x="127221" y="67430"/>
                  </a:cubicBezTo>
                  <a:cubicBezTo>
                    <a:pt x="74212" y="88634"/>
                    <a:pt x="188181" y="128392"/>
                    <a:pt x="166977" y="154897"/>
                  </a:cubicBezTo>
                  <a:cubicBezTo>
                    <a:pt x="145773" y="181402"/>
                    <a:pt x="70236" y="131041"/>
                    <a:pt x="0" y="226457"/>
                  </a:cubicBezTo>
                  <a:cubicBezTo>
                    <a:pt x="272995" y="600168"/>
                    <a:pt x="673210" y="1283981"/>
                    <a:pt x="818984" y="1347591"/>
                  </a:cubicBezTo>
                  <a:cubicBezTo>
                    <a:pt x="1216549" y="1541073"/>
                    <a:pt x="1741336" y="1885630"/>
                    <a:pt x="2011680" y="1928037"/>
                  </a:cubicBezTo>
                  <a:cubicBezTo>
                    <a:pt x="2266121" y="1954542"/>
                    <a:pt x="3172571" y="1647090"/>
                    <a:pt x="3753016" y="1506617"/>
                  </a:cubicBezTo>
                  <a:cubicBezTo>
                    <a:pt x="3697357" y="1407226"/>
                    <a:pt x="3208351" y="1168688"/>
                    <a:pt x="2409244" y="1299884"/>
                  </a:cubicBezTo>
                  <a:cubicBezTo>
                    <a:pt x="489003" y="1295909"/>
                    <a:pt x="734169" y="972555"/>
                    <a:pt x="755373" y="878464"/>
                  </a:cubicBezTo>
                  <a:cubicBezTo>
                    <a:pt x="816333" y="727390"/>
                    <a:pt x="1115833" y="695583"/>
                    <a:pt x="1311965" y="6717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0" name="Freeform: Shape 349">
            <a:extLst>
              <a:ext uri="{FF2B5EF4-FFF2-40B4-BE49-F238E27FC236}">
                <a16:creationId xmlns:a16="http://schemas.microsoft.com/office/drawing/2014/main" id="{875D3EA2-B970-4935-B853-F90ACA6B90C7}"/>
              </a:ext>
            </a:extLst>
          </p:cNvPr>
          <p:cNvSpPr/>
          <p:nvPr/>
        </p:nvSpPr>
        <p:spPr>
          <a:xfrm rot="12927702">
            <a:off x="654441" y="5486401"/>
            <a:ext cx="1087289" cy="3122570"/>
          </a:xfrm>
          <a:custGeom>
            <a:avLst/>
            <a:gdLst>
              <a:gd name="connsiteX0" fmla="*/ 1082913 w 1087289"/>
              <a:gd name="connsiteY0" fmla="*/ 1184163 h 3122570"/>
              <a:gd name="connsiteX1" fmla="*/ 25491 w 1087289"/>
              <a:gd name="connsiteY1" fmla="*/ 1937349 h 3122570"/>
              <a:gd name="connsiteX2" fmla="*/ 0 w 1087289"/>
              <a:gd name="connsiteY2" fmla="*/ 1395184 h 3122570"/>
              <a:gd name="connsiteX3" fmla="*/ 1087289 w 1087289"/>
              <a:gd name="connsiteY3" fmla="*/ 0 h 3122570"/>
              <a:gd name="connsiteX4" fmla="*/ 1083235 w 1087289"/>
              <a:gd name="connsiteY4" fmla="*/ 1082899 h 3122570"/>
              <a:gd name="connsiteX5" fmla="*/ 1076302 w 1087289"/>
              <a:gd name="connsiteY5" fmla="*/ 3071209 h 3122570"/>
              <a:gd name="connsiteX6" fmla="*/ 81217 w 1087289"/>
              <a:gd name="connsiteY6" fmla="*/ 3122570 h 3122570"/>
              <a:gd name="connsiteX7" fmla="*/ 50340 w 1087289"/>
              <a:gd name="connsiteY7" fmla="*/ 2465859 h 3122570"/>
              <a:gd name="connsiteX8" fmla="*/ 1081172 w 1087289"/>
              <a:gd name="connsiteY8" fmla="*/ 1731613 h 3122570"/>
              <a:gd name="connsiteX9" fmla="*/ 1080356 w 1087289"/>
              <a:gd name="connsiteY9" fmla="*/ 1988310 h 3122570"/>
              <a:gd name="connsiteX10" fmla="*/ 1076302 w 1087289"/>
              <a:gd name="connsiteY10" fmla="*/ 3071209 h 3122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87289" h="3122570">
                <a:moveTo>
                  <a:pt x="1082913" y="1184163"/>
                </a:moveTo>
                <a:lnTo>
                  <a:pt x="25491" y="1937349"/>
                </a:lnTo>
                <a:lnTo>
                  <a:pt x="0" y="1395184"/>
                </a:lnTo>
                <a:lnTo>
                  <a:pt x="1087289" y="0"/>
                </a:lnTo>
                <a:cubicBezTo>
                  <a:pt x="1086057" y="237118"/>
                  <a:pt x="1084666" y="639367"/>
                  <a:pt x="1083235" y="1082899"/>
                </a:cubicBezTo>
                <a:close/>
                <a:moveTo>
                  <a:pt x="1076302" y="3071209"/>
                </a:moveTo>
                <a:lnTo>
                  <a:pt x="81217" y="3122570"/>
                </a:lnTo>
                <a:lnTo>
                  <a:pt x="50340" y="2465859"/>
                </a:lnTo>
                <a:lnTo>
                  <a:pt x="1081172" y="1731613"/>
                </a:lnTo>
                <a:lnTo>
                  <a:pt x="1080356" y="1988310"/>
                </a:lnTo>
                <a:cubicBezTo>
                  <a:pt x="1078925" y="2431842"/>
                  <a:pt x="1077533" y="2834091"/>
                  <a:pt x="1076302" y="307120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264" name="Group 15">
            <a:extLst>
              <a:ext uri="{FF2B5EF4-FFF2-40B4-BE49-F238E27FC236}">
                <a16:creationId xmlns:a16="http://schemas.microsoft.com/office/drawing/2014/main" id="{51893A7D-2E0D-4C29-85AA-8C554F36F7D8}"/>
              </a:ext>
            </a:extLst>
          </p:cNvPr>
          <p:cNvGrpSpPr/>
          <p:nvPr/>
        </p:nvGrpSpPr>
        <p:grpSpPr>
          <a:xfrm rot="21261025">
            <a:off x="7913460" y="5172403"/>
            <a:ext cx="2372065" cy="1048970"/>
            <a:chOff x="2194561" y="1435364"/>
            <a:chExt cx="4680414" cy="2069764"/>
          </a:xfrm>
        </p:grpSpPr>
        <p:sp>
          <p:nvSpPr>
            <p:cNvPr id="266" name="Freeform 18">
              <a:extLst>
                <a:ext uri="{FF2B5EF4-FFF2-40B4-BE49-F238E27FC236}">
                  <a16:creationId xmlns:a16="http://schemas.microsoft.com/office/drawing/2014/main" id="{D7E22E99-CB66-4F16-A28A-6510D5069229}"/>
                </a:ext>
              </a:extLst>
            </p:cNvPr>
            <p:cNvSpPr/>
            <p:nvPr/>
          </p:nvSpPr>
          <p:spPr>
            <a:xfrm>
              <a:off x="2987823" y="1757889"/>
              <a:ext cx="3887152" cy="1747239"/>
            </a:xfrm>
            <a:custGeom>
              <a:avLst/>
              <a:gdLst>
                <a:gd name="connsiteX0" fmla="*/ 4126727 w 4126727"/>
                <a:gd name="connsiteY0" fmla="*/ 866693 h 1836752"/>
                <a:gd name="connsiteX1" fmla="*/ 2782957 w 4126727"/>
                <a:gd name="connsiteY1" fmla="*/ 0 h 1836752"/>
                <a:gd name="connsiteX2" fmla="*/ 2703444 w 4126727"/>
                <a:gd name="connsiteY2" fmla="*/ 7952 h 1836752"/>
                <a:gd name="connsiteX3" fmla="*/ 1375576 w 4126727"/>
                <a:gd name="connsiteY3" fmla="*/ 326004 h 1836752"/>
                <a:gd name="connsiteX4" fmla="*/ 0 w 4126727"/>
                <a:gd name="connsiteY4" fmla="*/ 477079 h 1836752"/>
                <a:gd name="connsiteX5" fmla="*/ 1574358 w 4126727"/>
                <a:gd name="connsiteY5" fmla="*/ 898498 h 1836752"/>
                <a:gd name="connsiteX6" fmla="*/ 2576223 w 4126727"/>
                <a:gd name="connsiteY6" fmla="*/ 1280160 h 1836752"/>
                <a:gd name="connsiteX7" fmla="*/ 3267986 w 4126727"/>
                <a:gd name="connsiteY7" fmla="*/ 1836752 h 1836752"/>
                <a:gd name="connsiteX8" fmla="*/ 4126727 w 4126727"/>
                <a:gd name="connsiteY8" fmla="*/ 866693 h 1836752"/>
                <a:gd name="connsiteX0" fmla="*/ 4126727 w 4126727"/>
                <a:gd name="connsiteY0" fmla="*/ 884466 h 1854525"/>
                <a:gd name="connsiteX1" fmla="*/ 2782957 w 4126727"/>
                <a:gd name="connsiteY1" fmla="*/ 17773 h 1854525"/>
                <a:gd name="connsiteX2" fmla="*/ 2703444 w 4126727"/>
                <a:gd name="connsiteY2" fmla="*/ 25725 h 1854525"/>
                <a:gd name="connsiteX3" fmla="*/ 1375576 w 4126727"/>
                <a:gd name="connsiteY3" fmla="*/ 343777 h 1854525"/>
                <a:gd name="connsiteX4" fmla="*/ 0 w 4126727"/>
                <a:gd name="connsiteY4" fmla="*/ 494852 h 1854525"/>
                <a:gd name="connsiteX5" fmla="*/ 1574358 w 4126727"/>
                <a:gd name="connsiteY5" fmla="*/ 916271 h 1854525"/>
                <a:gd name="connsiteX6" fmla="*/ 2576223 w 4126727"/>
                <a:gd name="connsiteY6" fmla="*/ 1297933 h 1854525"/>
                <a:gd name="connsiteX7" fmla="*/ 3267986 w 4126727"/>
                <a:gd name="connsiteY7" fmla="*/ 1854525 h 1854525"/>
                <a:gd name="connsiteX8" fmla="*/ 4126727 w 4126727"/>
                <a:gd name="connsiteY8" fmla="*/ 884466 h 1854525"/>
                <a:gd name="connsiteX0" fmla="*/ 1375576 w 4126727"/>
                <a:gd name="connsiteY0" fmla="*/ 331865 h 1842613"/>
                <a:gd name="connsiteX1" fmla="*/ 0 w 4126727"/>
                <a:gd name="connsiteY1" fmla="*/ 482940 h 1842613"/>
                <a:gd name="connsiteX2" fmla="*/ 1574358 w 4126727"/>
                <a:gd name="connsiteY2" fmla="*/ 904359 h 1842613"/>
                <a:gd name="connsiteX3" fmla="*/ 2576223 w 4126727"/>
                <a:gd name="connsiteY3" fmla="*/ 1286021 h 1842613"/>
                <a:gd name="connsiteX4" fmla="*/ 3267986 w 4126727"/>
                <a:gd name="connsiteY4" fmla="*/ 1842613 h 1842613"/>
                <a:gd name="connsiteX5" fmla="*/ 4126727 w 4126727"/>
                <a:gd name="connsiteY5" fmla="*/ 872554 h 1842613"/>
                <a:gd name="connsiteX6" fmla="*/ 2782957 w 4126727"/>
                <a:gd name="connsiteY6" fmla="*/ 5861 h 1842613"/>
                <a:gd name="connsiteX7" fmla="*/ 2794884 w 4126727"/>
                <a:gd name="connsiteY7" fmla="*/ 105253 h 1842613"/>
                <a:gd name="connsiteX0" fmla="*/ 1375576 w 4126727"/>
                <a:gd name="connsiteY0" fmla="*/ 326004 h 1836752"/>
                <a:gd name="connsiteX1" fmla="*/ 0 w 4126727"/>
                <a:gd name="connsiteY1" fmla="*/ 477079 h 1836752"/>
                <a:gd name="connsiteX2" fmla="*/ 1574358 w 4126727"/>
                <a:gd name="connsiteY2" fmla="*/ 898498 h 1836752"/>
                <a:gd name="connsiteX3" fmla="*/ 2576223 w 4126727"/>
                <a:gd name="connsiteY3" fmla="*/ 1280160 h 1836752"/>
                <a:gd name="connsiteX4" fmla="*/ 3267986 w 4126727"/>
                <a:gd name="connsiteY4" fmla="*/ 1836752 h 1836752"/>
                <a:gd name="connsiteX5" fmla="*/ 4126727 w 4126727"/>
                <a:gd name="connsiteY5" fmla="*/ 866693 h 1836752"/>
                <a:gd name="connsiteX6" fmla="*/ 2782957 w 4126727"/>
                <a:gd name="connsiteY6" fmla="*/ 0 h 1836752"/>
                <a:gd name="connsiteX0" fmla="*/ 1375576 w 4126727"/>
                <a:gd name="connsiteY0" fmla="*/ 326004 h 1836752"/>
                <a:gd name="connsiteX1" fmla="*/ 0 w 4126727"/>
                <a:gd name="connsiteY1" fmla="*/ 477079 h 1836752"/>
                <a:gd name="connsiteX2" fmla="*/ 1574358 w 4126727"/>
                <a:gd name="connsiteY2" fmla="*/ 898498 h 1836752"/>
                <a:gd name="connsiteX3" fmla="*/ 2576223 w 4126727"/>
                <a:gd name="connsiteY3" fmla="*/ 1280160 h 1836752"/>
                <a:gd name="connsiteX4" fmla="*/ 3267986 w 4126727"/>
                <a:gd name="connsiteY4" fmla="*/ 1836752 h 1836752"/>
                <a:gd name="connsiteX5" fmla="*/ 4126727 w 4126727"/>
                <a:gd name="connsiteY5" fmla="*/ 866693 h 1836752"/>
                <a:gd name="connsiteX6" fmla="*/ 2782957 w 412672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1375576 w 4063117"/>
                <a:gd name="connsiteY7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1375576 w 4063117"/>
                <a:gd name="connsiteY7" fmla="*/ 326004 h 1836752"/>
                <a:gd name="connsiteX0" fmla="*/ 1375576 w 4063117"/>
                <a:gd name="connsiteY0" fmla="*/ 390578 h 1901326"/>
                <a:gd name="connsiteX1" fmla="*/ 0 w 4063117"/>
                <a:gd name="connsiteY1" fmla="*/ 541653 h 1901326"/>
                <a:gd name="connsiteX2" fmla="*/ 1574358 w 4063117"/>
                <a:gd name="connsiteY2" fmla="*/ 963072 h 1901326"/>
                <a:gd name="connsiteX3" fmla="*/ 2576223 w 4063117"/>
                <a:gd name="connsiteY3" fmla="*/ 1344734 h 1901326"/>
                <a:gd name="connsiteX4" fmla="*/ 3267986 w 4063117"/>
                <a:gd name="connsiteY4" fmla="*/ 1901326 h 1901326"/>
                <a:gd name="connsiteX5" fmla="*/ 4063117 w 4063117"/>
                <a:gd name="connsiteY5" fmla="*/ 994878 h 1901326"/>
                <a:gd name="connsiteX6" fmla="*/ 2782957 w 4063117"/>
                <a:gd name="connsiteY6" fmla="*/ 64574 h 1901326"/>
                <a:gd name="connsiteX7" fmla="*/ 2178658 w 4063117"/>
                <a:gd name="connsiteY7" fmla="*/ 96380 h 1901326"/>
                <a:gd name="connsiteX8" fmla="*/ 1375576 w 4063117"/>
                <a:gd name="connsiteY8" fmla="*/ 390578 h 1901326"/>
                <a:gd name="connsiteX0" fmla="*/ 1375576 w 4063117"/>
                <a:gd name="connsiteY0" fmla="*/ 383650 h 1894398"/>
                <a:gd name="connsiteX1" fmla="*/ 0 w 4063117"/>
                <a:gd name="connsiteY1" fmla="*/ 534725 h 1894398"/>
                <a:gd name="connsiteX2" fmla="*/ 1574358 w 4063117"/>
                <a:gd name="connsiteY2" fmla="*/ 956144 h 1894398"/>
                <a:gd name="connsiteX3" fmla="*/ 2576223 w 4063117"/>
                <a:gd name="connsiteY3" fmla="*/ 1337806 h 1894398"/>
                <a:gd name="connsiteX4" fmla="*/ 3267986 w 4063117"/>
                <a:gd name="connsiteY4" fmla="*/ 1894398 h 1894398"/>
                <a:gd name="connsiteX5" fmla="*/ 4063117 w 4063117"/>
                <a:gd name="connsiteY5" fmla="*/ 987950 h 1894398"/>
                <a:gd name="connsiteX6" fmla="*/ 2782957 w 4063117"/>
                <a:gd name="connsiteY6" fmla="*/ 57646 h 1894398"/>
                <a:gd name="connsiteX7" fmla="*/ 2178658 w 4063117"/>
                <a:gd name="connsiteY7" fmla="*/ 89452 h 1894398"/>
                <a:gd name="connsiteX8" fmla="*/ 1375576 w 4063117"/>
                <a:gd name="connsiteY8" fmla="*/ 383650 h 1894398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375576 w 4063117"/>
                <a:gd name="connsiteY0" fmla="*/ 326004 h 1836752"/>
                <a:gd name="connsiteX1" fmla="*/ 0 w 4063117"/>
                <a:gd name="connsiteY1" fmla="*/ 477079 h 1836752"/>
                <a:gd name="connsiteX2" fmla="*/ 1574358 w 4063117"/>
                <a:gd name="connsiteY2" fmla="*/ 898498 h 1836752"/>
                <a:gd name="connsiteX3" fmla="*/ 2576223 w 4063117"/>
                <a:gd name="connsiteY3" fmla="*/ 1280160 h 1836752"/>
                <a:gd name="connsiteX4" fmla="*/ 3267986 w 4063117"/>
                <a:gd name="connsiteY4" fmla="*/ 1836752 h 1836752"/>
                <a:gd name="connsiteX5" fmla="*/ 4063117 w 4063117"/>
                <a:gd name="connsiteY5" fmla="*/ 930304 h 1836752"/>
                <a:gd name="connsiteX6" fmla="*/ 2782957 w 4063117"/>
                <a:gd name="connsiteY6" fmla="*/ 0 h 1836752"/>
                <a:gd name="connsiteX7" fmla="*/ 2178658 w 4063117"/>
                <a:gd name="connsiteY7" fmla="*/ 31806 h 1836752"/>
                <a:gd name="connsiteX8" fmla="*/ 1375576 w 4063117"/>
                <a:gd name="connsiteY8" fmla="*/ 326004 h 1836752"/>
                <a:gd name="connsiteX0" fmla="*/ 1419093 w 4106634"/>
                <a:gd name="connsiteY0" fmla="*/ 326004 h 1836752"/>
                <a:gd name="connsiteX1" fmla="*/ 43517 w 4106634"/>
                <a:gd name="connsiteY1" fmla="*/ 477079 h 1836752"/>
                <a:gd name="connsiteX2" fmla="*/ 1617875 w 4106634"/>
                <a:gd name="connsiteY2" fmla="*/ 898498 h 1836752"/>
                <a:gd name="connsiteX3" fmla="*/ 2619740 w 4106634"/>
                <a:gd name="connsiteY3" fmla="*/ 1280160 h 1836752"/>
                <a:gd name="connsiteX4" fmla="*/ 3311503 w 4106634"/>
                <a:gd name="connsiteY4" fmla="*/ 1836752 h 1836752"/>
                <a:gd name="connsiteX5" fmla="*/ 4106634 w 4106634"/>
                <a:gd name="connsiteY5" fmla="*/ 930304 h 1836752"/>
                <a:gd name="connsiteX6" fmla="*/ 2826474 w 4106634"/>
                <a:gd name="connsiteY6" fmla="*/ 0 h 1836752"/>
                <a:gd name="connsiteX7" fmla="*/ 2222175 w 4106634"/>
                <a:gd name="connsiteY7" fmla="*/ 31806 h 1836752"/>
                <a:gd name="connsiteX8" fmla="*/ 1419093 w 4106634"/>
                <a:gd name="connsiteY8" fmla="*/ 326004 h 1836752"/>
                <a:gd name="connsiteX0" fmla="*/ 1419093 w 4106634"/>
                <a:gd name="connsiteY0" fmla="*/ 326004 h 1836752"/>
                <a:gd name="connsiteX1" fmla="*/ 43517 w 4106634"/>
                <a:gd name="connsiteY1" fmla="*/ 477079 h 1836752"/>
                <a:gd name="connsiteX2" fmla="*/ 1617875 w 4106634"/>
                <a:gd name="connsiteY2" fmla="*/ 898498 h 1836752"/>
                <a:gd name="connsiteX3" fmla="*/ 2619740 w 4106634"/>
                <a:gd name="connsiteY3" fmla="*/ 1280160 h 1836752"/>
                <a:gd name="connsiteX4" fmla="*/ 3311503 w 4106634"/>
                <a:gd name="connsiteY4" fmla="*/ 1836752 h 1836752"/>
                <a:gd name="connsiteX5" fmla="*/ 4106634 w 4106634"/>
                <a:gd name="connsiteY5" fmla="*/ 930304 h 1836752"/>
                <a:gd name="connsiteX6" fmla="*/ 2826474 w 4106634"/>
                <a:gd name="connsiteY6" fmla="*/ 0 h 1836752"/>
                <a:gd name="connsiteX7" fmla="*/ 2222175 w 4106634"/>
                <a:gd name="connsiteY7" fmla="*/ 31806 h 1836752"/>
                <a:gd name="connsiteX8" fmla="*/ 1419093 w 4106634"/>
                <a:gd name="connsiteY8" fmla="*/ 326004 h 1836752"/>
                <a:gd name="connsiteX0" fmla="*/ 1424462 w 4112003"/>
                <a:gd name="connsiteY0" fmla="*/ 326004 h 1836752"/>
                <a:gd name="connsiteX1" fmla="*/ 48886 w 4112003"/>
                <a:gd name="connsiteY1" fmla="*/ 477079 h 1836752"/>
                <a:gd name="connsiteX2" fmla="*/ 1623244 w 4112003"/>
                <a:gd name="connsiteY2" fmla="*/ 898498 h 1836752"/>
                <a:gd name="connsiteX3" fmla="*/ 2625109 w 4112003"/>
                <a:gd name="connsiteY3" fmla="*/ 1280160 h 1836752"/>
                <a:gd name="connsiteX4" fmla="*/ 3316872 w 4112003"/>
                <a:gd name="connsiteY4" fmla="*/ 1836752 h 1836752"/>
                <a:gd name="connsiteX5" fmla="*/ 4112003 w 4112003"/>
                <a:gd name="connsiteY5" fmla="*/ 930304 h 1836752"/>
                <a:gd name="connsiteX6" fmla="*/ 2831843 w 4112003"/>
                <a:gd name="connsiteY6" fmla="*/ 0 h 1836752"/>
                <a:gd name="connsiteX7" fmla="*/ 2227544 w 4112003"/>
                <a:gd name="connsiteY7" fmla="*/ 31806 h 1836752"/>
                <a:gd name="connsiteX8" fmla="*/ 1424462 w 4112003"/>
                <a:gd name="connsiteY8" fmla="*/ 326004 h 1836752"/>
                <a:gd name="connsiteX0" fmla="*/ 1424462 w 4112003"/>
                <a:gd name="connsiteY0" fmla="*/ 326004 h 1836752"/>
                <a:gd name="connsiteX1" fmla="*/ 48886 w 4112003"/>
                <a:gd name="connsiteY1" fmla="*/ 477079 h 1836752"/>
                <a:gd name="connsiteX2" fmla="*/ 1623244 w 4112003"/>
                <a:gd name="connsiteY2" fmla="*/ 898498 h 1836752"/>
                <a:gd name="connsiteX3" fmla="*/ 2132129 w 4112003"/>
                <a:gd name="connsiteY3" fmla="*/ 993914 h 1836752"/>
                <a:gd name="connsiteX4" fmla="*/ 2625109 w 4112003"/>
                <a:gd name="connsiteY4" fmla="*/ 1280160 h 1836752"/>
                <a:gd name="connsiteX5" fmla="*/ 3316872 w 4112003"/>
                <a:gd name="connsiteY5" fmla="*/ 1836752 h 1836752"/>
                <a:gd name="connsiteX6" fmla="*/ 4112003 w 4112003"/>
                <a:gd name="connsiteY6" fmla="*/ 930304 h 1836752"/>
                <a:gd name="connsiteX7" fmla="*/ 2831843 w 4112003"/>
                <a:gd name="connsiteY7" fmla="*/ 0 h 1836752"/>
                <a:gd name="connsiteX8" fmla="*/ 2227544 w 4112003"/>
                <a:gd name="connsiteY8" fmla="*/ 31806 h 1836752"/>
                <a:gd name="connsiteX9" fmla="*/ 1424462 w 4112003"/>
                <a:gd name="connsiteY9" fmla="*/ 326004 h 1836752"/>
                <a:gd name="connsiteX0" fmla="*/ 1435225 w 4122766"/>
                <a:gd name="connsiteY0" fmla="*/ 326004 h 1836752"/>
                <a:gd name="connsiteX1" fmla="*/ 59649 w 4122766"/>
                <a:gd name="connsiteY1" fmla="*/ 477079 h 1836752"/>
                <a:gd name="connsiteX2" fmla="*/ 1634007 w 4122766"/>
                <a:gd name="connsiteY2" fmla="*/ 898498 h 1836752"/>
                <a:gd name="connsiteX3" fmla="*/ 2142892 w 4122766"/>
                <a:gd name="connsiteY3" fmla="*/ 993914 h 1836752"/>
                <a:gd name="connsiteX4" fmla="*/ 2635872 w 4122766"/>
                <a:gd name="connsiteY4" fmla="*/ 1280160 h 1836752"/>
                <a:gd name="connsiteX5" fmla="*/ 3327635 w 4122766"/>
                <a:gd name="connsiteY5" fmla="*/ 1836752 h 1836752"/>
                <a:gd name="connsiteX6" fmla="*/ 4122766 w 4122766"/>
                <a:gd name="connsiteY6" fmla="*/ 930304 h 1836752"/>
                <a:gd name="connsiteX7" fmla="*/ 2842606 w 4122766"/>
                <a:gd name="connsiteY7" fmla="*/ 0 h 1836752"/>
                <a:gd name="connsiteX8" fmla="*/ 2238307 w 4122766"/>
                <a:gd name="connsiteY8" fmla="*/ 31806 h 1836752"/>
                <a:gd name="connsiteX9" fmla="*/ 1435225 w 4122766"/>
                <a:gd name="connsiteY9" fmla="*/ 326004 h 1836752"/>
                <a:gd name="connsiteX0" fmla="*/ 1435225 w 4122766"/>
                <a:gd name="connsiteY0" fmla="*/ 326004 h 1836752"/>
                <a:gd name="connsiteX1" fmla="*/ 59649 w 4122766"/>
                <a:gd name="connsiteY1" fmla="*/ 477079 h 1836752"/>
                <a:gd name="connsiteX2" fmla="*/ 1634007 w 4122766"/>
                <a:gd name="connsiteY2" fmla="*/ 898498 h 1836752"/>
                <a:gd name="connsiteX3" fmla="*/ 2142892 w 4122766"/>
                <a:gd name="connsiteY3" fmla="*/ 993914 h 1836752"/>
                <a:gd name="connsiteX4" fmla="*/ 2635872 w 4122766"/>
                <a:gd name="connsiteY4" fmla="*/ 1280160 h 1836752"/>
                <a:gd name="connsiteX5" fmla="*/ 3327635 w 4122766"/>
                <a:gd name="connsiteY5" fmla="*/ 1836752 h 1836752"/>
                <a:gd name="connsiteX6" fmla="*/ 4122766 w 4122766"/>
                <a:gd name="connsiteY6" fmla="*/ 930304 h 1836752"/>
                <a:gd name="connsiteX7" fmla="*/ 2842606 w 4122766"/>
                <a:gd name="connsiteY7" fmla="*/ 0 h 1836752"/>
                <a:gd name="connsiteX8" fmla="*/ 2238307 w 4122766"/>
                <a:gd name="connsiteY8" fmla="*/ 31806 h 1836752"/>
                <a:gd name="connsiteX9" fmla="*/ 1435225 w 4122766"/>
                <a:gd name="connsiteY9" fmla="*/ 326004 h 1836752"/>
                <a:gd name="connsiteX0" fmla="*/ 1435225 w 4122766"/>
                <a:gd name="connsiteY0" fmla="*/ 338408 h 1849156"/>
                <a:gd name="connsiteX1" fmla="*/ 59649 w 4122766"/>
                <a:gd name="connsiteY1" fmla="*/ 489483 h 1849156"/>
                <a:gd name="connsiteX2" fmla="*/ 1634007 w 4122766"/>
                <a:gd name="connsiteY2" fmla="*/ 910902 h 1849156"/>
                <a:gd name="connsiteX3" fmla="*/ 2142892 w 4122766"/>
                <a:gd name="connsiteY3" fmla="*/ 1006318 h 1849156"/>
                <a:gd name="connsiteX4" fmla="*/ 2635872 w 4122766"/>
                <a:gd name="connsiteY4" fmla="*/ 1292564 h 1849156"/>
                <a:gd name="connsiteX5" fmla="*/ 3327635 w 4122766"/>
                <a:gd name="connsiteY5" fmla="*/ 1849156 h 1849156"/>
                <a:gd name="connsiteX6" fmla="*/ 4122766 w 4122766"/>
                <a:gd name="connsiteY6" fmla="*/ 942708 h 1849156"/>
                <a:gd name="connsiteX7" fmla="*/ 2842606 w 4122766"/>
                <a:gd name="connsiteY7" fmla="*/ 12404 h 1849156"/>
                <a:gd name="connsiteX8" fmla="*/ 2238307 w 4122766"/>
                <a:gd name="connsiteY8" fmla="*/ 44210 h 1849156"/>
                <a:gd name="connsiteX9" fmla="*/ 1435225 w 4122766"/>
                <a:gd name="connsiteY9" fmla="*/ 338408 h 1849156"/>
                <a:gd name="connsiteX0" fmla="*/ 1435225 w 4122766"/>
                <a:gd name="connsiteY0" fmla="*/ 354916 h 1865664"/>
                <a:gd name="connsiteX1" fmla="*/ 59649 w 4122766"/>
                <a:gd name="connsiteY1" fmla="*/ 505991 h 1865664"/>
                <a:gd name="connsiteX2" fmla="*/ 1634007 w 4122766"/>
                <a:gd name="connsiteY2" fmla="*/ 927410 h 1865664"/>
                <a:gd name="connsiteX3" fmla="*/ 2142892 w 4122766"/>
                <a:gd name="connsiteY3" fmla="*/ 1022826 h 1865664"/>
                <a:gd name="connsiteX4" fmla="*/ 2635872 w 4122766"/>
                <a:gd name="connsiteY4" fmla="*/ 1309072 h 1865664"/>
                <a:gd name="connsiteX5" fmla="*/ 3327635 w 4122766"/>
                <a:gd name="connsiteY5" fmla="*/ 1865664 h 1865664"/>
                <a:gd name="connsiteX6" fmla="*/ 4122766 w 4122766"/>
                <a:gd name="connsiteY6" fmla="*/ 959216 h 1865664"/>
                <a:gd name="connsiteX7" fmla="*/ 2842606 w 4122766"/>
                <a:gd name="connsiteY7" fmla="*/ 28912 h 1865664"/>
                <a:gd name="connsiteX8" fmla="*/ 2238307 w 4122766"/>
                <a:gd name="connsiteY8" fmla="*/ 60718 h 1865664"/>
                <a:gd name="connsiteX9" fmla="*/ 1435225 w 4122766"/>
                <a:gd name="connsiteY9" fmla="*/ 354916 h 1865664"/>
                <a:gd name="connsiteX0" fmla="*/ 1435225 w 4122766"/>
                <a:gd name="connsiteY0" fmla="*/ 354916 h 1865664"/>
                <a:gd name="connsiteX1" fmla="*/ 59649 w 4122766"/>
                <a:gd name="connsiteY1" fmla="*/ 505991 h 1865664"/>
                <a:gd name="connsiteX2" fmla="*/ 1634007 w 4122766"/>
                <a:gd name="connsiteY2" fmla="*/ 927410 h 1865664"/>
                <a:gd name="connsiteX3" fmla="*/ 2142892 w 4122766"/>
                <a:gd name="connsiteY3" fmla="*/ 1022826 h 1865664"/>
                <a:gd name="connsiteX4" fmla="*/ 2635872 w 4122766"/>
                <a:gd name="connsiteY4" fmla="*/ 1309072 h 1865664"/>
                <a:gd name="connsiteX5" fmla="*/ 3327635 w 4122766"/>
                <a:gd name="connsiteY5" fmla="*/ 1865664 h 1865664"/>
                <a:gd name="connsiteX6" fmla="*/ 4122766 w 4122766"/>
                <a:gd name="connsiteY6" fmla="*/ 959216 h 1865664"/>
                <a:gd name="connsiteX7" fmla="*/ 2842606 w 4122766"/>
                <a:gd name="connsiteY7" fmla="*/ 28912 h 1865664"/>
                <a:gd name="connsiteX8" fmla="*/ 2238307 w 4122766"/>
                <a:gd name="connsiteY8" fmla="*/ 60718 h 1865664"/>
                <a:gd name="connsiteX9" fmla="*/ 1435225 w 4122766"/>
                <a:gd name="connsiteY9" fmla="*/ 354916 h 1865664"/>
                <a:gd name="connsiteX0" fmla="*/ 1435225 w 4122766"/>
                <a:gd name="connsiteY0" fmla="*/ 339809 h 1850557"/>
                <a:gd name="connsiteX1" fmla="*/ 59649 w 4122766"/>
                <a:gd name="connsiteY1" fmla="*/ 490884 h 1850557"/>
                <a:gd name="connsiteX2" fmla="*/ 1634007 w 4122766"/>
                <a:gd name="connsiteY2" fmla="*/ 912303 h 1850557"/>
                <a:gd name="connsiteX3" fmla="*/ 2142892 w 4122766"/>
                <a:gd name="connsiteY3" fmla="*/ 1007719 h 1850557"/>
                <a:gd name="connsiteX4" fmla="*/ 2635872 w 4122766"/>
                <a:gd name="connsiteY4" fmla="*/ 1293965 h 1850557"/>
                <a:gd name="connsiteX5" fmla="*/ 3327635 w 4122766"/>
                <a:gd name="connsiteY5" fmla="*/ 1850557 h 1850557"/>
                <a:gd name="connsiteX6" fmla="*/ 4122766 w 4122766"/>
                <a:gd name="connsiteY6" fmla="*/ 944109 h 1850557"/>
                <a:gd name="connsiteX7" fmla="*/ 2842606 w 4122766"/>
                <a:gd name="connsiteY7" fmla="*/ 13805 h 1850557"/>
                <a:gd name="connsiteX8" fmla="*/ 2166745 w 4122766"/>
                <a:gd name="connsiteY8" fmla="*/ 93319 h 1850557"/>
                <a:gd name="connsiteX9" fmla="*/ 1435225 w 4122766"/>
                <a:gd name="connsiteY9" fmla="*/ 339809 h 1850557"/>
                <a:gd name="connsiteX0" fmla="*/ 1435225 w 4122766"/>
                <a:gd name="connsiteY0" fmla="*/ 367230 h 1877978"/>
                <a:gd name="connsiteX1" fmla="*/ 59649 w 4122766"/>
                <a:gd name="connsiteY1" fmla="*/ 518305 h 1877978"/>
                <a:gd name="connsiteX2" fmla="*/ 1634007 w 4122766"/>
                <a:gd name="connsiteY2" fmla="*/ 939724 h 1877978"/>
                <a:gd name="connsiteX3" fmla="*/ 2142892 w 4122766"/>
                <a:gd name="connsiteY3" fmla="*/ 1035140 h 1877978"/>
                <a:gd name="connsiteX4" fmla="*/ 2635872 w 4122766"/>
                <a:gd name="connsiteY4" fmla="*/ 1321386 h 1877978"/>
                <a:gd name="connsiteX5" fmla="*/ 3327635 w 4122766"/>
                <a:gd name="connsiteY5" fmla="*/ 1877978 h 1877978"/>
                <a:gd name="connsiteX6" fmla="*/ 4122766 w 4122766"/>
                <a:gd name="connsiteY6" fmla="*/ 971530 h 1877978"/>
                <a:gd name="connsiteX7" fmla="*/ 2842606 w 4122766"/>
                <a:gd name="connsiteY7" fmla="*/ 9421 h 1877978"/>
                <a:gd name="connsiteX8" fmla="*/ 2166745 w 4122766"/>
                <a:gd name="connsiteY8" fmla="*/ 120740 h 1877978"/>
                <a:gd name="connsiteX9" fmla="*/ 1435225 w 4122766"/>
                <a:gd name="connsiteY9" fmla="*/ 367230 h 1877978"/>
                <a:gd name="connsiteX0" fmla="*/ 1435225 w 4122766"/>
                <a:gd name="connsiteY0" fmla="*/ 367230 h 1877978"/>
                <a:gd name="connsiteX1" fmla="*/ 59649 w 4122766"/>
                <a:gd name="connsiteY1" fmla="*/ 518305 h 1877978"/>
                <a:gd name="connsiteX2" fmla="*/ 1634007 w 4122766"/>
                <a:gd name="connsiteY2" fmla="*/ 939724 h 1877978"/>
                <a:gd name="connsiteX3" fmla="*/ 2142892 w 4122766"/>
                <a:gd name="connsiteY3" fmla="*/ 1035140 h 1877978"/>
                <a:gd name="connsiteX4" fmla="*/ 2635872 w 4122766"/>
                <a:gd name="connsiteY4" fmla="*/ 1321386 h 1877978"/>
                <a:gd name="connsiteX5" fmla="*/ 3327635 w 4122766"/>
                <a:gd name="connsiteY5" fmla="*/ 1877978 h 1877978"/>
                <a:gd name="connsiteX6" fmla="*/ 4122766 w 4122766"/>
                <a:gd name="connsiteY6" fmla="*/ 971530 h 1877978"/>
                <a:gd name="connsiteX7" fmla="*/ 2842606 w 4122766"/>
                <a:gd name="connsiteY7" fmla="*/ 9421 h 1877978"/>
                <a:gd name="connsiteX8" fmla="*/ 2166745 w 4122766"/>
                <a:gd name="connsiteY8" fmla="*/ 120740 h 1877978"/>
                <a:gd name="connsiteX9" fmla="*/ 1435225 w 4122766"/>
                <a:gd name="connsiteY9" fmla="*/ 367230 h 1877978"/>
                <a:gd name="connsiteX0" fmla="*/ 1435225 w 4122766"/>
                <a:gd name="connsiteY0" fmla="*/ 376690 h 1887438"/>
                <a:gd name="connsiteX1" fmla="*/ 59649 w 4122766"/>
                <a:gd name="connsiteY1" fmla="*/ 527765 h 1887438"/>
                <a:gd name="connsiteX2" fmla="*/ 1634007 w 4122766"/>
                <a:gd name="connsiteY2" fmla="*/ 949184 h 1887438"/>
                <a:gd name="connsiteX3" fmla="*/ 2142892 w 4122766"/>
                <a:gd name="connsiteY3" fmla="*/ 1044600 h 1887438"/>
                <a:gd name="connsiteX4" fmla="*/ 2635872 w 4122766"/>
                <a:gd name="connsiteY4" fmla="*/ 1330846 h 1887438"/>
                <a:gd name="connsiteX5" fmla="*/ 3327635 w 4122766"/>
                <a:gd name="connsiteY5" fmla="*/ 1887438 h 1887438"/>
                <a:gd name="connsiteX6" fmla="*/ 4122766 w 4122766"/>
                <a:gd name="connsiteY6" fmla="*/ 980990 h 1887438"/>
                <a:gd name="connsiteX7" fmla="*/ 2842606 w 4122766"/>
                <a:gd name="connsiteY7" fmla="*/ 18881 h 1887438"/>
                <a:gd name="connsiteX8" fmla="*/ 2166745 w 4122766"/>
                <a:gd name="connsiteY8" fmla="*/ 130200 h 1887438"/>
                <a:gd name="connsiteX9" fmla="*/ 1435225 w 4122766"/>
                <a:gd name="connsiteY9" fmla="*/ 376690 h 1887438"/>
                <a:gd name="connsiteX0" fmla="*/ 1435225 w 4067107"/>
                <a:gd name="connsiteY0" fmla="*/ 376690 h 1887438"/>
                <a:gd name="connsiteX1" fmla="*/ 59649 w 4067107"/>
                <a:gd name="connsiteY1" fmla="*/ 527765 h 1887438"/>
                <a:gd name="connsiteX2" fmla="*/ 1634007 w 4067107"/>
                <a:gd name="connsiteY2" fmla="*/ 949184 h 1887438"/>
                <a:gd name="connsiteX3" fmla="*/ 2142892 w 4067107"/>
                <a:gd name="connsiteY3" fmla="*/ 1044600 h 1887438"/>
                <a:gd name="connsiteX4" fmla="*/ 2635872 w 4067107"/>
                <a:gd name="connsiteY4" fmla="*/ 1330846 h 1887438"/>
                <a:gd name="connsiteX5" fmla="*/ 3327635 w 4067107"/>
                <a:gd name="connsiteY5" fmla="*/ 1887438 h 1887438"/>
                <a:gd name="connsiteX6" fmla="*/ 4067107 w 4067107"/>
                <a:gd name="connsiteY6" fmla="*/ 1036649 h 1887438"/>
                <a:gd name="connsiteX7" fmla="*/ 2842606 w 4067107"/>
                <a:gd name="connsiteY7" fmla="*/ 18881 h 1887438"/>
                <a:gd name="connsiteX8" fmla="*/ 2166745 w 4067107"/>
                <a:gd name="connsiteY8" fmla="*/ 130200 h 1887438"/>
                <a:gd name="connsiteX9" fmla="*/ 1435225 w 4067107"/>
                <a:gd name="connsiteY9" fmla="*/ 376690 h 1887438"/>
                <a:gd name="connsiteX0" fmla="*/ 1435225 w 4067107"/>
                <a:gd name="connsiteY0" fmla="*/ 376690 h 1887438"/>
                <a:gd name="connsiteX1" fmla="*/ 59649 w 4067107"/>
                <a:gd name="connsiteY1" fmla="*/ 527765 h 1887438"/>
                <a:gd name="connsiteX2" fmla="*/ 1634007 w 4067107"/>
                <a:gd name="connsiteY2" fmla="*/ 949184 h 1887438"/>
                <a:gd name="connsiteX3" fmla="*/ 2142892 w 4067107"/>
                <a:gd name="connsiteY3" fmla="*/ 1044600 h 1887438"/>
                <a:gd name="connsiteX4" fmla="*/ 2635872 w 4067107"/>
                <a:gd name="connsiteY4" fmla="*/ 1330846 h 1887438"/>
                <a:gd name="connsiteX5" fmla="*/ 3327635 w 4067107"/>
                <a:gd name="connsiteY5" fmla="*/ 1887438 h 1887438"/>
                <a:gd name="connsiteX6" fmla="*/ 4067107 w 4067107"/>
                <a:gd name="connsiteY6" fmla="*/ 1036649 h 1887438"/>
                <a:gd name="connsiteX7" fmla="*/ 2842606 w 4067107"/>
                <a:gd name="connsiteY7" fmla="*/ 18881 h 1887438"/>
                <a:gd name="connsiteX8" fmla="*/ 2166745 w 4067107"/>
                <a:gd name="connsiteY8" fmla="*/ 130200 h 1887438"/>
                <a:gd name="connsiteX9" fmla="*/ 1435225 w 4067107"/>
                <a:gd name="connsiteY9" fmla="*/ 376690 h 1887438"/>
                <a:gd name="connsiteX0" fmla="*/ 1435225 w 4067107"/>
                <a:gd name="connsiteY0" fmla="*/ 376690 h 1887438"/>
                <a:gd name="connsiteX1" fmla="*/ 59649 w 4067107"/>
                <a:gd name="connsiteY1" fmla="*/ 527765 h 1887438"/>
                <a:gd name="connsiteX2" fmla="*/ 1634007 w 4067107"/>
                <a:gd name="connsiteY2" fmla="*/ 949184 h 1887438"/>
                <a:gd name="connsiteX3" fmla="*/ 2142892 w 4067107"/>
                <a:gd name="connsiteY3" fmla="*/ 1044600 h 1887438"/>
                <a:gd name="connsiteX4" fmla="*/ 2548408 w 4067107"/>
                <a:gd name="connsiteY4" fmla="*/ 1275187 h 1887438"/>
                <a:gd name="connsiteX5" fmla="*/ 3327635 w 4067107"/>
                <a:gd name="connsiteY5" fmla="*/ 1887438 h 1887438"/>
                <a:gd name="connsiteX6" fmla="*/ 4067107 w 4067107"/>
                <a:gd name="connsiteY6" fmla="*/ 1036649 h 1887438"/>
                <a:gd name="connsiteX7" fmla="*/ 2842606 w 4067107"/>
                <a:gd name="connsiteY7" fmla="*/ 18881 h 1887438"/>
                <a:gd name="connsiteX8" fmla="*/ 2166745 w 4067107"/>
                <a:gd name="connsiteY8" fmla="*/ 130200 h 1887438"/>
                <a:gd name="connsiteX9" fmla="*/ 1435225 w 4067107"/>
                <a:gd name="connsiteY9" fmla="*/ 376690 h 1887438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548408 w 4067107"/>
                <a:gd name="connsiteY4" fmla="*/ 1275187 h 1927194"/>
                <a:gd name="connsiteX5" fmla="*/ 3089096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548408 w 4067107"/>
                <a:gd name="connsiteY4" fmla="*/ 1275187 h 1927194"/>
                <a:gd name="connsiteX5" fmla="*/ 3256074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476846 w 4067107"/>
                <a:gd name="connsiteY4" fmla="*/ 1378554 h 1927194"/>
                <a:gd name="connsiteX5" fmla="*/ 3256074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927194"/>
                <a:gd name="connsiteX1" fmla="*/ 59649 w 4067107"/>
                <a:gd name="connsiteY1" fmla="*/ 527765 h 1927194"/>
                <a:gd name="connsiteX2" fmla="*/ 1634007 w 4067107"/>
                <a:gd name="connsiteY2" fmla="*/ 949184 h 1927194"/>
                <a:gd name="connsiteX3" fmla="*/ 2142892 w 4067107"/>
                <a:gd name="connsiteY3" fmla="*/ 1044600 h 1927194"/>
                <a:gd name="connsiteX4" fmla="*/ 2476846 w 4067107"/>
                <a:gd name="connsiteY4" fmla="*/ 1378554 h 1927194"/>
                <a:gd name="connsiteX5" fmla="*/ 3256074 w 4067107"/>
                <a:gd name="connsiteY5" fmla="*/ 1927194 h 1927194"/>
                <a:gd name="connsiteX6" fmla="*/ 4067107 w 4067107"/>
                <a:gd name="connsiteY6" fmla="*/ 1036649 h 1927194"/>
                <a:gd name="connsiteX7" fmla="*/ 2842606 w 4067107"/>
                <a:gd name="connsiteY7" fmla="*/ 18881 h 1927194"/>
                <a:gd name="connsiteX8" fmla="*/ 2166745 w 4067107"/>
                <a:gd name="connsiteY8" fmla="*/ 130200 h 1927194"/>
                <a:gd name="connsiteX9" fmla="*/ 1435225 w 4067107"/>
                <a:gd name="connsiteY9" fmla="*/ 376690 h 1927194"/>
                <a:gd name="connsiteX0" fmla="*/ 1435225 w 4067107"/>
                <a:gd name="connsiteY0" fmla="*/ 376690 h 1747240"/>
                <a:gd name="connsiteX1" fmla="*/ 59649 w 4067107"/>
                <a:gd name="connsiteY1" fmla="*/ 527765 h 1747240"/>
                <a:gd name="connsiteX2" fmla="*/ 1634007 w 4067107"/>
                <a:gd name="connsiteY2" fmla="*/ 949184 h 1747240"/>
                <a:gd name="connsiteX3" fmla="*/ 2142892 w 4067107"/>
                <a:gd name="connsiteY3" fmla="*/ 1044600 h 1747240"/>
                <a:gd name="connsiteX4" fmla="*/ 2476846 w 4067107"/>
                <a:gd name="connsiteY4" fmla="*/ 1378554 h 1747240"/>
                <a:gd name="connsiteX5" fmla="*/ 3004138 w 4067107"/>
                <a:gd name="connsiteY5" fmla="*/ 1747240 h 1747240"/>
                <a:gd name="connsiteX6" fmla="*/ 4067107 w 4067107"/>
                <a:gd name="connsiteY6" fmla="*/ 1036649 h 1747240"/>
                <a:gd name="connsiteX7" fmla="*/ 2842606 w 4067107"/>
                <a:gd name="connsiteY7" fmla="*/ 18881 h 1747240"/>
                <a:gd name="connsiteX8" fmla="*/ 2166745 w 4067107"/>
                <a:gd name="connsiteY8" fmla="*/ 130200 h 1747240"/>
                <a:gd name="connsiteX9" fmla="*/ 1435225 w 4067107"/>
                <a:gd name="connsiteY9" fmla="*/ 376690 h 1747240"/>
                <a:gd name="connsiteX0" fmla="*/ 1435225 w 3887153"/>
                <a:gd name="connsiteY0" fmla="*/ 376690 h 1747240"/>
                <a:gd name="connsiteX1" fmla="*/ 59649 w 3887153"/>
                <a:gd name="connsiteY1" fmla="*/ 527765 h 1747240"/>
                <a:gd name="connsiteX2" fmla="*/ 1634007 w 3887153"/>
                <a:gd name="connsiteY2" fmla="*/ 949184 h 1747240"/>
                <a:gd name="connsiteX3" fmla="*/ 2142892 w 3887153"/>
                <a:gd name="connsiteY3" fmla="*/ 1044600 h 1747240"/>
                <a:gd name="connsiteX4" fmla="*/ 2476846 w 3887153"/>
                <a:gd name="connsiteY4" fmla="*/ 1378554 h 1747240"/>
                <a:gd name="connsiteX5" fmla="*/ 3004138 w 3887153"/>
                <a:gd name="connsiteY5" fmla="*/ 1747240 h 1747240"/>
                <a:gd name="connsiteX6" fmla="*/ 3887153 w 3887153"/>
                <a:gd name="connsiteY6" fmla="*/ 784714 h 1747240"/>
                <a:gd name="connsiteX7" fmla="*/ 2842606 w 3887153"/>
                <a:gd name="connsiteY7" fmla="*/ 18881 h 1747240"/>
                <a:gd name="connsiteX8" fmla="*/ 2166745 w 3887153"/>
                <a:gd name="connsiteY8" fmla="*/ 130200 h 1747240"/>
                <a:gd name="connsiteX9" fmla="*/ 1435225 w 3887153"/>
                <a:gd name="connsiteY9" fmla="*/ 376690 h 1747240"/>
                <a:gd name="connsiteX0" fmla="*/ 1435225 w 3887153"/>
                <a:gd name="connsiteY0" fmla="*/ 376690 h 1747240"/>
                <a:gd name="connsiteX1" fmla="*/ 59649 w 3887153"/>
                <a:gd name="connsiteY1" fmla="*/ 527765 h 1747240"/>
                <a:gd name="connsiteX2" fmla="*/ 1634007 w 3887153"/>
                <a:gd name="connsiteY2" fmla="*/ 949184 h 1747240"/>
                <a:gd name="connsiteX3" fmla="*/ 2142892 w 3887153"/>
                <a:gd name="connsiteY3" fmla="*/ 1044600 h 1747240"/>
                <a:gd name="connsiteX4" fmla="*/ 2476846 w 3887153"/>
                <a:gd name="connsiteY4" fmla="*/ 1378554 h 1747240"/>
                <a:gd name="connsiteX5" fmla="*/ 2806187 w 3887153"/>
                <a:gd name="connsiteY5" fmla="*/ 1747240 h 1747240"/>
                <a:gd name="connsiteX6" fmla="*/ 3887153 w 3887153"/>
                <a:gd name="connsiteY6" fmla="*/ 784714 h 1747240"/>
                <a:gd name="connsiteX7" fmla="*/ 2842606 w 3887153"/>
                <a:gd name="connsiteY7" fmla="*/ 18881 h 1747240"/>
                <a:gd name="connsiteX8" fmla="*/ 2166745 w 3887153"/>
                <a:gd name="connsiteY8" fmla="*/ 130200 h 1747240"/>
                <a:gd name="connsiteX9" fmla="*/ 1435225 w 3887153"/>
                <a:gd name="connsiteY9" fmla="*/ 376690 h 1747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87153" h="1747240">
                  <a:moveTo>
                    <a:pt x="1435225" y="376690"/>
                  </a:moveTo>
                  <a:cubicBezTo>
                    <a:pt x="921041" y="355486"/>
                    <a:pt x="168317" y="374040"/>
                    <a:pt x="59649" y="527765"/>
                  </a:cubicBezTo>
                  <a:cubicBezTo>
                    <a:pt x="-282257" y="890874"/>
                    <a:pt x="926341" y="920030"/>
                    <a:pt x="1634007" y="949184"/>
                  </a:cubicBezTo>
                  <a:cubicBezTo>
                    <a:pt x="1755927" y="988940"/>
                    <a:pt x="2020972" y="1004844"/>
                    <a:pt x="2142892" y="1044600"/>
                  </a:cubicBezTo>
                  <a:lnTo>
                    <a:pt x="2476846" y="1378554"/>
                  </a:lnTo>
                  <a:lnTo>
                    <a:pt x="2806187" y="1747240"/>
                  </a:lnTo>
                  <a:lnTo>
                    <a:pt x="3887153" y="784714"/>
                  </a:lnTo>
                  <a:cubicBezTo>
                    <a:pt x="3502840" y="495816"/>
                    <a:pt x="3512746" y="372650"/>
                    <a:pt x="2842606" y="18881"/>
                  </a:cubicBezTo>
                  <a:cubicBezTo>
                    <a:pt x="2541783" y="-38103"/>
                    <a:pt x="2417210" y="44060"/>
                    <a:pt x="2166745" y="130200"/>
                  </a:cubicBezTo>
                  <a:cubicBezTo>
                    <a:pt x="1932182" y="184534"/>
                    <a:pt x="1811587" y="315730"/>
                    <a:pt x="1435225" y="37669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7" name="Freeform 19">
              <a:extLst>
                <a:ext uri="{FF2B5EF4-FFF2-40B4-BE49-F238E27FC236}">
                  <a16:creationId xmlns:a16="http://schemas.microsoft.com/office/drawing/2014/main" id="{68309810-648F-4C5E-9995-F430FFA97CB6}"/>
                </a:ext>
              </a:extLst>
            </p:cNvPr>
            <p:cNvSpPr/>
            <p:nvPr/>
          </p:nvSpPr>
          <p:spPr>
            <a:xfrm>
              <a:off x="2194561" y="1435364"/>
              <a:ext cx="3753016" cy="1929647"/>
            </a:xfrm>
            <a:custGeom>
              <a:avLst/>
              <a:gdLst>
                <a:gd name="connsiteX0" fmla="*/ 1288111 w 3347499"/>
                <a:gd name="connsiteY0" fmla="*/ 620202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288111 w 3347499"/>
                <a:gd name="connsiteY9" fmla="*/ 620202 h 1995778"/>
                <a:gd name="connsiteX0" fmla="*/ 1288111 w 3347499"/>
                <a:gd name="connsiteY0" fmla="*/ 620202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288111 w 3347499"/>
                <a:gd name="connsiteY9" fmla="*/ 620202 h 1995778"/>
                <a:gd name="connsiteX0" fmla="*/ 1304013 w 3347499"/>
                <a:gd name="connsiteY0" fmla="*/ 652007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304013 w 3347499"/>
                <a:gd name="connsiteY9" fmla="*/ 652007 h 1995778"/>
                <a:gd name="connsiteX0" fmla="*/ 1304013 w 3347499"/>
                <a:gd name="connsiteY0" fmla="*/ 652007 h 1995778"/>
                <a:gd name="connsiteX1" fmla="*/ 659958 w 3347499"/>
                <a:gd name="connsiteY1" fmla="*/ 95416 h 1995778"/>
                <a:gd name="connsiteX2" fmla="*/ 373711 w 3347499"/>
                <a:gd name="connsiteY2" fmla="*/ 39757 h 1995778"/>
                <a:gd name="connsiteX3" fmla="*/ 119270 w 3347499"/>
                <a:gd name="connsiteY3" fmla="*/ 0 h 1995778"/>
                <a:gd name="connsiteX4" fmla="*/ 111318 w 3347499"/>
                <a:gd name="connsiteY4" fmla="*/ 151075 h 1995778"/>
                <a:gd name="connsiteX5" fmla="*/ 0 w 3347499"/>
                <a:gd name="connsiteY5" fmla="*/ 214686 h 1995778"/>
                <a:gd name="connsiteX6" fmla="*/ 779228 w 3347499"/>
                <a:gd name="connsiteY6" fmla="*/ 1264258 h 1995778"/>
                <a:gd name="connsiteX7" fmla="*/ 1900362 w 3347499"/>
                <a:gd name="connsiteY7" fmla="*/ 1995778 h 1995778"/>
                <a:gd name="connsiteX8" fmla="*/ 3347499 w 3347499"/>
                <a:gd name="connsiteY8" fmla="*/ 1653872 h 1995778"/>
                <a:gd name="connsiteX9" fmla="*/ 1304013 w 3347499"/>
                <a:gd name="connsiteY9" fmla="*/ 652007 h 1995778"/>
                <a:gd name="connsiteX0" fmla="*/ 1304013 w 3347499"/>
                <a:gd name="connsiteY0" fmla="*/ 635267 h 1979038"/>
                <a:gd name="connsiteX1" fmla="*/ 659958 w 3347499"/>
                <a:gd name="connsiteY1" fmla="*/ 78676 h 1979038"/>
                <a:gd name="connsiteX2" fmla="*/ 373711 w 3347499"/>
                <a:gd name="connsiteY2" fmla="*/ 23017 h 1979038"/>
                <a:gd name="connsiteX3" fmla="*/ 95416 w 3347499"/>
                <a:gd name="connsiteY3" fmla="*/ 38919 h 1979038"/>
                <a:gd name="connsiteX4" fmla="*/ 111318 w 3347499"/>
                <a:gd name="connsiteY4" fmla="*/ 134335 h 1979038"/>
                <a:gd name="connsiteX5" fmla="*/ 0 w 3347499"/>
                <a:gd name="connsiteY5" fmla="*/ 197946 h 1979038"/>
                <a:gd name="connsiteX6" fmla="*/ 779228 w 3347499"/>
                <a:gd name="connsiteY6" fmla="*/ 1247518 h 1979038"/>
                <a:gd name="connsiteX7" fmla="*/ 1900362 w 3347499"/>
                <a:gd name="connsiteY7" fmla="*/ 1979038 h 1979038"/>
                <a:gd name="connsiteX8" fmla="*/ 3347499 w 3347499"/>
                <a:gd name="connsiteY8" fmla="*/ 1637132 h 1979038"/>
                <a:gd name="connsiteX9" fmla="*/ 1304013 w 3347499"/>
                <a:gd name="connsiteY9" fmla="*/ 635267 h 1979038"/>
                <a:gd name="connsiteX0" fmla="*/ 1304013 w 3347499"/>
                <a:gd name="connsiteY0" fmla="*/ 654838 h 1998609"/>
                <a:gd name="connsiteX1" fmla="*/ 659958 w 3347499"/>
                <a:gd name="connsiteY1" fmla="*/ 98247 h 1998609"/>
                <a:gd name="connsiteX2" fmla="*/ 373711 w 3347499"/>
                <a:gd name="connsiteY2" fmla="*/ 42588 h 1998609"/>
                <a:gd name="connsiteX3" fmla="*/ 95416 w 3347499"/>
                <a:gd name="connsiteY3" fmla="*/ 58490 h 1998609"/>
                <a:gd name="connsiteX4" fmla="*/ 111318 w 3347499"/>
                <a:gd name="connsiteY4" fmla="*/ 153906 h 1998609"/>
                <a:gd name="connsiteX5" fmla="*/ 0 w 3347499"/>
                <a:gd name="connsiteY5" fmla="*/ 217517 h 1998609"/>
                <a:gd name="connsiteX6" fmla="*/ 779228 w 3347499"/>
                <a:gd name="connsiteY6" fmla="*/ 1267089 h 1998609"/>
                <a:gd name="connsiteX7" fmla="*/ 1900362 w 3347499"/>
                <a:gd name="connsiteY7" fmla="*/ 1998609 h 1998609"/>
                <a:gd name="connsiteX8" fmla="*/ 3347499 w 3347499"/>
                <a:gd name="connsiteY8" fmla="*/ 1656703 h 1998609"/>
                <a:gd name="connsiteX9" fmla="*/ 1304013 w 3347499"/>
                <a:gd name="connsiteY9" fmla="*/ 654838 h 1998609"/>
                <a:gd name="connsiteX0" fmla="*/ 1304013 w 3347499"/>
                <a:gd name="connsiteY0" fmla="*/ 654838 h 1998609"/>
                <a:gd name="connsiteX1" fmla="*/ 659958 w 3347499"/>
                <a:gd name="connsiteY1" fmla="*/ 98247 h 1998609"/>
                <a:gd name="connsiteX2" fmla="*/ 373711 w 3347499"/>
                <a:gd name="connsiteY2" fmla="*/ 42588 h 1998609"/>
                <a:gd name="connsiteX3" fmla="*/ 95416 w 3347499"/>
                <a:gd name="connsiteY3" fmla="*/ 58490 h 1998609"/>
                <a:gd name="connsiteX4" fmla="*/ 174928 w 3347499"/>
                <a:gd name="connsiteY4" fmla="*/ 177759 h 1998609"/>
                <a:gd name="connsiteX5" fmla="*/ 0 w 3347499"/>
                <a:gd name="connsiteY5" fmla="*/ 217517 h 1998609"/>
                <a:gd name="connsiteX6" fmla="*/ 779228 w 3347499"/>
                <a:gd name="connsiteY6" fmla="*/ 1267089 h 1998609"/>
                <a:gd name="connsiteX7" fmla="*/ 1900362 w 3347499"/>
                <a:gd name="connsiteY7" fmla="*/ 1998609 h 1998609"/>
                <a:gd name="connsiteX8" fmla="*/ 3347499 w 3347499"/>
                <a:gd name="connsiteY8" fmla="*/ 1656703 h 1998609"/>
                <a:gd name="connsiteX9" fmla="*/ 1304013 w 3347499"/>
                <a:gd name="connsiteY9" fmla="*/ 654838 h 1998609"/>
                <a:gd name="connsiteX0" fmla="*/ 1304013 w 3347499"/>
                <a:gd name="connsiteY0" fmla="*/ 654838 h 1998609"/>
                <a:gd name="connsiteX1" fmla="*/ 659958 w 3347499"/>
                <a:gd name="connsiteY1" fmla="*/ 98247 h 1998609"/>
                <a:gd name="connsiteX2" fmla="*/ 373711 w 3347499"/>
                <a:gd name="connsiteY2" fmla="*/ 42588 h 1998609"/>
                <a:gd name="connsiteX3" fmla="*/ 95416 w 3347499"/>
                <a:gd name="connsiteY3" fmla="*/ 58490 h 1998609"/>
                <a:gd name="connsiteX4" fmla="*/ 174928 w 3347499"/>
                <a:gd name="connsiteY4" fmla="*/ 177759 h 1998609"/>
                <a:gd name="connsiteX5" fmla="*/ 0 w 3347499"/>
                <a:gd name="connsiteY5" fmla="*/ 217517 h 1998609"/>
                <a:gd name="connsiteX6" fmla="*/ 811033 w 3347499"/>
                <a:gd name="connsiteY6" fmla="*/ 1243235 h 1998609"/>
                <a:gd name="connsiteX7" fmla="*/ 1900362 w 3347499"/>
                <a:gd name="connsiteY7" fmla="*/ 1998609 h 1998609"/>
                <a:gd name="connsiteX8" fmla="*/ 3347499 w 3347499"/>
                <a:gd name="connsiteY8" fmla="*/ 1656703 h 1998609"/>
                <a:gd name="connsiteX9" fmla="*/ 1304013 w 3347499"/>
                <a:gd name="connsiteY9" fmla="*/ 654838 h 1998609"/>
                <a:gd name="connsiteX0" fmla="*/ 1304013 w 3347499"/>
                <a:gd name="connsiteY0" fmla="*/ 654838 h 1863437"/>
                <a:gd name="connsiteX1" fmla="*/ 659958 w 3347499"/>
                <a:gd name="connsiteY1" fmla="*/ 98247 h 1863437"/>
                <a:gd name="connsiteX2" fmla="*/ 373711 w 3347499"/>
                <a:gd name="connsiteY2" fmla="*/ 42588 h 1863437"/>
                <a:gd name="connsiteX3" fmla="*/ 95416 w 3347499"/>
                <a:gd name="connsiteY3" fmla="*/ 58490 h 1863437"/>
                <a:gd name="connsiteX4" fmla="*/ 174928 w 3347499"/>
                <a:gd name="connsiteY4" fmla="*/ 177759 h 1863437"/>
                <a:gd name="connsiteX5" fmla="*/ 0 w 3347499"/>
                <a:gd name="connsiteY5" fmla="*/ 217517 h 1863437"/>
                <a:gd name="connsiteX6" fmla="*/ 811033 w 3347499"/>
                <a:gd name="connsiteY6" fmla="*/ 1243235 h 1863437"/>
                <a:gd name="connsiteX7" fmla="*/ 1924216 w 3347499"/>
                <a:gd name="connsiteY7" fmla="*/ 1863437 h 1863437"/>
                <a:gd name="connsiteX8" fmla="*/ 3347499 w 3347499"/>
                <a:gd name="connsiteY8" fmla="*/ 1656703 h 1863437"/>
                <a:gd name="connsiteX9" fmla="*/ 1304013 w 3347499"/>
                <a:gd name="connsiteY9" fmla="*/ 654838 h 1863437"/>
                <a:gd name="connsiteX0" fmla="*/ 1304013 w 3347499"/>
                <a:gd name="connsiteY0" fmla="*/ 654838 h 1982707"/>
                <a:gd name="connsiteX1" fmla="*/ 659958 w 3347499"/>
                <a:gd name="connsiteY1" fmla="*/ 98247 h 1982707"/>
                <a:gd name="connsiteX2" fmla="*/ 373711 w 3347499"/>
                <a:gd name="connsiteY2" fmla="*/ 42588 h 1982707"/>
                <a:gd name="connsiteX3" fmla="*/ 95416 w 3347499"/>
                <a:gd name="connsiteY3" fmla="*/ 58490 h 1982707"/>
                <a:gd name="connsiteX4" fmla="*/ 174928 w 3347499"/>
                <a:gd name="connsiteY4" fmla="*/ 177759 h 1982707"/>
                <a:gd name="connsiteX5" fmla="*/ 0 w 3347499"/>
                <a:gd name="connsiteY5" fmla="*/ 217517 h 1982707"/>
                <a:gd name="connsiteX6" fmla="*/ 811033 w 3347499"/>
                <a:gd name="connsiteY6" fmla="*/ 1243235 h 1982707"/>
                <a:gd name="connsiteX7" fmla="*/ 2146852 w 3347499"/>
                <a:gd name="connsiteY7" fmla="*/ 1982707 h 1982707"/>
                <a:gd name="connsiteX8" fmla="*/ 3347499 w 3347499"/>
                <a:gd name="connsiteY8" fmla="*/ 1656703 h 1982707"/>
                <a:gd name="connsiteX9" fmla="*/ 1304013 w 3347499"/>
                <a:gd name="connsiteY9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1304013 w 3387256"/>
                <a:gd name="connsiteY9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26401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26401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82060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15616 w 3387256"/>
                <a:gd name="connsiteY9" fmla="*/ 782060 h 1982707"/>
                <a:gd name="connsiteX10" fmla="*/ 1304013 w 3387256"/>
                <a:gd name="connsiteY10" fmla="*/ 654838 h 1982707"/>
                <a:gd name="connsiteX0" fmla="*/ 1304013 w 3387256"/>
                <a:gd name="connsiteY0" fmla="*/ 654838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39470 w 3387256"/>
                <a:gd name="connsiteY9" fmla="*/ 813865 h 1982707"/>
                <a:gd name="connsiteX10" fmla="*/ 1304013 w 3387256"/>
                <a:gd name="connsiteY10" fmla="*/ 654838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39470 w 3387256"/>
                <a:gd name="connsiteY9" fmla="*/ 813865 h 1982707"/>
                <a:gd name="connsiteX10" fmla="*/ 1272207 w 3387256"/>
                <a:gd name="connsiteY10" fmla="*/ 630984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739470 w 3387256"/>
                <a:gd name="connsiteY9" fmla="*/ 813865 h 1982707"/>
                <a:gd name="connsiteX10" fmla="*/ 1272207 w 3387256"/>
                <a:gd name="connsiteY10" fmla="*/ 630984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2353585 w 3387256"/>
                <a:gd name="connsiteY9" fmla="*/ 1267090 h 1982707"/>
                <a:gd name="connsiteX10" fmla="*/ 739470 w 3387256"/>
                <a:gd name="connsiteY10" fmla="*/ 813865 h 1982707"/>
                <a:gd name="connsiteX11" fmla="*/ 1272207 w 3387256"/>
                <a:gd name="connsiteY11" fmla="*/ 630984 h 1982707"/>
                <a:gd name="connsiteX0" fmla="*/ 1272207 w 3387256"/>
                <a:gd name="connsiteY0" fmla="*/ 630984 h 1982707"/>
                <a:gd name="connsiteX1" fmla="*/ 659958 w 3387256"/>
                <a:gd name="connsiteY1" fmla="*/ 98247 h 1982707"/>
                <a:gd name="connsiteX2" fmla="*/ 373711 w 3387256"/>
                <a:gd name="connsiteY2" fmla="*/ 42588 h 1982707"/>
                <a:gd name="connsiteX3" fmla="*/ 95416 w 3387256"/>
                <a:gd name="connsiteY3" fmla="*/ 58490 h 1982707"/>
                <a:gd name="connsiteX4" fmla="*/ 174928 w 3387256"/>
                <a:gd name="connsiteY4" fmla="*/ 177759 h 1982707"/>
                <a:gd name="connsiteX5" fmla="*/ 0 w 3387256"/>
                <a:gd name="connsiteY5" fmla="*/ 217517 h 1982707"/>
                <a:gd name="connsiteX6" fmla="*/ 811033 w 3387256"/>
                <a:gd name="connsiteY6" fmla="*/ 1243235 h 1982707"/>
                <a:gd name="connsiteX7" fmla="*/ 2146852 w 3387256"/>
                <a:gd name="connsiteY7" fmla="*/ 1982707 h 1982707"/>
                <a:gd name="connsiteX8" fmla="*/ 3387256 w 3387256"/>
                <a:gd name="connsiteY8" fmla="*/ 1648752 h 1982707"/>
                <a:gd name="connsiteX9" fmla="*/ 2353585 w 3387256"/>
                <a:gd name="connsiteY9" fmla="*/ 1267090 h 1982707"/>
                <a:gd name="connsiteX10" fmla="*/ 739470 w 3387256"/>
                <a:gd name="connsiteY10" fmla="*/ 813865 h 1982707"/>
                <a:gd name="connsiteX11" fmla="*/ 1272207 w 338725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39470 w 3753016"/>
                <a:gd name="connsiteY10" fmla="*/ 813865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39470 w 3753016"/>
                <a:gd name="connsiteY10" fmla="*/ 813865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53585 w 3753016"/>
                <a:gd name="connsiteY9" fmla="*/ 1267090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85390 w 3753016"/>
                <a:gd name="connsiteY9" fmla="*/ 1314798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385390 w 3753016"/>
                <a:gd name="connsiteY9" fmla="*/ 1314798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1276 w 3753016"/>
                <a:gd name="connsiteY10" fmla="*/ 861572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79227 w 3753016"/>
                <a:gd name="connsiteY10" fmla="*/ 893377 h 1982707"/>
                <a:gd name="connsiteX11" fmla="*/ 1272207 w 3753016"/>
                <a:gd name="connsiteY11" fmla="*/ 630984 h 1982707"/>
                <a:gd name="connsiteX0" fmla="*/ 1272207 w 3753016"/>
                <a:gd name="connsiteY0" fmla="*/ 630984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72207 w 3753016"/>
                <a:gd name="connsiteY11" fmla="*/ 630984 h 1982707"/>
                <a:gd name="connsiteX0" fmla="*/ 1280159 w 3753016"/>
                <a:gd name="connsiteY0" fmla="*/ 662789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74928 w 3753016"/>
                <a:gd name="connsiteY4" fmla="*/ 177759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280159 w 3753016"/>
                <a:gd name="connsiteY0" fmla="*/ 662789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280159 w 3753016"/>
                <a:gd name="connsiteY0" fmla="*/ 662789 h 1982707"/>
                <a:gd name="connsiteX1" fmla="*/ 659958 w 3753016"/>
                <a:gd name="connsiteY1" fmla="*/ 98247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280159 w 3753016"/>
                <a:gd name="connsiteY0" fmla="*/ 662789 h 1982707"/>
                <a:gd name="connsiteX1" fmla="*/ 731519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280159 w 3753016"/>
                <a:gd name="connsiteY11" fmla="*/ 662789 h 1982707"/>
                <a:gd name="connsiteX0" fmla="*/ 1311965 w 3753016"/>
                <a:gd name="connsiteY0" fmla="*/ 662789 h 1982707"/>
                <a:gd name="connsiteX1" fmla="*/ 731519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731519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699714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699714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2789 h 1982707"/>
                <a:gd name="connsiteX1" fmla="*/ 699714 w 3753016"/>
                <a:gd name="connsiteY1" fmla="*/ 90295 h 1982707"/>
                <a:gd name="connsiteX2" fmla="*/ 373711 w 3753016"/>
                <a:gd name="connsiteY2" fmla="*/ 42588 h 1982707"/>
                <a:gd name="connsiteX3" fmla="*/ 95416 w 3753016"/>
                <a:gd name="connsiteY3" fmla="*/ 58490 h 1982707"/>
                <a:gd name="connsiteX4" fmla="*/ 119269 w 3753016"/>
                <a:gd name="connsiteY4" fmla="*/ 169808 h 1982707"/>
                <a:gd name="connsiteX5" fmla="*/ 0 w 3753016"/>
                <a:gd name="connsiteY5" fmla="*/ 217517 h 1982707"/>
                <a:gd name="connsiteX6" fmla="*/ 811033 w 3753016"/>
                <a:gd name="connsiteY6" fmla="*/ 1243235 h 1982707"/>
                <a:gd name="connsiteX7" fmla="*/ 2146852 w 3753016"/>
                <a:gd name="connsiteY7" fmla="*/ 1982707 h 1982707"/>
                <a:gd name="connsiteX8" fmla="*/ 3753016 w 3753016"/>
                <a:gd name="connsiteY8" fmla="*/ 1497677 h 1982707"/>
                <a:gd name="connsiteX9" fmla="*/ 2409244 w 3753016"/>
                <a:gd name="connsiteY9" fmla="*/ 1290944 h 1982707"/>
                <a:gd name="connsiteX10" fmla="*/ 755373 w 3753016"/>
                <a:gd name="connsiteY10" fmla="*/ 869524 h 1982707"/>
                <a:gd name="connsiteX11" fmla="*/ 1311965 w 3753016"/>
                <a:gd name="connsiteY11" fmla="*/ 662789 h 1982707"/>
                <a:gd name="connsiteX0" fmla="*/ 1311965 w 3753016"/>
                <a:gd name="connsiteY0" fmla="*/ 665192 h 1985110"/>
                <a:gd name="connsiteX1" fmla="*/ 699714 w 3753016"/>
                <a:gd name="connsiteY1" fmla="*/ 92698 h 1985110"/>
                <a:gd name="connsiteX2" fmla="*/ 397565 w 3753016"/>
                <a:gd name="connsiteY2" fmla="*/ 37040 h 1985110"/>
                <a:gd name="connsiteX3" fmla="*/ 95416 w 3753016"/>
                <a:gd name="connsiteY3" fmla="*/ 60893 h 1985110"/>
                <a:gd name="connsiteX4" fmla="*/ 119269 w 3753016"/>
                <a:gd name="connsiteY4" fmla="*/ 172211 h 1985110"/>
                <a:gd name="connsiteX5" fmla="*/ 0 w 3753016"/>
                <a:gd name="connsiteY5" fmla="*/ 219920 h 1985110"/>
                <a:gd name="connsiteX6" fmla="*/ 811033 w 3753016"/>
                <a:gd name="connsiteY6" fmla="*/ 1245638 h 1985110"/>
                <a:gd name="connsiteX7" fmla="*/ 2146852 w 3753016"/>
                <a:gd name="connsiteY7" fmla="*/ 1985110 h 1985110"/>
                <a:gd name="connsiteX8" fmla="*/ 3753016 w 3753016"/>
                <a:gd name="connsiteY8" fmla="*/ 1500080 h 1985110"/>
                <a:gd name="connsiteX9" fmla="*/ 2409244 w 3753016"/>
                <a:gd name="connsiteY9" fmla="*/ 1293347 h 1985110"/>
                <a:gd name="connsiteX10" fmla="*/ 755373 w 3753016"/>
                <a:gd name="connsiteY10" fmla="*/ 871927 h 1985110"/>
                <a:gd name="connsiteX11" fmla="*/ 1311965 w 3753016"/>
                <a:gd name="connsiteY11" fmla="*/ 665192 h 1985110"/>
                <a:gd name="connsiteX0" fmla="*/ 1311965 w 3753016"/>
                <a:gd name="connsiteY0" fmla="*/ 670630 h 1990548"/>
                <a:gd name="connsiteX1" fmla="*/ 699714 w 3753016"/>
                <a:gd name="connsiteY1" fmla="*/ 98136 h 1990548"/>
                <a:gd name="connsiteX2" fmla="*/ 453224 w 3753016"/>
                <a:gd name="connsiteY2" fmla="*/ 26576 h 1990548"/>
                <a:gd name="connsiteX3" fmla="*/ 95416 w 3753016"/>
                <a:gd name="connsiteY3" fmla="*/ 66331 h 1990548"/>
                <a:gd name="connsiteX4" fmla="*/ 119269 w 3753016"/>
                <a:gd name="connsiteY4" fmla="*/ 177649 h 1990548"/>
                <a:gd name="connsiteX5" fmla="*/ 0 w 3753016"/>
                <a:gd name="connsiteY5" fmla="*/ 225358 h 1990548"/>
                <a:gd name="connsiteX6" fmla="*/ 811033 w 3753016"/>
                <a:gd name="connsiteY6" fmla="*/ 1251076 h 1990548"/>
                <a:gd name="connsiteX7" fmla="*/ 2146852 w 3753016"/>
                <a:gd name="connsiteY7" fmla="*/ 1990548 h 1990548"/>
                <a:gd name="connsiteX8" fmla="*/ 3753016 w 3753016"/>
                <a:gd name="connsiteY8" fmla="*/ 1505518 h 1990548"/>
                <a:gd name="connsiteX9" fmla="*/ 2409244 w 3753016"/>
                <a:gd name="connsiteY9" fmla="*/ 1298785 h 1990548"/>
                <a:gd name="connsiteX10" fmla="*/ 755373 w 3753016"/>
                <a:gd name="connsiteY10" fmla="*/ 877365 h 1990548"/>
                <a:gd name="connsiteX11" fmla="*/ 1311965 w 3753016"/>
                <a:gd name="connsiteY11" fmla="*/ 670630 h 1990548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95416 w 3753016"/>
                <a:gd name="connsiteY3" fmla="*/ 67430 h 1991647"/>
                <a:gd name="connsiteX4" fmla="*/ 119269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19269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19269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78748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0 w 3753016"/>
                <a:gd name="connsiteY4" fmla="*/ 226457 h 1991647"/>
                <a:gd name="connsiteX5" fmla="*/ 811033 w 3753016"/>
                <a:gd name="connsiteY5" fmla="*/ 1252175 h 1991647"/>
                <a:gd name="connsiteX6" fmla="*/ 2146852 w 3753016"/>
                <a:gd name="connsiteY6" fmla="*/ 1991647 h 1991647"/>
                <a:gd name="connsiteX7" fmla="*/ 3753016 w 3753016"/>
                <a:gd name="connsiteY7" fmla="*/ 1506617 h 1991647"/>
                <a:gd name="connsiteX8" fmla="*/ 2409244 w 3753016"/>
                <a:gd name="connsiteY8" fmla="*/ 1299884 h 1991647"/>
                <a:gd name="connsiteX9" fmla="*/ 755373 w 3753016"/>
                <a:gd name="connsiteY9" fmla="*/ 878464 h 1991647"/>
                <a:gd name="connsiteX10" fmla="*/ 1311965 w 3753016"/>
                <a:gd name="connsiteY10" fmla="*/ 671729 h 1991647"/>
                <a:gd name="connsiteX0" fmla="*/ 1337304 w 3778355"/>
                <a:gd name="connsiteY0" fmla="*/ 671729 h 1991647"/>
                <a:gd name="connsiteX1" fmla="*/ 725053 w 3778355"/>
                <a:gd name="connsiteY1" fmla="*/ 99235 h 1991647"/>
                <a:gd name="connsiteX2" fmla="*/ 478563 w 3778355"/>
                <a:gd name="connsiteY2" fmla="*/ 27675 h 1991647"/>
                <a:gd name="connsiteX3" fmla="*/ 152560 w 3778355"/>
                <a:gd name="connsiteY3" fmla="*/ 67430 h 1991647"/>
                <a:gd name="connsiteX4" fmla="*/ 232072 w 3778355"/>
                <a:gd name="connsiteY4" fmla="*/ 186702 h 1991647"/>
                <a:gd name="connsiteX5" fmla="*/ 25339 w 3778355"/>
                <a:gd name="connsiteY5" fmla="*/ 226457 h 1991647"/>
                <a:gd name="connsiteX6" fmla="*/ 836372 w 3778355"/>
                <a:gd name="connsiteY6" fmla="*/ 1252175 h 1991647"/>
                <a:gd name="connsiteX7" fmla="*/ 2172191 w 3778355"/>
                <a:gd name="connsiteY7" fmla="*/ 1991647 h 1991647"/>
                <a:gd name="connsiteX8" fmla="*/ 3778355 w 3778355"/>
                <a:gd name="connsiteY8" fmla="*/ 1506617 h 1991647"/>
                <a:gd name="connsiteX9" fmla="*/ 2434583 w 3778355"/>
                <a:gd name="connsiteY9" fmla="*/ 1299884 h 1991647"/>
                <a:gd name="connsiteX10" fmla="*/ 780712 w 3778355"/>
                <a:gd name="connsiteY10" fmla="*/ 878464 h 1991647"/>
                <a:gd name="connsiteX11" fmla="*/ 1337304 w 3778355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206733 w 3753016"/>
                <a:gd name="connsiteY4" fmla="*/ 186702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54897 h 1991647"/>
                <a:gd name="connsiteX5" fmla="*/ 0 w 3753016"/>
                <a:gd name="connsiteY5" fmla="*/ 226457 h 1991647"/>
                <a:gd name="connsiteX6" fmla="*/ 811033 w 3753016"/>
                <a:gd name="connsiteY6" fmla="*/ 1252175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54897 h 1991647"/>
                <a:gd name="connsiteX5" fmla="*/ 0 w 3753016"/>
                <a:gd name="connsiteY5" fmla="*/ 226457 h 1991647"/>
                <a:gd name="connsiteX6" fmla="*/ 818984 w 3753016"/>
                <a:gd name="connsiteY6" fmla="*/ 1347591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91647"/>
                <a:gd name="connsiteX1" fmla="*/ 699714 w 3753016"/>
                <a:gd name="connsiteY1" fmla="*/ 99235 h 1991647"/>
                <a:gd name="connsiteX2" fmla="*/ 453224 w 3753016"/>
                <a:gd name="connsiteY2" fmla="*/ 27675 h 1991647"/>
                <a:gd name="connsiteX3" fmla="*/ 127221 w 3753016"/>
                <a:gd name="connsiteY3" fmla="*/ 67430 h 1991647"/>
                <a:gd name="connsiteX4" fmla="*/ 166977 w 3753016"/>
                <a:gd name="connsiteY4" fmla="*/ 154897 h 1991647"/>
                <a:gd name="connsiteX5" fmla="*/ 0 w 3753016"/>
                <a:gd name="connsiteY5" fmla="*/ 226457 h 1991647"/>
                <a:gd name="connsiteX6" fmla="*/ 818984 w 3753016"/>
                <a:gd name="connsiteY6" fmla="*/ 1347591 h 1991647"/>
                <a:gd name="connsiteX7" fmla="*/ 2146852 w 3753016"/>
                <a:gd name="connsiteY7" fmla="*/ 1991647 h 1991647"/>
                <a:gd name="connsiteX8" fmla="*/ 3753016 w 3753016"/>
                <a:gd name="connsiteY8" fmla="*/ 1506617 h 1991647"/>
                <a:gd name="connsiteX9" fmla="*/ 2409244 w 3753016"/>
                <a:gd name="connsiteY9" fmla="*/ 1299884 h 1991647"/>
                <a:gd name="connsiteX10" fmla="*/ 755373 w 3753016"/>
                <a:gd name="connsiteY10" fmla="*/ 878464 h 1991647"/>
                <a:gd name="connsiteX11" fmla="*/ 1311965 w 3753016"/>
                <a:gd name="connsiteY11" fmla="*/ 671729 h 1991647"/>
                <a:gd name="connsiteX0" fmla="*/ 1311965 w 3753016"/>
                <a:gd name="connsiteY0" fmla="*/ 671729 h 1928037"/>
                <a:gd name="connsiteX1" fmla="*/ 699714 w 3753016"/>
                <a:gd name="connsiteY1" fmla="*/ 99235 h 1928037"/>
                <a:gd name="connsiteX2" fmla="*/ 453224 w 3753016"/>
                <a:gd name="connsiteY2" fmla="*/ 27675 h 1928037"/>
                <a:gd name="connsiteX3" fmla="*/ 127221 w 3753016"/>
                <a:gd name="connsiteY3" fmla="*/ 67430 h 1928037"/>
                <a:gd name="connsiteX4" fmla="*/ 166977 w 3753016"/>
                <a:gd name="connsiteY4" fmla="*/ 154897 h 1928037"/>
                <a:gd name="connsiteX5" fmla="*/ 0 w 3753016"/>
                <a:gd name="connsiteY5" fmla="*/ 226457 h 1928037"/>
                <a:gd name="connsiteX6" fmla="*/ 818984 w 3753016"/>
                <a:gd name="connsiteY6" fmla="*/ 1347591 h 1928037"/>
                <a:gd name="connsiteX7" fmla="*/ 2011680 w 3753016"/>
                <a:gd name="connsiteY7" fmla="*/ 1928037 h 1928037"/>
                <a:gd name="connsiteX8" fmla="*/ 3753016 w 3753016"/>
                <a:gd name="connsiteY8" fmla="*/ 1506617 h 1928037"/>
                <a:gd name="connsiteX9" fmla="*/ 2409244 w 3753016"/>
                <a:gd name="connsiteY9" fmla="*/ 1299884 h 1928037"/>
                <a:gd name="connsiteX10" fmla="*/ 755373 w 3753016"/>
                <a:gd name="connsiteY10" fmla="*/ 878464 h 1928037"/>
                <a:gd name="connsiteX11" fmla="*/ 1311965 w 3753016"/>
                <a:gd name="connsiteY11" fmla="*/ 671729 h 1928037"/>
                <a:gd name="connsiteX0" fmla="*/ 1311965 w 3753016"/>
                <a:gd name="connsiteY0" fmla="*/ 671729 h 1928037"/>
                <a:gd name="connsiteX1" fmla="*/ 699714 w 3753016"/>
                <a:gd name="connsiteY1" fmla="*/ 99235 h 1928037"/>
                <a:gd name="connsiteX2" fmla="*/ 453224 w 3753016"/>
                <a:gd name="connsiteY2" fmla="*/ 27675 h 1928037"/>
                <a:gd name="connsiteX3" fmla="*/ 127221 w 3753016"/>
                <a:gd name="connsiteY3" fmla="*/ 67430 h 1928037"/>
                <a:gd name="connsiteX4" fmla="*/ 166977 w 3753016"/>
                <a:gd name="connsiteY4" fmla="*/ 154897 h 1928037"/>
                <a:gd name="connsiteX5" fmla="*/ 0 w 3753016"/>
                <a:gd name="connsiteY5" fmla="*/ 226457 h 1928037"/>
                <a:gd name="connsiteX6" fmla="*/ 818984 w 3753016"/>
                <a:gd name="connsiteY6" fmla="*/ 1347591 h 1928037"/>
                <a:gd name="connsiteX7" fmla="*/ 2011680 w 3753016"/>
                <a:gd name="connsiteY7" fmla="*/ 1928037 h 1928037"/>
                <a:gd name="connsiteX8" fmla="*/ 3753016 w 3753016"/>
                <a:gd name="connsiteY8" fmla="*/ 1506617 h 1928037"/>
                <a:gd name="connsiteX9" fmla="*/ 2409244 w 3753016"/>
                <a:gd name="connsiteY9" fmla="*/ 1299884 h 1928037"/>
                <a:gd name="connsiteX10" fmla="*/ 755373 w 3753016"/>
                <a:gd name="connsiteY10" fmla="*/ 878464 h 1928037"/>
                <a:gd name="connsiteX11" fmla="*/ 1311965 w 3753016"/>
                <a:gd name="connsiteY11" fmla="*/ 671729 h 1928037"/>
                <a:gd name="connsiteX0" fmla="*/ 1311965 w 3753016"/>
                <a:gd name="connsiteY0" fmla="*/ 671729 h 1929647"/>
                <a:gd name="connsiteX1" fmla="*/ 699714 w 3753016"/>
                <a:gd name="connsiteY1" fmla="*/ 99235 h 1929647"/>
                <a:gd name="connsiteX2" fmla="*/ 453224 w 3753016"/>
                <a:gd name="connsiteY2" fmla="*/ 27675 h 1929647"/>
                <a:gd name="connsiteX3" fmla="*/ 127221 w 3753016"/>
                <a:gd name="connsiteY3" fmla="*/ 67430 h 1929647"/>
                <a:gd name="connsiteX4" fmla="*/ 166977 w 3753016"/>
                <a:gd name="connsiteY4" fmla="*/ 154897 h 1929647"/>
                <a:gd name="connsiteX5" fmla="*/ 0 w 3753016"/>
                <a:gd name="connsiteY5" fmla="*/ 226457 h 1929647"/>
                <a:gd name="connsiteX6" fmla="*/ 818984 w 3753016"/>
                <a:gd name="connsiteY6" fmla="*/ 1347591 h 1929647"/>
                <a:gd name="connsiteX7" fmla="*/ 2011680 w 3753016"/>
                <a:gd name="connsiteY7" fmla="*/ 1928037 h 1929647"/>
                <a:gd name="connsiteX8" fmla="*/ 3753016 w 3753016"/>
                <a:gd name="connsiteY8" fmla="*/ 1506617 h 1929647"/>
                <a:gd name="connsiteX9" fmla="*/ 2409244 w 3753016"/>
                <a:gd name="connsiteY9" fmla="*/ 1299884 h 1929647"/>
                <a:gd name="connsiteX10" fmla="*/ 755373 w 3753016"/>
                <a:gd name="connsiteY10" fmla="*/ 878464 h 1929647"/>
                <a:gd name="connsiteX11" fmla="*/ 1311965 w 3753016"/>
                <a:gd name="connsiteY11" fmla="*/ 671729 h 192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753016" h="1929647">
                  <a:moveTo>
                    <a:pt x="1311965" y="671729"/>
                  </a:moveTo>
                  <a:cubicBezTo>
                    <a:pt x="1166191" y="480897"/>
                    <a:pt x="893195" y="-35936"/>
                    <a:pt x="699714" y="99235"/>
                  </a:cubicBezTo>
                  <a:cubicBezTo>
                    <a:pt x="667909" y="136342"/>
                    <a:pt x="636104" y="-73042"/>
                    <a:pt x="453224" y="27675"/>
                  </a:cubicBezTo>
                  <a:cubicBezTo>
                    <a:pt x="360459" y="32976"/>
                    <a:pt x="331304" y="-57141"/>
                    <a:pt x="127221" y="67430"/>
                  </a:cubicBezTo>
                  <a:cubicBezTo>
                    <a:pt x="74212" y="88634"/>
                    <a:pt x="188181" y="128392"/>
                    <a:pt x="166977" y="154897"/>
                  </a:cubicBezTo>
                  <a:cubicBezTo>
                    <a:pt x="145773" y="181402"/>
                    <a:pt x="70236" y="131041"/>
                    <a:pt x="0" y="226457"/>
                  </a:cubicBezTo>
                  <a:cubicBezTo>
                    <a:pt x="272995" y="600168"/>
                    <a:pt x="673210" y="1283981"/>
                    <a:pt x="818984" y="1347591"/>
                  </a:cubicBezTo>
                  <a:cubicBezTo>
                    <a:pt x="1216549" y="1541073"/>
                    <a:pt x="1741336" y="1885630"/>
                    <a:pt x="2011680" y="1928037"/>
                  </a:cubicBezTo>
                  <a:cubicBezTo>
                    <a:pt x="2266121" y="1954542"/>
                    <a:pt x="3172571" y="1647090"/>
                    <a:pt x="3753016" y="1506617"/>
                  </a:cubicBezTo>
                  <a:cubicBezTo>
                    <a:pt x="3697357" y="1407226"/>
                    <a:pt x="3208351" y="1168688"/>
                    <a:pt x="2409244" y="1299884"/>
                  </a:cubicBezTo>
                  <a:cubicBezTo>
                    <a:pt x="489003" y="1295909"/>
                    <a:pt x="734169" y="972555"/>
                    <a:pt x="755373" y="878464"/>
                  </a:cubicBezTo>
                  <a:cubicBezTo>
                    <a:pt x="816333" y="727390"/>
                    <a:pt x="1115833" y="695583"/>
                    <a:pt x="1311965" y="67172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1" name="Freeform: Shape 350">
            <a:extLst>
              <a:ext uri="{FF2B5EF4-FFF2-40B4-BE49-F238E27FC236}">
                <a16:creationId xmlns:a16="http://schemas.microsoft.com/office/drawing/2014/main" id="{1C817C9B-26A3-45BE-B16F-12A723A74D7E}"/>
              </a:ext>
            </a:extLst>
          </p:cNvPr>
          <p:cNvSpPr/>
          <p:nvPr/>
        </p:nvSpPr>
        <p:spPr>
          <a:xfrm rot="8672298" flipH="1">
            <a:off x="9720655" y="5639826"/>
            <a:ext cx="1058709" cy="1393643"/>
          </a:xfrm>
          <a:custGeom>
            <a:avLst/>
            <a:gdLst>
              <a:gd name="connsiteX0" fmla="*/ 1050066 w 1058709"/>
              <a:gd name="connsiteY0" fmla="*/ 1365553 h 1393643"/>
              <a:gd name="connsiteX1" fmla="*/ 1058412 w 1058709"/>
              <a:gd name="connsiteY1" fmla="*/ 45594 h 1393643"/>
              <a:gd name="connsiteX2" fmla="*/ 1058709 w 1058709"/>
              <a:gd name="connsiteY2" fmla="*/ 0 h 1393643"/>
              <a:gd name="connsiteX3" fmla="*/ 0 w 1058709"/>
              <a:gd name="connsiteY3" fmla="*/ 754102 h 1393643"/>
              <a:gd name="connsiteX4" fmla="*/ 54981 w 1058709"/>
              <a:gd name="connsiteY4" fmla="*/ 1393643 h 1393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8709" h="1393643">
                <a:moveTo>
                  <a:pt x="1050066" y="1365553"/>
                </a:moveTo>
                <a:cubicBezTo>
                  <a:pt x="1052530" y="1106189"/>
                  <a:pt x="1055630" y="485580"/>
                  <a:pt x="1058412" y="45594"/>
                </a:cubicBezTo>
                <a:lnTo>
                  <a:pt x="1058709" y="0"/>
                </a:lnTo>
                <a:lnTo>
                  <a:pt x="0" y="754102"/>
                </a:lnTo>
                <a:lnTo>
                  <a:pt x="54981" y="13936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8" name="사각형: 둥근 모서리 13">
            <a:extLst>
              <a:ext uri="{FF2B5EF4-FFF2-40B4-BE49-F238E27FC236}">
                <a16:creationId xmlns:a16="http://schemas.microsoft.com/office/drawing/2014/main" id="{E113BD22-C239-46C2-B44B-25AD55C4D66A}"/>
              </a:ext>
            </a:extLst>
          </p:cNvPr>
          <p:cNvSpPr/>
          <p:nvPr/>
        </p:nvSpPr>
        <p:spPr>
          <a:xfrm>
            <a:off x="1383770" y="5111872"/>
            <a:ext cx="3276000" cy="15492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70" name="그룹 15">
            <a:extLst>
              <a:ext uri="{FF2B5EF4-FFF2-40B4-BE49-F238E27FC236}">
                <a16:creationId xmlns:a16="http://schemas.microsoft.com/office/drawing/2014/main" id="{CDD0A990-6856-46A9-A02B-CA9EC673D219}"/>
              </a:ext>
            </a:extLst>
          </p:cNvPr>
          <p:cNvGrpSpPr/>
          <p:nvPr/>
        </p:nvGrpSpPr>
        <p:grpSpPr>
          <a:xfrm>
            <a:off x="1539574" y="4251328"/>
            <a:ext cx="568344" cy="794994"/>
            <a:chOff x="1019786" y="3002376"/>
            <a:chExt cx="2531613" cy="3541196"/>
          </a:xfrm>
          <a:solidFill>
            <a:schemeClr val="accent1"/>
          </a:solidFill>
        </p:grpSpPr>
        <p:sp>
          <p:nvSpPr>
            <p:cNvPr id="271" name="사각형: 둥근 모서리 132">
              <a:extLst>
                <a:ext uri="{FF2B5EF4-FFF2-40B4-BE49-F238E27FC236}">
                  <a16:creationId xmlns:a16="http://schemas.microsoft.com/office/drawing/2014/main" id="{069671D9-8068-4509-8228-BCBAFAB796A8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2" name="막힌 원호 135">
              <a:extLst>
                <a:ext uri="{FF2B5EF4-FFF2-40B4-BE49-F238E27FC236}">
                  <a16:creationId xmlns:a16="http://schemas.microsoft.com/office/drawing/2014/main" id="{21C1D823-D8C0-4EFD-B1E1-3A401B744605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73" name="자유형: 도형 18">
              <a:extLst>
                <a:ext uri="{FF2B5EF4-FFF2-40B4-BE49-F238E27FC236}">
                  <a16:creationId xmlns:a16="http://schemas.microsoft.com/office/drawing/2014/main" id="{8BFEE73B-5DE5-46D2-8D9E-15B7892CF1CD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74" name="자유형: 도형 19">
              <a:extLst>
                <a:ext uri="{FF2B5EF4-FFF2-40B4-BE49-F238E27FC236}">
                  <a16:creationId xmlns:a16="http://schemas.microsoft.com/office/drawing/2014/main" id="{9F806A41-FF6B-4DA0-B9B3-5079D4FDA09D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75" name="그룹 20">
            <a:extLst>
              <a:ext uri="{FF2B5EF4-FFF2-40B4-BE49-F238E27FC236}">
                <a16:creationId xmlns:a16="http://schemas.microsoft.com/office/drawing/2014/main" id="{7BBE03E3-6AA1-4E7E-97E1-7140DFEB7998}"/>
              </a:ext>
            </a:extLst>
          </p:cNvPr>
          <p:cNvGrpSpPr/>
          <p:nvPr/>
        </p:nvGrpSpPr>
        <p:grpSpPr>
          <a:xfrm rot="2819394">
            <a:off x="3874614" y="4086061"/>
            <a:ext cx="561460" cy="1189723"/>
            <a:chOff x="-287118" y="4952296"/>
            <a:chExt cx="1609427" cy="3410347"/>
          </a:xfrm>
          <a:solidFill>
            <a:schemeClr val="accent4"/>
          </a:solidFill>
        </p:grpSpPr>
        <p:sp>
          <p:nvSpPr>
            <p:cNvPr id="276" name="자유형: 도형 21">
              <a:extLst>
                <a:ext uri="{FF2B5EF4-FFF2-40B4-BE49-F238E27FC236}">
                  <a16:creationId xmlns:a16="http://schemas.microsoft.com/office/drawing/2014/main" id="{AFFE5F82-DE0C-4D18-96F0-9BAE42DE2084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7" name="자유형: 도형 22">
              <a:extLst>
                <a:ext uri="{FF2B5EF4-FFF2-40B4-BE49-F238E27FC236}">
                  <a16:creationId xmlns:a16="http://schemas.microsoft.com/office/drawing/2014/main" id="{E698289B-08F6-44A4-9BD0-CDD638D46B98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8" name="자유형: 도형 23">
              <a:extLst>
                <a:ext uri="{FF2B5EF4-FFF2-40B4-BE49-F238E27FC236}">
                  <a16:creationId xmlns:a16="http://schemas.microsoft.com/office/drawing/2014/main" id="{E9270916-BD66-4F8C-B3FB-BDB427F13C03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9" name="자유형: 도형 24">
              <a:extLst>
                <a:ext uri="{FF2B5EF4-FFF2-40B4-BE49-F238E27FC236}">
                  <a16:creationId xmlns:a16="http://schemas.microsoft.com/office/drawing/2014/main" id="{4AD4D53A-2366-4A27-87BE-81995E11C71B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85" name="그룹 30">
            <a:extLst>
              <a:ext uri="{FF2B5EF4-FFF2-40B4-BE49-F238E27FC236}">
                <a16:creationId xmlns:a16="http://schemas.microsoft.com/office/drawing/2014/main" id="{198AFACC-3244-40E9-8195-EABD3C817220}"/>
              </a:ext>
            </a:extLst>
          </p:cNvPr>
          <p:cNvGrpSpPr/>
          <p:nvPr/>
        </p:nvGrpSpPr>
        <p:grpSpPr>
          <a:xfrm>
            <a:off x="3014091" y="4203031"/>
            <a:ext cx="835977" cy="872803"/>
            <a:chOff x="-2765399" y="4983810"/>
            <a:chExt cx="2559184" cy="2671920"/>
          </a:xfrm>
          <a:solidFill>
            <a:schemeClr val="accent3"/>
          </a:solidFill>
        </p:grpSpPr>
        <p:sp>
          <p:nvSpPr>
            <p:cNvPr id="286" name="Freeform 18">
              <a:extLst>
                <a:ext uri="{FF2B5EF4-FFF2-40B4-BE49-F238E27FC236}">
                  <a16:creationId xmlns:a16="http://schemas.microsoft.com/office/drawing/2014/main" id="{658036BA-67D7-419E-B37A-6C0765968991}"/>
                </a:ext>
              </a:extLst>
            </p:cNvPr>
            <p:cNvSpPr/>
            <p:nvPr/>
          </p:nvSpPr>
          <p:spPr>
            <a:xfrm rot="2641289">
              <a:off x="-1645446" y="4983810"/>
              <a:ext cx="1439231" cy="1391912"/>
            </a:xfrm>
            <a:custGeom>
              <a:avLst/>
              <a:gdLst/>
              <a:ahLst/>
              <a:cxnLst/>
              <a:rect l="l" t="t" r="r" b="b"/>
              <a:pathLst>
                <a:path w="4563041" h="4413028">
                  <a:moveTo>
                    <a:pt x="1658854" y="700255"/>
                  </a:moveTo>
                  <a:cubicBezTo>
                    <a:pt x="1197696" y="1371211"/>
                    <a:pt x="1496559" y="2059981"/>
                    <a:pt x="1623229" y="2469679"/>
                  </a:cubicBezTo>
                  <a:cubicBezTo>
                    <a:pt x="1245198" y="2398427"/>
                    <a:pt x="843415" y="2327174"/>
                    <a:pt x="465384" y="1964977"/>
                  </a:cubicBezTo>
                  <a:cubicBezTo>
                    <a:pt x="774143" y="2501345"/>
                    <a:pt x="1255093" y="2515201"/>
                    <a:pt x="1587603" y="2594369"/>
                  </a:cubicBezTo>
                  <a:cubicBezTo>
                    <a:pt x="1409473" y="3039693"/>
                    <a:pt x="1563852" y="3455330"/>
                    <a:pt x="1730106" y="3859091"/>
                  </a:cubicBezTo>
                  <a:cubicBezTo>
                    <a:pt x="1595519" y="3465226"/>
                    <a:pt x="1544059" y="2970421"/>
                    <a:pt x="1736043" y="2600307"/>
                  </a:cubicBezTo>
                  <a:cubicBezTo>
                    <a:pt x="2044802" y="3130738"/>
                    <a:pt x="2810761" y="3298972"/>
                    <a:pt x="3339213" y="3354390"/>
                  </a:cubicBezTo>
                  <a:cubicBezTo>
                    <a:pt x="2751385" y="3245533"/>
                    <a:pt x="2092304" y="2952608"/>
                    <a:pt x="1825109" y="2511242"/>
                  </a:cubicBezTo>
                  <a:lnTo>
                    <a:pt x="3612345" y="1383086"/>
                  </a:lnTo>
                  <a:lnTo>
                    <a:pt x="1736044" y="2434053"/>
                  </a:lnTo>
                  <a:cubicBezTo>
                    <a:pt x="1411452" y="1798723"/>
                    <a:pt x="1419368" y="1199019"/>
                    <a:pt x="1658854" y="700255"/>
                  </a:cubicBezTo>
                  <a:close/>
                  <a:moveTo>
                    <a:pt x="2233909" y="0"/>
                  </a:moveTo>
                  <a:cubicBezTo>
                    <a:pt x="2467233" y="1806805"/>
                    <a:pt x="2077102" y="1155417"/>
                    <a:pt x="1882914" y="1893443"/>
                  </a:cubicBezTo>
                  <a:cubicBezTo>
                    <a:pt x="2512642" y="1924327"/>
                    <a:pt x="2322974" y="945807"/>
                    <a:pt x="2887388" y="733246"/>
                  </a:cubicBezTo>
                  <a:cubicBezTo>
                    <a:pt x="2830028" y="877206"/>
                    <a:pt x="2808293" y="1015229"/>
                    <a:pt x="2816247" y="1135439"/>
                  </a:cubicBezTo>
                  <a:cubicBezTo>
                    <a:pt x="3129337" y="625471"/>
                    <a:pt x="3460241" y="928965"/>
                    <a:pt x="4563041" y="810883"/>
                  </a:cubicBezTo>
                  <a:cubicBezTo>
                    <a:pt x="3889322" y="1343144"/>
                    <a:pt x="4278444" y="2112912"/>
                    <a:pt x="3343467" y="2140472"/>
                  </a:cubicBezTo>
                  <a:cubicBezTo>
                    <a:pt x="3501618" y="2209483"/>
                    <a:pt x="3618205" y="2266620"/>
                    <a:pt x="3829795" y="2311880"/>
                  </a:cubicBezTo>
                  <a:cubicBezTo>
                    <a:pt x="3569732" y="2557453"/>
                    <a:pt x="3262169" y="2512080"/>
                    <a:pt x="2622097" y="2389517"/>
                  </a:cubicBezTo>
                  <a:cubicBezTo>
                    <a:pt x="2509767" y="2369650"/>
                    <a:pt x="2397436" y="2415097"/>
                    <a:pt x="2302920" y="2579299"/>
                  </a:cubicBezTo>
                  <a:cubicBezTo>
                    <a:pt x="2487884" y="2842647"/>
                    <a:pt x="3266614" y="2209409"/>
                    <a:pt x="4140346" y="3262466"/>
                  </a:cubicBezTo>
                  <a:cubicBezTo>
                    <a:pt x="3752157" y="3403364"/>
                    <a:pt x="3785543" y="4007399"/>
                    <a:pt x="2975780" y="3631721"/>
                  </a:cubicBezTo>
                  <a:cubicBezTo>
                    <a:pt x="2895976" y="3835245"/>
                    <a:pt x="3071493" y="3943766"/>
                    <a:pt x="3217320" y="4028536"/>
                  </a:cubicBezTo>
                  <a:cubicBezTo>
                    <a:pt x="2958527" y="3996906"/>
                    <a:pt x="2693797" y="4250284"/>
                    <a:pt x="2440942" y="3933646"/>
                  </a:cubicBezTo>
                  <a:cubicBezTo>
                    <a:pt x="2297169" y="3720861"/>
                    <a:pt x="2384964" y="3258694"/>
                    <a:pt x="2009622" y="3295291"/>
                  </a:cubicBezTo>
                  <a:cubicBezTo>
                    <a:pt x="1754582" y="3405624"/>
                    <a:pt x="1937083" y="3548389"/>
                    <a:pt x="2121990" y="3770304"/>
                  </a:cubicBezTo>
                  <a:cubicBezTo>
                    <a:pt x="2200019" y="3867528"/>
                    <a:pt x="2192774" y="4111028"/>
                    <a:pt x="2299671" y="4413028"/>
                  </a:cubicBezTo>
                  <a:lnTo>
                    <a:pt x="1837093" y="4270076"/>
                  </a:lnTo>
                  <a:cubicBezTo>
                    <a:pt x="1555484" y="4205994"/>
                    <a:pt x="982929" y="3963783"/>
                    <a:pt x="974452" y="3490002"/>
                  </a:cubicBezTo>
                  <a:cubicBezTo>
                    <a:pt x="982406" y="3259218"/>
                    <a:pt x="1376307" y="3123434"/>
                    <a:pt x="1336761" y="2803585"/>
                  </a:cubicBezTo>
                  <a:cubicBezTo>
                    <a:pt x="985954" y="3102746"/>
                    <a:pt x="688585" y="3247528"/>
                    <a:pt x="284339" y="3416061"/>
                  </a:cubicBezTo>
                  <a:lnTo>
                    <a:pt x="90189" y="3296411"/>
                  </a:lnTo>
                  <a:cubicBezTo>
                    <a:pt x="514191" y="3104128"/>
                    <a:pt x="837251" y="3048411"/>
                    <a:pt x="1219689" y="2642372"/>
                  </a:cubicBezTo>
                  <a:cubicBezTo>
                    <a:pt x="937892" y="2487993"/>
                    <a:pt x="632345" y="2719562"/>
                    <a:pt x="457427" y="2677998"/>
                  </a:cubicBezTo>
                  <a:cubicBezTo>
                    <a:pt x="266151" y="2640019"/>
                    <a:pt x="-55751" y="2435786"/>
                    <a:pt x="8293" y="1768416"/>
                  </a:cubicBezTo>
                  <a:cubicBezTo>
                    <a:pt x="86864" y="1822004"/>
                    <a:pt x="171373" y="1810278"/>
                    <a:pt x="244007" y="1929180"/>
                  </a:cubicBezTo>
                  <a:cubicBezTo>
                    <a:pt x="144075" y="1584945"/>
                    <a:pt x="192584" y="1353526"/>
                    <a:pt x="336097" y="1009291"/>
                  </a:cubicBezTo>
                  <a:cubicBezTo>
                    <a:pt x="954398" y="1360733"/>
                    <a:pt x="866117" y="1991245"/>
                    <a:pt x="1086595" y="1885488"/>
                  </a:cubicBezTo>
                  <a:cubicBezTo>
                    <a:pt x="1316035" y="1763150"/>
                    <a:pt x="1171404" y="1474556"/>
                    <a:pt x="1008958" y="1328468"/>
                  </a:cubicBezTo>
                  <a:cubicBezTo>
                    <a:pt x="800580" y="1156986"/>
                    <a:pt x="687203" y="860812"/>
                    <a:pt x="1060716" y="439948"/>
                  </a:cubicBezTo>
                  <a:cubicBezTo>
                    <a:pt x="1126292" y="558925"/>
                    <a:pt x="1114678" y="844158"/>
                    <a:pt x="1257443" y="796880"/>
                  </a:cubicBezTo>
                  <a:cubicBezTo>
                    <a:pt x="1422615" y="505524"/>
                    <a:pt x="1338404" y="166665"/>
                    <a:pt x="2233909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287" name="타원 32">
              <a:extLst>
                <a:ext uri="{FF2B5EF4-FFF2-40B4-BE49-F238E27FC236}">
                  <a16:creationId xmlns:a16="http://schemas.microsoft.com/office/drawing/2014/main" id="{357F92CC-7ED0-45EA-BF9D-D4EEAEAFCFAB}"/>
                </a:ext>
              </a:extLst>
            </p:cNvPr>
            <p:cNvSpPr/>
            <p:nvPr/>
          </p:nvSpPr>
          <p:spPr>
            <a:xfrm>
              <a:off x="-2765399" y="5763559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8" name="타원 33">
              <a:extLst>
                <a:ext uri="{FF2B5EF4-FFF2-40B4-BE49-F238E27FC236}">
                  <a16:creationId xmlns:a16="http://schemas.microsoft.com/office/drawing/2014/main" id="{E4217A3D-AE69-4249-B72A-710AA61F3FD3}"/>
                </a:ext>
              </a:extLst>
            </p:cNvPr>
            <p:cNvSpPr/>
            <p:nvPr/>
          </p:nvSpPr>
          <p:spPr>
            <a:xfrm>
              <a:off x="-2087475" y="5763559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9" name="타원 34">
              <a:extLst>
                <a:ext uri="{FF2B5EF4-FFF2-40B4-BE49-F238E27FC236}">
                  <a16:creationId xmlns:a16="http://schemas.microsoft.com/office/drawing/2014/main" id="{CDC9F6D7-190B-479A-9009-F502E1B33018}"/>
                </a:ext>
              </a:extLst>
            </p:cNvPr>
            <p:cNvSpPr/>
            <p:nvPr/>
          </p:nvSpPr>
          <p:spPr>
            <a:xfrm>
              <a:off x="-2426437" y="6399581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0" name="타원 35">
              <a:extLst>
                <a:ext uri="{FF2B5EF4-FFF2-40B4-BE49-F238E27FC236}">
                  <a16:creationId xmlns:a16="http://schemas.microsoft.com/office/drawing/2014/main" id="{B1C7BEEE-8192-4F8D-8C9F-2A85E6674702}"/>
                </a:ext>
              </a:extLst>
            </p:cNvPr>
            <p:cNvSpPr/>
            <p:nvPr/>
          </p:nvSpPr>
          <p:spPr>
            <a:xfrm>
              <a:off x="-1748513" y="6399581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1" name="타원 36">
              <a:extLst>
                <a:ext uri="{FF2B5EF4-FFF2-40B4-BE49-F238E27FC236}">
                  <a16:creationId xmlns:a16="http://schemas.microsoft.com/office/drawing/2014/main" id="{FEA8668C-43F5-4FAC-86FA-87112A124C5F}"/>
                </a:ext>
              </a:extLst>
            </p:cNvPr>
            <p:cNvSpPr/>
            <p:nvPr/>
          </p:nvSpPr>
          <p:spPr>
            <a:xfrm>
              <a:off x="-2091459" y="7035602"/>
              <a:ext cx="620128" cy="62012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2" name="사각형: 둥근 모서리 37">
              <a:extLst>
                <a:ext uri="{FF2B5EF4-FFF2-40B4-BE49-F238E27FC236}">
                  <a16:creationId xmlns:a16="http://schemas.microsoft.com/office/drawing/2014/main" id="{D7DBEC50-7BA8-4F29-A542-598AA6334562}"/>
                </a:ext>
              </a:extLst>
            </p:cNvPr>
            <p:cNvSpPr/>
            <p:nvPr/>
          </p:nvSpPr>
          <p:spPr>
            <a:xfrm rot="20679848">
              <a:off x="-2235846" y="5444190"/>
              <a:ext cx="828000" cy="135552"/>
            </a:xfrm>
            <a:prstGeom prst="roundRect">
              <a:avLst>
                <a:gd name="adj" fmla="val 4917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3" name="사각형: 둥근 모서리 38">
              <a:extLst>
                <a:ext uri="{FF2B5EF4-FFF2-40B4-BE49-F238E27FC236}">
                  <a16:creationId xmlns:a16="http://schemas.microsoft.com/office/drawing/2014/main" id="{31A4219D-A743-437E-A3CF-A37E67AD458D}"/>
                </a:ext>
              </a:extLst>
            </p:cNvPr>
            <p:cNvSpPr/>
            <p:nvPr/>
          </p:nvSpPr>
          <p:spPr>
            <a:xfrm>
              <a:off x="-1843268" y="5499851"/>
              <a:ext cx="156344" cy="316035"/>
            </a:xfrm>
            <a:prstGeom prst="roundRect">
              <a:avLst>
                <a:gd name="adj" fmla="val 2002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94" name="그룹 39">
            <a:extLst>
              <a:ext uri="{FF2B5EF4-FFF2-40B4-BE49-F238E27FC236}">
                <a16:creationId xmlns:a16="http://schemas.microsoft.com/office/drawing/2014/main" id="{E03CDB5E-CDCA-476E-9CD5-6AD23ACBA7DF}"/>
              </a:ext>
            </a:extLst>
          </p:cNvPr>
          <p:cNvGrpSpPr/>
          <p:nvPr/>
        </p:nvGrpSpPr>
        <p:grpSpPr>
          <a:xfrm>
            <a:off x="2240576" y="4263690"/>
            <a:ext cx="658585" cy="751352"/>
            <a:chOff x="3434152" y="428041"/>
            <a:chExt cx="4718078" cy="5382655"/>
          </a:xfrm>
          <a:solidFill>
            <a:schemeClr val="accent2"/>
          </a:solidFill>
        </p:grpSpPr>
        <p:sp>
          <p:nvSpPr>
            <p:cNvPr id="295" name="자유형: 도형 40">
              <a:extLst>
                <a:ext uri="{FF2B5EF4-FFF2-40B4-BE49-F238E27FC236}">
                  <a16:creationId xmlns:a16="http://schemas.microsoft.com/office/drawing/2014/main" id="{249AB640-54CC-4635-8265-DF41931F1509}"/>
                </a:ext>
              </a:extLst>
            </p:cNvPr>
            <p:cNvSpPr/>
            <p:nvPr/>
          </p:nvSpPr>
          <p:spPr>
            <a:xfrm>
              <a:off x="3434152" y="3168165"/>
              <a:ext cx="2828668" cy="2642531"/>
            </a:xfrm>
            <a:custGeom>
              <a:avLst/>
              <a:gdLst>
                <a:gd name="connsiteX0" fmla="*/ 712436 w 2824318"/>
                <a:gd name="connsiteY0" fmla="*/ 0 h 2637716"/>
                <a:gd name="connsiteX1" fmla="*/ 713966 w 2824318"/>
                <a:gd name="connsiteY1" fmla="*/ 10020 h 2637716"/>
                <a:gd name="connsiteX2" fmla="*/ 1669770 w 2824318"/>
                <a:gd name="connsiteY2" fmla="*/ 789023 h 2637716"/>
                <a:gd name="connsiteX3" fmla="*/ 2478775 w 2824318"/>
                <a:gd name="connsiteY3" fmla="*/ 358879 h 2637716"/>
                <a:gd name="connsiteX4" fmla="*/ 2499521 w 2824318"/>
                <a:gd name="connsiteY4" fmla="*/ 324730 h 2637716"/>
                <a:gd name="connsiteX5" fmla="*/ 2501850 w 2824318"/>
                <a:gd name="connsiteY5" fmla="*/ 327293 h 2637716"/>
                <a:gd name="connsiteX6" fmla="*/ 2824318 w 2824318"/>
                <a:gd name="connsiteY6" fmla="*/ 1225557 h 2637716"/>
                <a:gd name="connsiteX7" fmla="*/ 1412159 w 2824318"/>
                <a:gd name="connsiteY7" fmla="*/ 2637716 h 2637716"/>
                <a:gd name="connsiteX8" fmla="*/ 0 w 2824318"/>
                <a:gd name="connsiteY8" fmla="*/ 1225557 h 2637716"/>
                <a:gd name="connsiteX9" fmla="*/ 622608 w 2824318"/>
                <a:gd name="connsiteY9" fmla="*/ 54573 h 2637716"/>
                <a:gd name="connsiteX0" fmla="*/ 622608 w 2824318"/>
                <a:gd name="connsiteY0" fmla="*/ 44553 h 2627696"/>
                <a:gd name="connsiteX1" fmla="*/ 713966 w 2824318"/>
                <a:gd name="connsiteY1" fmla="*/ 0 h 2627696"/>
                <a:gd name="connsiteX2" fmla="*/ 1669770 w 2824318"/>
                <a:gd name="connsiteY2" fmla="*/ 779003 h 2627696"/>
                <a:gd name="connsiteX3" fmla="*/ 2478775 w 2824318"/>
                <a:gd name="connsiteY3" fmla="*/ 348859 h 2627696"/>
                <a:gd name="connsiteX4" fmla="*/ 2499521 w 2824318"/>
                <a:gd name="connsiteY4" fmla="*/ 314710 h 2627696"/>
                <a:gd name="connsiteX5" fmla="*/ 2501850 w 2824318"/>
                <a:gd name="connsiteY5" fmla="*/ 317273 h 2627696"/>
                <a:gd name="connsiteX6" fmla="*/ 2824318 w 2824318"/>
                <a:gd name="connsiteY6" fmla="*/ 1215537 h 2627696"/>
                <a:gd name="connsiteX7" fmla="*/ 1412159 w 2824318"/>
                <a:gd name="connsiteY7" fmla="*/ 2627696 h 2627696"/>
                <a:gd name="connsiteX8" fmla="*/ 0 w 2824318"/>
                <a:gd name="connsiteY8" fmla="*/ 1215537 h 2627696"/>
                <a:gd name="connsiteX9" fmla="*/ 622608 w 2824318"/>
                <a:gd name="connsiteY9" fmla="*/ 44553 h 2627696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78775 w 2824318"/>
                <a:gd name="connsiteY2" fmla="*/ 304306 h 2583143"/>
                <a:gd name="connsiteX3" fmla="*/ 2499521 w 2824318"/>
                <a:gd name="connsiteY3" fmla="*/ 270157 h 2583143"/>
                <a:gd name="connsiteX4" fmla="*/ 2501850 w 2824318"/>
                <a:gd name="connsiteY4" fmla="*/ 272720 h 2583143"/>
                <a:gd name="connsiteX5" fmla="*/ 2824318 w 2824318"/>
                <a:gd name="connsiteY5" fmla="*/ 1170984 h 2583143"/>
                <a:gd name="connsiteX6" fmla="*/ 1412159 w 2824318"/>
                <a:gd name="connsiteY6" fmla="*/ 2583143 h 2583143"/>
                <a:gd name="connsiteX7" fmla="*/ 0 w 2824318"/>
                <a:gd name="connsiteY7" fmla="*/ 1170984 h 2583143"/>
                <a:gd name="connsiteX8" fmla="*/ 622608 w 2824318"/>
                <a:gd name="connsiteY8" fmla="*/ 0 h 2583143"/>
                <a:gd name="connsiteX0" fmla="*/ 622608 w 2824318"/>
                <a:gd name="connsiteY0" fmla="*/ 0 h 2583143"/>
                <a:gd name="connsiteX1" fmla="*/ 1669770 w 2824318"/>
                <a:gd name="connsiteY1" fmla="*/ 734450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0 h 2583143"/>
                <a:gd name="connsiteX1" fmla="*/ 1611404 w 2824318"/>
                <a:gd name="connsiteY1" fmla="*/ 209157 h 2583143"/>
                <a:gd name="connsiteX2" fmla="*/ 2499521 w 2824318"/>
                <a:gd name="connsiteY2" fmla="*/ 270157 h 2583143"/>
                <a:gd name="connsiteX3" fmla="*/ 2501850 w 2824318"/>
                <a:gd name="connsiteY3" fmla="*/ 272720 h 2583143"/>
                <a:gd name="connsiteX4" fmla="*/ 2824318 w 2824318"/>
                <a:gd name="connsiteY4" fmla="*/ 1170984 h 2583143"/>
                <a:gd name="connsiteX5" fmla="*/ 1412159 w 2824318"/>
                <a:gd name="connsiteY5" fmla="*/ 2583143 h 2583143"/>
                <a:gd name="connsiteX6" fmla="*/ 0 w 2824318"/>
                <a:gd name="connsiteY6" fmla="*/ 1170984 h 2583143"/>
                <a:gd name="connsiteX7" fmla="*/ 622608 w 2824318"/>
                <a:gd name="connsiteY7" fmla="*/ 0 h 2583143"/>
                <a:gd name="connsiteX0" fmla="*/ 622608 w 2824318"/>
                <a:gd name="connsiteY0" fmla="*/ 62490 h 2645633"/>
                <a:gd name="connsiteX1" fmla="*/ 1611404 w 2824318"/>
                <a:gd name="connsiteY1" fmla="*/ 271647 h 2645633"/>
                <a:gd name="connsiteX2" fmla="*/ 2499521 w 2824318"/>
                <a:gd name="connsiteY2" fmla="*/ 332647 h 2645633"/>
                <a:gd name="connsiteX3" fmla="*/ 2501850 w 2824318"/>
                <a:gd name="connsiteY3" fmla="*/ 335210 h 2645633"/>
                <a:gd name="connsiteX4" fmla="*/ 2824318 w 2824318"/>
                <a:gd name="connsiteY4" fmla="*/ 1233474 h 2645633"/>
                <a:gd name="connsiteX5" fmla="*/ 1412159 w 2824318"/>
                <a:gd name="connsiteY5" fmla="*/ 2645633 h 2645633"/>
                <a:gd name="connsiteX6" fmla="*/ 0 w 2824318"/>
                <a:gd name="connsiteY6" fmla="*/ 1233474 h 2645633"/>
                <a:gd name="connsiteX7" fmla="*/ 622608 w 2824318"/>
                <a:gd name="connsiteY7" fmla="*/ 62490 h 2645633"/>
                <a:gd name="connsiteX0" fmla="*/ 622608 w 2824318"/>
                <a:gd name="connsiteY0" fmla="*/ 44328 h 2627471"/>
                <a:gd name="connsiteX1" fmla="*/ 1611404 w 2824318"/>
                <a:gd name="connsiteY1" fmla="*/ 253485 h 2627471"/>
                <a:gd name="connsiteX2" fmla="*/ 2499521 w 2824318"/>
                <a:gd name="connsiteY2" fmla="*/ 314485 h 2627471"/>
                <a:gd name="connsiteX3" fmla="*/ 2501850 w 2824318"/>
                <a:gd name="connsiteY3" fmla="*/ 317048 h 2627471"/>
                <a:gd name="connsiteX4" fmla="*/ 2824318 w 2824318"/>
                <a:gd name="connsiteY4" fmla="*/ 1215312 h 2627471"/>
                <a:gd name="connsiteX5" fmla="*/ 1412159 w 2824318"/>
                <a:gd name="connsiteY5" fmla="*/ 2627471 h 2627471"/>
                <a:gd name="connsiteX6" fmla="*/ 0 w 2824318"/>
                <a:gd name="connsiteY6" fmla="*/ 1215312 h 2627471"/>
                <a:gd name="connsiteX7" fmla="*/ 622608 w 2824318"/>
                <a:gd name="connsiteY7" fmla="*/ 44328 h 2627471"/>
                <a:gd name="connsiteX0" fmla="*/ 622608 w 2889940"/>
                <a:gd name="connsiteY0" fmla="*/ 44328 h 2627471"/>
                <a:gd name="connsiteX1" fmla="*/ 1611404 w 2889940"/>
                <a:gd name="connsiteY1" fmla="*/ 253485 h 2627471"/>
                <a:gd name="connsiteX2" fmla="*/ 2499521 w 2889940"/>
                <a:gd name="connsiteY2" fmla="*/ 314485 h 2627471"/>
                <a:gd name="connsiteX3" fmla="*/ 2550488 w 2889940"/>
                <a:gd name="connsiteY3" fmla="*/ 394869 h 2627471"/>
                <a:gd name="connsiteX4" fmla="*/ 2824318 w 2889940"/>
                <a:gd name="connsiteY4" fmla="*/ 1215312 h 2627471"/>
                <a:gd name="connsiteX5" fmla="*/ 1412159 w 2889940"/>
                <a:gd name="connsiteY5" fmla="*/ 2627471 h 2627471"/>
                <a:gd name="connsiteX6" fmla="*/ 0 w 2889940"/>
                <a:gd name="connsiteY6" fmla="*/ 1215312 h 2627471"/>
                <a:gd name="connsiteX7" fmla="*/ 622608 w 2889940"/>
                <a:gd name="connsiteY7" fmla="*/ 44328 h 2627471"/>
                <a:gd name="connsiteX0" fmla="*/ 622608 w 2890034"/>
                <a:gd name="connsiteY0" fmla="*/ 45414 h 2628557"/>
                <a:gd name="connsiteX1" fmla="*/ 1611404 w 2890034"/>
                <a:gd name="connsiteY1" fmla="*/ 254571 h 2628557"/>
                <a:gd name="connsiteX2" fmla="*/ 2550488 w 2890034"/>
                <a:gd name="connsiteY2" fmla="*/ 395955 h 2628557"/>
                <a:gd name="connsiteX3" fmla="*/ 2824318 w 2890034"/>
                <a:gd name="connsiteY3" fmla="*/ 1216398 h 2628557"/>
                <a:gd name="connsiteX4" fmla="*/ 1412159 w 2890034"/>
                <a:gd name="connsiteY4" fmla="*/ 2628557 h 2628557"/>
                <a:gd name="connsiteX5" fmla="*/ 0 w 2890034"/>
                <a:gd name="connsiteY5" fmla="*/ 1216398 h 2628557"/>
                <a:gd name="connsiteX6" fmla="*/ 622608 w 2890034"/>
                <a:gd name="connsiteY6" fmla="*/ 45414 h 2628557"/>
                <a:gd name="connsiteX0" fmla="*/ 622608 w 2825835"/>
                <a:gd name="connsiteY0" fmla="*/ 45414 h 2628557"/>
                <a:gd name="connsiteX1" fmla="*/ 1611404 w 2825835"/>
                <a:gd name="connsiteY1" fmla="*/ 254571 h 2628557"/>
                <a:gd name="connsiteX2" fmla="*/ 2550488 w 2825835"/>
                <a:gd name="connsiteY2" fmla="*/ 395955 h 2628557"/>
                <a:gd name="connsiteX3" fmla="*/ 2824318 w 2825835"/>
                <a:gd name="connsiteY3" fmla="*/ 1216398 h 2628557"/>
                <a:gd name="connsiteX4" fmla="*/ 1412159 w 2825835"/>
                <a:gd name="connsiteY4" fmla="*/ 2628557 h 2628557"/>
                <a:gd name="connsiteX5" fmla="*/ 0 w 2825835"/>
                <a:gd name="connsiteY5" fmla="*/ 1216398 h 2628557"/>
                <a:gd name="connsiteX6" fmla="*/ 622608 w 2825835"/>
                <a:gd name="connsiteY6" fmla="*/ 45414 h 2628557"/>
                <a:gd name="connsiteX0" fmla="*/ 622608 w 2831364"/>
                <a:gd name="connsiteY0" fmla="*/ 45414 h 2628557"/>
                <a:gd name="connsiteX1" fmla="*/ 1611404 w 2831364"/>
                <a:gd name="connsiteY1" fmla="*/ 254571 h 2628557"/>
                <a:gd name="connsiteX2" fmla="*/ 2550488 w 2831364"/>
                <a:gd name="connsiteY2" fmla="*/ 395955 h 2628557"/>
                <a:gd name="connsiteX3" fmla="*/ 2824318 w 2831364"/>
                <a:gd name="connsiteY3" fmla="*/ 1216398 h 2628557"/>
                <a:gd name="connsiteX4" fmla="*/ 1412159 w 2831364"/>
                <a:gd name="connsiteY4" fmla="*/ 2628557 h 2628557"/>
                <a:gd name="connsiteX5" fmla="*/ 0 w 2831364"/>
                <a:gd name="connsiteY5" fmla="*/ 1216398 h 2628557"/>
                <a:gd name="connsiteX6" fmla="*/ 622608 w 2831364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5414 h 2628557"/>
                <a:gd name="connsiteX1" fmla="*/ 1611404 w 2828668"/>
                <a:gd name="connsiteY1" fmla="*/ 254571 h 2628557"/>
                <a:gd name="connsiteX2" fmla="*/ 2550488 w 2828668"/>
                <a:gd name="connsiteY2" fmla="*/ 395955 h 2628557"/>
                <a:gd name="connsiteX3" fmla="*/ 2824318 w 2828668"/>
                <a:gd name="connsiteY3" fmla="*/ 1216398 h 2628557"/>
                <a:gd name="connsiteX4" fmla="*/ 1412159 w 2828668"/>
                <a:gd name="connsiteY4" fmla="*/ 2628557 h 2628557"/>
                <a:gd name="connsiteX5" fmla="*/ 0 w 2828668"/>
                <a:gd name="connsiteY5" fmla="*/ 1216398 h 2628557"/>
                <a:gd name="connsiteX6" fmla="*/ 622608 w 2828668"/>
                <a:gd name="connsiteY6" fmla="*/ 45414 h 2628557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1537 h 2624680"/>
                <a:gd name="connsiteX1" fmla="*/ 1611404 w 2828668"/>
                <a:gd name="connsiteY1" fmla="*/ 309060 h 2624680"/>
                <a:gd name="connsiteX2" fmla="*/ 2550488 w 2828668"/>
                <a:gd name="connsiteY2" fmla="*/ 392078 h 2624680"/>
                <a:gd name="connsiteX3" fmla="*/ 2824318 w 2828668"/>
                <a:gd name="connsiteY3" fmla="*/ 1212521 h 2624680"/>
                <a:gd name="connsiteX4" fmla="*/ 1412159 w 2828668"/>
                <a:gd name="connsiteY4" fmla="*/ 2624680 h 2624680"/>
                <a:gd name="connsiteX5" fmla="*/ 0 w 2828668"/>
                <a:gd name="connsiteY5" fmla="*/ 1212521 h 2624680"/>
                <a:gd name="connsiteX6" fmla="*/ 622608 w 2828668"/>
                <a:gd name="connsiteY6" fmla="*/ 41537 h 2624680"/>
                <a:gd name="connsiteX0" fmla="*/ 622608 w 2828668"/>
                <a:gd name="connsiteY0" fmla="*/ 40000 h 2623143"/>
                <a:gd name="connsiteX1" fmla="*/ 1611404 w 2828668"/>
                <a:gd name="connsiteY1" fmla="*/ 307523 h 2623143"/>
                <a:gd name="connsiteX2" fmla="*/ 2550488 w 2828668"/>
                <a:gd name="connsiteY2" fmla="*/ 390541 h 2623143"/>
                <a:gd name="connsiteX3" fmla="*/ 2824318 w 2828668"/>
                <a:gd name="connsiteY3" fmla="*/ 1210984 h 2623143"/>
                <a:gd name="connsiteX4" fmla="*/ 1412159 w 2828668"/>
                <a:gd name="connsiteY4" fmla="*/ 2623143 h 2623143"/>
                <a:gd name="connsiteX5" fmla="*/ 0 w 2828668"/>
                <a:gd name="connsiteY5" fmla="*/ 1210984 h 2623143"/>
                <a:gd name="connsiteX6" fmla="*/ 622608 w 2828668"/>
                <a:gd name="connsiteY6" fmla="*/ 40000 h 2623143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40684 h 2614100"/>
                <a:gd name="connsiteX1" fmla="*/ 1611404 w 2828668"/>
                <a:gd name="connsiteY1" fmla="*/ 298480 h 2614100"/>
                <a:gd name="connsiteX2" fmla="*/ 2550488 w 2828668"/>
                <a:gd name="connsiteY2" fmla="*/ 381498 h 2614100"/>
                <a:gd name="connsiteX3" fmla="*/ 2824318 w 2828668"/>
                <a:gd name="connsiteY3" fmla="*/ 1201941 h 2614100"/>
                <a:gd name="connsiteX4" fmla="*/ 1412159 w 2828668"/>
                <a:gd name="connsiteY4" fmla="*/ 2614100 h 2614100"/>
                <a:gd name="connsiteX5" fmla="*/ 0 w 2828668"/>
                <a:gd name="connsiteY5" fmla="*/ 1201941 h 2614100"/>
                <a:gd name="connsiteX6" fmla="*/ 700429 w 2828668"/>
                <a:gd name="connsiteY6" fmla="*/ 40684 h 2614100"/>
                <a:gd name="connsiteX0" fmla="*/ 700429 w 2828668"/>
                <a:gd name="connsiteY0" fmla="*/ 58876 h 2632292"/>
                <a:gd name="connsiteX1" fmla="*/ 1611404 w 2828668"/>
                <a:gd name="connsiteY1" fmla="*/ 316672 h 2632292"/>
                <a:gd name="connsiteX2" fmla="*/ 2550488 w 2828668"/>
                <a:gd name="connsiteY2" fmla="*/ 399690 h 2632292"/>
                <a:gd name="connsiteX3" fmla="*/ 2824318 w 2828668"/>
                <a:gd name="connsiteY3" fmla="*/ 1220133 h 2632292"/>
                <a:gd name="connsiteX4" fmla="*/ 1412159 w 2828668"/>
                <a:gd name="connsiteY4" fmla="*/ 2632292 h 2632292"/>
                <a:gd name="connsiteX5" fmla="*/ 0 w 2828668"/>
                <a:gd name="connsiteY5" fmla="*/ 1220133 h 2632292"/>
                <a:gd name="connsiteX6" fmla="*/ 700429 w 2828668"/>
                <a:gd name="connsiteY6" fmla="*/ 58876 h 2632292"/>
                <a:gd name="connsiteX0" fmla="*/ 700429 w 2828668"/>
                <a:gd name="connsiteY0" fmla="*/ 62842 h 2636258"/>
                <a:gd name="connsiteX1" fmla="*/ 1611404 w 2828668"/>
                <a:gd name="connsiteY1" fmla="*/ 320638 h 2636258"/>
                <a:gd name="connsiteX2" fmla="*/ 2550488 w 2828668"/>
                <a:gd name="connsiteY2" fmla="*/ 403656 h 2636258"/>
                <a:gd name="connsiteX3" fmla="*/ 2824318 w 2828668"/>
                <a:gd name="connsiteY3" fmla="*/ 1224099 h 2636258"/>
                <a:gd name="connsiteX4" fmla="*/ 1412159 w 2828668"/>
                <a:gd name="connsiteY4" fmla="*/ 2636258 h 2636258"/>
                <a:gd name="connsiteX5" fmla="*/ 0 w 2828668"/>
                <a:gd name="connsiteY5" fmla="*/ 1224099 h 2636258"/>
                <a:gd name="connsiteX6" fmla="*/ 700429 w 2828668"/>
                <a:gd name="connsiteY6" fmla="*/ 62842 h 2636258"/>
                <a:gd name="connsiteX0" fmla="*/ 700429 w 2828668"/>
                <a:gd name="connsiteY0" fmla="*/ 69115 h 2642531"/>
                <a:gd name="connsiteX1" fmla="*/ 1591949 w 2828668"/>
                <a:gd name="connsiteY1" fmla="*/ 278273 h 2642531"/>
                <a:gd name="connsiteX2" fmla="*/ 2550488 w 2828668"/>
                <a:gd name="connsiteY2" fmla="*/ 409929 h 2642531"/>
                <a:gd name="connsiteX3" fmla="*/ 2824318 w 2828668"/>
                <a:gd name="connsiteY3" fmla="*/ 1230372 h 2642531"/>
                <a:gd name="connsiteX4" fmla="*/ 1412159 w 2828668"/>
                <a:gd name="connsiteY4" fmla="*/ 2642531 h 2642531"/>
                <a:gd name="connsiteX5" fmla="*/ 0 w 2828668"/>
                <a:gd name="connsiteY5" fmla="*/ 1230372 h 2642531"/>
                <a:gd name="connsiteX6" fmla="*/ 700429 w 2828668"/>
                <a:gd name="connsiteY6" fmla="*/ 69115 h 2642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28668" h="2642531">
                  <a:moveTo>
                    <a:pt x="700429" y="69115"/>
                  </a:moveTo>
                  <a:cubicBezTo>
                    <a:pt x="1280281" y="-139827"/>
                    <a:pt x="1186329" y="182560"/>
                    <a:pt x="1591949" y="278273"/>
                  </a:cubicBezTo>
                  <a:cubicBezTo>
                    <a:pt x="1997569" y="373986"/>
                    <a:pt x="2085689" y="113438"/>
                    <a:pt x="2550488" y="409929"/>
                  </a:cubicBezTo>
                  <a:cubicBezTo>
                    <a:pt x="2752640" y="570233"/>
                    <a:pt x="2851209" y="775394"/>
                    <a:pt x="2824318" y="1230372"/>
                  </a:cubicBezTo>
                  <a:cubicBezTo>
                    <a:pt x="2775199" y="2061427"/>
                    <a:pt x="2192073" y="2642531"/>
                    <a:pt x="1412159" y="2642531"/>
                  </a:cubicBezTo>
                  <a:cubicBezTo>
                    <a:pt x="632245" y="2642531"/>
                    <a:pt x="0" y="2010286"/>
                    <a:pt x="0" y="1230372"/>
                  </a:cubicBezTo>
                  <a:cubicBezTo>
                    <a:pt x="0" y="742926"/>
                    <a:pt x="217788" y="303435"/>
                    <a:pt x="700429" y="6911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6" name="자유형: 도형 41">
              <a:extLst>
                <a:ext uri="{FF2B5EF4-FFF2-40B4-BE49-F238E27FC236}">
                  <a16:creationId xmlns:a16="http://schemas.microsoft.com/office/drawing/2014/main" id="{D5C3A2B7-8D31-4BCD-B7FA-9083F20DFF21}"/>
                </a:ext>
              </a:extLst>
            </p:cNvPr>
            <p:cNvSpPr/>
            <p:nvPr/>
          </p:nvSpPr>
          <p:spPr>
            <a:xfrm rot="15300000" flipH="1">
              <a:off x="4697268" y="953004"/>
              <a:ext cx="2262873" cy="2437350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7" name="자유형: 도형 42">
              <a:extLst>
                <a:ext uri="{FF2B5EF4-FFF2-40B4-BE49-F238E27FC236}">
                  <a16:creationId xmlns:a16="http://schemas.microsoft.com/office/drawing/2014/main" id="{3DC24FF0-93A0-45ED-8415-87A29E3EC618}"/>
                </a:ext>
              </a:extLst>
            </p:cNvPr>
            <p:cNvSpPr/>
            <p:nvPr/>
          </p:nvSpPr>
          <p:spPr>
            <a:xfrm rot="20281495">
              <a:off x="5538768" y="3059101"/>
              <a:ext cx="2613462" cy="2642532"/>
            </a:xfrm>
            <a:custGeom>
              <a:avLst/>
              <a:gdLst>
                <a:gd name="connsiteX0" fmla="*/ 2177283 w 2613462"/>
                <a:gd name="connsiteY0" fmla="*/ 323073 h 2642532"/>
                <a:gd name="connsiteX1" fmla="*/ 2335282 w 2613462"/>
                <a:gd name="connsiteY1" fmla="*/ 409930 h 2642532"/>
                <a:gd name="connsiteX2" fmla="*/ 2609112 w 2613462"/>
                <a:gd name="connsiteY2" fmla="*/ 1230373 h 2642532"/>
                <a:gd name="connsiteX3" fmla="*/ 1196953 w 2613462"/>
                <a:gd name="connsiteY3" fmla="*/ 2642532 h 2642532"/>
                <a:gd name="connsiteX4" fmla="*/ 25969 w 2613462"/>
                <a:gd name="connsiteY4" fmla="*/ 2019925 h 2642532"/>
                <a:gd name="connsiteX5" fmla="*/ 0 w 2613462"/>
                <a:gd name="connsiteY5" fmla="*/ 1977178 h 2642532"/>
                <a:gd name="connsiteX6" fmla="*/ 52970 w 2613462"/>
                <a:gd name="connsiteY6" fmla="*/ 1957707 h 2642532"/>
                <a:gd name="connsiteX7" fmla="*/ 878304 w 2613462"/>
                <a:gd name="connsiteY7" fmla="*/ 1131700 h 2642532"/>
                <a:gd name="connsiteX8" fmla="*/ 934359 w 2613462"/>
                <a:gd name="connsiteY8" fmla="*/ 219950 h 2642532"/>
                <a:gd name="connsiteX9" fmla="*/ 757798 w 2613462"/>
                <a:gd name="connsiteY9" fmla="*/ 18822 h 2642532"/>
                <a:gd name="connsiteX10" fmla="*/ 738979 w 2613462"/>
                <a:gd name="connsiteY10" fmla="*/ 4034 h 2642532"/>
                <a:gd name="connsiteX11" fmla="*/ 748059 w 2613462"/>
                <a:gd name="connsiteY11" fmla="*/ 2628 h 2642532"/>
                <a:gd name="connsiteX12" fmla="*/ 1376743 w 2613462"/>
                <a:gd name="connsiteY12" fmla="*/ 278274 h 2642532"/>
                <a:gd name="connsiteX13" fmla="*/ 2177283 w 2613462"/>
                <a:gd name="connsiteY13" fmla="*/ 323073 h 264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613462" h="2642532">
                  <a:moveTo>
                    <a:pt x="2177283" y="323073"/>
                  </a:moveTo>
                  <a:cubicBezTo>
                    <a:pt x="2224968" y="344511"/>
                    <a:pt x="2277182" y="372869"/>
                    <a:pt x="2335282" y="409930"/>
                  </a:cubicBezTo>
                  <a:cubicBezTo>
                    <a:pt x="2537434" y="570234"/>
                    <a:pt x="2636003" y="775395"/>
                    <a:pt x="2609112" y="1230373"/>
                  </a:cubicBezTo>
                  <a:cubicBezTo>
                    <a:pt x="2559993" y="2061428"/>
                    <a:pt x="1976867" y="2642532"/>
                    <a:pt x="1196953" y="2642532"/>
                  </a:cubicBezTo>
                  <a:cubicBezTo>
                    <a:pt x="709507" y="2642532"/>
                    <a:pt x="279744" y="2395561"/>
                    <a:pt x="25969" y="2019925"/>
                  </a:cubicBezTo>
                  <a:lnTo>
                    <a:pt x="0" y="1977178"/>
                  </a:lnTo>
                  <a:lnTo>
                    <a:pt x="52970" y="1957707"/>
                  </a:lnTo>
                  <a:cubicBezTo>
                    <a:pt x="395707" y="1812253"/>
                    <a:pt x="690033" y="1528956"/>
                    <a:pt x="878304" y="1131700"/>
                  </a:cubicBezTo>
                  <a:cubicBezTo>
                    <a:pt x="1084449" y="696728"/>
                    <a:pt x="1068992" y="456841"/>
                    <a:pt x="934359" y="219950"/>
                  </a:cubicBezTo>
                  <a:cubicBezTo>
                    <a:pt x="870975" y="131062"/>
                    <a:pt x="812823" y="66588"/>
                    <a:pt x="757798" y="18822"/>
                  </a:cubicBezTo>
                  <a:lnTo>
                    <a:pt x="738979" y="4034"/>
                  </a:lnTo>
                  <a:lnTo>
                    <a:pt x="748059" y="2628"/>
                  </a:lnTo>
                  <a:cubicBezTo>
                    <a:pt x="1047406" y="-26900"/>
                    <a:pt x="1047177" y="200507"/>
                    <a:pt x="1376743" y="278274"/>
                  </a:cubicBezTo>
                  <a:cubicBezTo>
                    <a:pt x="1731660" y="362023"/>
                    <a:pt x="1843492" y="173009"/>
                    <a:pt x="2177283" y="32307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8" name="자유형: 도형 43">
              <a:extLst>
                <a:ext uri="{FF2B5EF4-FFF2-40B4-BE49-F238E27FC236}">
                  <a16:creationId xmlns:a16="http://schemas.microsoft.com/office/drawing/2014/main" id="{B12DCAE1-8248-4C6B-90AB-DFBC6AA90C69}"/>
                </a:ext>
              </a:extLst>
            </p:cNvPr>
            <p:cNvSpPr/>
            <p:nvPr/>
          </p:nvSpPr>
          <p:spPr>
            <a:xfrm rot="12600000" flipH="1">
              <a:off x="5404406" y="1307417"/>
              <a:ext cx="1728031" cy="1861269"/>
            </a:xfrm>
            <a:custGeom>
              <a:avLst/>
              <a:gdLst>
                <a:gd name="connsiteX0" fmla="*/ 18398 w 2152544"/>
                <a:gd name="connsiteY0" fmla="*/ 2085292 h 2318514"/>
                <a:gd name="connsiteX1" fmla="*/ 346522 w 2152544"/>
                <a:gd name="connsiteY1" fmla="*/ 2116479 h 2318514"/>
                <a:gd name="connsiteX2" fmla="*/ 746650 w 2152544"/>
                <a:gd name="connsiteY2" fmla="*/ 695365 h 2318514"/>
                <a:gd name="connsiteX3" fmla="*/ 2106464 w 2152544"/>
                <a:gd name="connsiteY3" fmla="*/ 160079 h 2318514"/>
                <a:gd name="connsiteX4" fmla="*/ 2152544 w 2152544"/>
                <a:gd name="connsiteY4" fmla="*/ 155773 h 2318514"/>
                <a:gd name="connsiteX5" fmla="*/ 2110805 w 2152544"/>
                <a:gd name="connsiteY5" fmla="*/ 0 h 2318514"/>
                <a:gd name="connsiteX6" fmla="*/ 2000422 w 2152544"/>
                <a:gd name="connsiteY6" fmla="*/ 2084 h 2318514"/>
                <a:gd name="connsiteX7" fmla="*/ 557372 w 2152544"/>
                <a:gd name="connsiteY7" fmla="*/ 530750 h 2318514"/>
                <a:gd name="connsiteX8" fmla="*/ 18398 w 2152544"/>
                <a:gd name="connsiteY8" fmla="*/ 2085292 h 2318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52544" h="2318514">
                  <a:moveTo>
                    <a:pt x="18398" y="2085292"/>
                  </a:moveTo>
                  <a:cubicBezTo>
                    <a:pt x="132841" y="2454215"/>
                    <a:pt x="372442" y="2323705"/>
                    <a:pt x="346522" y="2116479"/>
                  </a:cubicBezTo>
                  <a:cubicBezTo>
                    <a:pt x="242056" y="1512450"/>
                    <a:pt x="474156" y="950854"/>
                    <a:pt x="746650" y="695365"/>
                  </a:cubicBezTo>
                  <a:cubicBezTo>
                    <a:pt x="985082" y="471813"/>
                    <a:pt x="1665240" y="214502"/>
                    <a:pt x="2106464" y="160079"/>
                  </a:cubicBezTo>
                  <a:lnTo>
                    <a:pt x="2152544" y="155773"/>
                  </a:lnTo>
                  <a:lnTo>
                    <a:pt x="2110805" y="0"/>
                  </a:lnTo>
                  <a:lnTo>
                    <a:pt x="2000422" y="2084"/>
                  </a:lnTo>
                  <a:cubicBezTo>
                    <a:pt x="1446152" y="35321"/>
                    <a:pt x="880854" y="226300"/>
                    <a:pt x="557372" y="530750"/>
                  </a:cubicBezTo>
                  <a:cubicBezTo>
                    <a:pt x="187679" y="878694"/>
                    <a:pt x="-73108" y="1571513"/>
                    <a:pt x="18398" y="208529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99" name="Teardrop 3">
              <a:extLst>
                <a:ext uri="{FF2B5EF4-FFF2-40B4-BE49-F238E27FC236}">
                  <a16:creationId xmlns:a16="http://schemas.microsoft.com/office/drawing/2014/main" id="{D76DEA64-5391-472B-97C7-41F4E9E14AD0}"/>
                </a:ext>
              </a:extLst>
            </p:cNvPr>
            <p:cNvSpPr/>
            <p:nvPr/>
          </p:nvSpPr>
          <p:spPr>
            <a:xfrm rot="20810195" flipH="1">
              <a:off x="3922253" y="428041"/>
              <a:ext cx="1852466" cy="1002062"/>
            </a:xfrm>
            <a:custGeom>
              <a:avLst/>
              <a:gdLst/>
              <a:ahLst/>
              <a:cxnLst/>
              <a:rect l="l" t="t" r="r" b="b"/>
              <a:pathLst>
                <a:path w="1490464" h="1490465">
                  <a:moveTo>
                    <a:pt x="745232" y="0"/>
                  </a:moveTo>
                  <a:lnTo>
                    <a:pt x="1490464" y="0"/>
                  </a:lnTo>
                  <a:lnTo>
                    <a:pt x="1490464" y="745232"/>
                  </a:lnTo>
                  <a:lnTo>
                    <a:pt x="1490464" y="745233"/>
                  </a:lnTo>
                  <a:lnTo>
                    <a:pt x="1490464" y="745233"/>
                  </a:lnTo>
                  <a:cubicBezTo>
                    <a:pt x="1490464" y="1156813"/>
                    <a:pt x="1156812" y="1490465"/>
                    <a:pt x="745232" y="1490465"/>
                  </a:cubicBezTo>
                  <a:lnTo>
                    <a:pt x="0" y="1490465"/>
                  </a:lnTo>
                  <a:lnTo>
                    <a:pt x="0" y="745233"/>
                  </a:lnTo>
                  <a:lnTo>
                    <a:pt x="0" y="745233"/>
                  </a:lnTo>
                  <a:cubicBezTo>
                    <a:pt x="0" y="333652"/>
                    <a:pt x="333652" y="0"/>
                    <a:pt x="74523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300" name="사각형: 둥근 모서리 12">
            <a:extLst>
              <a:ext uri="{FF2B5EF4-FFF2-40B4-BE49-F238E27FC236}">
                <a16:creationId xmlns:a16="http://schemas.microsoft.com/office/drawing/2014/main" id="{C932CAA6-261D-435F-80C7-BEE1884C0040}"/>
              </a:ext>
            </a:extLst>
          </p:cNvPr>
          <p:cNvSpPr/>
          <p:nvPr/>
        </p:nvSpPr>
        <p:spPr>
          <a:xfrm>
            <a:off x="7532231" y="5111872"/>
            <a:ext cx="3276000" cy="15492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7" name="그룹 61">
            <a:extLst>
              <a:ext uri="{FF2B5EF4-FFF2-40B4-BE49-F238E27FC236}">
                <a16:creationId xmlns:a16="http://schemas.microsoft.com/office/drawing/2014/main" id="{80ADAFE9-C711-4405-BC96-F0EB32E6D1C0}"/>
              </a:ext>
            </a:extLst>
          </p:cNvPr>
          <p:cNvGrpSpPr/>
          <p:nvPr/>
        </p:nvGrpSpPr>
        <p:grpSpPr>
          <a:xfrm>
            <a:off x="8685214" y="4268586"/>
            <a:ext cx="524920" cy="803101"/>
            <a:chOff x="1246297" y="4914927"/>
            <a:chExt cx="959269" cy="1467634"/>
          </a:xfrm>
          <a:solidFill>
            <a:schemeClr val="accent2"/>
          </a:solidFill>
        </p:grpSpPr>
        <p:grpSp>
          <p:nvGrpSpPr>
            <p:cNvPr id="318" name="그룹 62">
              <a:extLst>
                <a:ext uri="{FF2B5EF4-FFF2-40B4-BE49-F238E27FC236}">
                  <a16:creationId xmlns:a16="http://schemas.microsoft.com/office/drawing/2014/main" id="{B3CD169C-19FE-4EBE-8407-8E247F16FC93}"/>
                </a:ext>
              </a:extLst>
            </p:cNvPr>
            <p:cNvGrpSpPr/>
            <p:nvPr/>
          </p:nvGrpSpPr>
          <p:grpSpPr>
            <a:xfrm>
              <a:off x="1246297" y="4914927"/>
              <a:ext cx="959269" cy="1169579"/>
              <a:chOff x="3065134" y="4432715"/>
              <a:chExt cx="1304225" cy="1590164"/>
            </a:xfrm>
            <a:grpFill/>
          </p:grpSpPr>
          <p:sp>
            <p:nvSpPr>
              <p:cNvPr id="321" name="사다리꼴 65">
                <a:extLst>
                  <a:ext uri="{FF2B5EF4-FFF2-40B4-BE49-F238E27FC236}">
                    <a16:creationId xmlns:a16="http://schemas.microsoft.com/office/drawing/2014/main" id="{73FE1FDA-77F2-48C4-8B51-D64C01CA0055}"/>
                  </a:ext>
                </a:extLst>
              </p:cNvPr>
              <p:cNvSpPr/>
              <p:nvPr/>
            </p:nvSpPr>
            <p:spPr>
              <a:xfrm rot="10578493">
                <a:off x="3474658" y="4432715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2" name="사다리꼴 66">
                <a:extLst>
                  <a:ext uri="{FF2B5EF4-FFF2-40B4-BE49-F238E27FC236}">
                    <a16:creationId xmlns:a16="http://schemas.microsoft.com/office/drawing/2014/main" id="{A6E7901A-FF58-47EE-8A5E-1730F597B1F0}"/>
                  </a:ext>
                </a:extLst>
              </p:cNvPr>
              <p:cNvSpPr/>
              <p:nvPr/>
            </p:nvSpPr>
            <p:spPr>
              <a:xfrm rot="10332819">
                <a:off x="3260558" y="4590438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3" name="사다리꼴 67">
                <a:extLst>
                  <a:ext uri="{FF2B5EF4-FFF2-40B4-BE49-F238E27FC236}">
                    <a16:creationId xmlns:a16="http://schemas.microsoft.com/office/drawing/2014/main" id="{4057278D-C946-4701-A9EB-E82A794F40F1}"/>
                  </a:ext>
                </a:extLst>
              </p:cNvPr>
              <p:cNvSpPr/>
              <p:nvPr/>
            </p:nvSpPr>
            <p:spPr>
              <a:xfrm rot="10060613" flipH="1">
                <a:off x="3065134" y="4799952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4" name="사다리꼴 68">
                <a:extLst>
                  <a:ext uri="{FF2B5EF4-FFF2-40B4-BE49-F238E27FC236}">
                    <a16:creationId xmlns:a16="http://schemas.microsoft.com/office/drawing/2014/main" id="{24AA18C9-7F7D-4CA7-8858-E738A7FDF331}"/>
                  </a:ext>
                </a:extLst>
              </p:cNvPr>
              <p:cNvSpPr/>
              <p:nvPr/>
            </p:nvSpPr>
            <p:spPr>
              <a:xfrm rot="11021507" flipH="1">
                <a:off x="3723311" y="4439490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5" name="사다리꼴 69">
                <a:extLst>
                  <a:ext uri="{FF2B5EF4-FFF2-40B4-BE49-F238E27FC236}">
                    <a16:creationId xmlns:a16="http://schemas.microsoft.com/office/drawing/2014/main" id="{D5A6753E-C047-4DF0-8E25-D7E5DE56BBFA}"/>
                  </a:ext>
                </a:extLst>
              </p:cNvPr>
              <p:cNvSpPr/>
              <p:nvPr/>
            </p:nvSpPr>
            <p:spPr>
              <a:xfrm rot="11267181" flipH="1">
                <a:off x="3937411" y="4597213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6" name="사다리꼴 70">
                <a:extLst>
                  <a:ext uri="{FF2B5EF4-FFF2-40B4-BE49-F238E27FC236}">
                    <a16:creationId xmlns:a16="http://schemas.microsoft.com/office/drawing/2014/main" id="{5C44260F-09B8-4717-997C-5A169EF3D90F}"/>
                  </a:ext>
                </a:extLst>
              </p:cNvPr>
              <p:cNvSpPr/>
              <p:nvPr/>
            </p:nvSpPr>
            <p:spPr>
              <a:xfrm rot="11539387">
                <a:off x="4132835" y="4806727"/>
                <a:ext cx="236524" cy="1216152"/>
              </a:xfrm>
              <a:prstGeom prst="trapezoid">
                <a:avLst>
                  <a:gd name="adj" fmla="val 12695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19" name="사다리꼴 63">
              <a:extLst>
                <a:ext uri="{FF2B5EF4-FFF2-40B4-BE49-F238E27FC236}">
                  <a16:creationId xmlns:a16="http://schemas.microsoft.com/office/drawing/2014/main" id="{0E66240A-13D7-4958-B5B1-FB43021ECAD8}"/>
                </a:ext>
              </a:extLst>
            </p:cNvPr>
            <p:cNvSpPr/>
            <p:nvPr/>
          </p:nvSpPr>
          <p:spPr>
            <a:xfrm rot="10800000">
              <a:off x="1266640" y="5714504"/>
              <a:ext cx="898966" cy="668057"/>
            </a:xfrm>
            <a:prstGeom prst="trapezoid">
              <a:avLst>
                <a:gd name="adj" fmla="val 1501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0" name="사다리꼴 64">
              <a:extLst>
                <a:ext uri="{FF2B5EF4-FFF2-40B4-BE49-F238E27FC236}">
                  <a16:creationId xmlns:a16="http://schemas.microsoft.com/office/drawing/2014/main" id="{62109AA3-B54A-4B18-A3AE-0019A3B6AC3B}"/>
                </a:ext>
              </a:extLst>
            </p:cNvPr>
            <p:cNvSpPr/>
            <p:nvPr/>
          </p:nvSpPr>
          <p:spPr>
            <a:xfrm rot="10800000">
              <a:off x="1355542" y="5919267"/>
              <a:ext cx="721162" cy="259022"/>
            </a:xfrm>
            <a:prstGeom prst="trapezoid">
              <a:avLst>
                <a:gd name="adj" fmla="val 150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27" name="그룹 71">
            <a:extLst>
              <a:ext uri="{FF2B5EF4-FFF2-40B4-BE49-F238E27FC236}">
                <a16:creationId xmlns:a16="http://schemas.microsoft.com/office/drawing/2014/main" id="{1196C039-B91D-4D73-8379-8512A4369729}"/>
              </a:ext>
            </a:extLst>
          </p:cNvPr>
          <p:cNvGrpSpPr/>
          <p:nvPr/>
        </p:nvGrpSpPr>
        <p:grpSpPr>
          <a:xfrm rot="4568227">
            <a:off x="9893805" y="4243241"/>
            <a:ext cx="667603" cy="819262"/>
            <a:chOff x="4293496" y="4622134"/>
            <a:chExt cx="970483" cy="1190947"/>
          </a:xfrm>
          <a:solidFill>
            <a:schemeClr val="accent4"/>
          </a:solidFill>
        </p:grpSpPr>
        <p:sp>
          <p:nvSpPr>
            <p:cNvPr id="328" name="자유형: 도형 72">
              <a:extLst>
                <a:ext uri="{FF2B5EF4-FFF2-40B4-BE49-F238E27FC236}">
                  <a16:creationId xmlns:a16="http://schemas.microsoft.com/office/drawing/2014/main" id="{C00122B2-C056-4D4E-8B5B-787F0D152A71}"/>
                </a:ext>
              </a:extLst>
            </p:cNvPr>
            <p:cNvSpPr/>
            <p:nvPr/>
          </p:nvSpPr>
          <p:spPr>
            <a:xfrm>
              <a:off x="4293496" y="4622134"/>
              <a:ext cx="950934" cy="611956"/>
            </a:xfrm>
            <a:custGeom>
              <a:avLst/>
              <a:gdLst>
                <a:gd name="connsiteX0" fmla="*/ 950934 w 950934"/>
                <a:gd name="connsiteY0" fmla="*/ 0 h 1150429"/>
                <a:gd name="connsiteX1" fmla="*/ 950934 w 950934"/>
                <a:gd name="connsiteY1" fmla="*/ 1150429 h 1150429"/>
                <a:gd name="connsiteX2" fmla="*/ 946060 w 950934"/>
                <a:gd name="connsiteY2" fmla="*/ 1147111 h 1150429"/>
                <a:gd name="connsiteX3" fmla="*/ 946059 w 950934"/>
                <a:gd name="connsiteY3" fmla="*/ 197521 h 1150429"/>
                <a:gd name="connsiteX4" fmla="*/ 230256 w 950934"/>
                <a:gd name="connsiteY4" fmla="*/ 521398 h 1150429"/>
                <a:gd name="connsiteX5" fmla="*/ 160078 w 950934"/>
                <a:gd name="connsiteY5" fmla="*/ 611956 h 1150429"/>
                <a:gd name="connsiteX6" fmla="*/ 0 w 950934"/>
                <a:gd name="connsiteY6" fmla="*/ 502963 h 1150429"/>
                <a:gd name="connsiteX7" fmla="*/ 950934 w 950934"/>
                <a:gd name="connsiteY7" fmla="*/ 0 h 1150429"/>
                <a:gd name="connsiteX0" fmla="*/ 950934 w 950934"/>
                <a:gd name="connsiteY0" fmla="*/ 0 h 1150429"/>
                <a:gd name="connsiteX1" fmla="*/ 950934 w 950934"/>
                <a:gd name="connsiteY1" fmla="*/ 1150429 h 1150429"/>
                <a:gd name="connsiteX2" fmla="*/ 946059 w 950934"/>
                <a:gd name="connsiteY2" fmla="*/ 197521 h 1150429"/>
                <a:gd name="connsiteX3" fmla="*/ 230256 w 950934"/>
                <a:gd name="connsiteY3" fmla="*/ 521398 h 1150429"/>
                <a:gd name="connsiteX4" fmla="*/ 160078 w 950934"/>
                <a:gd name="connsiteY4" fmla="*/ 611956 h 1150429"/>
                <a:gd name="connsiteX5" fmla="*/ 0 w 950934"/>
                <a:gd name="connsiteY5" fmla="*/ 502963 h 1150429"/>
                <a:gd name="connsiteX6" fmla="*/ 950934 w 950934"/>
                <a:gd name="connsiteY6" fmla="*/ 0 h 1150429"/>
                <a:gd name="connsiteX0" fmla="*/ 950934 w 950934"/>
                <a:gd name="connsiteY0" fmla="*/ 0 h 611956"/>
                <a:gd name="connsiteX1" fmla="*/ 946059 w 950934"/>
                <a:gd name="connsiteY1" fmla="*/ 197521 h 611956"/>
                <a:gd name="connsiteX2" fmla="*/ 230256 w 950934"/>
                <a:gd name="connsiteY2" fmla="*/ 521398 h 611956"/>
                <a:gd name="connsiteX3" fmla="*/ 160078 w 950934"/>
                <a:gd name="connsiteY3" fmla="*/ 611956 h 611956"/>
                <a:gd name="connsiteX4" fmla="*/ 0 w 950934"/>
                <a:gd name="connsiteY4" fmla="*/ 502963 h 611956"/>
                <a:gd name="connsiteX5" fmla="*/ 950934 w 950934"/>
                <a:gd name="connsiteY5" fmla="*/ 0 h 61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934" h="611956">
                  <a:moveTo>
                    <a:pt x="950934" y="0"/>
                  </a:moveTo>
                  <a:lnTo>
                    <a:pt x="946059" y="197521"/>
                  </a:lnTo>
                  <a:cubicBezTo>
                    <a:pt x="670162" y="197521"/>
                    <a:pt x="409895" y="316940"/>
                    <a:pt x="230256" y="521398"/>
                  </a:cubicBezTo>
                  <a:lnTo>
                    <a:pt x="160078" y="611956"/>
                  </a:lnTo>
                  <a:lnTo>
                    <a:pt x="0" y="502963"/>
                  </a:lnTo>
                  <a:cubicBezTo>
                    <a:pt x="214242" y="188305"/>
                    <a:pt x="570264" y="0"/>
                    <a:pt x="95093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29" name="자유형: 도형 73">
              <a:extLst>
                <a:ext uri="{FF2B5EF4-FFF2-40B4-BE49-F238E27FC236}">
                  <a16:creationId xmlns:a16="http://schemas.microsoft.com/office/drawing/2014/main" id="{144F9E5E-86BC-48CF-9413-16758B918C3A}"/>
                </a:ext>
              </a:extLst>
            </p:cNvPr>
            <p:cNvSpPr/>
            <p:nvPr/>
          </p:nvSpPr>
          <p:spPr>
            <a:xfrm>
              <a:off x="4494204" y="4883513"/>
              <a:ext cx="769775" cy="929568"/>
            </a:xfrm>
            <a:custGeom>
              <a:avLst/>
              <a:gdLst>
                <a:gd name="connsiteX0" fmla="*/ 623882 w 769775"/>
                <a:gd name="connsiteY0" fmla="*/ 530765 h 929568"/>
                <a:gd name="connsiteX1" fmla="*/ 570462 w 769775"/>
                <a:gd name="connsiteY1" fmla="*/ 584185 h 929568"/>
                <a:gd name="connsiteX2" fmla="*/ 623882 w 769775"/>
                <a:gd name="connsiteY2" fmla="*/ 637605 h 929568"/>
                <a:gd name="connsiteX3" fmla="*/ 677302 w 769775"/>
                <a:gd name="connsiteY3" fmla="*/ 584185 h 929568"/>
                <a:gd name="connsiteX4" fmla="*/ 623882 w 769775"/>
                <a:gd name="connsiteY4" fmla="*/ 530765 h 929568"/>
                <a:gd name="connsiteX5" fmla="*/ 323082 w 769775"/>
                <a:gd name="connsiteY5" fmla="*/ 306114 h 929568"/>
                <a:gd name="connsiteX6" fmla="*/ 234310 w 769775"/>
                <a:gd name="connsiteY6" fmla="*/ 394886 h 929568"/>
                <a:gd name="connsiteX7" fmla="*/ 323082 w 769775"/>
                <a:gd name="connsiteY7" fmla="*/ 483658 h 929568"/>
                <a:gd name="connsiteX8" fmla="*/ 411854 w 769775"/>
                <a:gd name="connsiteY8" fmla="*/ 394886 h 929568"/>
                <a:gd name="connsiteX9" fmla="*/ 323082 w 769775"/>
                <a:gd name="connsiteY9" fmla="*/ 306114 h 929568"/>
                <a:gd name="connsiteX10" fmla="*/ 603284 w 769775"/>
                <a:gd name="connsiteY10" fmla="*/ 237544 h 929568"/>
                <a:gd name="connsiteX11" fmla="*/ 519888 w 769775"/>
                <a:gd name="connsiteY11" fmla="*/ 320940 h 929568"/>
                <a:gd name="connsiteX12" fmla="*/ 603284 w 769775"/>
                <a:gd name="connsiteY12" fmla="*/ 404336 h 929568"/>
                <a:gd name="connsiteX13" fmla="*/ 686680 w 769775"/>
                <a:gd name="connsiteY13" fmla="*/ 320940 h 929568"/>
                <a:gd name="connsiteX14" fmla="*/ 603284 w 769775"/>
                <a:gd name="connsiteY14" fmla="*/ 237544 h 929568"/>
                <a:gd name="connsiteX15" fmla="*/ 761683 w 769775"/>
                <a:gd name="connsiteY15" fmla="*/ 0 h 929568"/>
                <a:gd name="connsiteX16" fmla="*/ 769775 w 769775"/>
                <a:gd name="connsiteY16" fmla="*/ 929568 h 929568"/>
                <a:gd name="connsiteX17" fmla="*/ 0 w 769775"/>
                <a:gd name="connsiteY17" fmla="*/ 402866 h 929568"/>
                <a:gd name="connsiteX18" fmla="*/ 761683 w 769775"/>
                <a:gd name="connsiteY18" fmla="*/ 0 h 929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9775" h="929568">
                  <a:moveTo>
                    <a:pt x="623882" y="530765"/>
                  </a:moveTo>
                  <a:cubicBezTo>
                    <a:pt x="594379" y="530765"/>
                    <a:pt x="570462" y="554682"/>
                    <a:pt x="570462" y="584185"/>
                  </a:cubicBezTo>
                  <a:cubicBezTo>
                    <a:pt x="570462" y="613688"/>
                    <a:pt x="594379" y="637605"/>
                    <a:pt x="623882" y="637605"/>
                  </a:cubicBezTo>
                  <a:cubicBezTo>
                    <a:pt x="653385" y="637605"/>
                    <a:pt x="677302" y="613688"/>
                    <a:pt x="677302" y="584185"/>
                  </a:cubicBezTo>
                  <a:cubicBezTo>
                    <a:pt x="677302" y="554682"/>
                    <a:pt x="653385" y="530765"/>
                    <a:pt x="623882" y="530765"/>
                  </a:cubicBezTo>
                  <a:close/>
                  <a:moveTo>
                    <a:pt x="323082" y="306114"/>
                  </a:moveTo>
                  <a:cubicBezTo>
                    <a:pt x="274055" y="306114"/>
                    <a:pt x="234310" y="345859"/>
                    <a:pt x="234310" y="394886"/>
                  </a:cubicBezTo>
                  <a:cubicBezTo>
                    <a:pt x="234310" y="443913"/>
                    <a:pt x="274055" y="483658"/>
                    <a:pt x="323082" y="483658"/>
                  </a:cubicBezTo>
                  <a:cubicBezTo>
                    <a:pt x="372109" y="483658"/>
                    <a:pt x="411854" y="443913"/>
                    <a:pt x="411854" y="394886"/>
                  </a:cubicBezTo>
                  <a:cubicBezTo>
                    <a:pt x="411854" y="345859"/>
                    <a:pt x="372109" y="306114"/>
                    <a:pt x="323082" y="306114"/>
                  </a:cubicBezTo>
                  <a:close/>
                  <a:moveTo>
                    <a:pt x="603284" y="237544"/>
                  </a:moveTo>
                  <a:cubicBezTo>
                    <a:pt x="557226" y="237544"/>
                    <a:pt x="519888" y="274882"/>
                    <a:pt x="519888" y="320940"/>
                  </a:cubicBezTo>
                  <a:cubicBezTo>
                    <a:pt x="519888" y="366998"/>
                    <a:pt x="557226" y="404336"/>
                    <a:pt x="603284" y="404336"/>
                  </a:cubicBezTo>
                  <a:cubicBezTo>
                    <a:pt x="649342" y="404336"/>
                    <a:pt x="686680" y="366998"/>
                    <a:pt x="686680" y="320940"/>
                  </a:cubicBezTo>
                  <a:cubicBezTo>
                    <a:pt x="686680" y="274882"/>
                    <a:pt x="649342" y="237544"/>
                    <a:pt x="603284" y="237544"/>
                  </a:cubicBezTo>
                  <a:close/>
                  <a:moveTo>
                    <a:pt x="761683" y="0"/>
                  </a:moveTo>
                  <a:cubicBezTo>
                    <a:pt x="764380" y="309856"/>
                    <a:pt x="767078" y="619712"/>
                    <a:pt x="769775" y="929568"/>
                  </a:cubicBezTo>
                  <a:lnTo>
                    <a:pt x="0" y="402866"/>
                  </a:lnTo>
                  <a:cubicBezTo>
                    <a:pt x="171605" y="150830"/>
                    <a:pt x="456773" y="0"/>
                    <a:pt x="76168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0" name="Group 15">
            <a:extLst>
              <a:ext uri="{FF2B5EF4-FFF2-40B4-BE49-F238E27FC236}">
                <a16:creationId xmlns:a16="http://schemas.microsoft.com/office/drawing/2014/main" id="{BEA1D52F-81BB-41FB-928A-0D91F96B741B}"/>
              </a:ext>
            </a:extLst>
          </p:cNvPr>
          <p:cNvGrpSpPr/>
          <p:nvPr/>
        </p:nvGrpSpPr>
        <p:grpSpPr>
          <a:xfrm>
            <a:off x="2093103" y="2410344"/>
            <a:ext cx="2062728" cy="1659528"/>
            <a:chOff x="803640" y="3362835"/>
            <a:chExt cx="2059657" cy="1659528"/>
          </a:xfrm>
        </p:grpSpPr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90E52D8F-3586-4F24-9595-2369177B8153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2" name="TextBox 331">
              <a:extLst>
                <a:ext uri="{FF2B5EF4-FFF2-40B4-BE49-F238E27FC236}">
                  <a16:creationId xmlns:a16="http://schemas.microsoft.com/office/drawing/2014/main" id="{893B6ACB-FAB2-4399-88C5-90A0FF8149A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33" name="Group 18">
            <a:extLst>
              <a:ext uri="{FF2B5EF4-FFF2-40B4-BE49-F238E27FC236}">
                <a16:creationId xmlns:a16="http://schemas.microsoft.com/office/drawing/2014/main" id="{276B45F0-267F-452E-9C33-F8702923EEA4}"/>
              </a:ext>
            </a:extLst>
          </p:cNvPr>
          <p:cNvGrpSpPr/>
          <p:nvPr/>
        </p:nvGrpSpPr>
        <p:grpSpPr>
          <a:xfrm>
            <a:off x="8138867" y="2410344"/>
            <a:ext cx="2062728" cy="1659528"/>
            <a:chOff x="803640" y="3362835"/>
            <a:chExt cx="2059657" cy="1659528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834ECC09-175C-4672-8D21-17B3B71BE557}"/>
                </a:ext>
              </a:extLst>
            </p:cNvPr>
            <p:cNvSpPr txBox="1"/>
            <p:nvPr/>
          </p:nvSpPr>
          <p:spPr>
            <a:xfrm>
              <a:off x="803640" y="3637368"/>
              <a:ext cx="205965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37ABFF0A-392F-47C6-8C02-BAEFE1F6CEA7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sp>
        <p:nvSpPr>
          <p:cNvPr id="336" name="Oval 21">
            <a:extLst>
              <a:ext uri="{FF2B5EF4-FFF2-40B4-BE49-F238E27FC236}">
                <a16:creationId xmlns:a16="http://schemas.microsoft.com/office/drawing/2014/main" id="{CA22195D-91B3-487F-8D30-3FF3FDA91D17}"/>
              </a:ext>
            </a:extLst>
          </p:cNvPr>
          <p:cNvSpPr/>
          <p:nvPr/>
        </p:nvSpPr>
        <p:spPr>
          <a:xfrm>
            <a:off x="8887135" y="1722049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3"/>
              </a:solidFill>
            </a:endParaRPr>
          </a:p>
        </p:txBody>
      </p:sp>
      <p:sp>
        <p:nvSpPr>
          <p:cNvPr id="337" name="Oval 23">
            <a:extLst>
              <a:ext uri="{FF2B5EF4-FFF2-40B4-BE49-F238E27FC236}">
                <a16:creationId xmlns:a16="http://schemas.microsoft.com/office/drawing/2014/main" id="{79E2E177-7E66-409A-8E84-DD58C129800A}"/>
              </a:ext>
            </a:extLst>
          </p:cNvPr>
          <p:cNvSpPr/>
          <p:nvPr/>
        </p:nvSpPr>
        <p:spPr>
          <a:xfrm>
            <a:off x="2841371" y="1750689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accent2"/>
              </a:solidFill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A5D08574-E290-4C2D-B05E-FCBB24237D25}"/>
              </a:ext>
            </a:extLst>
          </p:cNvPr>
          <p:cNvSpPr txBox="1"/>
          <p:nvPr/>
        </p:nvSpPr>
        <p:spPr>
          <a:xfrm>
            <a:off x="4804870" y="3146069"/>
            <a:ext cx="277787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I hope and I believe that this Template will your Time, Money and Reputation. I hope and I believe that this Template will your Time, Money and Reputation. Easy to change colors, photos and Text. You can simply impress your audience and add a unique zing and appeal to your Presentations.</a:t>
            </a: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Get a modern PowerPoint  Presentation that is beautifully designed. 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61BFB211-9424-4511-9902-90BFE08BA3F7}"/>
              </a:ext>
            </a:extLst>
          </p:cNvPr>
          <p:cNvSpPr txBox="1"/>
          <p:nvPr/>
        </p:nvSpPr>
        <p:spPr>
          <a:xfrm>
            <a:off x="4804869" y="2203726"/>
            <a:ext cx="27778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accent1"/>
                </a:solidFill>
                <a:cs typeface="Arial" pitchFamily="34" charset="0"/>
              </a:rPr>
              <a:t>You can simply impress your audience and add a unique zing and appeal to your Presentations.</a:t>
            </a:r>
            <a:endParaRPr lang="ko-KR" altLang="en-US" sz="1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340" name="그룹 90">
            <a:extLst>
              <a:ext uri="{FF2B5EF4-FFF2-40B4-BE49-F238E27FC236}">
                <a16:creationId xmlns:a16="http://schemas.microsoft.com/office/drawing/2014/main" id="{4A33245C-1A0D-4114-9214-37C5414BE78D}"/>
              </a:ext>
            </a:extLst>
          </p:cNvPr>
          <p:cNvGrpSpPr/>
          <p:nvPr/>
        </p:nvGrpSpPr>
        <p:grpSpPr>
          <a:xfrm>
            <a:off x="3010321" y="1870667"/>
            <a:ext cx="206739" cy="289185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341" name="사각형: 둥근 모서리 132">
              <a:extLst>
                <a:ext uri="{FF2B5EF4-FFF2-40B4-BE49-F238E27FC236}">
                  <a16:creationId xmlns:a16="http://schemas.microsoft.com/office/drawing/2014/main" id="{3BC0316B-E009-4E43-A901-634B9411BDB0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2" name="막힌 원호 135">
              <a:extLst>
                <a:ext uri="{FF2B5EF4-FFF2-40B4-BE49-F238E27FC236}">
                  <a16:creationId xmlns:a16="http://schemas.microsoft.com/office/drawing/2014/main" id="{89B473D8-3B82-4B83-83CE-DBCD5A72B249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343" name="자유형: 도형 93">
              <a:extLst>
                <a:ext uri="{FF2B5EF4-FFF2-40B4-BE49-F238E27FC236}">
                  <a16:creationId xmlns:a16="http://schemas.microsoft.com/office/drawing/2014/main" id="{F7EFD936-F337-46F1-AE1F-7F9FC7A54B4B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44" name="자유형: 도형 94">
              <a:extLst>
                <a:ext uri="{FF2B5EF4-FFF2-40B4-BE49-F238E27FC236}">
                  <a16:creationId xmlns:a16="http://schemas.microsoft.com/office/drawing/2014/main" id="{2EA2066A-FC99-4936-91F9-F079E01A0EFE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45" name="그룹 95">
            <a:extLst>
              <a:ext uri="{FF2B5EF4-FFF2-40B4-BE49-F238E27FC236}">
                <a16:creationId xmlns:a16="http://schemas.microsoft.com/office/drawing/2014/main" id="{E2A1933B-A8ED-43BC-8367-3DD8CBBF8F61}"/>
              </a:ext>
            </a:extLst>
          </p:cNvPr>
          <p:cNvGrpSpPr/>
          <p:nvPr/>
        </p:nvGrpSpPr>
        <p:grpSpPr>
          <a:xfrm rot="4568227">
            <a:off x="9022228" y="1820582"/>
            <a:ext cx="261412" cy="320797"/>
            <a:chOff x="4293496" y="4622134"/>
            <a:chExt cx="970483" cy="1190947"/>
          </a:xfrm>
          <a:solidFill>
            <a:schemeClr val="bg1"/>
          </a:solidFill>
        </p:grpSpPr>
        <p:sp>
          <p:nvSpPr>
            <p:cNvPr id="346" name="자유형: 도형 96">
              <a:extLst>
                <a:ext uri="{FF2B5EF4-FFF2-40B4-BE49-F238E27FC236}">
                  <a16:creationId xmlns:a16="http://schemas.microsoft.com/office/drawing/2014/main" id="{6EC15E3B-02E1-4C27-AE43-EC7BD7F50687}"/>
                </a:ext>
              </a:extLst>
            </p:cNvPr>
            <p:cNvSpPr/>
            <p:nvPr/>
          </p:nvSpPr>
          <p:spPr>
            <a:xfrm>
              <a:off x="4293496" y="4622134"/>
              <a:ext cx="950934" cy="611956"/>
            </a:xfrm>
            <a:custGeom>
              <a:avLst/>
              <a:gdLst>
                <a:gd name="connsiteX0" fmla="*/ 950934 w 950934"/>
                <a:gd name="connsiteY0" fmla="*/ 0 h 1150429"/>
                <a:gd name="connsiteX1" fmla="*/ 950934 w 950934"/>
                <a:gd name="connsiteY1" fmla="*/ 1150429 h 1150429"/>
                <a:gd name="connsiteX2" fmla="*/ 946060 w 950934"/>
                <a:gd name="connsiteY2" fmla="*/ 1147111 h 1150429"/>
                <a:gd name="connsiteX3" fmla="*/ 946059 w 950934"/>
                <a:gd name="connsiteY3" fmla="*/ 197521 h 1150429"/>
                <a:gd name="connsiteX4" fmla="*/ 230256 w 950934"/>
                <a:gd name="connsiteY4" fmla="*/ 521398 h 1150429"/>
                <a:gd name="connsiteX5" fmla="*/ 160078 w 950934"/>
                <a:gd name="connsiteY5" fmla="*/ 611956 h 1150429"/>
                <a:gd name="connsiteX6" fmla="*/ 0 w 950934"/>
                <a:gd name="connsiteY6" fmla="*/ 502963 h 1150429"/>
                <a:gd name="connsiteX7" fmla="*/ 950934 w 950934"/>
                <a:gd name="connsiteY7" fmla="*/ 0 h 1150429"/>
                <a:gd name="connsiteX0" fmla="*/ 950934 w 950934"/>
                <a:gd name="connsiteY0" fmla="*/ 0 h 1150429"/>
                <a:gd name="connsiteX1" fmla="*/ 950934 w 950934"/>
                <a:gd name="connsiteY1" fmla="*/ 1150429 h 1150429"/>
                <a:gd name="connsiteX2" fmla="*/ 946059 w 950934"/>
                <a:gd name="connsiteY2" fmla="*/ 197521 h 1150429"/>
                <a:gd name="connsiteX3" fmla="*/ 230256 w 950934"/>
                <a:gd name="connsiteY3" fmla="*/ 521398 h 1150429"/>
                <a:gd name="connsiteX4" fmla="*/ 160078 w 950934"/>
                <a:gd name="connsiteY4" fmla="*/ 611956 h 1150429"/>
                <a:gd name="connsiteX5" fmla="*/ 0 w 950934"/>
                <a:gd name="connsiteY5" fmla="*/ 502963 h 1150429"/>
                <a:gd name="connsiteX6" fmla="*/ 950934 w 950934"/>
                <a:gd name="connsiteY6" fmla="*/ 0 h 1150429"/>
                <a:gd name="connsiteX0" fmla="*/ 950934 w 950934"/>
                <a:gd name="connsiteY0" fmla="*/ 0 h 611956"/>
                <a:gd name="connsiteX1" fmla="*/ 946059 w 950934"/>
                <a:gd name="connsiteY1" fmla="*/ 197521 h 611956"/>
                <a:gd name="connsiteX2" fmla="*/ 230256 w 950934"/>
                <a:gd name="connsiteY2" fmla="*/ 521398 h 611956"/>
                <a:gd name="connsiteX3" fmla="*/ 160078 w 950934"/>
                <a:gd name="connsiteY3" fmla="*/ 611956 h 611956"/>
                <a:gd name="connsiteX4" fmla="*/ 0 w 950934"/>
                <a:gd name="connsiteY4" fmla="*/ 502963 h 611956"/>
                <a:gd name="connsiteX5" fmla="*/ 950934 w 950934"/>
                <a:gd name="connsiteY5" fmla="*/ 0 h 611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50934" h="611956">
                  <a:moveTo>
                    <a:pt x="950934" y="0"/>
                  </a:moveTo>
                  <a:lnTo>
                    <a:pt x="946059" y="197521"/>
                  </a:lnTo>
                  <a:cubicBezTo>
                    <a:pt x="670162" y="197521"/>
                    <a:pt x="409895" y="316940"/>
                    <a:pt x="230256" y="521398"/>
                  </a:cubicBezTo>
                  <a:lnTo>
                    <a:pt x="160078" y="611956"/>
                  </a:lnTo>
                  <a:lnTo>
                    <a:pt x="0" y="502963"/>
                  </a:lnTo>
                  <a:cubicBezTo>
                    <a:pt x="214242" y="188305"/>
                    <a:pt x="570264" y="0"/>
                    <a:pt x="950934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47" name="자유형: 도형 97">
              <a:extLst>
                <a:ext uri="{FF2B5EF4-FFF2-40B4-BE49-F238E27FC236}">
                  <a16:creationId xmlns:a16="http://schemas.microsoft.com/office/drawing/2014/main" id="{CE8C8C9A-25C3-42B3-8BDA-F33E38B98CEC}"/>
                </a:ext>
              </a:extLst>
            </p:cNvPr>
            <p:cNvSpPr/>
            <p:nvPr/>
          </p:nvSpPr>
          <p:spPr>
            <a:xfrm>
              <a:off x="4494204" y="4883513"/>
              <a:ext cx="769775" cy="929568"/>
            </a:xfrm>
            <a:custGeom>
              <a:avLst/>
              <a:gdLst>
                <a:gd name="connsiteX0" fmla="*/ 623882 w 769775"/>
                <a:gd name="connsiteY0" fmla="*/ 530765 h 929568"/>
                <a:gd name="connsiteX1" fmla="*/ 570462 w 769775"/>
                <a:gd name="connsiteY1" fmla="*/ 584185 h 929568"/>
                <a:gd name="connsiteX2" fmla="*/ 623882 w 769775"/>
                <a:gd name="connsiteY2" fmla="*/ 637605 h 929568"/>
                <a:gd name="connsiteX3" fmla="*/ 677302 w 769775"/>
                <a:gd name="connsiteY3" fmla="*/ 584185 h 929568"/>
                <a:gd name="connsiteX4" fmla="*/ 623882 w 769775"/>
                <a:gd name="connsiteY4" fmla="*/ 530765 h 929568"/>
                <a:gd name="connsiteX5" fmla="*/ 323082 w 769775"/>
                <a:gd name="connsiteY5" fmla="*/ 306114 h 929568"/>
                <a:gd name="connsiteX6" fmla="*/ 234310 w 769775"/>
                <a:gd name="connsiteY6" fmla="*/ 394886 h 929568"/>
                <a:gd name="connsiteX7" fmla="*/ 323082 w 769775"/>
                <a:gd name="connsiteY7" fmla="*/ 483658 h 929568"/>
                <a:gd name="connsiteX8" fmla="*/ 411854 w 769775"/>
                <a:gd name="connsiteY8" fmla="*/ 394886 h 929568"/>
                <a:gd name="connsiteX9" fmla="*/ 323082 w 769775"/>
                <a:gd name="connsiteY9" fmla="*/ 306114 h 929568"/>
                <a:gd name="connsiteX10" fmla="*/ 603284 w 769775"/>
                <a:gd name="connsiteY10" fmla="*/ 237544 h 929568"/>
                <a:gd name="connsiteX11" fmla="*/ 519888 w 769775"/>
                <a:gd name="connsiteY11" fmla="*/ 320940 h 929568"/>
                <a:gd name="connsiteX12" fmla="*/ 603284 w 769775"/>
                <a:gd name="connsiteY12" fmla="*/ 404336 h 929568"/>
                <a:gd name="connsiteX13" fmla="*/ 686680 w 769775"/>
                <a:gd name="connsiteY13" fmla="*/ 320940 h 929568"/>
                <a:gd name="connsiteX14" fmla="*/ 603284 w 769775"/>
                <a:gd name="connsiteY14" fmla="*/ 237544 h 929568"/>
                <a:gd name="connsiteX15" fmla="*/ 761683 w 769775"/>
                <a:gd name="connsiteY15" fmla="*/ 0 h 929568"/>
                <a:gd name="connsiteX16" fmla="*/ 769775 w 769775"/>
                <a:gd name="connsiteY16" fmla="*/ 929568 h 929568"/>
                <a:gd name="connsiteX17" fmla="*/ 0 w 769775"/>
                <a:gd name="connsiteY17" fmla="*/ 402866 h 929568"/>
                <a:gd name="connsiteX18" fmla="*/ 761683 w 769775"/>
                <a:gd name="connsiteY18" fmla="*/ 0 h 929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9775" h="929568">
                  <a:moveTo>
                    <a:pt x="623882" y="530765"/>
                  </a:moveTo>
                  <a:cubicBezTo>
                    <a:pt x="594379" y="530765"/>
                    <a:pt x="570462" y="554682"/>
                    <a:pt x="570462" y="584185"/>
                  </a:cubicBezTo>
                  <a:cubicBezTo>
                    <a:pt x="570462" y="613688"/>
                    <a:pt x="594379" y="637605"/>
                    <a:pt x="623882" y="637605"/>
                  </a:cubicBezTo>
                  <a:cubicBezTo>
                    <a:pt x="653385" y="637605"/>
                    <a:pt x="677302" y="613688"/>
                    <a:pt x="677302" y="584185"/>
                  </a:cubicBezTo>
                  <a:cubicBezTo>
                    <a:pt x="677302" y="554682"/>
                    <a:pt x="653385" y="530765"/>
                    <a:pt x="623882" y="530765"/>
                  </a:cubicBezTo>
                  <a:close/>
                  <a:moveTo>
                    <a:pt x="323082" y="306114"/>
                  </a:moveTo>
                  <a:cubicBezTo>
                    <a:pt x="274055" y="306114"/>
                    <a:pt x="234310" y="345859"/>
                    <a:pt x="234310" y="394886"/>
                  </a:cubicBezTo>
                  <a:cubicBezTo>
                    <a:pt x="234310" y="443913"/>
                    <a:pt x="274055" y="483658"/>
                    <a:pt x="323082" y="483658"/>
                  </a:cubicBezTo>
                  <a:cubicBezTo>
                    <a:pt x="372109" y="483658"/>
                    <a:pt x="411854" y="443913"/>
                    <a:pt x="411854" y="394886"/>
                  </a:cubicBezTo>
                  <a:cubicBezTo>
                    <a:pt x="411854" y="345859"/>
                    <a:pt x="372109" y="306114"/>
                    <a:pt x="323082" y="306114"/>
                  </a:cubicBezTo>
                  <a:close/>
                  <a:moveTo>
                    <a:pt x="603284" y="237544"/>
                  </a:moveTo>
                  <a:cubicBezTo>
                    <a:pt x="557226" y="237544"/>
                    <a:pt x="519888" y="274882"/>
                    <a:pt x="519888" y="320940"/>
                  </a:cubicBezTo>
                  <a:cubicBezTo>
                    <a:pt x="519888" y="366998"/>
                    <a:pt x="557226" y="404336"/>
                    <a:pt x="603284" y="404336"/>
                  </a:cubicBezTo>
                  <a:cubicBezTo>
                    <a:pt x="649342" y="404336"/>
                    <a:pt x="686680" y="366998"/>
                    <a:pt x="686680" y="320940"/>
                  </a:cubicBezTo>
                  <a:cubicBezTo>
                    <a:pt x="686680" y="274882"/>
                    <a:pt x="649342" y="237544"/>
                    <a:pt x="603284" y="237544"/>
                  </a:cubicBezTo>
                  <a:close/>
                  <a:moveTo>
                    <a:pt x="761683" y="0"/>
                  </a:moveTo>
                  <a:cubicBezTo>
                    <a:pt x="764380" y="309856"/>
                    <a:pt x="767078" y="619712"/>
                    <a:pt x="769775" y="929568"/>
                  </a:cubicBezTo>
                  <a:lnTo>
                    <a:pt x="0" y="402866"/>
                  </a:lnTo>
                  <a:cubicBezTo>
                    <a:pt x="171605" y="150830"/>
                    <a:pt x="456773" y="0"/>
                    <a:pt x="761683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52" name="Group 351">
            <a:extLst>
              <a:ext uri="{FF2B5EF4-FFF2-40B4-BE49-F238E27FC236}">
                <a16:creationId xmlns:a16="http://schemas.microsoft.com/office/drawing/2014/main" id="{99013C6D-8DF3-42A3-91E7-D547F528F74A}"/>
              </a:ext>
            </a:extLst>
          </p:cNvPr>
          <p:cNvGrpSpPr/>
          <p:nvPr/>
        </p:nvGrpSpPr>
        <p:grpSpPr>
          <a:xfrm rot="5400000">
            <a:off x="9152412" y="4378852"/>
            <a:ext cx="892119" cy="522328"/>
            <a:chOff x="6146033" y="3569964"/>
            <a:chExt cx="473105" cy="276999"/>
          </a:xfrm>
        </p:grpSpPr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id="{3D7F85A0-0253-40E6-8270-9639B52155B0}"/>
                </a:ext>
              </a:extLst>
            </p:cNvPr>
            <p:cNvSpPr/>
            <p:nvPr/>
          </p:nvSpPr>
          <p:spPr>
            <a:xfrm>
              <a:off x="6146033" y="3569964"/>
              <a:ext cx="473105" cy="276999"/>
            </a:xfrm>
            <a:custGeom>
              <a:avLst/>
              <a:gdLst>
                <a:gd name="connsiteX0" fmla="*/ 1 w 473105"/>
                <a:gd name="connsiteY0" fmla="*/ 206416 h 276999"/>
                <a:gd name="connsiteX1" fmla="*/ 473104 w 473105"/>
                <a:gd name="connsiteY1" fmla="*/ 206416 h 276999"/>
                <a:gd name="connsiteX2" fmla="*/ 473104 w 473105"/>
                <a:gd name="connsiteY2" fmla="*/ 241707 h 276999"/>
                <a:gd name="connsiteX3" fmla="*/ 437812 w 473105"/>
                <a:gd name="connsiteY3" fmla="*/ 276999 h 276999"/>
                <a:gd name="connsiteX4" fmla="*/ 35292 w 473105"/>
                <a:gd name="connsiteY4" fmla="*/ 276999 h 276999"/>
                <a:gd name="connsiteX5" fmla="*/ 0 w 473105"/>
                <a:gd name="connsiteY5" fmla="*/ 241707 h 276999"/>
                <a:gd name="connsiteX6" fmla="*/ 1 w 473105"/>
                <a:gd name="connsiteY6" fmla="*/ 206416 h 276999"/>
                <a:gd name="connsiteX7" fmla="*/ 35293 w 473105"/>
                <a:gd name="connsiteY7" fmla="*/ 0 h 276999"/>
                <a:gd name="connsiteX8" fmla="*/ 437813 w 473105"/>
                <a:gd name="connsiteY8" fmla="*/ 0 h 276999"/>
                <a:gd name="connsiteX9" fmla="*/ 473105 w 473105"/>
                <a:gd name="connsiteY9" fmla="*/ 35292 h 276999"/>
                <a:gd name="connsiteX10" fmla="*/ 473104 w 473105"/>
                <a:gd name="connsiteY10" fmla="*/ 70583 h 276999"/>
                <a:gd name="connsiteX11" fmla="*/ 1 w 473105"/>
                <a:gd name="connsiteY11" fmla="*/ 70583 h 276999"/>
                <a:gd name="connsiteX12" fmla="*/ 1 w 473105"/>
                <a:gd name="connsiteY12" fmla="*/ 35292 h 276999"/>
                <a:gd name="connsiteX13" fmla="*/ 35293 w 473105"/>
                <a:gd name="connsiteY13" fmla="*/ 0 h 276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3105" h="276999">
                  <a:moveTo>
                    <a:pt x="1" y="206416"/>
                  </a:moveTo>
                  <a:lnTo>
                    <a:pt x="473104" y="206416"/>
                  </a:lnTo>
                  <a:lnTo>
                    <a:pt x="473104" y="241707"/>
                  </a:lnTo>
                  <a:cubicBezTo>
                    <a:pt x="473104" y="261198"/>
                    <a:pt x="457303" y="276999"/>
                    <a:pt x="437812" y="276999"/>
                  </a:cubicBezTo>
                  <a:lnTo>
                    <a:pt x="35292" y="276999"/>
                  </a:lnTo>
                  <a:cubicBezTo>
                    <a:pt x="15801" y="276999"/>
                    <a:pt x="0" y="261198"/>
                    <a:pt x="0" y="241707"/>
                  </a:cubicBezTo>
                  <a:cubicBezTo>
                    <a:pt x="0" y="229943"/>
                    <a:pt x="1" y="218180"/>
                    <a:pt x="1" y="206416"/>
                  </a:cubicBezTo>
                  <a:close/>
                  <a:moveTo>
                    <a:pt x="35293" y="0"/>
                  </a:moveTo>
                  <a:lnTo>
                    <a:pt x="437813" y="0"/>
                  </a:lnTo>
                  <a:cubicBezTo>
                    <a:pt x="457304" y="0"/>
                    <a:pt x="473105" y="15801"/>
                    <a:pt x="473105" y="35292"/>
                  </a:cubicBezTo>
                  <a:cubicBezTo>
                    <a:pt x="473105" y="47056"/>
                    <a:pt x="473104" y="58819"/>
                    <a:pt x="473104" y="70583"/>
                  </a:cubicBezTo>
                  <a:lnTo>
                    <a:pt x="1" y="70583"/>
                  </a:lnTo>
                  <a:lnTo>
                    <a:pt x="1" y="35292"/>
                  </a:lnTo>
                  <a:cubicBezTo>
                    <a:pt x="1" y="15801"/>
                    <a:pt x="15802" y="0"/>
                    <a:pt x="35293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id="{3BBCCB49-8BC0-463A-8BD6-B3B6FD232510}"/>
                </a:ext>
              </a:extLst>
            </p:cNvPr>
            <p:cNvSpPr/>
            <p:nvPr/>
          </p:nvSpPr>
          <p:spPr>
            <a:xfrm>
              <a:off x="6146033" y="3663738"/>
              <a:ext cx="473104" cy="89450"/>
            </a:xfrm>
            <a:custGeom>
              <a:avLst/>
              <a:gdLst>
                <a:gd name="connsiteX0" fmla="*/ 0 w 473104"/>
                <a:gd name="connsiteY0" fmla="*/ 44724 h 89450"/>
                <a:gd name="connsiteX1" fmla="*/ 0 w 473104"/>
                <a:gd name="connsiteY1" fmla="*/ 44725 h 89450"/>
                <a:gd name="connsiteX2" fmla="*/ 0 w 473104"/>
                <a:gd name="connsiteY2" fmla="*/ 44725 h 89450"/>
                <a:gd name="connsiteX3" fmla="*/ 148404 w 473104"/>
                <a:gd name="connsiteY3" fmla="*/ 19586 h 89450"/>
                <a:gd name="connsiteX4" fmla="*/ 119011 w 473104"/>
                <a:gd name="connsiteY4" fmla="*/ 32469 h 89450"/>
                <a:gd name="connsiteX5" fmla="*/ 112745 w 473104"/>
                <a:gd name="connsiteY5" fmla="*/ 41538 h 89450"/>
                <a:gd name="connsiteX6" fmla="*/ 112727 w 473104"/>
                <a:gd name="connsiteY6" fmla="*/ 41529 h 89450"/>
                <a:gd name="connsiteX7" fmla="*/ 89604 w 473104"/>
                <a:gd name="connsiteY7" fmla="*/ 55790 h 89450"/>
                <a:gd name="connsiteX8" fmla="*/ 66491 w 473104"/>
                <a:gd name="connsiteY8" fmla="*/ 41511 h 89450"/>
                <a:gd name="connsiteX9" fmla="*/ 53908 w 473104"/>
                <a:gd name="connsiteY9" fmla="*/ 47815 h 89450"/>
                <a:gd name="connsiteX10" fmla="*/ 89599 w 473104"/>
                <a:gd name="connsiteY10" fmla="*/ 69863 h 89450"/>
                <a:gd name="connsiteX11" fmla="*/ 118992 w 473104"/>
                <a:gd name="connsiteY11" fmla="*/ 56980 h 89450"/>
                <a:gd name="connsiteX12" fmla="*/ 125257 w 473104"/>
                <a:gd name="connsiteY12" fmla="*/ 47911 h 89450"/>
                <a:gd name="connsiteX13" fmla="*/ 125275 w 473104"/>
                <a:gd name="connsiteY13" fmla="*/ 47920 h 89450"/>
                <a:gd name="connsiteX14" fmla="*/ 148398 w 473104"/>
                <a:gd name="connsiteY14" fmla="*/ 33659 h 89450"/>
                <a:gd name="connsiteX15" fmla="*/ 171511 w 473104"/>
                <a:gd name="connsiteY15" fmla="*/ 47938 h 89450"/>
                <a:gd name="connsiteX16" fmla="*/ 171536 w 473104"/>
                <a:gd name="connsiteY16" fmla="*/ 47926 h 89450"/>
                <a:gd name="connsiteX17" fmla="*/ 177766 w 473104"/>
                <a:gd name="connsiteY17" fmla="*/ 56959 h 89450"/>
                <a:gd name="connsiteX18" fmla="*/ 207149 w 473104"/>
                <a:gd name="connsiteY18" fmla="*/ 69863 h 89450"/>
                <a:gd name="connsiteX19" fmla="*/ 236542 w 473104"/>
                <a:gd name="connsiteY19" fmla="*/ 56980 h 89450"/>
                <a:gd name="connsiteX20" fmla="*/ 242808 w 473104"/>
                <a:gd name="connsiteY20" fmla="*/ 47912 h 89450"/>
                <a:gd name="connsiteX21" fmla="*/ 242825 w 473104"/>
                <a:gd name="connsiteY21" fmla="*/ 47920 h 89450"/>
                <a:gd name="connsiteX22" fmla="*/ 265949 w 473104"/>
                <a:gd name="connsiteY22" fmla="*/ 33659 h 89450"/>
                <a:gd name="connsiteX23" fmla="*/ 289062 w 473104"/>
                <a:gd name="connsiteY23" fmla="*/ 47938 h 89450"/>
                <a:gd name="connsiteX24" fmla="*/ 289086 w 473104"/>
                <a:gd name="connsiteY24" fmla="*/ 47926 h 89450"/>
                <a:gd name="connsiteX25" fmla="*/ 295316 w 473104"/>
                <a:gd name="connsiteY25" fmla="*/ 56959 h 89450"/>
                <a:gd name="connsiteX26" fmla="*/ 324700 w 473104"/>
                <a:gd name="connsiteY26" fmla="*/ 69863 h 89450"/>
                <a:gd name="connsiteX27" fmla="*/ 354093 w 473104"/>
                <a:gd name="connsiteY27" fmla="*/ 56980 h 89450"/>
                <a:gd name="connsiteX28" fmla="*/ 360358 w 473104"/>
                <a:gd name="connsiteY28" fmla="*/ 47911 h 89450"/>
                <a:gd name="connsiteX29" fmla="*/ 360376 w 473104"/>
                <a:gd name="connsiteY29" fmla="*/ 47920 h 89450"/>
                <a:gd name="connsiteX30" fmla="*/ 383500 w 473104"/>
                <a:gd name="connsiteY30" fmla="*/ 33659 h 89450"/>
                <a:gd name="connsiteX31" fmla="*/ 406613 w 473104"/>
                <a:gd name="connsiteY31" fmla="*/ 47938 h 89450"/>
                <a:gd name="connsiteX32" fmla="*/ 419195 w 473104"/>
                <a:gd name="connsiteY32" fmla="*/ 41634 h 89450"/>
                <a:gd name="connsiteX33" fmla="*/ 383505 w 473104"/>
                <a:gd name="connsiteY33" fmla="*/ 19586 h 89450"/>
                <a:gd name="connsiteX34" fmla="*/ 354112 w 473104"/>
                <a:gd name="connsiteY34" fmla="*/ 32469 h 89450"/>
                <a:gd name="connsiteX35" fmla="*/ 347847 w 473104"/>
                <a:gd name="connsiteY35" fmla="*/ 41538 h 89450"/>
                <a:gd name="connsiteX36" fmla="*/ 347829 w 473104"/>
                <a:gd name="connsiteY36" fmla="*/ 41529 h 89450"/>
                <a:gd name="connsiteX37" fmla="*/ 324705 w 473104"/>
                <a:gd name="connsiteY37" fmla="*/ 55790 h 89450"/>
                <a:gd name="connsiteX38" fmla="*/ 301592 w 473104"/>
                <a:gd name="connsiteY38" fmla="*/ 41511 h 89450"/>
                <a:gd name="connsiteX39" fmla="*/ 301568 w 473104"/>
                <a:gd name="connsiteY39" fmla="*/ 41524 h 89450"/>
                <a:gd name="connsiteX40" fmla="*/ 295338 w 473104"/>
                <a:gd name="connsiteY40" fmla="*/ 32491 h 89450"/>
                <a:gd name="connsiteX41" fmla="*/ 265954 w 473104"/>
                <a:gd name="connsiteY41" fmla="*/ 19586 h 89450"/>
                <a:gd name="connsiteX42" fmla="*/ 236561 w 473104"/>
                <a:gd name="connsiteY42" fmla="*/ 32469 h 89450"/>
                <a:gd name="connsiteX43" fmla="*/ 230296 w 473104"/>
                <a:gd name="connsiteY43" fmla="*/ 41538 h 89450"/>
                <a:gd name="connsiteX44" fmla="*/ 230278 w 473104"/>
                <a:gd name="connsiteY44" fmla="*/ 41529 h 89450"/>
                <a:gd name="connsiteX45" fmla="*/ 207155 w 473104"/>
                <a:gd name="connsiteY45" fmla="*/ 55790 h 89450"/>
                <a:gd name="connsiteX46" fmla="*/ 184042 w 473104"/>
                <a:gd name="connsiteY46" fmla="*/ 41511 h 89450"/>
                <a:gd name="connsiteX47" fmla="*/ 184018 w 473104"/>
                <a:gd name="connsiteY47" fmla="*/ 41524 h 89450"/>
                <a:gd name="connsiteX48" fmla="*/ 177787 w 473104"/>
                <a:gd name="connsiteY48" fmla="*/ 32491 h 89450"/>
                <a:gd name="connsiteX49" fmla="*/ 148404 w 473104"/>
                <a:gd name="connsiteY49" fmla="*/ 19586 h 89450"/>
                <a:gd name="connsiteX50" fmla="*/ 44725 w 473104"/>
                <a:gd name="connsiteY50" fmla="*/ 0 h 89450"/>
                <a:gd name="connsiteX51" fmla="*/ 428379 w 473104"/>
                <a:gd name="connsiteY51" fmla="*/ 0 h 89450"/>
                <a:gd name="connsiteX52" fmla="*/ 473104 w 473104"/>
                <a:gd name="connsiteY52" fmla="*/ 44725 h 89450"/>
                <a:gd name="connsiteX53" fmla="*/ 473103 w 473104"/>
                <a:gd name="connsiteY53" fmla="*/ 44725 h 89450"/>
                <a:gd name="connsiteX54" fmla="*/ 428378 w 473104"/>
                <a:gd name="connsiteY54" fmla="*/ 89450 h 89450"/>
                <a:gd name="connsiteX55" fmla="*/ 44725 w 473104"/>
                <a:gd name="connsiteY55" fmla="*/ 89449 h 89450"/>
                <a:gd name="connsiteX56" fmla="*/ 13100 w 473104"/>
                <a:gd name="connsiteY56" fmla="*/ 76349 h 89450"/>
                <a:gd name="connsiteX57" fmla="*/ 0 w 473104"/>
                <a:gd name="connsiteY57" fmla="*/ 44725 h 89450"/>
                <a:gd name="connsiteX58" fmla="*/ 13100 w 473104"/>
                <a:gd name="connsiteY58" fmla="*/ 13100 h 89450"/>
                <a:gd name="connsiteX59" fmla="*/ 44725 w 473104"/>
                <a:gd name="connsiteY59" fmla="*/ 0 h 89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73104" h="89450">
                  <a:moveTo>
                    <a:pt x="0" y="44724"/>
                  </a:moveTo>
                  <a:lnTo>
                    <a:pt x="0" y="44725"/>
                  </a:lnTo>
                  <a:lnTo>
                    <a:pt x="0" y="44725"/>
                  </a:lnTo>
                  <a:close/>
                  <a:moveTo>
                    <a:pt x="148404" y="19586"/>
                  </a:moveTo>
                  <a:cubicBezTo>
                    <a:pt x="137071" y="19582"/>
                    <a:pt x="126465" y="24375"/>
                    <a:pt x="119011" y="32469"/>
                  </a:cubicBezTo>
                  <a:lnTo>
                    <a:pt x="112745" y="41538"/>
                  </a:lnTo>
                  <a:lnTo>
                    <a:pt x="112727" y="41529"/>
                  </a:lnTo>
                  <a:cubicBezTo>
                    <a:pt x="108338" y="50275"/>
                    <a:pt x="99389" y="55794"/>
                    <a:pt x="89604" y="55790"/>
                  </a:cubicBezTo>
                  <a:cubicBezTo>
                    <a:pt x="79819" y="55786"/>
                    <a:pt x="70874" y="50260"/>
                    <a:pt x="66491" y="41511"/>
                  </a:cubicBezTo>
                  <a:lnTo>
                    <a:pt x="53908" y="47815"/>
                  </a:lnTo>
                  <a:cubicBezTo>
                    <a:pt x="60676" y="61324"/>
                    <a:pt x="74489" y="69858"/>
                    <a:pt x="89599" y="69863"/>
                  </a:cubicBezTo>
                  <a:cubicBezTo>
                    <a:pt x="100931" y="69867"/>
                    <a:pt x="111537" y="65074"/>
                    <a:pt x="118992" y="56980"/>
                  </a:cubicBezTo>
                  <a:lnTo>
                    <a:pt x="125257" y="47911"/>
                  </a:lnTo>
                  <a:lnTo>
                    <a:pt x="125275" y="47920"/>
                  </a:lnTo>
                  <a:cubicBezTo>
                    <a:pt x="129664" y="39175"/>
                    <a:pt x="138613" y="33656"/>
                    <a:pt x="148398" y="33659"/>
                  </a:cubicBezTo>
                  <a:cubicBezTo>
                    <a:pt x="158184" y="33663"/>
                    <a:pt x="167129" y="39189"/>
                    <a:pt x="171511" y="47938"/>
                  </a:cubicBezTo>
                  <a:lnTo>
                    <a:pt x="171536" y="47926"/>
                  </a:lnTo>
                  <a:lnTo>
                    <a:pt x="177766" y="56959"/>
                  </a:lnTo>
                  <a:cubicBezTo>
                    <a:pt x="185214" y="65058"/>
                    <a:pt x="195817" y="69859"/>
                    <a:pt x="207149" y="69863"/>
                  </a:cubicBezTo>
                  <a:cubicBezTo>
                    <a:pt x="218482" y="69867"/>
                    <a:pt x="229088" y="65074"/>
                    <a:pt x="236542" y="56980"/>
                  </a:cubicBezTo>
                  <a:lnTo>
                    <a:pt x="242808" y="47912"/>
                  </a:lnTo>
                  <a:lnTo>
                    <a:pt x="242825" y="47920"/>
                  </a:lnTo>
                  <a:cubicBezTo>
                    <a:pt x="247214" y="39175"/>
                    <a:pt x="256164" y="33656"/>
                    <a:pt x="265949" y="33659"/>
                  </a:cubicBezTo>
                  <a:cubicBezTo>
                    <a:pt x="275734" y="33663"/>
                    <a:pt x="284679" y="39189"/>
                    <a:pt x="289062" y="47938"/>
                  </a:cubicBezTo>
                  <a:lnTo>
                    <a:pt x="289086" y="47926"/>
                  </a:lnTo>
                  <a:lnTo>
                    <a:pt x="295316" y="56959"/>
                  </a:lnTo>
                  <a:cubicBezTo>
                    <a:pt x="302765" y="65058"/>
                    <a:pt x="313367" y="69859"/>
                    <a:pt x="324700" y="69863"/>
                  </a:cubicBezTo>
                  <a:cubicBezTo>
                    <a:pt x="336032" y="69867"/>
                    <a:pt x="346639" y="65074"/>
                    <a:pt x="354093" y="56980"/>
                  </a:cubicBezTo>
                  <a:lnTo>
                    <a:pt x="360358" y="47911"/>
                  </a:lnTo>
                  <a:lnTo>
                    <a:pt x="360376" y="47920"/>
                  </a:lnTo>
                  <a:cubicBezTo>
                    <a:pt x="364765" y="39175"/>
                    <a:pt x="373715" y="33656"/>
                    <a:pt x="383500" y="33659"/>
                  </a:cubicBezTo>
                  <a:cubicBezTo>
                    <a:pt x="393285" y="33663"/>
                    <a:pt x="402230" y="39189"/>
                    <a:pt x="406613" y="47938"/>
                  </a:cubicBezTo>
                  <a:lnTo>
                    <a:pt x="419195" y="41634"/>
                  </a:lnTo>
                  <a:cubicBezTo>
                    <a:pt x="412428" y="28125"/>
                    <a:pt x="398615" y="19592"/>
                    <a:pt x="383505" y="19586"/>
                  </a:cubicBezTo>
                  <a:cubicBezTo>
                    <a:pt x="372172" y="19582"/>
                    <a:pt x="361566" y="24375"/>
                    <a:pt x="354112" y="32469"/>
                  </a:cubicBezTo>
                  <a:lnTo>
                    <a:pt x="347847" y="41538"/>
                  </a:lnTo>
                  <a:lnTo>
                    <a:pt x="347829" y="41529"/>
                  </a:lnTo>
                  <a:cubicBezTo>
                    <a:pt x="343439" y="50275"/>
                    <a:pt x="334490" y="55794"/>
                    <a:pt x="324705" y="55790"/>
                  </a:cubicBezTo>
                  <a:cubicBezTo>
                    <a:pt x="314920" y="55786"/>
                    <a:pt x="305975" y="50260"/>
                    <a:pt x="301592" y="41511"/>
                  </a:cubicBezTo>
                  <a:lnTo>
                    <a:pt x="301568" y="41524"/>
                  </a:lnTo>
                  <a:lnTo>
                    <a:pt x="295338" y="32491"/>
                  </a:lnTo>
                  <a:cubicBezTo>
                    <a:pt x="287889" y="24391"/>
                    <a:pt x="277287" y="19590"/>
                    <a:pt x="265954" y="19586"/>
                  </a:cubicBezTo>
                  <a:cubicBezTo>
                    <a:pt x="254622" y="19582"/>
                    <a:pt x="244015" y="24375"/>
                    <a:pt x="236561" y="32469"/>
                  </a:cubicBezTo>
                  <a:lnTo>
                    <a:pt x="230296" y="41538"/>
                  </a:lnTo>
                  <a:lnTo>
                    <a:pt x="230278" y="41529"/>
                  </a:lnTo>
                  <a:cubicBezTo>
                    <a:pt x="225889" y="50275"/>
                    <a:pt x="216940" y="55794"/>
                    <a:pt x="207155" y="55790"/>
                  </a:cubicBezTo>
                  <a:cubicBezTo>
                    <a:pt x="197369" y="55786"/>
                    <a:pt x="188424" y="50260"/>
                    <a:pt x="184042" y="41511"/>
                  </a:cubicBezTo>
                  <a:lnTo>
                    <a:pt x="184018" y="41524"/>
                  </a:lnTo>
                  <a:lnTo>
                    <a:pt x="177787" y="32491"/>
                  </a:lnTo>
                  <a:cubicBezTo>
                    <a:pt x="170339" y="24391"/>
                    <a:pt x="159736" y="19590"/>
                    <a:pt x="148404" y="19586"/>
                  </a:cubicBezTo>
                  <a:close/>
                  <a:moveTo>
                    <a:pt x="44725" y="0"/>
                  </a:moveTo>
                  <a:lnTo>
                    <a:pt x="428379" y="0"/>
                  </a:lnTo>
                  <a:cubicBezTo>
                    <a:pt x="453080" y="0"/>
                    <a:pt x="473104" y="20024"/>
                    <a:pt x="473104" y="44725"/>
                  </a:cubicBezTo>
                  <a:lnTo>
                    <a:pt x="473103" y="44725"/>
                  </a:lnTo>
                  <a:cubicBezTo>
                    <a:pt x="473103" y="69426"/>
                    <a:pt x="453079" y="89450"/>
                    <a:pt x="428378" y="89450"/>
                  </a:cubicBezTo>
                  <a:lnTo>
                    <a:pt x="44725" y="89449"/>
                  </a:lnTo>
                  <a:cubicBezTo>
                    <a:pt x="32375" y="89449"/>
                    <a:pt x="21194" y="84443"/>
                    <a:pt x="13100" y="76349"/>
                  </a:cubicBezTo>
                  <a:lnTo>
                    <a:pt x="0" y="44725"/>
                  </a:lnTo>
                  <a:lnTo>
                    <a:pt x="13100" y="13100"/>
                  </a:lnTo>
                  <a:cubicBezTo>
                    <a:pt x="21194" y="5006"/>
                    <a:pt x="32375" y="0"/>
                    <a:pt x="447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55" name="Group 354">
            <a:extLst>
              <a:ext uri="{FF2B5EF4-FFF2-40B4-BE49-F238E27FC236}">
                <a16:creationId xmlns:a16="http://schemas.microsoft.com/office/drawing/2014/main" id="{75DF087E-5877-4466-B11F-ED9D9711068F}"/>
              </a:ext>
            </a:extLst>
          </p:cNvPr>
          <p:cNvGrpSpPr/>
          <p:nvPr/>
        </p:nvGrpSpPr>
        <p:grpSpPr>
          <a:xfrm>
            <a:off x="7754457" y="4359048"/>
            <a:ext cx="799889" cy="687273"/>
            <a:chOff x="6146034" y="3075200"/>
            <a:chExt cx="424194" cy="364472"/>
          </a:xfrm>
        </p:grpSpPr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id="{3104DD85-EC23-4770-B68D-5A864F131D6B}"/>
                </a:ext>
              </a:extLst>
            </p:cNvPr>
            <p:cNvSpPr/>
            <p:nvPr/>
          </p:nvSpPr>
          <p:spPr>
            <a:xfrm rot="10800000">
              <a:off x="6146034" y="3075200"/>
              <a:ext cx="424193" cy="364472"/>
            </a:xfrm>
            <a:custGeom>
              <a:avLst/>
              <a:gdLst>
                <a:gd name="connsiteX0" fmla="*/ 424193 w 424193"/>
                <a:gd name="connsiteY0" fmla="*/ 63286 h 364472"/>
                <a:gd name="connsiteX1" fmla="*/ 0 w 424193"/>
                <a:gd name="connsiteY1" fmla="*/ 63286 h 364472"/>
                <a:gd name="connsiteX2" fmla="*/ 0 w 424193"/>
                <a:gd name="connsiteY2" fmla="*/ 31643 h 364472"/>
                <a:gd name="connsiteX3" fmla="*/ 31643 w 424193"/>
                <a:gd name="connsiteY3" fmla="*/ 0 h 364472"/>
                <a:gd name="connsiteX4" fmla="*/ 392550 w 424193"/>
                <a:gd name="connsiteY4" fmla="*/ 0 h 364472"/>
                <a:gd name="connsiteX5" fmla="*/ 424193 w 424193"/>
                <a:gd name="connsiteY5" fmla="*/ 31643 h 364472"/>
                <a:gd name="connsiteX6" fmla="*/ 213273 w 424193"/>
                <a:gd name="connsiteY6" fmla="*/ 364470 h 364472"/>
                <a:gd name="connsiteX7" fmla="*/ 139969 w 424193"/>
                <a:gd name="connsiteY7" fmla="*/ 356481 h 364472"/>
                <a:gd name="connsiteX8" fmla="*/ 95 w 424193"/>
                <a:gd name="connsiteY8" fmla="*/ 229630 h 364472"/>
                <a:gd name="connsiteX9" fmla="*/ 424008 w 424193"/>
                <a:gd name="connsiteY9" fmla="*/ 226477 h 364472"/>
                <a:gd name="connsiteX10" fmla="*/ 286431 w 424193"/>
                <a:gd name="connsiteY10" fmla="*/ 355968 h 364472"/>
                <a:gd name="connsiteX11" fmla="*/ 213273 w 424193"/>
                <a:gd name="connsiteY11" fmla="*/ 364470 h 36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24193" h="364472">
                  <a:moveTo>
                    <a:pt x="424193" y="63286"/>
                  </a:moveTo>
                  <a:lnTo>
                    <a:pt x="0" y="63286"/>
                  </a:lnTo>
                  <a:lnTo>
                    <a:pt x="0" y="31643"/>
                  </a:lnTo>
                  <a:cubicBezTo>
                    <a:pt x="0" y="14167"/>
                    <a:pt x="14167" y="0"/>
                    <a:pt x="31643" y="0"/>
                  </a:cubicBezTo>
                  <a:lnTo>
                    <a:pt x="392550" y="0"/>
                  </a:lnTo>
                  <a:cubicBezTo>
                    <a:pt x="410026" y="0"/>
                    <a:pt x="424193" y="14167"/>
                    <a:pt x="424193" y="31643"/>
                  </a:cubicBezTo>
                  <a:close/>
                  <a:moveTo>
                    <a:pt x="213273" y="364470"/>
                  </a:moveTo>
                  <a:cubicBezTo>
                    <a:pt x="188475" y="364557"/>
                    <a:pt x="163653" y="361895"/>
                    <a:pt x="139969" y="356481"/>
                  </a:cubicBezTo>
                  <a:cubicBezTo>
                    <a:pt x="55534" y="337179"/>
                    <a:pt x="-500" y="286363"/>
                    <a:pt x="95" y="229630"/>
                  </a:cubicBezTo>
                  <a:lnTo>
                    <a:pt x="424008" y="226477"/>
                  </a:lnTo>
                  <a:cubicBezTo>
                    <a:pt x="426745" y="283798"/>
                    <a:pt x="371431" y="335861"/>
                    <a:pt x="286431" y="355968"/>
                  </a:cubicBezTo>
                  <a:cubicBezTo>
                    <a:pt x="262844" y="361548"/>
                    <a:pt x="238070" y="364383"/>
                    <a:pt x="213273" y="36447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id="{233A30C0-4751-489E-A162-EBCDFD821BF3}"/>
                </a:ext>
              </a:extLst>
            </p:cNvPr>
            <p:cNvSpPr/>
            <p:nvPr/>
          </p:nvSpPr>
          <p:spPr>
            <a:xfrm>
              <a:off x="6146034" y="3098778"/>
              <a:ext cx="424194" cy="254330"/>
            </a:xfrm>
            <a:custGeom>
              <a:avLst/>
              <a:gdLst>
                <a:gd name="connsiteX0" fmla="*/ 0 w 424194"/>
                <a:gd name="connsiteY0" fmla="*/ 230543 h 254330"/>
                <a:gd name="connsiteX1" fmla="*/ 0 w 424194"/>
                <a:gd name="connsiteY1" fmla="*/ 230544 h 254330"/>
                <a:gd name="connsiteX2" fmla="*/ 0 w 424194"/>
                <a:gd name="connsiteY2" fmla="*/ 230544 h 254330"/>
                <a:gd name="connsiteX3" fmla="*/ 23786 w 424194"/>
                <a:gd name="connsiteY3" fmla="*/ 206758 h 254330"/>
                <a:gd name="connsiteX4" fmla="*/ 400408 w 424194"/>
                <a:gd name="connsiteY4" fmla="*/ 206758 h 254330"/>
                <a:gd name="connsiteX5" fmla="*/ 424194 w 424194"/>
                <a:gd name="connsiteY5" fmla="*/ 230544 h 254330"/>
                <a:gd name="connsiteX6" fmla="*/ 424193 w 424194"/>
                <a:gd name="connsiteY6" fmla="*/ 230544 h 254330"/>
                <a:gd name="connsiteX7" fmla="*/ 400407 w 424194"/>
                <a:gd name="connsiteY7" fmla="*/ 254330 h 254330"/>
                <a:gd name="connsiteX8" fmla="*/ 23786 w 424194"/>
                <a:gd name="connsiteY8" fmla="*/ 254329 h 254330"/>
                <a:gd name="connsiteX9" fmla="*/ 6966 w 424194"/>
                <a:gd name="connsiteY9" fmla="*/ 247362 h 254330"/>
                <a:gd name="connsiteX10" fmla="*/ 0 w 424194"/>
                <a:gd name="connsiteY10" fmla="*/ 230544 h 254330"/>
                <a:gd name="connsiteX11" fmla="*/ 6966 w 424194"/>
                <a:gd name="connsiteY11" fmla="*/ 213725 h 254330"/>
                <a:gd name="connsiteX12" fmla="*/ 23786 w 424194"/>
                <a:gd name="connsiteY12" fmla="*/ 206758 h 254330"/>
                <a:gd name="connsiteX13" fmla="*/ 118015 w 424194"/>
                <a:gd name="connsiteY13" fmla="*/ 139196 h 254330"/>
                <a:gd name="connsiteX14" fmla="*/ 149376 w 424194"/>
                <a:gd name="connsiteY14" fmla="*/ 152970 h 254330"/>
                <a:gd name="connsiteX15" fmla="*/ 156026 w 424194"/>
                <a:gd name="connsiteY15" fmla="*/ 162611 h 254330"/>
                <a:gd name="connsiteX16" fmla="*/ 156051 w 424194"/>
                <a:gd name="connsiteY16" fmla="*/ 162598 h 254330"/>
                <a:gd name="connsiteX17" fmla="*/ 180720 w 424194"/>
                <a:gd name="connsiteY17" fmla="*/ 177837 h 254330"/>
                <a:gd name="connsiteX18" fmla="*/ 205400 w 424194"/>
                <a:gd name="connsiteY18" fmla="*/ 162616 h 254330"/>
                <a:gd name="connsiteX19" fmla="*/ 205420 w 424194"/>
                <a:gd name="connsiteY19" fmla="*/ 162626 h 254330"/>
                <a:gd name="connsiteX20" fmla="*/ 212107 w 424194"/>
                <a:gd name="connsiteY20" fmla="*/ 152947 h 254330"/>
                <a:gd name="connsiteX21" fmla="*/ 243478 w 424194"/>
                <a:gd name="connsiteY21" fmla="*/ 139196 h 254330"/>
                <a:gd name="connsiteX22" fmla="*/ 274840 w 424194"/>
                <a:gd name="connsiteY22" fmla="*/ 152970 h 254330"/>
                <a:gd name="connsiteX23" fmla="*/ 281489 w 424194"/>
                <a:gd name="connsiteY23" fmla="*/ 162611 h 254330"/>
                <a:gd name="connsiteX24" fmla="*/ 281515 w 424194"/>
                <a:gd name="connsiteY24" fmla="*/ 162598 h 254330"/>
                <a:gd name="connsiteX25" fmla="*/ 306184 w 424194"/>
                <a:gd name="connsiteY25" fmla="*/ 177837 h 254330"/>
                <a:gd name="connsiteX26" fmla="*/ 330864 w 424194"/>
                <a:gd name="connsiteY26" fmla="*/ 162616 h 254330"/>
                <a:gd name="connsiteX27" fmla="*/ 330883 w 424194"/>
                <a:gd name="connsiteY27" fmla="*/ 162626 h 254330"/>
                <a:gd name="connsiteX28" fmla="*/ 337570 w 424194"/>
                <a:gd name="connsiteY28" fmla="*/ 152947 h 254330"/>
                <a:gd name="connsiteX29" fmla="*/ 368942 w 424194"/>
                <a:gd name="connsiteY29" fmla="*/ 139196 h 254330"/>
                <a:gd name="connsiteX30" fmla="*/ 407034 w 424194"/>
                <a:gd name="connsiteY30" fmla="*/ 162729 h 254330"/>
                <a:gd name="connsiteX31" fmla="*/ 393605 w 424194"/>
                <a:gd name="connsiteY31" fmla="*/ 169457 h 254330"/>
                <a:gd name="connsiteX32" fmla="*/ 368936 w 424194"/>
                <a:gd name="connsiteY32" fmla="*/ 154217 h 254330"/>
                <a:gd name="connsiteX33" fmla="*/ 344256 w 424194"/>
                <a:gd name="connsiteY33" fmla="*/ 169438 h 254330"/>
                <a:gd name="connsiteX34" fmla="*/ 344237 w 424194"/>
                <a:gd name="connsiteY34" fmla="*/ 169428 h 254330"/>
                <a:gd name="connsiteX35" fmla="*/ 337550 w 424194"/>
                <a:gd name="connsiteY35" fmla="*/ 179108 h 254330"/>
                <a:gd name="connsiteX36" fmla="*/ 306178 w 424194"/>
                <a:gd name="connsiteY36" fmla="*/ 192858 h 254330"/>
                <a:gd name="connsiteX37" fmla="*/ 274817 w 424194"/>
                <a:gd name="connsiteY37" fmla="*/ 179085 h 254330"/>
                <a:gd name="connsiteX38" fmla="*/ 268167 w 424194"/>
                <a:gd name="connsiteY38" fmla="*/ 169444 h 254330"/>
                <a:gd name="connsiteX39" fmla="*/ 268142 w 424194"/>
                <a:gd name="connsiteY39" fmla="*/ 169457 h 254330"/>
                <a:gd name="connsiteX40" fmla="*/ 243473 w 424194"/>
                <a:gd name="connsiteY40" fmla="*/ 154217 h 254330"/>
                <a:gd name="connsiteX41" fmla="*/ 218792 w 424194"/>
                <a:gd name="connsiteY41" fmla="*/ 169438 h 254330"/>
                <a:gd name="connsiteX42" fmla="*/ 218773 w 424194"/>
                <a:gd name="connsiteY42" fmla="*/ 169428 h 254330"/>
                <a:gd name="connsiteX43" fmla="*/ 212086 w 424194"/>
                <a:gd name="connsiteY43" fmla="*/ 179108 h 254330"/>
                <a:gd name="connsiteX44" fmla="*/ 180715 w 424194"/>
                <a:gd name="connsiteY44" fmla="*/ 192858 h 254330"/>
                <a:gd name="connsiteX45" fmla="*/ 149353 w 424194"/>
                <a:gd name="connsiteY45" fmla="*/ 179085 h 254330"/>
                <a:gd name="connsiteX46" fmla="*/ 142704 w 424194"/>
                <a:gd name="connsiteY46" fmla="*/ 169444 h 254330"/>
                <a:gd name="connsiteX47" fmla="*/ 142678 w 424194"/>
                <a:gd name="connsiteY47" fmla="*/ 169457 h 254330"/>
                <a:gd name="connsiteX48" fmla="*/ 118009 w 424194"/>
                <a:gd name="connsiteY48" fmla="*/ 154217 h 254330"/>
                <a:gd name="connsiteX49" fmla="*/ 93329 w 424194"/>
                <a:gd name="connsiteY49" fmla="*/ 169438 h 254330"/>
                <a:gd name="connsiteX50" fmla="*/ 93310 w 424194"/>
                <a:gd name="connsiteY50" fmla="*/ 169428 h 254330"/>
                <a:gd name="connsiteX51" fmla="*/ 86623 w 424194"/>
                <a:gd name="connsiteY51" fmla="*/ 179108 h 254330"/>
                <a:gd name="connsiteX52" fmla="*/ 55251 w 424194"/>
                <a:gd name="connsiteY52" fmla="*/ 192858 h 254330"/>
                <a:gd name="connsiteX53" fmla="*/ 17159 w 424194"/>
                <a:gd name="connsiteY53" fmla="*/ 169325 h 254330"/>
                <a:gd name="connsiteX54" fmla="*/ 30588 w 424194"/>
                <a:gd name="connsiteY54" fmla="*/ 162598 h 254330"/>
                <a:gd name="connsiteX55" fmla="*/ 55257 w 424194"/>
                <a:gd name="connsiteY55" fmla="*/ 177837 h 254330"/>
                <a:gd name="connsiteX56" fmla="*/ 79937 w 424194"/>
                <a:gd name="connsiteY56" fmla="*/ 162616 h 254330"/>
                <a:gd name="connsiteX57" fmla="*/ 79957 w 424194"/>
                <a:gd name="connsiteY57" fmla="*/ 162626 h 254330"/>
                <a:gd name="connsiteX58" fmla="*/ 86643 w 424194"/>
                <a:gd name="connsiteY58" fmla="*/ 152947 h 254330"/>
                <a:gd name="connsiteX59" fmla="*/ 118015 w 424194"/>
                <a:gd name="connsiteY59" fmla="*/ 139196 h 254330"/>
                <a:gd name="connsiteX60" fmla="*/ 252484 w 424194"/>
                <a:gd name="connsiteY60" fmla="*/ 49060 h 254330"/>
                <a:gd name="connsiteX61" fmla="*/ 269115 w 424194"/>
                <a:gd name="connsiteY61" fmla="*/ 65692 h 254330"/>
                <a:gd name="connsiteX62" fmla="*/ 252484 w 424194"/>
                <a:gd name="connsiteY62" fmla="*/ 82324 h 254330"/>
                <a:gd name="connsiteX63" fmla="*/ 235853 w 424194"/>
                <a:gd name="connsiteY63" fmla="*/ 65692 h 254330"/>
                <a:gd name="connsiteX64" fmla="*/ 252484 w 424194"/>
                <a:gd name="connsiteY64" fmla="*/ 49060 h 254330"/>
                <a:gd name="connsiteX65" fmla="*/ 168336 w 424194"/>
                <a:gd name="connsiteY65" fmla="*/ 49060 h 254330"/>
                <a:gd name="connsiteX66" fmla="*/ 184967 w 424194"/>
                <a:gd name="connsiteY66" fmla="*/ 65692 h 254330"/>
                <a:gd name="connsiteX67" fmla="*/ 168336 w 424194"/>
                <a:gd name="connsiteY67" fmla="*/ 82324 h 254330"/>
                <a:gd name="connsiteX68" fmla="*/ 151705 w 424194"/>
                <a:gd name="connsiteY68" fmla="*/ 65692 h 254330"/>
                <a:gd name="connsiteX69" fmla="*/ 168336 w 424194"/>
                <a:gd name="connsiteY69" fmla="*/ 49060 h 254330"/>
                <a:gd name="connsiteX70" fmla="*/ 107294 w 424194"/>
                <a:gd name="connsiteY70" fmla="*/ 24192 h 254330"/>
                <a:gd name="connsiteX71" fmla="*/ 123925 w 424194"/>
                <a:gd name="connsiteY71" fmla="*/ 40824 h 254330"/>
                <a:gd name="connsiteX72" fmla="*/ 107294 w 424194"/>
                <a:gd name="connsiteY72" fmla="*/ 57456 h 254330"/>
                <a:gd name="connsiteX73" fmla="*/ 90663 w 424194"/>
                <a:gd name="connsiteY73" fmla="*/ 40824 h 254330"/>
                <a:gd name="connsiteX74" fmla="*/ 107294 w 424194"/>
                <a:gd name="connsiteY74" fmla="*/ 24192 h 254330"/>
                <a:gd name="connsiteX75" fmla="*/ 317665 w 424194"/>
                <a:gd name="connsiteY75" fmla="*/ 16631 h 254330"/>
                <a:gd name="connsiteX76" fmla="*/ 334296 w 424194"/>
                <a:gd name="connsiteY76" fmla="*/ 33263 h 254330"/>
                <a:gd name="connsiteX77" fmla="*/ 317665 w 424194"/>
                <a:gd name="connsiteY77" fmla="*/ 49895 h 254330"/>
                <a:gd name="connsiteX78" fmla="*/ 301034 w 424194"/>
                <a:gd name="connsiteY78" fmla="*/ 33263 h 254330"/>
                <a:gd name="connsiteX79" fmla="*/ 317665 w 424194"/>
                <a:gd name="connsiteY79" fmla="*/ 16631 h 254330"/>
                <a:gd name="connsiteX80" fmla="*/ 247542 w 424194"/>
                <a:gd name="connsiteY80" fmla="*/ 0 h 254330"/>
                <a:gd name="connsiteX81" fmla="*/ 264173 w 424194"/>
                <a:gd name="connsiteY81" fmla="*/ 16632 h 254330"/>
                <a:gd name="connsiteX82" fmla="*/ 247542 w 424194"/>
                <a:gd name="connsiteY82" fmla="*/ 33264 h 254330"/>
                <a:gd name="connsiteX83" fmla="*/ 230911 w 424194"/>
                <a:gd name="connsiteY83" fmla="*/ 16632 h 254330"/>
                <a:gd name="connsiteX84" fmla="*/ 247542 w 424194"/>
                <a:gd name="connsiteY84" fmla="*/ 0 h 254330"/>
                <a:gd name="connsiteX85" fmla="*/ 177418 w 424194"/>
                <a:gd name="connsiteY85" fmla="*/ 0 h 254330"/>
                <a:gd name="connsiteX86" fmla="*/ 194049 w 424194"/>
                <a:gd name="connsiteY86" fmla="*/ 16632 h 254330"/>
                <a:gd name="connsiteX87" fmla="*/ 177418 w 424194"/>
                <a:gd name="connsiteY87" fmla="*/ 33264 h 254330"/>
                <a:gd name="connsiteX88" fmla="*/ 160787 w 424194"/>
                <a:gd name="connsiteY88" fmla="*/ 16632 h 254330"/>
                <a:gd name="connsiteX89" fmla="*/ 177418 w 424194"/>
                <a:gd name="connsiteY89" fmla="*/ 0 h 254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424194" h="254330">
                  <a:moveTo>
                    <a:pt x="0" y="230543"/>
                  </a:moveTo>
                  <a:lnTo>
                    <a:pt x="0" y="230544"/>
                  </a:lnTo>
                  <a:lnTo>
                    <a:pt x="0" y="230544"/>
                  </a:lnTo>
                  <a:close/>
                  <a:moveTo>
                    <a:pt x="23786" y="206758"/>
                  </a:moveTo>
                  <a:lnTo>
                    <a:pt x="400408" y="206758"/>
                  </a:lnTo>
                  <a:cubicBezTo>
                    <a:pt x="413545" y="206758"/>
                    <a:pt x="424194" y="217407"/>
                    <a:pt x="424194" y="230544"/>
                  </a:cubicBezTo>
                  <a:lnTo>
                    <a:pt x="424193" y="230544"/>
                  </a:lnTo>
                  <a:cubicBezTo>
                    <a:pt x="424193" y="243681"/>
                    <a:pt x="413544" y="254330"/>
                    <a:pt x="400407" y="254330"/>
                  </a:cubicBezTo>
                  <a:lnTo>
                    <a:pt x="23786" y="254329"/>
                  </a:lnTo>
                  <a:cubicBezTo>
                    <a:pt x="17217" y="254329"/>
                    <a:pt x="11271" y="251667"/>
                    <a:pt x="6966" y="247362"/>
                  </a:cubicBezTo>
                  <a:lnTo>
                    <a:pt x="0" y="230544"/>
                  </a:lnTo>
                  <a:lnTo>
                    <a:pt x="6966" y="213725"/>
                  </a:lnTo>
                  <a:cubicBezTo>
                    <a:pt x="11271" y="209420"/>
                    <a:pt x="17217" y="206758"/>
                    <a:pt x="23786" y="206758"/>
                  </a:cubicBezTo>
                  <a:close/>
                  <a:moveTo>
                    <a:pt x="118015" y="139196"/>
                  </a:moveTo>
                  <a:cubicBezTo>
                    <a:pt x="130110" y="139201"/>
                    <a:pt x="141427" y="144325"/>
                    <a:pt x="149376" y="152970"/>
                  </a:cubicBezTo>
                  <a:lnTo>
                    <a:pt x="156026" y="162611"/>
                  </a:lnTo>
                  <a:lnTo>
                    <a:pt x="156051" y="162598"/>
                  </a:lnTo>
                  <a:cubicBezTo>
                    <a:pt x="160729" y="171935"/>
                    <a:pt x="170276" y="177834"/>
                    <a:pt x="180720" y="177837"/>
                  </a:cubicBezTo>
                  <a:cubicBezTo>
                    <a:pt x="191164" y="177841"/>
                    <a:pt x="200716" y="171950"/>
                    <a:pt x="205400" y="162616"/>
                  </a:cubicBezTo>
                  <a:lnTo>
                    <a:pt x="205420" y="162626"/>
                  </a:lnTo>
                  <a:lnTo>
                    <a:pt x="212107" y="152947"/>
                  </a:lnTo>
                  <a:cubicBezTo>
                    <a:pt x="220063" y="144307"/>
                    <a:pt x="231383" y="139192"/>
                    <a:pt x="243478" y="139196"/>
                  </a:cubicBezTo>
                  <a:cubicBezTo>
                    <a:pt x="255574" y="139201"/>
                    <a:pt x="266890" y="144325"/>
                    <a:pt x="274840" y="152970"/>
                  </a:cubicBezTo>
                  <a:lnTo>
                    <a:pt x="281489" y="162611"/>
                  </a:lnTo>
                  <a:lnTo>
                    <a:pt x="281515" y="162598"/>
                  </a:lnTo>
                  <a:cubicBezTo>
                    <a:pt x="286192" y="171935"/>
                    <a:pt x="295740" y="177834"/>
                    <a:pt x="306184" y="177837"/>
                  </a:cubicBezTo>
                  <a:cubicBezTo>
                    <a:pt x="316628" y="177841"/>
                    <a:pt x="326179" y="171950"/>
                    <a:pt x="330864" y="162616"/>
                  </a:cubicBezTo>
                  <a:lnTo>
                    <a:pt x="330883" y="162626"/>
                  </a:lnTo>
                  <a:lnTo>
                    <a:pt x="337570" y="152947"/>
                  </a:lnTo>
                  <a:cubicBezTo>
                    <a:pt x="345526" y="144307"/>
                    <a:pt x="356846" y="139192"/>
                    <a:pt x="368942" y="139196"/>
                  </a:cubicBezTo>
                  <a:cubicBezTo>
                    <a:pt x="385069" y="139202"/>
                    <a:pt x="399811" y="148310"/>
                    <a:pt x="407034" y="162729"/>
                  </a:cubicBezTo>
                  <a:lnTo>
                    <a:pt x="393605" y="169457"/>
                  </a:lnTo>
                  <a:cubicBezTo>
                    <a:pt x="388927" y="160119"/>
                    <a:pt x="379380" y="154221"/>
                    <a:pt x="368936" y="154217"/>
                  </a:cubicBezTo>
                  <a:cubicBezTo>
                    <a:pt x="358492" y="154213"/>
                    <a:pt x="348940" y="160104"/>
                    <a:pt x="344256" y="169438"/>
                  </a:cubicBezTo>
                  <a:lnTo>
                    <a:pt x="344237" y="169428"/>
                  </a:lnTo>
                  <a:lnTo>
                    <a:pt x="337550" y="179108"/>
                  </a:lnTo>
                  <a:cubicBezTo>
                    <a:pt x="329594" y="187747"/>
                    <a:pt x="318274" y="192863"/>
                    <a:pt x="306178" y="192858"/>
                  </a:cubicBezTo>
                  <a:cubicBezTo>
                    <a:pt x="294083" y="192853"/>
                    <a:pt x="282767" y="187730"/>
                    <a:pt x="274817" y="179085"/>
                  </a:cubicBezTo>
                  <a:lnTo>
                    <a:pt x="268167" y="169444"/>
                  </a:lnTo>
                  <a:lnTo>
                    <a:pt x="268142" y="169457"/>
                  </a:lnTo>
                  <a:cubicBezTo>
                    <a:pt x="263464" y="160119"/>
                    <a:pt x="253917" y="154221"/>
                    <a:pt x="243473" y="154217"/>
                  </a:cubicBezTo>
                  <a:cubicBezTo>
                    <a:pt x="233029" y="154213"/>
                    <a:pt x="223477" y="160104"/>
                    <a:pt x="218792" y="169438"/>
                  </a:cubicBezTo>
                  <a:lnTo>
                    <a:pt x="218773" y="169428"/>
                  </a:lnTo>
                  <a:lnTo>
                    <a:pt x="212086" y="179108"/>
                  </a:lnTo>
                  <a:cubicBezTo>
                    <a:pt x="204130" y="187747"/>
                    <a:pt x="192810" y="192863"/>
                    <a:pt x="180715" y="192858"/>
                  </a:cubicBezTo>
                  <a:cubicBezTo>
                    <a:pt x="168619" y="192853"/>
                    <a:pt x="157303" y="187730"/>
                    <a:pt x="149353" y="179085"/>
                  </a:cubicBezTo>
                  <a:lnTo>
                    <a:pt x="142704" y="169444"/>
                  </a:lnTo>
                  <a:lnTo>
                    <a:pt x="142678" y="169457"/>
                  </a:lnTo>
                  <a:cubicBezTo>
                    <a:pt x="138001" y="160119"/>
                    <a:pt x="128453" y="154221"/>
                    <a:pt x="118009" y="154217"/>
                  </a:cubicBezTo>
                  <a:cubicBezTo>
                    <a:pt x="107565" y="154213"/>
                    <a:pt x="98014" y="160104"/>
                    <a:pt x="93329" y="169438"/>
                  </a:cubicBezTo>
                  <a:lnTo>
                    <a:pt x="93310" y="169428"/>
                  </a:lnTo>
                  <a:lnTo>
                    <a:pt x="86623" y="179108"/>
                  </a:lnTo>
                  <a:cubicBezTo>
                    <a:pt x="78667" y="187747"/>
                    <a:pt x="67347" y="192863"/>
                    <a:pt x="55251" y="192858"/>
                  </a:cubicBezTo>
                  <a:cubicBezTo>
                    <a:pt x="39124" y="192852"/>
                    <a:pt x="24382" y="183745"/>
                    <a:pt x="17159" y="169325"/>
                  </a:cubicBezTo>
                  <a:lnTo>
                    <a:pt x="30588" y="162598"/>
                  </a:lnTo>
                  <a:cubicBezTo>
                    <a:pt x="35266" y="171935"/>
                    <a:pt x="44813" y="177834"/>
                    <a:pt x="55257" y="177837"/>
                  </a:cubicBezTo>
                  <a:cubicBezTo>
                    <a:pt x="65701" y="177841"/>
                    <a:pt x="75253" y="171950"/>
                    <a:pt x="79937" y="162616"/>
                  </a:cubicBezTo>
                  <a:lnTo>
                    <a:pt x="79957" y="162626"/>
                  </a:lnTo>
                  <a:lnTo>
                    <a:pt x="86643" y="152947"/>
                  </a:lnTo>
                  <a:cubicBezTo>
                    <a:pt x="94600" y="144307"/>
                    <a:pt x="105920" y="139192"/>
                    <a:pt x="118015" y="139196"/>
                  </a:cubicBezTo>
                  <a:close/>
                  <a:moveTo>
                    <a:pt x="252484" y="49060"/>
                  </a:moveTo>
                  <a:cubicBezTo>
                    <a:pt x="261669" y="49060"/>
                    <a:pt x="269115" y="56506"/>
                    <a:pt x="269115" y="65692"/>
                  </a:cubicBezTo>
                  <a:cubicBezTo>
                    <a:pt x="269115" y="74878"/>
                    <a:pt x="261669" y="82324"/>
                    <a:pt x="252484" y="82324"/>
                  </a:cubicBezTo>
                  <a:cubicBezTo>
                    <a:pt x="243299" y="82324"/>
                    <a:pt x="235853" y="74878"/>
                    <a:pt x="235853" y="65692"/>
                  </a:cubicBezTo>
                  <a:cubicBezTo>
                    <a:pt x="235853" y="56506"/>
                    <a:pt x="243299" y="49060"/>
                    <a:pt x="252484" y="49060"/>
                  </a:cubicBezTo>
                  <a:close/>
                  <a:moveTo>
                    <a:pt x="168336" y="49060"/>
                  </a:moveTo>
                  <a:cubicBezTo>
                    <a:pt x="177521" y="49060"/>
                    <a:pt x="184967" y="56506"/>
                    <a:pt x="184967" y="65692"/>
                  </a:cubicBezTo>
                  <a:cubicBezTo>
                    <a:pt x="184967" y="74878"/>
                    <a:pt x="177521" y="82324"/>
                    <a:pt x="168336" y="82324"/>
                  </a:cubicBezTo>
                  <a:cubicBezTo>
                    <a:pt x="159151" y="82324"/>
                    <a:pt x="151705" y="74878"/>
                    <a:pt x="151705" y="65692"/>
                  </a:cubicBezTo>
                  <a:cubicBezTo>
                    <a:pt x="151705" y="56506"/>
                    <a:pt x="159151" y="49060"/>
                    <a:pt x="168336" y="49060"/>
                  </a:cubicBezTo>
                  <a:close/>
                  <a:moveTo>
                    <a:pt x="107294" y="24192"/>
                  </a:moveTo>
                  <a:cubicBezTo>
                    <a:pt x="116479" y="24192"/>
                    <a:pt x="123925" y="31638"/>
                    <a:pt x="123925" y="40824"/>
                  </a:cubicBezTo>
                  <a:cubicBezTo>
                    <a:pt x="123925" y="50010"/>
                    <a:pt x="116479" y="57456"/>
                    <a:pt x="107294" y="57456"/>
                  </a:cubicBezTo>
                  <a:cubicBezTo>
                    <a:pt x="98109" y="57456"/>
                    <a:pt x="90663" y="50010"/>
                    <a:pt x="90663" y="40824"/>
                  </a:cubicBezTo>
                  <a:cubicBezTo>
                    <a:pt x="90663" y="31638"/>
                    <a:pt x="98109" y="24192"/>
                    <a:pt x="107294" y="24192"/>
                  </a:cubicBezTo>
                  <a:close/>
                  <a:moveTo>
                    <a:pt x="317665" y="16631"/>
                  </a:moveTo>
                  <a:cubicBezTo>
                    <a:pt x="326850" y="16631"/>
                    <a:pt x="334296" y="24077"/>
                    <a:pt x="334296" y="33263"/>
                  </a:cubicBezTo>
                  <a:cubicBezTo>
                    <a:pt x="334296" y="42449"/>
                    <a:pt x="326850" y="49895"/>
                    <a:pt x="317665" y="49895"/>
                  </a:cubicBezTo>
                  <a:cubicBezTo>
                    <a:pt x="308480" y="49895"/>
                    <a:pt x="301034" y="42449"/>
                    <a:pt x="301034" y="33263"/>
                  </a:cubicBezTo>
                  <a:cubicBezTo>
                    <a:pt x="301034" y="24077"/>
                    <a:pt x="308480" y="16631"/>
                    <a:pt x="317665" y="16631"/>
                  </a:cubicBezTo>
                  <a:close/>
                  <a:moveTo>
                    <a:pt x="247542" y="0"/>
                  </a:moveTo>
                  <a:cubicBezTo>
                    <a:pt x="256727" y="0"/>
                    <a:pt x="264173" y="7446"/>
                    <a:pt x="264173" y="16632"/>
                  </a:cubicBezTo>
                  <a:cubicBezTo>
                    <a:pt x="264173" y="25818"/>
                    <a:pt x="256727" y="33264"/>
                    <a:pt x="247542" y="33264"/>
                  </a:cubicBezTo>
                  <a:cubicBezTo>
                    <a:pt x="238357" y="33264"/>
                    <a:pt x="230911" y="25818"/>
                    <a:pt x="230911" y="16632"/>
                  </a:cubicBezTo>
                  <a:cubicBezTo>
                    <a:pt x="230911" y="7446"/>
                    <a:pt x="238357" y="0"/>
                    <a:pt x="247542" y="0"/>
                  </a:cubicBezTo>
                  <a:close/>
                  <a:moveTo>
                    <a:pt x="177418" y="0"/>
                  </a:moveTo>
                  <a:cubicBezTo>
                    <a:pt x="186603" y="0"/>
                    <a:pt x="194049" y="7446"/>
                    <a:pt x="194049" y="16632"/>
                  </a:cubicBezTo>
                  <a:cubicBezTo>
                    <a:pt x="194049" y="25818"/>
                    <a:pt x="186603" y="33264"/>
                    <a:pt x="177418" y="33264"/>
                  </a:cubicBezTo>
                  <a:cubicBezTo>
                    <a:pt x="168233" y="33264"/>
                    <a:pt x="160787" y="25818"/>
                    <a:pt x="160787" y="16632"/>
                  </a:cubicBezTo>
                  <a:cubicBezTo>
                    <a:pt x="160787" y="7446"/>
                    <a:pt x="168233" y="0"/>
                    <a:pt x="1774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11203</TotalTime>
  <Words>201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20</cp:revision>
  <dcterms:created xsi:type="dcterms:W3CDTF">2018-02-18T19:39:47Z</dcterms:created>
  <dcterms:modified xsi:type="dcterms:W3CDTF">2019-01-03T04:23:19Z</dcterms:modified>
</cp:coreProperties>
</file>