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" name="Group 78">
            <a:extLst>
              <a:ext uri="{FF2B5EF4-FFF2-40B4-BE49-F238E27FC236}">
                <a16:creationId xmlns:a16="http://schemas.microsoft.com/office/drawing/2014/main" id="{2F5CFAB1-FD17-47A5-B775-591CB932670E}"/>
              </a:ext>
            </a:extLst>
          </p:cNvPr>
          <p:cNvGrpSpPr/>
          <p:nvPr/>
        </p:nvGrpSpPr>
        <p:grpSpPr>
          <a:xfrm>
            <a:off x="7907405" y="2293493"/>
            <a:ext cx="3533147" cy="921261"/>
            <a:chOff x="270025" y="1633792"/>
            <a:chExt cx="3180927" cy="930473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D249103-2F99-49C6-A62B-8480CA584936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DF1422A-89ED-4DFD-8FE5-7F1403145D40}"/>
                </a:ext>
              </a:extLst>
            </p:cNvPr>
            <p:cNvSpPr txBox="1"/>
            <p:nvPr/>
          </p:nvSpPr>
          <p:spPr>
            <a:xfrm>
              <a:off x="270088" y="1633792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81">
            <a:extLst>
              <a:ext uri="{FF2B5EF4-FFF2-40B4-BE49-F238E27FC236}">
                <a16:creationId xmlns:a16="http://schemas.microsoft.com/office/drawing/2014/main" id="{CBC820FF-E7E0-48F3-918F-9EBF73754F81}"/>
              </a:ext>
            </a:extLst>
          </p:cNvPr>
          <p:cNvGrpSpPr/>
          <p:nvPr/>
        </p:nvGrpSpPr>
        <p:grpSpPr>
          <a:xfrm>
            <a:off x="7907404" y="3572588"/>
            <a:ext cx="3533077" cy="884120"/>
            <a:chOff x="270024" y="1671304"/>
            <a:chExt cx="3180864" cy="892961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F264055-46B9-44ED-92F5-453423737651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703F10C-E1D6-4B19-96F4-081E0B89D1BA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84">
            <a:extLst>
              <a:ext uri="{FF2B5EF4-FFF2-40B4-BE49-F238E27FC236}">
                <a16:creationId xmlns:a16="http://schemas.microsoft.com/office/drawing/2014/main" id="{E0DC06DB-6F1C-460D-8722-DD4045723760}"/>
              </a:ext>
            </a:extLst>
          </p:cNvPr>
          <p:cNvGrpSpPr/>
          <p:nvPr/>
        </p:nvGrpSpPr>
        <p:grpSpPr>
          <a:xfrm>
            <a:off x="811275" y="1672516"/>
            <a:ext cx="3493848" cy="884120"/>
            <a:chOff x="270024" y="1671304"/>
            <a:chExt cx="3180864" cy="892961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9E92743-DA29-45E7-8A42-A5C3BC3AAA9E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6485F1B1-44CE-47AF-864B-7A7E7358B400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87">
            <a:extLst>
              <a:ext uri="{FF2B5EF4-FFF2-40B4-BE49-F238E27FC236}">
                <a16:creationId xmlns:a16="http://schemas.microsoft.com/office/drawing/2014/main" id="{BBD23982-7F70-4E17-B42A-FA6190F2CD02}"/>
              </a:ext>
            </a:extLst>
          </p:cNvPr>
          <p:cNvGrpSpPr/>
          <p:nvPr/>
        </p:nvGrpSpPr>
        <p:grpSpPr>
          <a:xfrm>
            <a:off x="811275" y="2951611"/>
            <a:ext cx="3493848" cy="884120"/>
            <a:chOff x="270024" y="1671304"/>
            <a:chExt cx="3180864" cy="892961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A9E340E-283B-429D-9124-8066BE4D41C5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DAEB6B72-3B7F-4CC7-9B61-FF09E893587B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87">
            <a:extLst>
              <a:ext uri="{FF2B5EF4-FFF2-40B4-BE49-F238E27FC236}">
                <a16:creationId xmlns:a16="http://schemas.microsoft.com/office/drawing/2014/main" id="{B60299B3-72EC-437F-8CF0-41FC4E0BC081}"/>
              </a:ext>
            </a:extLst>
          </p:cNvPr>
          <p:cNvGrpSpPr/>
          <p:nvPr/>
        </p:nvGrpSpPr>
        <p:grpSpPr>
          <a:xfrm>
            <a:off x="811275" y="4193565"/>
            <a:ext cx="3493848" cy="884120"/>
            <a:chOff x="270024" y="1671304"/>
            <a:chExt cx="3180864" cy="892961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EA94EDF-5E9D-428D-A0D0-D60F8ED681CD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54FB86AE-4403-4996-B53F-B1B5F9A0A3A5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" name="그룹 51">
            <a:extLst>
              <a:ext uri="{FF2B5EF4-FFF2-40B4-BE49-F238E27FC236}">
                <a16:creationId xmlns:a16="http://schemas.microsoft.com/office/drawing/2014/main" id="{14EB202D-E9A0-4EE0-89C7-3028B5BE5A93}"/>
              </a:ext>
            </a:extLst>
          </p:cNvPr>
          <p:cNvGrpSpPr/>
          <p:nvPr/>
        </p:nvGrpSpPr>
        <p:grpSpPr>
          <a:xfrm>
            <a:off x="5421182" y="5190867"/>
            <a:ext cx="1261906" cy="1086362"/>
            <a:chOff x="7521194" y="5284915"/>
            <a:chExt cx="1137987" cy="979683"/>
          </a:xfrm>
        </p:grpSpPr>
        <p:grpSp>
          <p:nvGrpSpPr>
            <p:cNvPr id="31" name="Group 7">
              <a:extLst>
                <a:ext uri="{FF2B5EF4-FFF2-40B4-BE49-F238E27FC236}">
                  <a16:creationId xmlns:a16="http://schemas.microsoft.com/office/drawing/2014/main" id="{FC61F440-9481-4582-90F4-F468C2D54C0B}"/>
                </a:ext>
              </a:extLst>
            </p:cNvPr>
            <p:cNvGrpSpPr/>
            <p:nvPr/>
          </p:nvGrpSpPr>
          <p:grpSpPr>
            <a:xfrm>
              <a:off x="7521194" y="5284915"/>
              <a:ext cx="1137987" cy="979683"/>
              <a:chOff x="5580112" y="4160675"/>
              <a:chExt cx="2016224" cy="1735751"/>
            </a:xfrm>
          </p:grpSpPr>
          <p:sp>
            <p:nvSpPr>
              <p:cNvPr id="33" name="Trapezoid 1">
                <a:extLst>
                  <a:ext uri="{FF2B5EF4-FFF2-40B4-BE49-F238E27FC236}">
                    <a16:creationId xmlns:a16="http://schemas.microsoft.com/office/drawing/2014/main" id="{FECFB265-DDA5-45FE-B77A-9F9D42C9DD72}"/>
                  </a:ext>
                </a:extLst>
              </p:cNvPr>
              <p:cNvSpPr/>
              <p:nvPr/>
            </p:nvSpPr>
            <p:spPr>
              <a:xfrm rot="10800000">
                <a:off x="5796136" y="4653136"/>
                <a:ext cx="1584176" cy="1243290"/>
              </a:xfrm>
              <a:custGeom>
                <a:avLst/>
                <a:gdLst>
                  <a:gd name="connsiteX0" fmla="*/ 0 w 1584176"/>
                  <a:gd name="connsiteY0" fmla="*/ 1216152 h 1216152"/>
                  <a:gd name="connsiteX1" fmla="*/ 304038 w 1584176"/>
                  <a:gd name="connsiteY1" fmla="*/ 0 h 1216152"/>
                  <a:gd name="connsiteX2" fmla="*/ 1280138 w 1584176"/>
                  <a:gd name="connsiteY2" fmla="*/ 0 h 1216152"/>
                  <a:gd name="connsiteX3" fmla="*/ 1584176 w 1584176"/>
                  <a:gd name="connsiteY3" fmla="*/ 1216152 h 1216152"/>
                  <a:gd name="connsiteX4" fmla="*/ 0 w 1584176"/>
                  <a:gd name="connsiteY4" fmla="*/ 1216152 h 1216152"/>
                  <a:gd name="connsiteX0" fmla="*/ 0 w 1584176"/>
                  <a:gd name="connsiteY0" fmla="*/ 1235792 h 1235792"/>
                  <a:gd name="connsiteX1" fmla="*/ 304038 w 1584176"/>
                  <a:gd name="connsiteY1" fmla="*/ 19640 h 1235792"/>
                  <a:gd name="connsiteX2" fmla="*/ 1280138 w 1584176"/>
                  <a:gd name="connsiteY2" fmla="*/ 19640 h 1235792"/>
                  <a:gd name="connsiteX3" fmla="*/ 1584176 w 1584176"/>
                  <a:gd name="connsiteY3" fmla="*/ 1235792 h 1235792"/>
                  <a:gd name="connsiteX4" fmla="*/ 0 w 1584176"/>
                  <a:gd name="connsiteY4" fmla="*/ 1235792 h 1235792"/>
                  <a:gd name="connsiteX0" fmla="*/ 0 w 1584176"/>
                  <a:gd name="connsiteY0" fmla="*/ 1243290 h 1243290"/>
                  <a:gd name="connsiteX1" fmla="*/ 304038 w 1584176"/>
                  <a:gd name="connsiteY1" fmla="*/ 27138 h 1243290"/>
                  <a:gd name="connsiteX2" fmla="*/ 1280138 w 1584176"/>
                  <a:gd name="connsiteY2" fmla="*/ 27138 h 1243290"/>
                  <a:gd name="connsiteX3" fmla="*/ 1584176 w 1584176"/>
                  <a:gd name="connsiteY3" fmla="*/ 1243290 h 1243290"/>
                  <a:gd name="connsiteX4" fmla="*/ 0 w 1584176"/>
                  <a:gd name="connsiteY4" fmla="*/ 1243290 h 1243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4176" h="1243290">
                    <a:moveTo>
                      <a:pt x="0" y="1243290"/>
                    </a:moveTo>
                    <a:lnTo>
                      <a:pt x="304038" y="27138"/>
                    </a:lnTo>
                    <a:cubicBezTo>
                      <a:pt x="629405" y="-57"/>
                      <a:pt x="941174" y="-17053"/>
                      <a:pt x="1280138" y="27138"/>
                    </a:cubicBezTo>
                    <a:lnTo>
                      <a:pt x="1584176" y="1243290"/>
                    </a:lnTo>
                    <a:lnTo>
                      <a:pt x="0" y="1243290"/>
                    </a:lnTo>
                    <a:close/>
                  </a:path>
                </a:pathLst>
              </a:custGeom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Trapezoid 6">
                <a:extLst>
                  <a:ext uri="{FF2B5EF4-FFF2-40B4-BE49-F238E27FC236}">
                    <a16:creationId xmlns:a16="http://schemas.microsoft.com/office/drawing/2014/main" id="{E9F8EE68-EFDE-400B-8C40-38C7323D2479}"/>
                  </a:ext>
                </a:extLst>
              </p:cNvPr>
              <p:cNvSpPr/>
              <p:nvPr/>
            </p:nvSpPr>
            <p:spPr>
              <a:xfrm rot="10800000">
                <a:off x="5580112" y="4312147"/>
                <a:ext cx="2016224" cy="471979"/>
              </a:xfrm>
              <a:custGeom>
                <a:avLst/>
                <a:gdLst>
                  <a:gd name="connsiteX0" fmla="*/ 0 w 2016224"/>
                  <a:gd name="connsiteY0" fmla="*/ 360040 h 360040"/>
                  <a:gd name="connsiteX1" fmla="*/ 128109 w 2016224"/>
                  <a:gd name="connsiteY1" fmla="*/ 0 h 360040"/>
                  <a:gd name="connsiteX2" fmla="*/ 1888115 w 2016224"/>
                  <a:gd name="connsiteY2" fmla="*/ 0 h 360040"/>
                  <a:gd name="connsiteX3" fmla="*/ 2016224 w 2016224"/>
                  <a:gd name="connsiteY3" fmla="*/ 360040 h 360040"/>
                  <a:gd name="connsiteX4" fmla="*/ 0 w 2016224"/>
                  <a:gd name="connsiteY4" fmla="*/ 360040 h 360040"/>
                  <a:gd name="connsiteX0" fmla="*/ 0 w 2016224"/>
                  <a:gd name="connsiteY0" fmla="*/ 431046 h 431046"/>
                  <a:gd name="connsiteX1" fmla="*/ 128109 w 2016224"/>
                  <a:gd name="connsiteY1" fmla="*/ 71006 h 431046"/>
                  <a:gd name="connsiteX2" fmla="*/ 1888115 w 2016224"/>
                  <a:gd name="connsiteY2" fmla="*/ 71006 h 431046"/>
                  <a:gd name="connsiteX3" fmla="*/ 2016224 w 2016224"/>
                  <a:gd name="connsiteY3" fmla="*/ 431046 h 431046"/>
                  <a:gd name="connsiteX4" fmla="*/ 0 w 2016224"/>
                  <a:gd name="connsiteY4" fmla="*/ 431046 h 431046"/>
                  <a:gd name="connsiteX0" fmla="*/ 0 w 2016224"/>
                  <a:gd name="connsiteY0" fmla="*/ 458241 h 458241"/>
                  <a:gd name="connsiteX1" fmla="*/ 128109 w 2016224"/>
                  <a:gd name="connsiteY1" fmla="*/ 98201 h 458241"/>
                  <a:gd name="connsiteX2" fmla="*/ 1888115 w 2016224"/>
                  <a:gd name="connsiteY2" fmla="*/ 98201 h 458241"/>
                  <a:gd name="connsiteX3" fmla="*/ 2016224 w 2016224"/>
                  <a:gd name="connsiteY3" fmla="*/ 458241 h 458241"/>
                  <a:gd name="connsiteX4" fmla="*/ 0 w 2016224"/>
                  <a:gd name="connsiteY4" fmla="*/ 458241 h 458241"/>
                  <a:gd name="connsiteX0" fmla="*/ 0 w 2016224"/>
                  <a:gd name="connsiteY0" fmla="*/ 465296 h 465296"/>
                  <a:gd name="connsiteX1" fmla="*/ 128109 w 2016224"/>
                  <a:gd name="connsiteY1" fmla="*/ 105256 h 465296"/>
                  <a:gd name="connsiteX2" fmla="*/ 1888115 w 2016224"/>
                  <a:gd name="connsiteY2" fmla="*/ 105256 h 465296"/>
                  <a:gd name="connsiteX3" fmla="*/ 2016224 w 2016224"/>
                  <a:gd name="connsiteY3" fmla="*/ 465296 h 465296"/>
                  <a:gd name="connsiteX4" fmla="*/ 0 w 2016224"/>
                  <a:gd name="connsiteY4" fmla="*/ 465296 h 465296"/>
                  <a:gd name="connsiteX0" fmla="*/ 0 w 2016224"/>
                  <a:gd name="connsiteY0" fmla="*/ 471979 h 471979"/>
                  <a:gd name="connsiteX1" fmla="*/ 128109 w 2016224"/>
                  <a:gd name="connsiteY1" fmla="*/ 111939 h 471979"/>
                  <a:gd name="connsiteX2" fmla="*/ 1888115 w 2016224"/>
                  <a:gd name="connsiteY2" fmla="*/ 111939 h 471979"/>
                  <a:gd name="connsiteX3" fmla="*/ 2016224 w 2016224"/>
                  <a:gd name="connsiteY3" fmla="*/ 471979 h 471979"/>
                  <a:gd name="connsiteX4" fmla="*/ 0 w 2016224"/>
                  <a:gd name="connsiteY4" fmla="*/ 471979 h 4719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6224" h="471979">
                    <a:moveTo>
                      <a:pt x="0" y="471979"/>
                    </a:moveTo>
                    <a:lnTo>
                      <a:pt x="128109" y="111939"/>
                    </a:lnTo>
                    <a:cubicBezTo>
                      <a:pt x="572010" y="-7034"/>
                      <a:pt x="1260655" y="-64822"/>
                      <a:pt x="1888115" y="111939"/>
                    </a:cubicBezTo>
                    <a:lnTo>
                      <a:pt x="2016224" y="471979"/>
                    </a:lnTo>
                    <a:lnTo>
                      <a:pt x="0" y="471979"/>
                    </a:lnTo>
                    <a:close/>
                  </a:path>
                </a:pathLst>
              </a:custGeom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Oval 5">
                <a:extLst>
                  <a:ext uri="{FF2B5EF4-FFF2-40B4-BE49-F238E27FC236}">
                    <a16:creationId xmlns:a16="http://schemas.microsoft.com/office/drawing/2014/main" id="{485ABD49-8E50-4B32-B0EF-F0076B2D80A7}"/>
                  </a:ext>
                </a:extLst>
              </p:cNvPr>
              <p:cNvSpPr/>
              <p:nvPr/>
            </p:nvSpPr>
            <p:spPr>
              <a:xfrm>
                <a:off x="5580223" y="4160675"/>
                <a:ext cx="2016000" cy="302944"/>
              </a:xfrm>
              <a:prstGeom prst="ellips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2" name="Chord 23">
              <a:extLst>
                <a:ext uri="{FF2B5EF4-FFF2-40B4-BE49-F238E27FC236}">
                  <a16:creationId xmlns:a16="http://schemas.microsoft.com/office/drawing/2014/main" id="{2ABFEDFF-43DC-445F-B5A4-A248A9C3FD22}"/>
                </a:ext>
              </a:extLst>
            </p:cNvPr>
            <p:cNvSpPr/>
            <p:nvPr/>
          </p:nvSpPr>
          <p:spPr>
            <a:xfrm>
              <a:off x="7788585" y="5306768"/>
              <a:ext cx="578589" cy="141955"/>
            </a:xfrm>
            <a:custGeom>
              <a:avLst/>
              <a:gdLst>
                <a:gd name="connsiteX0" fmla="*/ 115433 w 914400"/>
                <a:gd name="connsiteY0" fmla="*/ 153510 h 914400"/>
                <a:gd name="connsiteX1" fmla="*/ 462323 w 914400"/>
                <a:gd name="connsiteY1" fmla="*/ 28 h 914400"/>
                <a:gd name="connsiteX2" fmla="*/ 805686 w 914400"/>
                <a:gd name="connsiteY2" fmla="*/ 161244 h 914400"/>
                <a:gd name="connsiteX3" fmla="*/ 115433 w 914400"/>
                <a:gd name="connsiteY3" fmla="*/ 153510 h 914400"/>
                <a:gd name="connsiteX0" fmla="*/ 0 w 723591"/>
                <a:gd name="connsiteY0" fmla="*/ 177315 h 177532"/>
                <a:gd name="connsiteX1" fmla="*/ 380228 w 723591"/>
                <a:gd name="connsiteY1" fmla="*/ 21 h 177532"/>
                <a:gd name="connsiteX2" fmla="*/ 723591 w 723591"/>
                <a:gd name="connsiteY2" fmla="*/ 161237 h 177532"/>
                <a:gd name="connsiteX3" fmla="*/ 0 w 723591"/>
                <a:gd name="connsiteY3" fmla="*/ 177315 h 177532"/>
                <a:gd name="connsiteX0" fmla="*/ 0 w 759310"/>
                <a:gd name="connsiteY0" fmla="*/ 177315 h 185049"/>
                <a:gd name="connsiteX1" fmla="*/ 380228 w 759310"/>
                <a:gd name="connsiteY1" fmla="*/ 21 h 185049"/>
                <a:gd name="connsiteX2" fmla="*/ 759310 w 759310"/>
                <a:gd name="connsiteY2" fmla="*/ 185049 h 185049"/>
                <a:gd name="connsiteX3" fmla="*/ 0 w 759310"/>
                <a:gd name="connsiteY3" fmla="*/ 177315 h 185049"/>
                <a:gd name="connsiteX0" fmla="*/ 0 w 759310"/>
                <a:gd name="connsiteY0" fmla="*/ 177315 h 188144"/>
                <a:gd name="connsiteX1" fmla="*/ 380228 w 759310"/>
                <a:gd name="connsiteY1" fmla="*/ 21 h 188144"/>
                <a:gd name="connsiteX2" fmla="*/ 759310 w 759310"/>
                <a:gd name="connsiteY2" fmla="*/ 185049 h 188144"/>
                <a:gd name="connsiteX3" fmla="*/ 0 w 759310"/>
                <a:gd name="connsiteY3" fmla="*/ 177315 h 188144"/>
                <a:gd name="connsiteX0" fmla="*/ 0 w 759310"/>
                <a:gd name="connsiteY0" fmla="*/ 177315 h 191233"/>
                <a:gd name="connsiteX1" fmla="*/ 380228 w 759310"/>
                <a:gd name="connsiteY1" fmla="*/ 21 h 191233"/>
                <a:gd name="connsiteX2" fmla="*/ 759310 w 759310"/>
                <a:gd name="connsiteY2" fmla="*/ 185049 h 191233"/>
                <a:gd name="connsiteX3" fmla="*/ 0 w 759310"/>
                <a:gd name="connsiteY3" fmla="*/ 177315 h 191233"/>
                <a:gd name="connsiteX0" fmla="*/ 0 w 759310"/>
                <a:gd name="connsiteY0" fmla="*/ 177315 h 187572"/>
                <a:gd name="connsiteX1" fmla="*/ 380228 w 759310"/>
                <a:gd name="connsiteY1" fmla="*/ 21 h 187572"/>
                <a:gd name="connsiteX2" fmla="*/ 759310 w 759310"/>
                <a:gd name="connsiteY2" fmla="*/ 177905 h 187572"/>
                <a:gd name="connsiteX3" fmla="*/ 0 w 759310"/>
                <a:gd name="connsiteY3" fmla="*/ 177315 h 187572"/>
                <a:gd name="connsiteX0" fmla="*/ 0 w 768835"/>
                <a:gd name="connsiteY0" fmla="*/ 177315 h 188632"/>
                <a:gd name="connsiteX1" fmla="*/ 380228 w 768835"/>
                <a:gd name="connsiteY1" fmla="*/ 21 h 188632"/>
                <a:gd name="connsiteX2" fmla="*/ 768835 w 768835"/>
                <a:gd name="connsiteY2" fmla="*/ 180287 h 188632"/>
                <a:gd name="connsiteX3" fmla="*/ 0 w 768835"/>
                <a:gd name="connsiteY3" fmla="*/ 177315 h 18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8835" h="188632">
                  <a:moveTo>
                    <a:pt x="0" y="177315"/>
                  </a:moveTo>
                  <a:cubicBezTo>
                    <a:pt x="87950" y="78338"/>
                    <a:pt x="247828" y="-1462"/>
                    <a:pt x="380228" y="21"/>
                  </a:cubicBezTo>
                  <a:cubicBezTo>
                    <a:pt x="512627" y="1505"/>
                    <a:pt x="683125" y="79364"/>
                    <a:pt x="768835" y="180287"/>
                  </a:cubicBezTo>
                  <a:cubicBezTo>
                    <a:pt x="513351" y="189616"/>
                    <a:pt x="257866" y="194180"/>
                    <a:pt x="0" y="1773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36" name="그룹 2">
            <a:extLst>
              <a:ext uri="{FF2B5EF4-FFF2-40B4-BE49-F238E27FC236}">
                <a16:creationId xmlns:a16="http://schemas.microsoft.com/office/drawing/2014/main" id="{548E7396-8CE1-43BF-9158-745F2C6AB2FF}"/>
              </a:ext>
            </a:extLst>
          </p:cNvPr>
          <p:cNvGrpSpPr/>
          <p:nvPr/>
        </p:nvGrpSpPr>
        <p:grpSpPr>
          <a:xfrm>
            <a:off x="5033619" y="1835351"/>
            <a:ext cx="1133568" cy="1458180"/>
            <a:chOff x="4601988" y="3272228"/>
            <a:chExt cx="1249054" cy="1606738"/>
          </a:xfrm>
          <a:solidFill>
            <a:schemeClr val="accent1"/>
          </a:solidFill>
        </p:grpSpPr>
        <p:sp>
          <p:nvSpPr>
            <p:cNvPr id="37" name="Rounded Rectangle 15">
              <a:extLst>
                <a:ext uri="{FF2B5EF4-FFF2-40B4-BE49-F238E27FC236}">
                  <a16:creationId xmlns:a16="http://schemas.microsoft.com/office/drawing/2014/main" id="{D864D95B-717C-4F42-AF49-78BC43DC31A2}"/>
                </a:ext>
              </a:extLst>
            </p:cNvPr>
            <p:cNvSpPr/>
            <p:nvPr/>
          </p:nvSpPr>
          <p:spPr>
            <a:xfrm rot="5400000">
              <a:off x="4696834" y="3724758"/>
              <a:ext cx="1462777" cy="845639"/>
            </a:xfrm>
            <a:custGeom>
              <a:avLst/>
              <a:gdLst/>
              <a:ahLst/>
              <a:cxnLst/>
              <a:rect l="l" t="t" r="r" b="b"/>
              <a:pathLst>
                <a:path w="1462777" h="845639">
                  <a:moveTo>
                    <a:pt x="0" y="845639"/>
                  </a:moveTo>
                  <a:lnTo>
                    <a:pt x="0" y="406646"/>
                  </a:lnTo>
                  <a:cubicBezTo>
                    <a:pt x="0" y="182062"/>
                    <a:pt x="182062" y="0"/>
                    <a:pt x="406646" y="0"/>
                  </a:cubicBezTo>
                  <a:lnTo>
                    <a:pt x="1462777" y="0"/>
                  </a:lnTo>
                  <a:lnTo>
                    <a:pt x="1462777" y="222842"/>
                  </a:lnTo>
                  <a:lnTo>
                    <a:pt x="455196" y="222842"/>
                  </a:lnTo>
                  <a:cubicBezTo>
                    <a:pt x="326802" y="222842"/>
                    <a:pt x="222718" y="326926"/>
                    <a:pt x="222718" y="455320"/>
                  </a:cubicBezTo>
                  <a:lnTo>
                    <a:pt x="222718" y="84563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8" name="Isosceles Triangle 75">
              <a:extLst>
                <a:ext uri="{FF2B5EF4-FFF2-40B4-BE49-F238E27FC236}">
                  <a16:creationId xmlns:a16="http://schemas.microsoft.com/office/drawing/2014/main" id="{7A5B9A9D-7239-4A61-B189-924B827E6E54}"/>
                </a:ext>
              </a:extLst>
            </p:cNvPr>
            <p:cNvSpPr/>
            <p:nvPr/>
          </p:nvSpPr>
          <p:spPr>
            <a:xfrm rot="16200000">
              <a:off x="4566185" y="3308031"/>
              <a:ext cx="519134" cy="44752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1" name="그룹 40">
            <a:extLst>
              <a:ext uri="{FF2B5EF4-FFF2-40B4-BE49-F238E27FC236}">
                <a16:creationId xmlns:a16="http://schemas.microsoft.com/office/drawing/2014/main" id="{78AE1C1D-C6EF-42D7-93C4-8237F607191E}"/>
              </a:ext>
            </a:extLst>
          </p:cNvPr>
          <p:cNvGrpSpPr/>
          <p:nvPr/>
        </p:nvGrpSpPr>
        <p:grpSpPr>
          <a:xfrm flipH="1">
            <a:off x="5969783" y="2515081"/>
            <a:ext cx="1133568" cy="1458180"/>
            <a:chOff x="4601988" y="3272228"/>
            <a:chExt cx="1249054" cy="1606738"/>
          </a:xfrm>
          <a:solidFill>
            <a:schemeClr val="accent2"/>
          </a:solidFill>
        </p:grpSpPr>
        <p:sp>
          <p:nvSpPr>
            <p:cNvPr id="52" name="Rounded Rectangle 15">
              <a:extLst>
                <a:ext uri="{FF2B5EF4-FFF2-40B4-BE49-F238E27FC236}">
                  <a16:creationId xmlns:a16="http://schemas.microsoft.com/office/drawing/2014/main" id="{AE752404-2ECD-4D5E-A8A9-E75A4C033D1D}"/>
                </a:ext>
              </a:extLst>
            </p:cNvPr>
            <p:cNvSpPr/>
            <p:nvPr/>
          </p:nvSpPr>
          <p:spPr>
            <a:xfrm rot="5400000">
              <a:off x="4696834" y="3724758"/>
              <a:ext cx="1462777" cy="845639"/>
            </a:xfrm>
            <a:custGeom>
              <a:avLst/>
              <a:gdLst/>
              <a:ahLst/>
              <a:cxnLst/>
              <a:rect l="l" t="t" r="r" b="b"/>
              <a:pathLst>
                <a:path w="1462777" h="845639">
                  <a:moveTo>
                    <a:pt x="0" y="845639"/>
                  </a:moveTo>
                  <a:lnTo>
                    <a:pt x="0" y="406646"/>
                  </a:lnTo>
                  <a:cubicBezTo>
                    <a:pt x="0" y="182062"/>
                    <a:pt x="182062" y="0"/>
                    <a:pt x="406646" y="0"/>
                  </a:cubicBezTo>
                  <a:lnTo>
                    <a:pt x="1462777" y="0"/>
                  </a:lnTo>
                  <a:lnTo>
                    <a:pt x="1462777" y="222842"/>
                  </a:lnTo>
                  <a:lnTo>
                    <a:pt x="455196" y="222842"/>
                  </a:lnTo>
                  <a:cubicBezTo>
                    <a:pt x="326802" y="222842"/>
                    <a:pt x="222718" y="326926"/>
                    <a:pt x="222718" y="455320"/>
                  </a:cubicBezTo>
                  <a:lnTo>
                    <a:pt x="222718" y="84563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5" name="Isosceles Triangle 75">
              <a:extLst>
                <a:ext uri="{FF2B5EF4-FFF2-40B4-BE49-F238E27FC236}">
                  <a16:creationId xmlns:a16="http://schemas.microsoft.com/office/drawing/2014/main" id="{C1EF6D29-5376-4004-8080-A1BC289EA1D7}"/>
                </a:ext>
              </a:extLst>
            </p:cNvPr>
            <p:cNvSpPr/>
            <p:nvPr/>
          </p:nvSpPr>
          <p:spPr>
            <a:xfrm rot="16200000">
              <a:off x="4566185" y="3308031"/>
              <a:ext cx="519134" cy="44752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9" name="그룹 50">
            <a:extLst>
              <a:ext uri="{FF2B5EF4-FFF2-40B4-BE49-F238E27FC236}">
                <a16:creationId xmlns:a16="http://schemas.microsoft.com/office/drawing/2014/main" id="{2FF09163-C054-4B1A-BDCA-CBFFB3F255EE}"/>
              </a:ext>
            </a:extLst>
          </p:cNvPr>
          <p:cNvGrpSpPr/>
          <p:nvPr/>
        </p:nvGrpSpPr>
        <p:grpSpPr>
          <a:xfrm>
            <a:off x="5040063" y="3130974"/>
            <a:ext cx="1133568" cy="1458180"/>
            <a:chOff x="4930968" y="3088958"/>
            <a:chExt cx="1249054" cy="1606738"/>
          </a:xfrm>
        </p:grpSpPr>
        <p:sp>
          <p:nvSpPr>
            <p:cNvPr id="60" name="Rounded Rectangle 15">
              <a:extLst>
                <a:ext uri="{FF2B5EF4-FFF2-40B4-BE49-F238E27FC236}">
                  <a16:creationId xmlns:a16="http://schemas.microsoft.com/office/drawing/2014/main" id="{2ABCA860-93D5-47DA-A442-8980C44798C6}"/>
                </a:ext>
              </a:extLst>
            </p:cNvPr>
            <p:cNvSpPr/>
            <p:nvPr/>
          </p:nvSpPr>
          <p:spPr>
            <a:xfrm rot="5400000">
              <a:off x="5025814" y="3541488"/>
              <a:ext cx="1462777" cy="845639"/>
            </a:xfrm>
            <a:custGeom>
              <a:avLst/>
              <a:gdLst/>
              <a:ahLst/>
              <a:cxnLst/>
              <a:rect l="l" t="t" r="r" b="b"/>
              <a:pathLst>
                <a:path w="1462777" h="845639">
                  <a:moveTo>
                    <a:pt x="0" y="845639"/>
                  </a:moveTo>
                  <a:lnTo>
                    <a:pt x="0" y="406646"/>
                  </a:lnTo>
                  <a:cubicBezTo>
                    <a:pt x="0" y="182062"/>
                    <a:pt x="182062" y="0"/>
                    <a:pt x="406646" y="0"/>
                  </a:cubicBezTo>
                  <a:lnTo>
                    <a:pt x="1462777" y="0"/>
                  </a:lnTo>
                  <a:lnTo>
                    <a:pt x="1462777" y="222842"/>
                  </a:lnTo>
                  <a:lnTo>
                    <a:pt x="455196" y="222842"/>
                  </a:lnTo>
                  <a:cubicBezTo>
                    <a:pt x="326802" y="222842"/>
                    <a:pt x="222718" y="326926"/>
                    <a:pt x="222718" y="455320"/>
                  </a:cubicBezTo>
                  <a:lnTo>
                    <a:pt x="222718" y="84563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1" name="Isosceles Triangle 75">
              <a:extLst>
                <a:ext uri="{FF2B5EF4-FFF2-40B4-BE49-F238E27FC236}">
                  <a16:creationId xmlns:a16="http://schemas.microsoft.com/office/drawing/2014/main" id="{1B3AE970-CA9B-4D00-90F2-CE8FED3C67D7}"/>
                </a:ext>
              </a:extLst>
            </p:cNvPr>
            <p:cNvSpPr/>
            <p:nvPr/>
          </p:nvSpPr>
          <p:spPr>
            <a:xfrm rot="16200000">
              <a:off x="4895165" y="3124761"/>
              <a:ext cx="519134" cy="447528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2" name="그룹 43">
            <a:extLst>
              <a:ext uri="{FF2B5EF4-FFF2-40B4-BE49-F238E27FC236}">
                <a16:creationId xmlns:a16="http://schemas.microsoft.com/office/drawing/2014/main" id="{517C438A-7DB5-41EF-90E2-58E7968DA39E}"/>
              </a:ext>
            </a:extLst>
          </p:cNvPr>
          <p:cNvGrpSpPr/>
          <p:nvPr/>
        </p:nvGrpSpPr>
        <p:grpSpPr>
          <a:xfrm flipH="1">
            <a:off x="5969783" y="3773710"/>
            <a:ext cx="1133568" cy="1458180"/>
            <a:chOff x="4601988" y="3272228"/>
            <a:chExt cx="1249054" cy="1606738"/>
          </a:xfrm>
          <a:solidFill>
            <a:schemeClr val="accent4"/>
          </a:solidFill>
        </p:grpSpPr>
        <p:sp>
          <p:nvSpPr>
            <p:cNvPr id="63" name="Rounded Rectangle 15">
              <a:extLst>
                <a:ext uri="{FF2B5EF4-FFF2-40B4-BE49-F238E27FC236}">
                  <a16:creationId xmlns:a16="http://schemas.microsoft.com/office/drawing/2014/main" id="{1DEE1ECD-184E-4C2E-9EB3-14C9B02DB50D}"/>
                </a:ext>
              </a:extLst>
            </p:cNvPr>
            <p:cNvSpPr/>
            <p:nvPr/>
          </p:nvSpPr>
          <p:spPr>
            <a:xfrm rot="5400000">
              <a:off x="4696834" y="3724758"/>
              <a:ext cx="1462777" cy="845639"/>
            </a:xfrm>
            <a:custGeom>
              <a:avLst/>
              <a:gdLst/>
              <a:ahLst/>
              <a:cxnLst/>
              <a:rect l="l" t="t" r="r" b="b"/>
              <a:pathLst>
                <a:path w="1462777" h="845639">
                  <a:moveTo>
                    <a:pt x="0" y="845639"/>
                  </a:moveTo>
                  <a:lnTo>
                    <a:pt x="0" y="406646"/>
                  </a:lnTo>
                  <a:cubicBezTo>
                    <a:pt x="0" y="182062"/>
                    <a:pt x="182062" y="0"/>
                    <a:pt x="406646" y="0"/>
                  </a:cubicBezTo>
                  <a:lnTo>
                    <a:pt x="1462777" y="0"/>
                  </a:lnTo>
                  <a:lnTo>
                    <a:pt x="1462777" y="222842"/>
                  </a:lnTo>
                  <a:lnTo>
                    <a:pt x="455196" y="222842"/>
                  </a:lnTo>
                  <a:cubicBezTo>
                    <a:pt x="326802" y="222842"/>
                    <a:pt x="222718" y="326926"/>
                    <a:pt x="222718" y="455320"/>
                  </a:cubicBezTo>
                  <a:lnTo>
                    <a:pt x="222718" y="84563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4" name="Isosceles Triangle 75">
              <a:extLst>
                <a:ext uri="{FF2B5EF4-FFF2-40B4-BE49-F238E27FC236}">
                  <a16:creationId xmlns:a16="http://schemas.microsoft.com/office/drawing/2014/main" id="{70A23A1F-E76A-4577-A774-A1D88150BDF5}"/>
                </a:ext>
              </a:extLst>
            </p:cNvPr>
            <p:cNvSpPr/>
            <p:nvPr/>
          </p:nvSpPr>
          <p:spPr>
            <a:xfrm rot="16200000">
              <a:off x="4566185" y="3308031"/>
              <a:ext cx="519134" cy="44752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5" name="그룹 49">
            <a:extLst>
              <a:ext uri="{FF2B5EF4-FFF2-40B4-BE49-F238E27FC236}">
                <a16:creationId xmlns:a16="http://schemas.microsoft.com/office/drawing/2014/main" id="{CF54901E-3D40-4311-B62C-0A27E73197A0}"/>
              </a:ext>
            </a:extLst>
          </p:cNvPr>
          <p:cNvGrpSpPr/>
          <p:nvPr/>
        </p:nvGrpSpPr>
        <p:grpSpPr>
          <a:xfrm>
            <a:off x="5040063" y="4378850"/>
            <a:ext cx="1127125" cy="884538"/>
            <a:chOff x="4930968" y="4463965"/>
            <a:chExt cx="1241955" cy="974654"/>
          </a:xfrm>
        </p:grpSpPr>
        <p:sp>
          <p:nvSpPr>
            <p:cNvPr id="66" name="Rounded Rectangle 15">
              <a:extLst>
                <a:ext uri="{FF2B5EF4-FFF2-40B4-BE49-F238E27FC236}">
                  <a16:creationId xmlns:a16="http://schemas.microsoft.com/office/drawing/2014/main" id="{FC96670D-8AD3-43D5-B80C-FA6FFE7EC115}"/>
                </a:ext>
              </a:extLst>
            </p:cNvPr>
            <p:cNvSpPr/>
            <p:nvPr/>
          </p:nvSpPr>
          <p:spPr>
            <a:xfrm rot="5400000">
              <a:off x="5264269" y="4529966"/>
              <a:ext cx="828889" cy="988418"/>
            </a:xfrm>
            <a:custGeom>
              <a:avLst/>
              <a:gdLst/>
              <a:ahLst/>
              <a:cxnLst/>
              <a:rect l="l" t="t" r="r" b="b"/>
              <a:pathLst>
                <a:path w="694060" h="935571">
                  <a:moveTo>
                    <a:pt x="0" y="406646"/>
                  </a:moveTo>
                  <a:lnTo>
                    <a:pt x="0" y="935571"/>
                  </a:lnTo>
                  <a:lnTo>
                    <a:pt x="211832" y="935571"/>
                  </a:lnTo>
                  <a:lnTo>
                    <a:pt x="211832" y="444434"/>
                  </a:lnTo>
                  <a:cubicBezTo>
                    <a:pt x="211832" y="316040"/>
                    <a:pt x="315916" y="211956"/>
                    <a:pt x="444310" y="211956"/>
                  </a:cubicBezTo>
                  <a:lnTo>
                    <a:pt x="694060" y="211956"/>
                  </a:lnTo>
                  <a:lnTo>
                    <a:pt x="694060" y="0"/>
                  </a:lnTo>
                  <a:lnTo>
                    <a:pt x="406646" y="0"/>
                  </a:lnTo>
                  <a:cubicBezTo>
                    <a:pt x="182062" y="0"/>
                    <a:pt x="0" y="182062"/>
                    <a:pt x="0" y="40664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Isosceles Triangle 74">
              <a:extLst>
                <a:ext uri="{FF2B5EF4-FFF2-40B4-BE49-F238E27FC236}">
                  <a16:creationId xmlns:a16="http://schemas.microsoft.com/office/drawing/2014/main" id="{02612A12-450B-4B4E-8F40-C2834F087588}"/>
                </a:ext>
              </a:extLst>
            </p:cNvPr>
            <p:cNvSpPr/>
            <p:nvPr/>
          </p:nvSpPr>
          <p:spPr>
            <a:xfrm rot="16200000" flipH="1">
              <a:off x="4895165" y="4499768"/>
              <a:ext cx="519134" cy="447528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8" name="Rounded Rectangle 27">
            <a:extLst>
              <a:ext uri="{FF2B5EF4-FFF2-40B4-BE49-F238E27FC236}">
                <a16:creationId xmlns:a16="http://schemas.microsoft.com/office/drawing/2014/main" id="{DBA08F37-3B48-4DA3-8554-94D4DDE4BF88}"/>
              </a:ext>
            </a:extLst>
          </p:cNvPr>
          <p:cNvSpPr/>
          <p:nvPr/>
        </p:nvSpPr>
        <p:spPr>
          <a:xfrm>
            <a:off x="4600003" y="1943293"/>
            <a:ext cx="364750" cy="28017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9" name="Round Same Side Corner Rectangle 11">
            <a:extLst>
              <a:ext uri="{FF2B5EF4-FFF2-40B4-BE49-F238E27FC236}">
                <a16:creationId xmlns:a16="http://schemas.microsoft.com/office/drawing/2014/main" id="{BF13D9F7-457C-448A-836D-69D4A8E4AB07}"/>
              </a:ext>
            </a:extLst>
          </p:cNvPr>
          <p:cNvSpPr>
            <a:spLocks noChangeAspect="1"/>
          </p:cNvSpPr>
          <p:nvPr/>
        </p:nvSpPr>
        <p:spPr>
          <a:xfrm rot="9900000">
            <a:off x="7223494" y="2575591"/>
            <a:ext cx="416982" cy="35414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" name="Donut 24">
            <a:extLst>
              <a:ext uri="{FF2B5EF4-FFF2-40B4-BE49-F238E27FC236}">
                <a16:creationId xmlns:a16="http://schemas.microsoft.com/office/drawing/2014/main" id="{CC906A50-19F9-44E7-9F40-AD2905259BDF}"/>
              </a:ext>
            </a:extLst>
          </p:cNvPr>
          <p:cNvSpPr/>
          <p:nvPr/>
        </p:nvSpPr>
        <p:spPr>
          <a:xfrm>
            <a:off x="7194786" y="3825300"/>
            <a:ext cx="416157" cy="419545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1" name="Oval 7">
            <a:extLst>
              <a:ext uri="{FF2B5EF4-FFF2-40B4-BE49-F238E27FC236}">
                <a16:creationId xmlns:a16="http://schemas.microsoft.com/office/drawing/2014/main" id="{923BE599-CCD3-4CA2-97CD-CFB795F353E6}"/>
              </a:ext>
            </a:extLst>
          </p:cNvPr>
          <p:cNvSpPr/>
          <p:nvPr/>
        </p:nvSpPr>
        <p:spPr>
          <a:xfrm>
            <a:off x="4592169" y="4439570"/>
            <a:ext cx="380419" cy="38041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" name="Oval 21">
            <a:extLst>
              <a:ext uri="{FF2B5EF4-FFF2-40B4-BE49-F238E27FC236}">
                <a16:creationId xmlns:a16="http://schemas.microsoft.com/office/drawing/2014/main" id="{9F9DD72E-5B60-4563-BCB8-3177BEB8114D}"/>
              </a:ext>
            </a:extLst>
          </p:cNvPr>
          <p:cNvSpPr>
            <a:spLocks noChangeAspect="1"/>
          </p:cNvSpPr>
          <p:nvPr/>
        </p:nvSpPr>
        <p:spPr>
          <a:xfrm>
            <a:off x="4581308" y="3201727"/>
            <a:ext cx="402140" cy="40549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160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2018-12-28T03:25:56Z</dcterms:modified>
</cp:coreProperties>
</file>