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791B9E42-A28E-40A1-873A-A51ECA3D7011}"/>
              </a:ext>
            </a:extLst>
          </p:cNvPr>
          <p:cNvGrpSpPr/>
          <p:nvPr/>
        </p:nvGrpSpPr>
        <p:grpSpPr>
          <a:xfrm flipH="1" flipV="1">
            <a:off x="6578021" y="4099329"/>
            <a:ext cx="4749071" cy="491162"/>
            <a:chOff x="1257824" y="1275027"/>
            <a:chExt cx="5064638" cy="523799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9F4CC357-3AEA-4EAB-B91A-CAA544438A67}"/>
                </a:ext>
              </a:extLst>
            </p:cNvPr>
            <p:cNvSpPr/>
            <p:nvPr/>
          </p:nvSpPr>
          <p:spPr>
            <a:xfrm>
              <a:off x="1393836" y="1667274"/>
              <a:ext cx="2917803" cy="7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648C8C33-5E44-4CA0-9E43-DE8C1D14BE1A}"/>
                </a:ext>
              </a:extLst>
            </p:cNvPr>
            <p:cNvSpPr/>
            <p:nvPr/>
          </p:nvSpPr>
          <p:spPr>
            <a:xfrm rot="9465174">
              <a:off x="4210894" y="1275027"/>
              <a:ext cx="2111568" cy="7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3E301478-F72E-40C6-B2DF-9C8BF49131D1}"/>
                </a:ext>
              </a:extLst>
            </p:cNvPr>
            <p:cNvSpPr/>
            <p:nvPr/>
          </p:nvSpPr>
          <p:spPr>
            <a:xfrm>
              <a:off x="1257824" y="1606864"/>
              <a:ext cx="191961" cy="19196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78" name="그룹 91">
            <a:extLst>
              <a:ext uri="{FF2B5EF4-FFF2-40B4-BE49-F238E27FC236}">
                <a16:creationId xmlns:a16="http://schemas.microsoft.com/office/drawing/2014/main" id="{B74881A9-FEA2-496C-936B-81341730A812}"/>
              </a:ext>
            </a:extLst>
          </p:cNvPr>
          <p:cNvGrpSpPr/>
          <p:nvPr/>
        </p:nvGrpSpPr>
        <p:grpSpPr>
          <a:xfrm>
            <a:off x="9110705" y="4017637"/>
            <a:ext cx="1851414" cy="2088000"/>
            <a:chOff x="2462461" y="1796253"/>
            <a:chExt cx="1851414" cy="2088000"/>
          </a:xfrm>
        </p:grpSpPr>
        <p:sp>
          <p:nvSpPr>
            <p:cNvPr id="179" name="Rounded Rectangle 14">
              <a:extLst>
                <a:ext uri="{FF2B5EF4-FFF2-40B4-BE49-F238E27FC236}">
                  <a16:creationId xmlns:a16="http://schemas.microsoft.com/office/drawing/2014/main" id="{DF2B45A6-B743-4104-B110-83C75E4E0156}"/>
                </a:ext>
              </a:extLst>
            </p:cNvPr>
            <p:cNvSpPr/>
            <p:nvPr/>
          </p:nvSpPr>
          <p:spPr>
            <a:xfrm rot="5400000">
              <a:off x="2532454" y="1734703"/>
              <a:ext cx="133445" cy="273432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80" name="자유형: 도형 93">
              <a:extLst>
                <a:ext uri="{FF2B5EF4-FFF2-40B4-BE49-F238E27FC236}">
                  <a16:creationId xmlns:a16="http://schemas.microsoft.com/office/drawing/2014/main" id="{691CE5D6-48A3-4DBF-904A-062CA47805BB}"/>
                </a:ext>
              </a:extLst>
            </p:cNvPr>
            <p:cNvSpPr/>
            <p:nvPr/>
          </p:nvSpPr>
          <p:spPr>
            <a:xfrm flipH="1">
              <a:off x="2599581" y="1796253"/>
              <a:ext cx="1714294" cy="2088000"/>
            </a:xfrm>
            <a:custGeom>
              <a:avLst/>
              <a:gdLst>
                <a:gd name="connsiteX0" fmla="*/ 1714294 w 1714294"/>
                <a:gd name="connsiteY0" fmla="*/ 0 h 1905362"/>
                <a:gd name="connsiteX1" fmla="*/ 131707 w 1714294"/>
                <a:gd name="connsiteY1" fmla="*/ 8140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0 h 1905362"/>
                <a:gd name="connsiteX1" fmla="*/ 131707 w 1714294"/>
                <a:gd name="connsiteY1" fmla="*/ 3116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1908 h 1907270"/>
                <a:gd name="connsiteX1" fmla="*/ 131707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603196 w 1733743"/>
                <a:gd name="connsiteY9" fmla="*/ 166045 h 1907270"/>
                <a:gd name="connsiteX10" fmla="*/ 1733743 w 1733743"/>
                <a:gd name="connsiteY10" fmla="*/ 1908 h 1907270"/>
                <a:gd name="connsiteX0" fmla="*/ 1733743 w 1817187"/>
                <a:gd name="connsiteY0" fmla="*/ 1908 h 1907270"/>
                <a:gd name="connsiteX1" fmla="*/ 171253 w 1817187"/>
                <a:gd name="connsiteY1" fmla="*/ 0 h 1907270"/>
                <a:gd name="connsiteX2" fmla="*/ 23689 w 1817187"/>
                <a:gd name="connsiteY2" fmla="*/ 212832 h 1907270"/>
                <a:gd name="connsiteX3" fmla="*/ 19449 w 1817187"/>
                <a:gd name="connsiteY3" fmla="*/ 212832 h 1907270"/>
                <a:gd name="connsiteX4" fmla="*/ 19449 w 1817187"/>
                <a:gd name="connsiteY4" fmla="*/ 1585606 h 1907270"/>
                <a:gd name="connsiteX5" fmla="*/ 811959 w 1817187"/>
                <a:gd name="connsiteY5" fmla="*/ 1907270 h 1907270"/>
                <a:gd name="connsiteX6" fmla="*/ 1604470 w 1817187"/>
                <a:gd name="connsiteY6" fmla="*/ 1585606 h 1907270"/>
                <a:gd name="connsiteX7" fmla="*/ 1604470 w 1817187"/>
                <a:gd name="connsiteY7" fmla="*/ 212832 h 1907270"/>
                <a:gd name="connsiteX8" fmla="*/ 1603696 w 1817187"/>
                <a:gd name="connsiteY8" fmla="*/ 212832 h 1907270"/>
                <a:gd name="connsiteX9" fmla="*/ 1733743 w 1817187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593647 w 1733743"/>
                <a:gd name="connsiteY8" fmla="*/ 167614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4240 w 1714294"/>
                <a:gd name="connsiteY2" fmla="*/ 212832 h 1907270"/>
                <a:gd name="connsiteX3" fmla="*/ 0 w 1714294"/>
                <a:gd name="connsiteY3" fmla="*/ 212832 h 1907270"/>
                <a:gd name="connsiteX4" fmla="*/ 0 w 1714294"/>
                <a:gd name="connsiteY4" fmla="*/ 1585606 h 1907270"/>
                <a:gd name="connsiteX5" fmla="*/ 792510 w 1714294"/>
                <a:gd name="connsiteY5" fmla="*/ 1907270 h 1907270"/>
                <a:gd name="connsiteX6" fmla="*/ 1585021 w 1714294"/>
                <a:gd name="connsiteY6" fmla="*/ 1585606 h 1907270"/>
                <a:gd name="connsiteX7" fmla="*/ 1585021 w 1714294"/>
                <a:gd name="connsiteY7" fmla="*/ 212832 h 1907270"/>
                <a:gd name="connsiteX8" fmla="*/ 1714294 w 1714294"/>
                <a:gd name="connsiteY8" fmla="*/ 1908 h 1907270"/>
                <a:gd name="connsiteX0" fmla="*/ 1714294 w 1714294"/>
                <a:gd name="connsiteY0" fmla="*/ 2010 h 1907372"/>
                <a:gd name="connsiteX1" fmla="*/ 15180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9318 w 1719318"/>
                <a:gd name="connsiteY0" fmla="*/ 2010 h 1907372"/>
                <a:gd name="connsiteX1" fmla="*/ 217118 w 1719318"/>
                <a:gd name="connsiteY1" fmla="*/ 102 h 1907372"/>
                <a:gd name="connsiteX2" fmla="*/ 9264 w 1719318"/>
                <a:gd name="connsiteY2" fmla="*/ 212934 h 1907372"/>
                <a:gd name="connsiteX3" fmla="*/ 0 w 1719318"/>
                <a:gd name="connsiteY3" fmla="*/ 152644 h 1907372"/>
                <a:gd name="connsiteX4" fmla="*/ 5024 w 1719318"/>
                <a:gd name="connsiteY4" fmla="*/ 1585708 h 1907372"/>
                <a:gd name="connsiteX5" fmla="*/ 797534 w 1719318"/>
                <a:gd name="connsiteY5" fmla="*/ 1907372 h 1907372"/>
                <a:gd name="connsiteX6" fmla="*/ 1590045 w 1719318"/>
                <a:gd name="connsiteY6" fmla="*/ 1585708 h 1907372"/>
                <a:gd name="connsiteX7" fmla="*/ 1590045 w 1719318"/>
                <a:gd name="connsiteY7" fmla="*/ 212934 h 1907372"/>
                <a:gd name="connsiteX8" fmla="*/ 1719318 w 1719318"/>
                <a:gd name="connsiteY8" fmla="*/ 2010 h 1907372"/>
                <a:gd name="connsiteX0" fmla="*/ 1854970 w 1854970"/>
                <a:gd name="connsiteY0" fmla="*/ 2010 h 1907372"/>
                <a:gd name="connsiteX1" fmla="*/ 352770 w 1854970"/>
                <a:gd name="connsiteY1" fmla="*/ 102 h 1907372"/>
                <a:gd name="connsiteX2" fmla="*/ 144916 w 1854970"/>
                <a:gd name="connsiteY2" fmla="*/ 212934 h 1907372"/>
                <a:gd name="connsiteX3" fmla="*/ 0 w 1854970"/>
                <a:gd name="connsiteY3" fmla="*/ 172741 h 1907372"/>
                <a:gd name="connsiteX4" fmla="*/ 140676 w 1854970"/>
                <a:gd name="connsiteY4" fmla="*/ 1585708 h 1907372"/>
                <a:gd name="connsiteX5" fmla="*/ 933186 w 1854970"/>
                <a:gd name="connsiteY5" fmla="*/ 1907372 h 1907372"/>
                <a:gd name="connsiteX6" fmla="*/ 1725697 w 1854970"/>
                <a:gd name="connsiteY6" fmla="*/ 1585708 h 1907372"/>
                <a:gd name="connsiteX7" fmla="*/ 1725697 w 1854970"/>
                <a:gd name="connsiteY7" fmla="*/ 212934 h 1907372"/>
                <a:gd name="connsiteX8" fmla="*/ 1854970 w 1854970"/>
                <a:gd name="connsiteY8" fmla="*/ 2010 h 1907372"/>
                <a:gd name="connsiteX0" fmla="*/ 1854970 w 1854970"/>
                <a:gd name="connsiteY0" fmla="*/ 2043 h 1907405"/>
                <a:gd name="connsiteX1" fmla="*/ 352770 w 1854970"/>
                <a:gd name="connsiteY1" fmla="*/ 135 h 1907405"/>
                <a:gd name="connsiteX2" fmla="*/ 144916 w 1854970"/>
                <a:gd name="connsiteY2" fmla="*/ 212967 h 1907405"/>
                <a:gd name="connsiteX3" fmla="*/ 0 w 1854970"/>
                <a:gd name="connsiteY3" fmla="*/ 172774 h 1907405"/>
                <a:gd name="connsiteX4" fmla="*/ 140676 w 1854970"/>
                <a:gd name="connsiteY4" fmla="*/ 1585741 h 1907405"/>
                <a:gd name="connsiteX5" fmla="*/ 933186 w 1854970"/>
                <a:gd name="connsiteY5" fmla="*/ 1907405 h 1907405"/>
                <a:gd name="connsiteX6" fmla="*/ 1725697 w 1854970"/>
                <a:gd name="connsiteY6" fmla="*/ 1585741 h 1907405"/>
                <a:gd name="connsiteX7" fmla="*/ 1725697 w 1854970"/>
                <a:gd name="connsiteY7" fmla="*/ 212967 h 1907405"/>
                <a:gd name="connsiteX8" fmla="*/ 1854970 w 1854970"/>
                <a:gd name="connsiteY8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14294" h="1907376">
                  <a:moveTo>
                    <a:pt x="1714294" y="2014"/>
                  </a:moveTo>
                  <a:lnTo>
                    <a:pt x="212094" y="106"/>
                  </a:lnTo>
                  <a:cubicBezTo>
                    <a:pt x="-22673" y="-4933"/>
                    <a:pt x="4419" y="172442"/>
                    <a:pt x="4240" y="212938"/>
                  </a:cubicBezTo>
                  <a:cubicBezTo>
                    <a:pt x="2827" y="670529"/>
                    <a:pt x="1413" y="1128121"/>
                    <a:pt x="0" y="1585712"/>
                  </a:cubicBezTo>
                  <a:lnTo>
                    <a:pt x="792510" y="1907376"/>
                  </a:lnTo>
                  <a:lnTo>
                    <a:pt x="1585021" y="1585712"/>
                  </a:lnTo>
                  <a:lnTo>
                    <a:pt x="1585021" y="212938"/>
                  </a:lnTo>
                  <a:cubicBezTo>
                    <a:pt x="1587919" y="137605"/>
                    <a:pt x="1570719" y="27105"/>
                    <a:pt x="1714294" y="20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61B175A8-392A-4385-BC9E-49EF1F253F42}"/>
              </a:ext>
            </a:extLst>
          </p:cNvPr>
          <p:cNvGrpSpPr/>
          <p:nvPr/>
        </p:nvGrpSpPr>
        <p:grpSpPr>
          <a:xfrm flipV="1">
            <a:off x="894290" y="4127375"/>
            <a:ext cx="4131029" cy="565664"/>
            <a:chOff x="1013562" y="1198101"/>
            <a:chExt cx="4405523" cy="603256"/>
          </a:xfrm>
          <a:solidFill>
            <a:schemeClr val="accent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7CB66489-9B31-49BB-B194-70473DEBD62B}"/>
                </a:ext>
              </a:extLst>
            </p:cNvPr>
            <p:cNvSpPr/>
            <p:nvPr/>
          </p:nvSpPr>
          <p:spPr>
            <a:xfrm>
              <a:off x="1146410" y="1667274"/>
              <a:ext cx="2341921" cy="7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92CA2B-18D8-4976-AD6F-609BF5DA083D}"/>
                </a:ext>
              </a:extLst>
            </p:cNvPr>
            <p:cNvSpPr/>
            <p:nvPr/>
          </p:nvSpPr>
          <p:spPr>
            <a:xfrm rot="19973726">
              <a:off x="3345912" y="1198101"/>
              <a:ext cx="2073173" cy="7200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8A6DE535-2A43-4153-AB91-1F716087DE62}"/>
                </a:ext>
              </a:extLst>
            </p:cNvPr>
            <p:cNvSpPr/>
            <p:nvPr/>
          </p:nvSpPr>
          <p:spPr>
            <a:xfrm>
              <a:off x="1013562" y="1609395"/>
              <a:ext cx="191960" cy="19196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85" name="그룹 95">
            <a:extLst>
              <a:ext uri="{FF2B5EF4-FFF2-40B4-BE49-F238E27FC236}">
                <a16:creationId xmlns:a16="http://schemas.microsoft.com/office/drawing/2014/main" id="{3A815A05-64C0-418A-8CB0-29365CE340F1}"/>
              </a:ext>
            </a:extLst>
          </p:cNvPr>
          <p:cNvGrpSpPr/>
          <p:nvPr/>
        </p:nvGrpSpPr>
        <p:grpSpPr>
          <a:xfrm>
            <a:off x="1203439" y="4040493"/>
            <a:ext cx="1851414" cy="2088000"/>
            <a:chOff x="2462461" y="1796253"/>
            <a:chExt cx="1851414" cy="2088000"/>
          </a:xfrm>
        </p:grpSpPr>
        <p:sp>
          <p:nvSpPr>
            <p:cNvPr id="186" name="Rounded Rectangle 14">
              <a:extLst>
                <a:ext uri="{FF2B5EF4-FFF2-40B4-BE49-F238E27FC236}">
                  <a16:creationId xmlns:a16="http://schemas.microsoft.com/office/drawing/2014/main" id="{F4CA63A6-ECC7-4F14-BDB1-701C15DC6817}"/>
                </a:ext>
              </a:extLst>
            </p:cNvPr>
            <p:cNvSpPr/>
            <p:nvPr/>
          </p:nvSpPr>
          <p:spPr>
            <a:xfrm rot="5400000">
              <a:off x="2532454" y="1734703"/>
              <a:ext cx="133445" cy="273432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87" name="자유형: 도형 97">
              <a:extLst>
                <a:ext uri="{FF2B5EF4-FFF2-40B4-BE49-F238E27FC236}">
                  <a16:creationId xmlns:a16="http://schemas.microsoft.com/office/drawing/2014/main" id="{B052C473-E19C-4532-97AE-201D9D700926}"/>
                </a:ext>
              </a:extLst>
            </p:cNvPr>
            <p:cNvSpPr/>
            <p:nvPr/>
          </p:nvSpPr>
          <p:spPr>
            <a:xfrm flipH="1">
              <a:off x="2599581" y="1796253"/>
              <a:ext cx="1714294" cy="2088000"/>
            </a:xfrm>
            <a:custGeom>
              <a:avLst/>
              <a:gdLst>
                <a:gd name="connsiteX0" fmla="*/ 1714294 w 1714294"/>
                <a:gd name="connsiteY0" fmla="*/ 0 h 1905362"/>
                <a:gd name="connsiteX1" fmla="*/ 131707 w 1714294"/>
                <a:gd name="connsiteY1" fmla="*/ 8140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0 h 1905362"/>
                <a:gd name="connsiteX1" fmla="*/ 131707 w 1714294"/>
                <a:gd name="connsiteY1" fmla="*/ 3116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1908 h 1907270"/>
                <a:gd name="connsiteX1" fmla="*/ 131707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603196 w 1733743"/>
                <a:gd name="connsiteY9" fmla="*/ 166045 h 1907270"/>
                <a:gd name="connsiteX10" fmla="*/ 1733743 w 1733743"/>
                <a:gd name="connsiteY10" fmla="*/ 1908 h 1907270"/>
                <a:gd name="connsiteX0" fmla="*/ 1733743 w 1817187"/>
                <a:gd name="connsiteY0" fmla="*/ 1908 h 1907270"/>
                <a:gd name="connsiteX1" fmla="*/ 171253 w 1817187"/>
                <a:gd name="connsiteY1" fmla="*/ 0 h 1907270"/>
                <a:gd name="connsiteX2" fmla="*/ 23689 w 1817187"/>
                <a:gd name="connsiteY2" fmla="*/ 212832 h 1907270"/>
                <a:gd name="connsiteX3" fmla="*/ 19449 w 1817187"/>
                <a:gd name="connsiteY3" fmla="*/ 212832 h 1907270"/>
                <a:gd name="connsiteX4" fmla="*/ 19449 w 1817187"/>
                <a:gd name="connsiteY4" fmla="*/ 1585606 h 1907270"/>
                <a:gd name="connsiteX5" fmla="*/ 811959 w 1817187"/>
                <a:gd name="connsiteY5" fmla="*/ 1907270 h 1907270"/>
                <a:gd name="connsiteX6" fmla="*/ 1604470 w 1817187"/>
                <a:gd name="connsiteY6" fmla="*/ 1585606 h 1907270"/>
                <a:gd name="connsiteX7" fmla="*/ 1604470 w 1817187"/>
                <a:gd name="connsiteY7" fmla="*/ 212832 h 1907270"/>
                <a:gd name="connsiteX8" fmla="*/ 1603696 w 1817187"/>
                <a:gd name="connsiteY8" fmla="*/ 212832 h 1907270"/>
                <a:gd name="connsiteX9" fmla="*/ 1733743 w 1817187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593647 w 1733743"/>
                <a:gd name="connsiteY8" fmla="*/ 167614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4240 w 1714294"/>
                <a:gd name="connsiteY2" fmla="*/ 212832 h 1907270"/>
                <a:gd name="connsiteX3" fmla="*/ 0 w 1714294"/>
                <a:gd name="connsiteY3" fmla="*/ 212832 h 1907270"/>
                <a:gd name="connsiteX4" fmla="*/ 0 w 1714294"/>
                <a:gd name="connsiteY4" fmla="*/ 1585606 h 1907270"/>
                <a:gd name="connsiteX5" fmla="*/ 792510 w 1714294"/>
                <a:gd name="connsiteY5" fmla="*/ 1907270 h 1907270"/>
                <a:gd name="connsiteX6" fmla="*/ 1585021 w 1714294"/>
                <a:gd name="connsiteY6" fmla="*/ 1585606 h 1907270"/>
                <a:gd name="connsiteX7" fmla="*/ 1585021 w 1714294"/>
                <a:gd name="connsiteY7" fmla="*/ 212832 h 1907270"/>
                <a:gd name="connsiteX8" fmla="*/ 1714294 w 1714294"/>
                <a:gd name="connsiteY8" fmla="*/ 1908 h 1907270"/>
                <a:gd name="connsiteX0" fmla="*/ 1714294 w 1714294"/>
                <a:gd name="connsiteY0" fmla="*/ 2010 h 1907372"/>
                <a:gd name="connsiteX1" fmla="*/ 15180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9318 w 1719318"/>
                <a:gd name="connsiteY0" fmla="*/ 2010 h 1907372"/>
                <a:gd name="connsiteX1" fmla="*/ 217118 w 1719318"/>
                <a:gd name="connsiteY1" fmla="*/ 102 h 1907372"/>
                <a:gd name="connsiteX2" fmla="*/ 9264 w 1719318"/>
                <a:gd name="connsiteY2" fmla="*/ 212934 h 1907372"/>
                <a:gd name="connsiteX3" fmla="*/ 0 w 1719318"/>
                <a:gd name="connsiteY3" fmla="*/ 152644 h 1907372"/>
                <a:gd name="connsiteX4" fmla="*/ 5024 w 1719318"/>
                <a:gd name="connsiteY4" fmla="*/ 1585708 h 1907372"/>
                <a:gd name="connsiteX5" fmla="*/ 797534 w 1719318"/>
                <a:gd name="connsiteY5" fmla="*/ 1907372 h 1907372"/>
                <a:gd name="connsiteX6" fmla="*/ 1590045 w 1719318"/>
                <a:gd name="connsiteY6" fmla="*/ 1585708 h 1907372"/>
                <a:gd name="connsiteX7" fmla="*/ 1590045 w 1719318"/>
                <a:gd name="connsiteY7" fmla="*/ 212934 h 1907372"/>
                <a:gd name="connsiteX8" fmla="*/ 1719318 w 1719318"/>
                <a:gd name="connsiteY8" fmla="*/ 2010 h 1907372"/>
                <a:gd name="connsiteX0" fmla="*/ 1854970 w 1854970"/>
                <a:gd name="connsiteY0" fmla="*/ 2010 h 1907372"/>
                <a:gd name="connsiteX1" fmla="*/ 352770 w 1854970"/>
                <a:gd name="connsiteY1" fmla="*/ 102 h 1907372"/>
                <a:gd name="connsiteX2" fmla="*/ 144916 w 1854970"/>
                <a:gd name="connsiteY2" fmla="*/ 212934 h 1907372"/>
                <a:gd name="connsiteX3" fmla="*/ 0 w 1854970"/>
                <a:gd name="connsiteY3" fmla="*/ 172741 h 1907372"/>
                <a:gd name="connsiteX4" fmla="*/ 140676 w 1854970"/>
                <a:gd name="connsiteY4" fmla="*/ 1585708 h 1907372"/>
                <a:gd name="connsiteX5" fmla="*/ 933186 w 1854970"/>
                <a:gd name="connsiteY5" fmla="*/ 1907372 h 1907372"/>
                <a:gd name="connsiteX6" fmla="*/ 1725697 w 1854970"/>
                <a:gd name="connsiteY6" fmla="*/ 1585708 h 1907372"/>
                <a:gd name="connsiteX7" fmla="*/ 1725697 w 1854970"/>
                <a:gd name="connsiteY7" fmla="*/ 212934 h 1907372"/>
                <a:gd name="connsiteX8" fmla="*/ 1854970 w 1854970"/>
                <a:gd name="connsiteY8" fmla="*/ 2010 h 1907372"/>
                <a:gd name="connsiteX0" fmla="*/ 1854970 w 1854970"/>
                <a:gd name="connsiteY0" fmla="*/ 2043 h 1907405"/>
                <a:gd name="connsiteX1" fmla="*/ 352770 w 1854970"/>
                <a:gd name="connsiteY1" fmla="*/ 135 h 1907405"/>
                <a:gd name="connsiteX2" fmla="*/ 144916 w 1854970"/>
                <a:gd name="connsiteY2" fmla="*/ 212967 h 1907405"/>
                <a:gd name="connsiteX3" fmla="*/ 0 w 1854970"/>
                <a:gd name="connsiteY3" fmla="*/ 172774 h 1907405"/>
                <a:gd name="connsiteX4" fmla="*/ 140676 w 1854970"/>
                <a:gd name="connsiteY4" fmla="*/ 1585741 h 1907405"/>
                <a:gd name="connsiteX5" fmla="*/ 933186 w 1854970"/>
                <a:gd name="connsiteY5" fmla="*/ 1907405 h 1907405"/>
                <a:gd name="connsiteX6" fmla="*/ 1725697 w 1854970"/>
                <a:gd name="connsiteY6" fmla="*/ 1585741 h 1907405"/>
                <a:gd name="connsiteX7" fmla="*/ 1725697 w 1854970"/>
                <a:gd name="connsiteY7" fmla="*/ 212967 h 1907405"/>
                <a:gd name="connsiteX8" fmla="*/ 1854970 w 1854970"/>
                <a:gd name="connsiteY8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14294" h="1907376">
                  <a:moveTo>
                    <a:pt x="1714294" y="2014"/>
                  </a:moveTo>
                  <a:lnTo>
                    <a:pt x="212094" y="106"/>
                  </a:lnTo>
                  <a:cubicBezTo>
                    <a:pt x="-22673" y="-4933"/>
                    <a:pt x="4419" y="172442"/>
                    <a:pt x="4240" y="212938"/>
                  </a:cubicBezTo>
                  <a:cubicBezTo>
                    <a:pt x="2827" y="670529"/>
                    <a:pt x="1413" y="1128121"/>
                    <a:pt x="0" y="1585712"/>
                  </a:cubicBezTo>
                  <a:lnTo>
                    <a:pt x="792510" y="1907376"/>
                  </a:lnTo>
                  <a:lnTo>
                    <a:pt x="1585021" y="1585712"/>
                  </a:lnTo>
                  <a:lnTo>
                    <a:pt x="1585021" y="212938"/>
                  </a:lnTo>
                  <a:cubicBezTo>
                    <a:pt x="1587919" y="137605"/>
                    <a:pt x="1570719" y="27105"/>
                    <a:pt x="1714294" y="20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486C200-46D5-45E0-8366-D8F70114A465}"/>
              </a:ext>
            </a:extLst>
          </p:cNvPr>
          <p:cNvGrpSpPr/>
          <p:nvPr/>
        </p:nvGrpSpPr>
        <p:grpSpPr>
          <a:xfrm>
            <a:off x="2225359" y="1845872"/>
            <a:ext cx="3103675" cy="1789117"/>
            <a:chOff x="838341" y="1459091"/>
            <a:chExt cx="3309902" cy="19079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97BE2B1B-0C75-48FE-8011-2B73923A6348}"/>
                </a:ext>
              </a:extLst>
            </p:cNvPr>
            <p:cNvSpPr/>
            <p:nvPr/>
          </p:nvSpPr>
          <p:spPr>
            <a:xfrm>
              <a:off x="955120" y="1667270"/>
              <a:ext cx="2572266" cy="72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6A48EB0D-0813-4323-92B4-7492D652E3AB}"/>
                </a:ext>
              </a:extLst>
            </p:cNvPr>
            <p:cNvSpPr/>
            <p:nvPr/>
          </p:nvSpPr>
          <p:spPr>
            <a:xfrm rot="2968114">
              <a:off x="3158246" y="2377088"/>
              <a:ext cx="1907993" cy="72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ADF39E7B-3127-4EE1-A530-13E7D464CAA4}"/>
                </a:ext>
              </a:extLst>
            </p:cNvPr>
            <p:cNvSpPr/>
            <p:nvPr/>
          </p:nvSpPr>
          <p:spPr>
            <a:xfrm>
              <a:off x="838341" y="1600399"/>
              <a:ext cx="191960" cy="19196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192" name="그룹 10">
            <a:extLst>
              <a:ext uri="{FF2B5EF4-FFF2-40B4-BE49-F238E27FC236}">
                <a16:creationId xmlns:a16="http://schemas.microsoft.com/office/drawing/2014/main" id="{DA1710F8-5E37-4967-9E80-B86D43A183F0}"/>
              </a:ext>
            </a:extLst>
          </p:cNvPr>
          <p:cNvGrpSpPr/>
          <p:nvPr/>
        </p:nvGrpSpPr>
        <p:grpSpPr>
          <a:xfrm>
            <a:off x="2462464" y="1892965"/>
            <a:ext cx="1851414" cy="2088000"/>
            <a:chOff x="2462461" y="1796253"/>
            <a:chExt cx="1851414" cy="2088000"/>
          </a:xfrm>
        </p:grpSpPr>
        <p:sp>
          <p:nvSpPr>
            <p:cNvPr id="193" name="Rounded Rectangle 14">
              <a:extLst>
                <a:ext uri="{FF2B5EF4-FFF2-40B4-BE49-F238E27FC236}">
                  <a16:creationId xmlns:a16="http://schemas.microsoft.com/office/drawing/2014/main" id="{A2DA3B81-C33D-478F-A9D3-348DA7160C7C}"/>
                </a:ext>
              </a:extLst>
            </p:cNvPr>
            <p:cNvSpPr/>
            <p:nvPr/>
          </p:nvSpPr>
          <p:spPr>
            <a:xfrm rot="5400000">
              <a:off x="2532454" y="1734703"/>
              <a:ext cx="133445" cy="273432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94" name="자유형: 도형 90">
              <a:extLst>
                <a:ext uri="{FF2B5EF4-FFF2-40B4-BE49-F238E27FC236}">
                  <a16:creationId xmlns:a16="http://schemas.microsoft.com/office/drawing/2014/main" id="{E88BC2B3-8A86-4F53-81DA-D532946037D8}"/>
                </a:ext>
              </a:extLst>
            </p:cNvPr>
            <p:cNvSpPr/>
            <p:nvPr/>
          </p:nvSpPr>
          <p:spPr>
            <a:xfrm flipH="1">
              <a:off x="2599581" y="1796253"/>
              <a:ext cx="1714294" cy="2088000"/>
            </a:xfrm>
            <a:custGeom>
              <a:avLst/>
              <a:gdLst>
                <a:gd name="connsiteX0" fmla="*/ 1714294 w 1714294"/>
                <a:gd name="connsiteY0" fmla="*/ 0 h 1905362"/>
                <a:gd name="connsiteX1" fmla="*/ 131707 w 1714294"/>
                <a:gd name="connsiteY1" fmla="*/ 8140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0 h 1905362"/>
                <a:gd name="connsiteX1" fmla="*/ 131707 w 1714294"/>
                <a:gd name="connsiteY1" fmla="*/ 3116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1908 h 1907270"/>
                <a:gd name="connsiteX1" fmla="*/ 131707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603196 w 1733743"/>
                <a:gd name="connsiteY9" fmla="*/ 166045 h 1907270"/>
                <a:gd name="connsiteX10" fmla="*/ 1733743 w 1733743"/>
                <a:gd name="connsiteY10" fmla="*/ 1908 h 1907270"/>
                <a:gd name="connsiteX0" fmla="*/ 1733743 w 1817187"/>
                <a:gd name="connsiteY0" fmla="*/ 1908 h 1907270"/>
                <a:gd name="connsiteX1" fmla="*/ 171253 w 1817187"/>
                <a:gd name="connsiteY1" fmla="*/ 0 h 1907270"/>
                <a:gd name="connsiteX2" fmla="*/ 23689 w 1817187"/>
                <a:gd name="connsiteY2" fmla="*/ 212832 h 1907270"/>
                <a:gd name="connsiteX3" fmla="*/ 19449 w 1817187"/>
                <a:gd name="connsiteY3" fmla="*/ 212832 h 1907270"/>
                <a:gd name="connsiteX4" fmla="*/ 19449 w 1817187"/>
                <a:gd name="connsiteY4" fmla="*/ 1585606 h 1907270"/>
                <a:gd name="connsiteX5" fmla="*/ 811959 w 1817187"/>
                <a:gd name="connsiteY5" fmla="*/ 1907270 h 1907270"/>
                <a:gd name="connsiteX6" fmla="*/ 1604470 w 1817187"/>
                <a:gd name="connsiteY6" fmla="*/ 1585606 h 1907270"/>
                <a:gd name="connsiteX7" fmla="*/ 1604470 w 1817187"/>
                <a:gd name="connsiteY7" fmla="*/ 212832 h 1907270"/>
                <a:gd name="connsiteX8" fmla="*/ 1603696 w 1817187"/>
                <a:gd name="connsiteY8" fmla="*/ 212832 h 1907270"/>
                <a:gd name="connsiteX9" fmla="*/ 1733743 w 1817187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593647 w 1733743"/>
                <a:gd name="connsiteY8" fmla="*/ 167614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4240 w 1714294"/>
                <a:gd name="connsiteY2" fmla="*/ 212832 h 1907270"/>
                <a:gd name="connsiteX3" fmla="*/ 0 w 1714294"/>
                <a:gd name="connsiteY3" fmla="*/ 212832 h 1907270"/>
                <a:gd name="connsiteX4" fmla="*/ 0 w 1714294"/>
                <a:gd name="connsiteY4" fmla="*/ 1585606 h 1907270"/>
                <a:gd name="connsiteX5" fmla="*/ 792510 w 1714294"/>
                <a:gd name="connsiteY5" fmla="*/ 1907270 h 1907270"/>
                <a:gd name="connsiteX6" fmla="*/ 1585021 w 1714294"/>
                <a:gd name="connsiteY6" fmla="*/ 1585606 h 1907270"/>
                <a:gd name="connsiteX7" fmla="*/ 1585021 w 1714294"/>
                <a:gd name="connsiteY7" fmla="*/ 212832 h 1907270"/>
                <a:gd name="connsiteX8" fmla="*/ 1714294 w 1714294"/>
                <a:gd name="connsiteY8" fmla="*/ 1908 h 1907270"/>
                <a:gd name="connsiteX0" fmla="*/ 1714294 w 1714294"/>
                <a:gd name="connsiteY0" fmla="*/ 2010 h 1907372"/>
                <a:gd name="connsiteX1" fmla="*/ 15180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9318 w 1719318"/>
                <a:gd name="connsiteY0" fmla="*/ 2010 h 1907372"/>
                <a:gd name="connsiteX1" fmla="*/ 217118 w 1719318"/>
                <a:gd name="connsiteY1" fmla="*/ 102 h 1907372"/>
                <a:gd name="connsiteX2" fmla="*/ 9264 w 1719318"/>
                <a:gd name="connsiteY2" fmla="*/ 212934 h 1907372"/>
                <a:gd name="connsiteX3" fmla="*/ 0 w 1719318"/>
                <a:gd name="connsiteY3" fmla="*/ 152644 h 1907372"/>
                <a:gd name="connsiteX4" fmla="*/ 5024 w 1719318"/>
                <a:gd name="connsiteY4" fmla="*/ 1585708 h 1907372"/>
                <a:gd name="connsiteX5" fmla="*/ 797534 w 1719318"/>
                <a:gd name="connsiteY5" fmla="*/ 1907372 h 1907372"/>
                <a:gd name="connsiteX6" fmla="*/ 1590045 w 1719318"/>
                <a:gd name="connsiteY6" fmla="*/ 1585708 h 1907372"/>
                <a:gd name="connsiteX7" fmla="*/ 1590045 w 1719318"/>
                <a:gd name="connsiteY7" fmla="*/ 212934 h 1907372"/>
                <a:gd name="connsiteX8" fmla="*/ 1719318 w 1719318"/>
                <a:gd name="connsiteY8" fmla="*/ 2010 h 1907372"/>
                <a:gd name="connsiteX0" fmla="*/ 1854970 w 1854970"/>
                <a:gd name="connsiteY0" fmla="*/ 2010 h 1907372"/>
                <a:gd name="connsiteX1" fmla="*/ 352770 w 1854970"/>
                <a:gd name="connsiteY1" fmla="*/ 102 h 1907372"/>
                <a:gd name="connsiteX2" fmla="*/ 144916 w 1854970"/>
                <a:gd name="connsiteY2" fmla="*/ 212934 h 1907372"/>
                <a:gd name="connsiteX3" fmla="*/ 0 w 1854970"/>
                <a:gd name="connsiteY3" fmla="*/ 172741 h 1907372"/>
                <a:gd name="connsiteX4" fmla="*/ 140676 w 1854970"/>
                <a:gd name="connsiteY4" fmla="*/ 1585708 h 1907372"/>
                <a:gd name="connsiteX5" fmla="*/ 933186 w 1854970"/>
                <a:gd name="connsiteY5" fmla="*/ 1907372 h 1907372"/>
                <a:gd name="connsiteX6" fmla="*/ 1725697 w 1854970"/>
                <a:gd name="connsiteY6" fmla="*/ 1585708 h 1907372"/>
                <a:gd name="connsiteX7" fmla="*/ 1725697 w 1854970"/>
                <a:gd name="connsiteY7" fmla="*/ 212934 h 1907372"/>
                <a:gd name="connsiteX8" fmla="*/ 1854970 w 1854970"/>
                <a:gd name="connsiteY8" fmla="*/ 2010 h 1907372"/>
                <a:gd name="connsiteX0" fmla="*/ 1854970 w 1854970"/>
                <a:gd name="connsiteY0" fmla="*/ 2043 h 1907405"/>
                <a:gd name="connsiteX1" fmla="*/ 352770 w 1854970"/>
                <a:gd name="connsiteY1" fmla="*/ 135 h 1907405"/>
                <a:gd name="connsiteX2" fmla="*/ 144916 w 1854970"/>
                <a:gd name="connsiteY2" fmla="*/ 212967 h 1907405"/>
                <a:gd name="connsiteX3" fmla="*/ 0 w 1854970"/>
                <a:gd name="connsiteY3" fmla="*/ 172774 h 1907405"/>
                <a:gd name="connsiteX4" fmla="*/ 140676 w 1854970"/>
                <a:gd name="connsiteY4" fmla="*/ 1585741 h 1907405"/>
                <a:gd name="connsiteX5" fmla="*/ 933186 w 1854970"/>
                <a:gd name="connsiteY5" fmla="*/ 1907405 h 1907405"/>
                <a:gd name="connsiteX6" fmla="*/ 1725697 w 1854970"/>
                <a:gd name="connsiteY6" fmla="*/ 1585741 h 1907405"/>
                <a:gd name="connsiteX7" fmla="*/ 1725697 w 1854970"/>
                <a:gd name="connsiteY7" fmla="*/ 212967 h 1907405"/>
                <a:gd name="connsiteX8" fmla="*/ 1854970 w 1854970"/>
                <a:gd name="connsiteY8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14294" h="1907376">
                  <a:moveTo>
                    <a:pt x="1714294" y="2014"/>
                  </a:moveTo>
                  <a:lnTo>
                    <a:pt x="212094" y="106"/>
                  </a:lnTo>
                  <a:cubicBezTo>
                    <a:pt x="-22673" y="-4933"/>
                    <a:pt x="4419" y="172442"/>
                    <a:pt x="4240" y="212938"/>
                  </a:cubicBezTo>
                  <a:cubicBezTo>
                    <a:pt x="2827" y="670529"/>
                    <a:pt x="1413" y="1128121"/>
                    <a:pt x="0" y="1585712"/>
                  </a:cubicBezTo>
                  <a:lnTo>
                    <a:pt x="792510" y="1907376"/>
                  </a:lnTo>
                  <a:lnTo>
                    <a:pt x="1585021" y="1585712"/>
                  </a:lnTo>
                  <a:lnTo>
                    <a:pt x="1585021" y="212938"/>
                  </a:lnTo>
                  <a:cubicBezTo>
                    <a:pt x="1587919" y="137605"/>
                    <a:pt x="1570719" y="27105"/>
                    <a:pt x="1714294" y="201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8576A6BE-B051-4F1A-8DA9-6877A80DDC8F}"/>
              </a:ext>
            </a:extLst>
          </p:cNvPr>
          <p:cNvGrpSpPr/>
          <p:nvPr/>
        </p:nvGrpSpPr>
        <p:grpSpPr>
          <a:xfrm flipH="1" flipV="1">
            <a:off x="6369723" y="1990109"/>
            <a:ext cx="3793510" cy="590077"/>
            <a:chOff x="1060740" y="1178376"/>
            <a:chExt cx="4045580" cy="62929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EE8EB79C-1283-4020-9D3E-570897B3FF1F}"/>
                </a:ext>
              </a:extLst>
            </p:cNvPr>
            <p:cNvSpPr/>
            <p:nvPr/>
          </p:nvSpPr>
          <p:spPr>
            <a:xfrm>
              <a:off x="1095924" y="1667274"/>
              <a:ext cx="2418705" cy="72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9708E157-49DC-440C-8820-C84E519A59AF}"/>
                </a:ext>
              </a:extLst>
            </p:cNvPr>
            <p:cNvSpPr/>
            <p:nvPr/>
          </p:nvSpPr>
          <p:spPr>
            <a:xfrm rot="8732331">
              <a:off x="3342320" y="1178376"/>
              <a:ext cx="1764000" cy="72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B39F742A-818E-4A8A-8815-CF7683A793E5}"/>
                </a:ext>
              </a:extLst>
            </p:cNvPr>
            <p:cNvSpPr/>
            <p:nvPr/>
          </p:nvSpPr>
          <p:spPr>
            <a:xfrm>
              <a:off x="1060740" y="1615705"/>
              <a:ext cx="191961" cy="1919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199" name="그룹 8">
            <a:extLst>
              <a:ext uri="{FF2B5EF4-FFF2-40B4-BE49-F238E27FC236}">
                <a16:creationId xmlns:a16="http://schemas.microsoft.com/office/drawing/2014/main" id="{25E2FA0B-7056-4B26-8E08-AD13C735DAF3}"/>
              </a:ext>
            </a:extLst>
          </p:cNvPr>
          <p:cNvGrpSpPr/>
          <p:nvPr/>
        </p:nvGrpSpPr>
        <p:grpSpPr>
          <a:xfrm>
            <a:off x="7966619" y="1917782"/>
            <a:ext cx="1851414" cy="2088000"/>
            <a:chOff x="7966616" y="1821070"/>
            <a:chExt cx="1851414" cy="2088000"/>
          </a:xfrm>
        </p:grpSpPr>
        <p:sp>
          <p:nvSpPr>
            <p:cNvPr id="200" name="Rounded Rectangle 14">
              <a:extLst>
                <a:ext uri="{FF2B5EF4-FFF2-40B4-BE49-F238E27FC236}">
                  <a16:creationId xmlns:a16="http://schemas.microsoft.com/office/drawing/2014/main" id="{6FB4061B-905E-457E-8529-05BBEE8C48D2}"/>
                </a:ext>
              </a:extLst>
            </p:cNvPr>
            <p:cNvSpPr/>
            <p:nvPr/>
          </p:nvSpPr>
          <p:spPr>
            <a:xfrm rot="5400000">
              <a:off x="8036609" y="1759520"/>
              <a:ext cx="133445" cy="273432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201" name="자유형: 도형 83">
              <a:extLst>
                <a:ext uri="{FF2B5EF4-FFF2-40B4-BE49-F238E27FC236}">
                  <a16:creationId xmlns:a16="http://schemas.microsoft.com/office/drawing/2014/main" id="{F9DB98BB-BECB-4774-88A1-DB70A55EC7BD}"/>
                </a:ext>
              </a:extLst>
            </p:cNvPr>
            <p:cNvSpPr/>
            <p:nvPr/>
          </p:nvSpPr>
          <p:spPr>
            <a:xfrm flipH="1">
              <a:off x="8103736" y="1821070"/>
              <a:ext cx="1714294" cy="2088000"/>
            </a:xfrm>
            <a:custGeom>
              <a:avLst/>
              <a:gdLst>
                <a:gd name="connsiteX0" fmla="*/ 1714294 w 1714294"/>
                <a:gd name="connsiteY0" fmla="*/ 0 h 1905362"/>
                <a:gd name="connsiteX1" fmla="*/ 131707 w 1714294"/>
                <a:gd name="connsiteY1" fmla="*/ 8140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0 h 1905362"/>
                <a:gd name="connsiteX1" fmla="*/ 131707 w 1714294"/>
                <a:gd name="connsiteY1" fmla="*/ 3116 h 1905362"/>
                <a:gd name="connsiteX2" fmla="*/ 2812 w 1714294"/>
                <a:gd name="connsiteY2" fmla="*/ 161974 h 1905362"/>
                <a:gd name="connsiteX3" fmla="*/ 4240 w 1714294"/>
                <a:gd name="connsiteY3" fmla="*/ 210924 h 1905362"/>
                <a:gd name="connsiteX4" fmla="*/ 0 w 1714294"/>
                <a:gd name="connsiteY4" fmla="*/ 210924 h 1905362"/>
                <a:gd name="connsiteX5" fmla="*/ 0 w 1714294"/>
                <a:gd name="connsiteY5" fmla="*/ 1583698 h 1905362"/>
                <a:gd name="connsiteX6" fmla="*/ 792510 w 1714294"/>
                <a:gd name="connsiteY6" fmla="*/ 1905362 h 1905362"/>
                <a:gd name="connsiteX7" fmla="*/ 1585021 w 1714294"/>
                <a:gd name="connsiteY7" fmla="*/ 1583698 h 1905362"/>
                <a:gd name="connsiteX8" fmla="*/ 1585021 w 1714294"/>
                <a:gd name="connsiteY8" fmla="*/ 210924 h 1905362"/>
                <a:gd name="connsiteX9" fmla="*/ 1584247 w 1714294"/>
                <a:gd name="connsiteY9" fmla="*/ 210924 h 1905362"/>
                <a:gd name="connsiteX10" fmla="*/ 1583747 w 1714294"/>
                <a:gd name="connsiteY10" fmla="*/ 164137 h 1905362"/>
                <a:gd name="connsiteX11" fmla="*/ 1714294 w 1714294"/>
                <a:gd name="connsiteY11" fmla="*/ 0 h 1905362"/>
                <a:gd name="connsiteX0" fmla="*/ 1714294 w 1714294"/>
                <a:gd name="connsiteY0" fmla="*/ 1908 h 1907270"/>
                <a:gd name="connsiteX1" fmla="*/ 131707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2812 w 1714294"/>
                <a:gd name="connsiteY2" fmla="*/ 163882 h 1907270"/>
                <a:gd name="connsiteX3" fmla="*/ 4240 w 1714294"/>
                <a:gd name="connsiteY3" fmla="*/ 212832 h 1907270"/>
                <a:gd name="connsiteX4" fmla="*/ 0 w 1714294"/>
                <a:gd name="connsiteY4" fmla="*/ 212832 h 1907270"/>
                <a:gd name="connsiteX5" fmla="*/ 0 w 1714294"/>
                <a:gd name="connsiteY5" fmla="*/ 1585606 h 1907270"/>
                <a:gd name="connsiteX6" fmla="*/ 792510 w 1714294"/>
                <a:gd name="connsiteY6" fmla="*/ 1907270 h 1907270"/>
                <a:gd name="connsiteX7" fmla="*/ 1585021 w 1714294"/>
                <a:gd name="connsiteY7" fmla="*/ 1585606 h 1907270"/>
                <a:gd name="connsiteX8" fmla="*/ 1585021 w 1714294"/>
                <a:gd name="connsiteY8" fmla="*/ 212832 h 1907270"/>
                <a:gd name="connsiteX9" fmla="*/ 1584247 w 1714294"/>
                <a:gd name="connsiteY9" fmla="*/ 212832 h 1907270"/>
                <a:gd name="connsiteX10" fmla="*/ 1583747 w 1714294"/>
                <a:gd name="connsiteY10" fmla="*/ 166045 h 1907270"/>
                <a:gd name="connsiteX11" fmla="*/ 1714294 w 1714294"/>
                <a:gd name="connsiteY11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603196 w 1733743"/>
                <a:gd name="connsiteY9" fmla="*/ 166045 h 1907270"/>
                <a:gd name="connsiteX10" fmla="*/ 1733743 w 1733743"/>
                <a:gd name="connsiteY10" fmla="*/ 1908 h 1907270"/>
                <a:gd name="connsiteX0" fmla="*/ 1733743 w 1817187"/>
                <a:gd name="connsiteY0" fmla="*/ 1908 h 1907270"/>
                <a:gd name="connsiteX1" fmla="*/ 171253 w 1817187"/>
                <a:gd name="connsiteY1" fmla="*/ 0 h 1907270"/>
                <a:gd name="connsiteX2" fmla="*/ 23689 w 1817187"/>
                <a:gd name="connsiteY2" fmla="*/ 212832 h 1907270"/>
                <a:gd name="connsiteX3" fmla="*/ 19449 w 1817187"/>
                <a:gd name="connsiteY3" fmla="*/ 212832 h 1907270"/>
                <a:gd name="connsiteX4" fmla="*/ 19449 w 1817187"/>
                <a:gd name="connsiteY4" fmla="*/ 1585606 h 1907270"/>
                <a:gd name="connsiteX5" fmla="*/ 811959 w 1817187"/>
                <a:gd name="connsiteY5" fmla="*/ 1907270 h 1907270"/>
                <a:gd name="connsiteX6" fmla="*/ 1604470 w 1817187"/>
                <a:gd name="connsiteY6" fmla="*/ 1585606 h 1907270"/>
                <a:gd name="connsiteX7" fmla="*/ 1604470 w 1817187"/>
                <a:gd name="connsiteY7" fmla="*/ 212832 h 1907270"/>
                <a:gd name="connsiteX8" fmla="*/ 1603696 w 1817187"/>
                <a:gd name="connsiteY8" fmla="*/ 212832 h 1907270"/>
                <a:gd name="connsiteX9" fmla="*/ 1733743 w 1817187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603696 w 1733743"/>
                <a:gd name="connsiteY8" fmla="*/ 212832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593647 w 1733743"/>
                <a:gd name="connsiteY8" fmla="*/ 167614 h 1907270"/>
                <a:gd name="connsiteX9" fmla="*/ 1733743 w 1733743"/>
                <a:gd name="connsiteY9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33743 w 1733743"/>
                <a:gd name="connsiteY0" fmla="*/ 1908 h 1907270"/>
                <a:gd name="connsiteX1" fmla="*/ 171253 w 1733743"/>
                <a:gd name="connsiteY1" fmla="*/ 0 h 1907270"/>
                <a:gd name="connsiteX2" fmla="*/ 23689 w 1733743"/>
                <a:gd name="connsiteY2" fmla="*/ 212832 h 1907270"/>
                <a:gd name="connsiteX3" fmla="*/ 19449 w 1733743"/>
                <a:gd name="connsiteY3" fmla="*/ 212832 h 1907270"/>
                <a:gd name="connsiteX4" fmla="*/ 19449 w 1733743"/>
                <a:gd name="connsiteY4" fmla="*/ 1585606 h 1907270"/>
                <a:gd name="connsiteX5" fmla="*/ 811959 w 1733743"/>
                <a:gd name="connsiteY5" fmla="*/ 1907270 h 1907270"/>
                <a:gd name="connsiteX6" fmla="*/ 1604470 w 1733743"/>
                <a:gd name="connsiteY6" fmla="*/ 1585606 h 1907270"/>
                <a:gd name="connsiteX7" fmla="*/ 1604470 w 1733743"/>
                <a:gd name="connsiteY7" fmla="*/ 212832 h 1907270"/>
                <a:gd name="connsiteX8" fmla="*/ 1733743 w 1733743"/>
                <a:gd name="connsiteY8" fmla="*/ 1908 h 1907270"/>
                <a:gd name="connsiteX0" fmla="*/ 1714294 w 1714294"/>
                <a:gd name="connsiteY0" fmla="*/ 1908 h 1907270"/>
                <a:gd name="connsiteX1" fmla="*/ 151804 w 1714294"/>
                <a:gd name="connsiteY1" fmla="*/ 0 h 1907270"/>
                <a:gd name="connsiteX2" fmla="*/ 4240 w 1714294"/>
                <a:gd name="connsiteY2" fmla="*/ 212832 h 1907270"/>
                <a:gd name="connsiteX3" fmla="*/ 0 w 1714294"/>
                <a:gd name="connsiteY3" fmla="*/ 212832 h 1907270"/>
                <a:gd name="connsiteX4" fmla="*/ 0 w 1714294"/>
                <a:gd name="connsiteY4" fmla="*/ 1585606 h 1907270"/>
                <a:gd name="connsiteX5" fmla="*/ 792510 w 1714294"/>
                <a:gd name="connsiteY5" fmla="*/ 1907270 h 1907270"/>
                <a:gd name="connsiteX6" fmla="*/ 1585021 w 1714294"/>
                <a:gd name="connsiteY6" fmla="*/ 1585606 h 1907270"/>
                <a:gd name="connsiteX7" fmla="*/ 1585021 w 1714294"/>
                <a:gd name="connsiteY7" fmla="*/ 212832 h 1907270"/>
                <a:gd name="connsiteX8" fmla="*/ 1714294 w 1714294"/>
                <a:gd name="connsiteY8" fmla="*/ 1908 h 1907270"/>
                <a:gd name="connsiteX0" fmla="*/ 1714294 w 1714294"/>
                <a:gd name="connsiteY0" fmla="*/ 2010 h 1907372"/>
                <a:gd name="connsiteX1" fmla="*/ 15180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4294 w 1714294"/>
                <a:gd name="connsiteY0" fmla="*/ 2010 h 1907372"/>
                <a:gd name="connsiteX1" fmla="*/ 212094 w 1714294"/>
                <a:gd name="connsiteY1" fmla="*/ 102 h 1907372"/>
                <a:gd name="connsiteX2" fmla="*/ 4240 w 1714294"/>
                <a:gd name="connsiteY2" fmla="*/ 212934 h 1907372"/>
                <a:gd name="connsiteX3" fmla="*/ 0 w 1714294"/>
                <a:gd name="connsiteY3" fmla="*/ 212934 h 1907372"/>
                <a:gd name="connsiteX4" fmla="*/ 0 w 1714294"/>
                <a:gd name="connsiteY4" fmla="*/ 1585708 h 1907372"/>
                <a:gd name="connsiteX5" fmla="*/ 792510 w 1714294"/>
                <a:gd name="connsiteY5" fmla="*/ 1907372 h 1907372"/>
                <a:gd name="connsiteX6" fmla="*/ 1585021 w 1714294"/>
                <a:gd name="connsiteY6" fmla="*/ 1585708 h 1907372"/>
                <a:gd name="connsiteX7" fmla="*/ 1585021 w 1714294"/>
                <a:gd name="connsiteY7" fmla="*/ 212934 h 1907372"/>
                <a:gd name="connsiteX8" fmla="*/ 1714294 w 1714294"/>
                <a:gd name="connsiteY8" fmla="*/ 2010 h 1907372"/>
                <a:gd name="connsiteX0" fmla="*/ 1719318 w 1719318"/>
                <a:gd name="connsiteY0" fmla="*/ 2010 h 1907372"/>
                <a:gd name="connsiteX1" fmla="*/ 217118 w 1719318"/>
                <a:gd name="connsiteY1" fmla="*/ 102 h 1907372"/>
                <a:gd name="connsiteX2" fmla="*/ 9264 w 1719318"/>
                <a:gd name="connsiteY2" fmla="*/ 212934 h 1907372"/>
                <a:gd name="connsiteX3" fmla="*/ 0 w 1719318"/>
                <a:gd name="connsiteY3" fmla="*/ 152644 h 1907372"/>
                <a:gd name="connsiteX4" fmla="*/ 5024 w 1719318"/>
                <a:gd name="connsiteY4" fmla="*/ 1585708 h 1907372"/>
                <a:gd name="connsiteX5" fmla="*/ 797534 w 1719318"/>
                <a:gd name="connsiteY5" fmla="*/ 1907372 h 1907372"/>
                <a:gd name="connsiteX6" fmla="*/ 1590045 w 1719318"/>
                <a:gd name="connsiteY6" fmla="*/ 1585708 h 1907372"/>
                <a:gd name="connsiteX7" fmla="*/ 1590045 w 1719318"/>
                <a:gd name="connsiteY7" fmla="*/ 212934 h 1907372"/>
                <a:gd name="connsiteX8" fmla="*/ 1719318 w 1719318"/>
                <a:gd name="connsiteY8" fmla="*/ 2010 h 1907372"/>
                <a:gd name="connsiteX0" fmla="*/ 1854970 w 1854970"/>
                <a:gd name="connsiteY0" fmla="*/ 2010 h 1907372"/>
                <a:gd name="connsiteX1" fmla="*/ 352770 w 1854970"/>
                <a:gd name="connsiteY1" fmla="*/ 102 h 1907372"/>
                <a:gd name="connsiteX2" fmla="*/ 144916 w 1854970"/>
                <a:gd name="connsiteY2" fmla="*/ 212934 h 1907372"/>
                <a:gd name="connsiteX3" fmla="*/ 0 w 1854970"/>
                <a:gd name="connsiteY3" fmla="*/ 172741 h 1907372"/>
                <a:gd name="connsiteX4" fmla="*/ 140676 w 1854970"/>
                <a:gd name="connsiteY4" fmla="*/ 1585708 h 1907372"/>
                <a:gd name="connsiteX5" fmla="*/ 933186 w 1854970"/>
                <a:gd name="connsiteY5" fmla="*/ 1907372 h 1907372"/>
                <a:gd name="connsiteX6" fmla="*/ 1725697 w 1854970"/>
                <a:gd name="connsiteY6" fmla="*/ 1585708 h 1907372"/>
                <a:gd name="connsiteX7" fmla="*/ 1725697 w 1854970"/>
                <a:gd name="connsiteY7" fmla="*/ 212934 h 1907372"/>
                <a:gd name="connsiteX8" fmla="*/ 1854970 w 1854970"/>
                <a:gd name="connsiteY8" fmla="*/ 2010 h 1907372"/>
                <a:gd name="connsiteX0" fmla="*/ 1854970 w 1854970"/>
                <a:gd name="connsiteY0" fmla="*/ 2043 h 1907405"/>
                <a:gd name="connsiteX1" fmla="*/ 352770 w 1854970"/>
                <a:gd name="connsiteY1" fmla="*/ 135 h 1907405"/>
                <a:gd name="connsiteX2" fmla="*/ 144916 w 1854970"/>
                <a:gd name="connsiteY2" fmla="*/ 212967 h 1907405"/>
                <a:gd name="connsiteX3" fmla="*/ 0 w 1854970"/>
                <a:gd name="connsiteY3" fmla="*/ 172774 h 1907405"/>
                <a:gd name="connsiteX4" fmla="*/ 140676 w 1854970"/>
                <a:gd name="connsiteY4" fmla="*/ 1585741 h 1907405"/>
                <a:gd name="connsiteX5" fmla="*/ 933186 w 1854970"/>
                <a:gd name="connsiteY5" fmla="*/ 1907405 h 1907405"/>
                <a:gd name="connsiteX6" fmla="*/ 1725697 w 1854970"/>
                <a:gd name="connsiteY6" fmla="*/ 1585741 h 1907405"/>
                <a:gd name="connsiteX7" fmla="*/ 1725697 w 1854970"/>
                <a:gd name="connsiteY7" fmla="*/ 212967 h 1907405"/>
                <a:gd name="connsiteX8" fmla="*/ 1854970 w 1854970"/>
                <a:gd name="connsiteY8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43 h 1907405"/>
                <a:gd name="connsiteX1" fmla="*/ 212094 w 1714294"/>
                <a:gd name="connsiteY1" fmla="*/ 135 h 1907405"/>
                <a:gd name="connsiteX2" fmla="*/ 4240 w 1714294"/>
                <a:gd name="connsiteY2" fmla="*/ 212967 h 1907405"/>
                <a:gd name="connsiteX3" fmla="*/ 0 w 1714294"/>
                <a:gd name="connsiteY3" fmla="*/ 1585741 h 1907405"/>
                <a:gd name="connsiteX4" fmla="*/ 792510 w 1714294"/>
                <a:gd name="connsiteY4" fmla="*/ 1907405 h 1907405"/>
                <a:gd name="connsiteX5" fmla="*/ 1585021 w 1714294"/>
                <a:gd name="connsiteY5" fmla="*/ 1585741 h 1907405"/>
                <a:gd name="connsiteX6" fmla="*/ 1585021 w 1714294"/>
                <a:gd name="connsiteY6" fmla="*/ 212967 h 1907405"/>
                <a:gd name="connsiteX7" fmla="*/ 1714294 w 1714294"/>
                <a:gd name="connsiteY7" fmla="*/ 2043 h 1907405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  <a:gd name="connsiteX0" fmla="*/ 1714294 w 1714294"/>
                <a:gd name="connsiteY0" fmla="*/ 2014 h 1907376"/>
                <a:gd name="connsiteX1" fmla="*/ 212094 w 1714294"/>
                <a:gd name="connsiteY1" fmla="*/ 106 h 1907376"/>
                <a:gd name="connsiteX2" fmla="*/ 4240 w 1714294"/>
                <a:gd name="connsiteY2" fmla="*/ 212938 h 1907376"/>
                <a:gd name="connsiteX3" fmla="*/ 0 w 1714294"/>
                <a:gd name="connsiteY3" fmla="*/ 1585712 h 1907376"/>
                <a:gd name="connsiteX4" fmla="*/ 792510 w 1714294"/>
                <a:gd name="connsiteY4" fmla="*/ 1907376 h 1907376"/>
                <a:gd name="connsiteX5" fmla="*/ 1585021 w 1714294"/>
                <a:gd name="connsiteY5" fmla="*/ 1585712 h 1907376"/>
                <a:gd name="connsiteX6" fmla="*/ 1585021 w 1714294"/>
                <a:gd name="connsiteY6" fmla="*/ 212938 h 1907376"/>
                <a:gd name="connsiteX7" fmla="*/ 1714294 w 1714294"/>
                <a:gd name="connsiteY7" fmla="*/ 2014 h 1907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14294" h="1907376">
                  <a:moveTo>
                    <a:pt x="1714294" y="2014"/>
                  </a:moveTo>
                  <a:lnTo>
                    <a:pt x="212094" y="106"/>
                  </a:lnTo>
                  <a:cubicBezTo>
                    <a:pt x="-22673" y="-4933"/>
                    <a:pt x="4419" y="172442"/>
                    <a:pt x="4240" y="212938"/>
                  </a:cubicBezTo>
                  <a:cubicBezTo>
                    <a:pt x="2827" y="670529"/>
                    <a:pt x="1413" y="1128121"/>
                    <a:pt x="0" y="1585712"/>
                  </a:cubicBezTo>
                  <a:lnTo>
                    <a:pt x="792510" y="1907376"/>
                  </a:lnTo>
                  <a:lnTo>
                    <a:pt x="1585021" y="1585712"/>
                  </a:lnTo>
                  <a:lnTo>
                    <a:pt x="1585021" y="212938"/>
                  </a:lnTo>
                  <a:cubicBezTo>
                    <a:pt x="1587919" y="137605"/>
                    <a:pt x="1570719" y="27105"/>
                    <a:pt x="1714294" y="20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469E9F56-55E9-49BF-815B-55DE95A3DCA0}"/>
              </a:ext>
            </a:extLst>
          </p:cNvPr>
          <p:cNvGrpSpPr/>
          <p:nvPr/>
        </p:nvGrpSpPr>
        <p:grpSpPr>
          <a:xfrm rot="2700000">
            <a:off x="4897822" y="2098329"/>
            <a:ext cx="2396362" cy="3933622"/>
            <a:chOff x="1589533" y="1116515"/>
            <a:chExt cx="3026614" cy="496817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3" name="Oval 17">
              <a:extLst>
                <a:ext uri="{FF2B5EF4-FFF2-40B4-BE49-F238E27FC236}">
                  <a16:creationId xmlns:a16="http://schemas.microsoft.com/office/drawing/2014/main" id="{18A5FF09-5D46-4CF9-8DF7-A2863BD9E6D2}"/>
                </a:ext>
              </a:extLst>
            </p:cNvPr>
            <p:cNvSpPr/>
            <p:nvPr/>
          </p:nvSpPr>
          <p:spPr>
            <a:xfrm>
              <a:off x="2132802" y="2924944"/>
              <a:ext cx="1926584" cy="1846330"/>
            </a:xfrm>
            <a:custGeom>
              <a:avLst/>
              <a:gdLst/>
              <a:ahLst/>
              <a:cxnLst/>
              <a:rect l="l" t="t" r="r" b="b"/>
              <a:pathLst>
                <a:path w="1926584" h="1846330">
                  <a:moveTo>
                    <a:pt x="1089951" y="1842682"/>
                  </a:moveTo>
                  <a:lnTo>
                    <a:pt x="1097532" y="1846330"/>
                  </a:lnTo>
                  <a:lnTo>
                    <a:pt x="1093652" y="1846330"/>
                  </a:lnTo>
                  <a:cubicBezTo>
                    <a:pt x="1092687" y="1844762"/>
                    <a:pt x="1091322" y="1843713"/>
                    <a:pt x="1089951" y="1842682"/>
                  </a:cubicBezTo>
                  <a:close/>
                  <a:moveTo>
                    <a:pt x="465856" y="1495303"/>
                  </a:moveTo>
                  <a:lnTo>
                    <a:pt x="1467054" y="1495303"/>
                  </a:lnTo>
                  <a:lnTo>
                    <a:pt x="1233836" y="1811603"/>
                  </a:lnTo>
                  <a:lnTo>
                    <a:pt x="699074" y="1811603"/>
                  </a:lnTo>
                  <a:close/>
                  <a:moveTo>
                    <a:pt x="0" y="0"/>
                  </a:moveTo>
                  <a:lnTo>
                    <a:pt x="706150" y="0"/>
                  </a:lnTo>
                  <a:cubicBezTo>
                    <a:pt x="688007" y="36121"/>
                    <a:pt x="678316" y="76955"/>
                    <a:pt x="678316" y="120053"/>
                  </a:cubicBezTo>
                  <a:cubicBezTo>
                    <a:pt x="678316" y="275422"/>
                    <a:pt x="804268" y="401374"/>
                    <a:pt x="959637" y="401374"/>
                  </a:cubicBezTo>
                  <a:cubicBezTo>
                    <a:pt x="1115006" y="401374"/>
                    <a:pt x="1240958" y="275422"/>
                    <a:pt x="1240958" y="120053"/>
                  </a:cubicBezTo>
                  <a:cubicBezTo>
                    <a:pt x="1240958" y="76955"/>
                    <a:pt x="1231267" y="36121"/>
                    <a:pt x="1213124" y="0"/>
                  </a:cubicBezTo>
                  <a:lnTo>
                    <a:pt x="1926584" y="0"/>
                  </a:lnTo>
                  <a:cubicBezTo>
                    <a:pt x="1925444" y="144359"/>
                    <a:pt x="1883779" y="344931"/>
                    <a:pt x="1823215" y="551899"/>
                  </a:cubicBezTo>
                  <a:cubicBezTo>
                    <a:pt x="1795312" y="517144"/>
                    <a:pt x="1757916" y="489629"/>
                    <a:pt x="1713591" y="472119"/>
                  </a:cubicBezTo>
                  <a:cubicBezTo>
                    <a:pt x="1569089" y="415034"/>
                    <a:pt x="1405670" y="485901"/>
                    <a:pt x="1348585" y="630403"/>
                  </a:cubicBezTo>
                  <a:cubicBezTo>
                    <a:pt x="1291501" y="774905"/>
                    <a:pt x="1362367" y="938324"/>
                    <a:pt x="1506869" y="995409"/>
                  </a:cubicBezTo>
                  <a:cubicBezTo>
                    <a:pt x="1554590" y="1014260"/>
                    <a:pt x="1604374" y="1019158"/>
                    <a:pt x="1651530" y="1010859"/>
                  </a:cubicBezTo>
                  <a:lnTo>
                    <a:pt x="1566591" y="1237129"/>
                  </a:lnTo>
                  <a:cubicBezTo>
                    <a:pt x="1534342" y="1304822"/>
                    <a:pt x="1503291" y="1361947"/>
                    <a:pt x="1475612" y="1404265"/>
                  </a:cubicBezTo>
                  <a:lnTo>
                    <a:pt x="450971" y="1404265"/>
                  </a:lnTo>
                  <a:cubicBezTo>
                    <a:pt x="423328" y="1362000"/>
                    <a:pt x="392320" y="1304965"/>
                    <a:pt x="360116" y="1237384"/>
                  </a:cubicBezTo>
                  <a:lnTo>
                    <a:pt x="271026" y="1000106"/>
                  </a:lnTo>
                  <a:cubicBezTo>
                    <a:pt x="328356" y="1014395"/>
                    <a:pt x="390560" y="1009724"/>
                    <a:pt x="448647" y="983756"/>
                  </a:cubicBezTo>
                  <a:cubicBezTo>
                    <a:pt x="590487" y="920346"/>
                    <a:pt x="654067" y="753956"/>
                    <a:pt x="590657" y="612116"/>
                  </a:cubicBezTo>
                  <a:cubicBezTo>
                    <a:pt x="527246" y="470276"/>
                    <a:pt x="360857" y="406696"/>
                    <a:pt x="219017" y="470106"/>
                  </a:cubicBezTo>
                  <a:cubicBezTo>
                    <a:pt x="172166" y="491051"/>
                    <a:pt x="133853" y="523232"/>
                    <a:pt x="106817" y="562760"/>
                  </a:cubicBezTo>
                  <a:lnTo>
                    <a:pt x="105084" y="558146"/>
                  </a:lnTo>
                  <a:cubicBezTo>
                    <a:pt x="43643" y="348954"/>
                    <a:pt x="1152" y="145804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4" name="Oval 17">
              <a:extLst>
                <a:ext uri="{FF2B5EF4-FFF2-40B4-BE49-F238E27FC236}">
                  <a16:creationId xmlns:a16="http://schemas.microsoft.com/office/drawing/2014/main" id="{0C7BE92F-B335-4123-B050-A7B692CD6B22}"/>
                </a:ext>
              </a:extLst>
            </p:cNvPr>
            <p:cNvSpPr/>
            <p:nvPr/>
          </p:nvSpPr>
          <p:spPr>
            <a:xfrm>
              <a:off x="2569504" y="4788517"/>
              <a:ext cx="1269711" cy="1296174"/>
            </a:xfrm>
            <a:custGeom>
              <a:avLst/>
              <a:gdLst/>
              <a:ahLst/>
              <a:cxnLst/>
              <a:rect l="l" t="t" r="r" b="b"/>
              <a:pathLst>
                <a:path w="1020942" h="1042219">
                  <a:moveTo>
                    <a:pt x="598154" y="0"/>
                  </a:moveTo>
                  <a:lnTo>
                    <a:pt x="602034" y="0"/>
                  </a:lnTo>
                  <a:cubicBezTo>
                    <a:pt x="732545" y="48130"/>
                    <a:pt x="851964" y="153955"/>
                    <a:pt x="948095" y="335846"/>
                  </a:cubicBezTo>
                  <a:cubicBezTo>
                    <a:pt x="978843" y="400651"/>
                    <a:pt x="1074165" y="613050"/>
                    <a:pt x="981303" y="723974"/>
                  </a:cubicBezTo>
                  <a:cubicBezTo>
                    <a:pt x="873097" y="539136"/>
                    <a:pt x="886508" y="512529"/>
                    <a:pt x="761589" y="478328"/>
                  </a:cubicBezTo>
                  <a:cubicBezTo>
                    <a:pt x="754102" y="579795"/>
                    <a:pt x="721375" y="679980"/>
                    <a:pt x="714168" y="719738"/>
                  </a:cubicBezTo>
                  <a:cubicBezTo>
                    <a:pt x="628200" y="910870"/>
                    <a:pt x="649237" y="899056"/>
                    <a:pt x="469174" y="1042219"/>
                  </a:cubicBezTo>
                  <a:cubicBezTo>
                    <a:pt x="470908" y="800421"/>
                    <a:pt x="373014" y="748650"/>
                    <a:pt x="282500" y="696880"/>
                  </a:cubicBezTo>
                  <a:cubicBezTo>
                    <a:pt x="223160" y="674502"/>
                    <a:pt x="189098" y="616202"/>
                    <a:pt x="179009" y="547569"/>
                  </a:cubicBezTo>
                  <a:cubicBezTo>
                    <a:pt x="129468" y="579663"/>
                    <a:pt x="78120" y="590821"/>
                    <a:pt x="28383" y="622928"/>
                  </a:cubicBezTo>
                  <a:cubicBezTo>
                    <a:pt x="28383" y="549752"/>
                    <a:pt x="-45416" y="410156"/>
                    <a:pt x="44988" y="257647"/>
                  </a:cubicBezTo>
                  <a:cubicBezTo>
                    <a:pt x="86462" y="192778"/>
                    <a:pt x="162388" y="97808"/>
                    <a:pt x="252225" y="34529"/>
                  </a:cubicBezTo>
                  <a:lnTo>
                    <a:pt x="215398" y="84251"/>
                  </a:lnTo>
                  <a:cubicBezTo>
                    <a:pt x="167064" y="165792"/>
                    <a:pt x="206521" y="240427"/>
                    <a:pt x="206521" y="279552"/>
                  </a:cubicBezTo>
                  <a:cubicBezTo>
                    <a:pt x="233112" y="262386"/>
                    <a:pt x="260566" y="256420"/>
                    <a:pt x="287054" y="239261"/>
                  </a:cubicBezTo>
                  <a:cubicBezTo>
                    <a:pt x="292448" y="275956"/>
                    <a:pt x="310660" y="307127"/>
                    <a:pt x="342388" y="319091"/>
                  </a:cubicBezTo>
                  <a:cubicBezTo>
                    <a:pt x="390781" y="346770"/>
                    <a:pt x="443121" y="374450"/>
                    <a:pt x="442194" y="503730"/>
                  </a:cubicBezTo>
                  <a:cubicBezTo>
                    <a:pt x="538467" y="427187"/>
                    <a:pt x="527219" y="433503"/>
                    <a:pt x="573183" y="331312"/>
                  </a:cubicBezTo>
                  <a:cubicBezTo>
                    <a:pt x="577036" y="310054"/>
                    <a:pt x="594533" y="256491"/>
                    <a:pt x="598537" y="202239"/>
                  </a:cubicBezTo>
                  <a:cubicBezTo>
                    <a:pt x="665326" y="220526"/>
                    <a:pt x="658156" y="234752"/>
                    <a:pt x="716010" y="333576"/>
                  </a:cubicBezTo>
                  <a:cubicBezTo>
                    <a:pt x="765659" y="274270"/>
                    <a:pt x="714694" y="160709"/>
                    <a:pt x="698255" y="126060"/>
                  </a:cubicBezTo>
                  <a:cubicBezTo>
                    <a:pt x="669077" y="70854"/>
                    <a:pt x="635888" y="28754"/>
                    <a:pt x="5981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5" name="Oval 17">
              <a:extLst>
                <a:ext uri="{FF2B5EF4-FFF2-40B4-BE49-F238E27FC236}">
                  <a16:creationId xmlns:a16="http://schemas.microsoft.com/office/drawing/2014/main" id="{8F9C6E8A-83A7-4971-B4CE-75EF3B46844F}"/>
                </a:ext>
              </a:extLst>
            </p:cNvPr>
            <p:cNvSpPr/>
            <p:nvPr/>
          </p:nvSpPr>
          <p:spPr>
            <a:xfrm>
              <a:off x="2131996" y="1116515"/>
              <a:ext cx="1928194" cy="2147820"/>
            </a:xfrm>
            <a:custGeom>
              <a:avLst/>
              <a:gdLst/>
              <a:ahLst/>
              <a:cxnLst/>
              <a:rect l="l" t="t" r="r" b="b"/>
              <a:pathLst>
                <a:path w="1928194" h="2147820">
                  <a:moveTo>
                    <a:pt x="967261" y="833968"/>
                  </a:moveTo>
                  <a:cubicBezTo>
                    <a:pt x="1092352" y="833968"/>
                    <a:pt x="1193758" y="935374"/>
                    <a:pt x="1193758" y="1060466"/>
                  </a:cubicBezTo>
                  <a:cubicBezTo>
                    <a:pt x="1193758" y="1185557"/>
                    <a:pt x="1092352" y="1286963"/>
                    <a:pt x="967261" y="1286963"/>
                  </a:cubicBezTo>
                  <a:cubicBezTo>
                    <a:pt x="842169" y="1286963"/>
                    <a:pt x="740763" y="1185557"/>
                    <a:pt x="740763" y="1060466"/>
                  </a:cubicBezTo>
                  <a:cubicBezTo>
                    <a:pt x="740763" y="935374"/>
                    <a:pt x="842169" y="833968"/>
                    <a:pt x="967261" y="833968"/>
                  </a:cubicBezTo>
                  <a:close/>
                  <a:moveTo>
                    <a:pt x="967261" y="676961"/>
                  </a:moveTo>
                  <a:cubicBezTo>
                    <a:pt x="755457" y="676961"/>
                    <a:pt x="583756" y="848662"/>
                    <a:pt x="583756" y="1060466"/>
                  </a:cubicBezTo>
                  <a:cubicBezTo>
                    <a:pt x="583756" y="1272269"/>
                    <a:pt x="755457" y="1443970"/>
                    <a:pt x="967261" y="1443970"/>
                  </a:cubicBezTo>
                  <a:cubicBezTo>
                    <a:pt x="1179064" y="1443970"/>
                    <a:pt x="1350765" y="1272269"/>
                    <a:pt x="1350765" y="1060466"/>
                  </a:cubicBezTo>
                  <a:cubicBezTo>
                    <a:pt x="1350765" y="848662"/>
                    <a:pt x="1179064" y="676961"/>
                    <a:pt x="967261" y="676961"/>
                  </a:cubicBezTo>
                  <a:close/>
                  <a:moveTo>
                    <a:pt x="950055" y="2168"/>
                  </a:moveTo>
                  <a:cubicBezTo>
                    <a:pt x="1242977" y="152649"/>
                    <a:pt x="1536140" y="521630"/>
                    <a:pt x="1696441" y="779728"/>
                  </a:cubicBezTo>
                  <a:cubicBezTo>
                    <a:pt x="1833936" y="1038333"/>
                    <a:pt x="1933792" y="1407364"/>
                    <a:pt x="1927951" y="1727638"/>
                  </a:cubicBezTo>
                  <a:lnTo>
                    <a:pt x="1927390" y="1736421"/>
                  </a:lnTo>
                  <a:lnTo>
                    <a:pt x="1077865" y="1736421"/>
                  </a:lnTo>
                  <a:lnTo>
                    <a:pt x="1077865" y="1773357"/>
                  </a:lnTo>
                  <a:cubicBezTo>
                    <a:pt x="1131585" y="1808489"/>
                    <a:pt x="1165002" y="1869686"/>
                    <a:pt x="1165002" y="1938688"/>
                  </a:cubicBezTo>
                  <a:cubicBezTo>
                    <a:pt x="1165002" y="2054189"/>
                    <a:pt x="1071372" y="2147820"/>
                    <a:pt x="955874" y="2147820"/>
                  </a:cubicBezTo>
                  <a:cubicBezTo>
                    <a:pt x="840375" y="2147820"/>
                    <a:pt x="746746" y="2054189"/>
                    <a:pt x="746746" y="1938688"/>
                  </a:cubicBezTo>
                  <a:cubicBezTo>
                    <a:pt x="746746" y="1869686"/>
                    <a:pt x="780162" y="1808489"/>
                    <a:pt x="833882" y="1773357"/>
                  </a:cubicBezTo>
                  <a:lnTo>
                    <a:pt x="833882" y="1736421"/>
                  </a:lnTo>
                  <a:lnTo>
                    <a:pt x="806" y="1736421"/>
                  </a:lnTo>
                  <a:cubicBezTo>
                    <a:pt x="261" y="1733474"/>
                    <a:pt x="244" y="1730544"/>
                    <a:pt x="244" y="1727638"/>
                  </a:cubicBezTo>
                  <a:cubicBezTo>
                    <a:pt x="-5597" y="1407364"/>
                    <a:pt x="94259" y="1038333"/>
                    <a:pt x="231753" y="779728"/>
                  </a:cubicBezTo>
                  <a:cubicBezTo>
                    <a:pt x="391561" y="522427"/>
                    <a:pt x="638473" y="114130"/>
                    <a:pt x="950055" y="2168"/>
                  </a:cubicBezTo>
                  <a:close/>
                  <a:moveTo>
                    <a:pt x="954612" y="0"/>
                  </a:moveTo>
                  <a:cubicBezTo>
                    <a:pt x="953033" y="554"/>
                    <a:pt x="951456" y="1115"/>
                    <a:pt x="950055" y="2168"/>
                  </a:cubicBezTo>
                  <a:lnTo>
                    <a:pt x="948393" y="11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6" name="Oval 17">
              <a:extLst>
                <a:ext uri="{FF2B5EF4-FFF2-40B4-BE49-F238E27FC236}">
                  <a16:creationId xmlns:a16="http://schemas.microsoft.com/office/drawing/2014/main" id="{1CEECE71-E4B6-4610-8BC7-4DF6A2A23C26}"/>
                </a:ext>
              </a:extLst>
            </p:cNvPr>
            <p:cNvSpPr/>
            <p:nvPr/>
          </p:nvSpPr>
          <p:spPr>
            <a:xfrm>
              <a:off x="3519472" y="3388516"/>
              <a:ext cx="1096675" cy="977555"/>
            </a:xfrm>
            <a:custGeom>
              <a:avLst/>
              <a:gdLst/>
              <a:ahLst/>
              <a:cxnLst/>
              <a:rect l="l" t="t" r="r" b="b"/>
              <a:pathLst>
                <a:path w="1096675" h="977555">
                  <a:moveTo>
                    <a:pt x="1096675" y="977555"/>
                  </a:moveTo>
                  <a:lnTo>
                    <a:pt x="294755" y="679396"/>
                  </a:lnTo>
                  <a:cubicBezTo>
                    <a:pt x="317745" y="611708"/>
                    <a:pt x="345100" y="533141"/>
                    <a:pt x="375325" y="450303"/>
                  </a:cubicBezTo>
                  <a:lnTo>
                    <a:pt x="323464" y="431646"/>
                  </a:lnTo>
                  <a:cubicBezTo>
                    <a:pt x="272223" y="470302"/>
                    <a:pt x="203326" y="481030"/>
                    <a:pt x="138398" y="457673"/>
                  </a:cubicBezTo>
                  <a:cubicBezTo>
                    <a:pt x="29715" y="418576"/>
                    <a:pt x="-26695" y="298780"/>
                    <a:pt x="12402" y="190099"/>
                  </a:cubicBezTo>
                  <a:cubicBezTo>
                    <a:pt x="51498" y="81420"/>
                    <a:pt x="171296" y="25011"/>
                    <a:pt x="279978" y="64109"/>
                  </a:cubicBezTo>
                  <a:cubicBezTo>
                    <a:pt x="344907" y="87466"/>
                    <a:pt x="391180" y="139626"/>
                    <a:pt x="406053" y="202066"/>
                  </a:cubicBezTo>
                  <a:lnTo>
                    <a:pt x="460561" y="221675"/>
                  </a:lnTo>
                  <a:cubicBezTo>
                    <a:pt x="489741" y="145000"/>
                    <a:pt x="520036" y="69608"/>
                    <a:pt x="549792" y="0"/>
                  </a:cubicBezTo>
                  <a:lnTo>
                    <a:pt x="799950" y="15288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7" name="Oval 17">
              <a:extLst>
                <a:ext uri="{FF2B5EF4-FFF2-40B4-BE49-F238E27FC236}">
                  <a16:creationId xmlns:a16="http://schemas.microsoft.com/office/drawing/2014/main" id="{7B16F96D-553C-40CA-92C0-1B1D10760B71}"/>
                </a:ext>
              </a:extLst>
            </p:cNvPr>
            <p:cNvSpPr/>
            <p:nvPr/>
          </p:nvSpPr>
          <p:spPr>
            <a:xfrm flipH="1">
              <a:off x="1589533" y="3388516"/>
              <a:ext cx="1096675" cy="977555"/>
            </a:xfrm>
            <a:custGeom>
              <a:avLst/>
              <a:gdLst/>
              <a:ahLst/>
              <a:cxnLst/>
              <a:rect l="l" t="t" r="r" b="b"/>
              <a:pathLst>
                <a:path w="1096675" h="977555">
                  <a:moveTo>
                    <a:pt x="1096675" y="977555"/>
                  </a:moveTo>
                  <a:lnTo>
                    <a:pt x="294755" y="679396"/>
                  </a:lnTo>
                  <a:cubicBezTo>
                    <a:pt x="317745" y="611708"/>
                    <a:pt x="345100" y="533141"/>
                    <a:pt x="375325" y="450303"/>
                  </a:cubicBezTo>
                  <a:lnTo>
                    <a:pt x="323464" y="431646"/>
                  </a:lnTo>
                  <a:cubicBezTo>
                    <a:pt x="272223" y="470302"/>
                    <a:pt x="203326" y="481030"/>
                    <a:pt x="138398" y="457673"/>
                  </a:cubicBezTo>
                  <a:cubicBezTo>
                    <a:pt x="29715" y="418576"/>
                    <a:pt x="-26695" y="298780"/>
                    <a:pt x="12402" y="190099"/>
                  </a:cubicBezTo>
                  <a:cubicBezTo>
                    <a:pt x="51498" y="81420"/>
                    <a:pt x="171296" y="25011"/>
                    <a:pt x="279978" y="64109"/>
                  </a:cubicBezTo>
                  <a:cubicBezTo>
                    <a:pt x="344907" y="87466"/>
                    <a:pt x="391180" y="139626"/>
                    <a:pt x="406053" y="202066"/>
                  </a:cubicBezTo>
                  <a:lnTo>
                    <a:pt x="460561" y="221675"/>
                  </a:lnTo>
                  <a:cubicBezTo>
                    <a:pt x="489741" y="145000"/>
                    <a:pt x="520036" y="69608"/>
                    <a:pt x="549792" y="0"/>
                  </a:cubicBezTo>
                  <a:lnTo>
                    <a:pt x="799950" y="15288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08" name="TextBox 207">
            <a:extLst>
              <a:ext uri="{FF2B5EF4-FFF2-40B4-BE49-F238E27FC236}">
                <a16:creationId xmlns:a16="http://schemas.microsoft.com/office/drawing/2014/main" id="{B4F45F13-1FCC-4667-B569-27379FB87A39}"/>
              </a:ext>
            </a:extLst>
          </p:cNvPr>
          <p:cNvSpPr txBox="1"/>
          <p:nvPr/>
        </p:nvSpPr>
        <p:spPr>
          <a:xfrm>
            <a:off x="3101876" y="1894469"/>
            <a:ext cx="9005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4224001C-FE99-46CF-B630-C0831F2F38EA}"/>
              </a:ext>
            </a:extLst>
          </p:cNvPr>
          <p:cNvGrpSpPr/>
          <p:nvPr/>
        </p:nvGrpSpPr>
        <p:grpSpPr>
          <a:xfrm>
            <a:off x="2930768" y="2602804"/>
            <a:ext cx="1208445" cy="598294"/>
            <a:chOff x="2551705" y="4283314"/>
            <a:chExt cx="2357003" cy="638049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CBA68492-3368-4173-A190-734AD85DEB6C}"/>
                </a:ext>
              </a:extLst>
            </p:cNvPr>
            <p:cNvSpPr txBox="1"/>
            <p:nvPr/>
          </p:nvSpPr>
          <p:spPr>
            <a:xfrm>
              <a:off x="2551709" y="4560313"/>
              <a:ext cx="2356999" cy="361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8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FFD8B5F5-781B-4172-984D-ABDE5077E2BE}"/>
                </a:ext>
              </a:extLst>
            </p:cNvPr>
            <p:cNvSpPr txBox="1"/>
            <p:nvPr/>
          </p:nvSpPr>
          <p:spPr>
            <a:xfrm>
              <a:off x="2551705" y="4283314"/>
              <a:ext cx="2336964" cy="229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5DAE674F-B85F-4781-B80E-D8BFDDAD3ABF}"/>
              </a:ext>
            </a:extLst>
          </p:cNvPr>
          <p:cNvSpPr txBox="1"/>
          <p:nvPr/>
        </p:nvSpPr>
        <p:spPr>
          <a:xfrm>
            <a:off x="1821761" y="4049214"/>
            <a:ext cx="9005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4B00A8E1-2DCF-4C0A-994B-83C72627C462}"/>
              </a:ext>
            </a:extLst>
          </p:cNvPr>
          <p:cNvGrpSpPr/>
          <p:nvPr/>
        </p:nvGrpSpPr>
        <p:grpSpPr>
          <a:xfrm>
            <a:off x="1650654" y="4757550"/>
            <a:ext cx="1208445" cy="598294"/>
            <a:chOff x="2551705" y="4283314"/>
            <a:chExt cx="2357003" cy="638049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980B80CD-A5B6-4C59-9525-6FF076B6C1ED}"/>
                </a:ext>
              </a:extLst>
            </p:cNvPr>
            <p:cNvSpPr txBox="1"/>
            <p:nvPr/>
          </p:nvSpPr>
          <p:spPr>
            <a:xfrm>
              <a:off x="2551709" y="4560313"/>
              <a:ext cx="2356999" cy="361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8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272C9249-D9CD-4F7C-A89A-4C2A96A7E2EB}"/>
                </a:ext>
              </a:extLst>
            </p:cNvPr>
            <p:cNvSpPr txBox="1"/>
            <p:nvPr/>
          </p:nvSpPr>
          <p:spPr>
            <a:xfrm>
              <a:off x="2551705" y="4283314"/>
              <a:ext cx="2336964" cy="229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16" name="TextBox 215">
            <a:extLst>
              <a:ext uri="{FF2B5EF4-FFF2-40B4-BE49-F238E27FC236}">
                <a16:creationId xmlns:a16="http://schemas.microsoft.com/office/drawing/2014/main" id="{510DC153-6501-4F5B-93A4-E8E2207F1257}"/>
              </a:ext>
            </a:extLst>
          </p:cNvPr>
          <p:cNvSpPr txBox="1"/>
          <p:nvPr/>
        </p:nvSpPr>
        <p:spPr>
          <a:xfrm>
            <a:off x="9744684" y="4019080"/>
            <a:ext cx="9005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C087330A-F17D-4D5C-A7CA-C7B020F3751B}"/>
              </a:ext>
            </a:extLst>
          </p:cNvPr>
          <p:cNvGrpSpPr/>
          <p:nvPr/>
        </p:nvGrpSpPr>
        <p:grpSpPr>
          <a:xfrm>
            <a:off x="9573577" y="4727416"/>
            <a:ext cx="1208445" cy="598294"/>
            <a:chOff x="2551705" y="4283314"/>
            <a:chExt cx="2357003" cy="638049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90461A80-EE0B-4960-B030-4E3BAB4F11F0}"/>
                </a:ext>
              </a:extLst>
            </p:cNvPr>
            <p:cNvSpPr txBox="1"/>
            <p:nvPr/>
          </p:nvSpPr>
          <p:spPr>
            <a:xfrm>
              <a:off x="2551709" y="4560313"/>
              <a:ext cx="2356999" cy="361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8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7391397F-741C-45CD-9850-4A5D14654F17}"/>
                </a:ext>
              </a:extLst>
            </p:cNvPr>
            <p:cNvSpPr txBox="1"/>
            <p:nvPr/>
          </p:nvSpPr>
          <p:spPr>
            <a:xfrm>
              <a:off x="2551705" y="4283314"/>
              <a:ext cx="2336964" cy="229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20" name="TextBox 219">
            <a:extLst>
              <a:ext uri="{FF2B5EF4-FFF2-40B4-BE49-F238E27FC236}">
                <a16:creationId xmlns:a16="http://schemas.microsoft.com/office/drawing/2014/main" id="{062549CE-96EB-4CDE-8CB9-0498A3F87125}"/>
              </a:ext>
            </a:extLst>
          </p:cNvPr>
          <p:cNvSpPr txBox="1"/>
          <p:nvPr/>
        </p:nvSpPr>
        <p:spPr>
          <a:xfrm>
            <a:off x="8597047" y="1920584"/>
            <a:ext cx="9005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A2E0A797-82FF-47E5-B874-1AA880FCAC8E}"/>
              </a:ext>
            </a:extLst>
          </p:cNvPr>
          <p:cNvGrpSpPr/>
          <p:nvPr/>
        </p:nvGrpSpPr>
        <p:grpSpPr>
          <a:xfrm>
            <a:off x="8425938" y="2628920"/>
            <a:ext cx="1208445" cy="598294"/>
            <a:chOff x="2551705" y="4283314"/>
            <a:chExt cx="2357003" cy="638049"/>
          </a:xfrm>
        </p:grpSpPr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7163548E-2FA5-4438-A44C-9518791EB878}"/>
                </a:ext>
              </a:extLst>
            </p:cNvPr>
            <p:cNvSpPr txBox="1"/>
            <p:nvPr/>
          </p:nvSpPr>
          <p:spPr>
            <a:xfrm>
              <a:off x="2551709" y="4560313"/>
              <a:ext cx="2356999" cy="361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</a:t>
              </a:r>
              <a:endParaRPr lang="ko-KR" altLang="en-US" sz="8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3940DDD5-C3DF-488D-ABFB-B488ECA357F0}"/>
                </a:ext>
              </a:extLst>
            </p:cNvPr>
            <p:cNvSpPr txBox="1"/>
            <p:nvPr/>
          </p:nvSpPr>
          <p:spPr>
            <a:xfrm>
              <a:off x="2551705" y="4283314"/>
              <a:ext cx="2336964" cy="229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64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2019-01-07T07:54:28Z</dcterms:modified>
</cp:coreProperties>
</file>