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4" name="Isosceles Triangle 52">
            <a:extLst>
              <a:ext uri="{FF2B5EF4-FFF2-40B4-BE49-F238E27FC236}">
                <a16:creationId xmlns:a16="http://schemas.microsoft.com/office/drawing/2014/main" id="{5B8045FD-A652-43D3-8AD0-5FB633F0E18C}"/>
              </a:ext>
            </a:extLst>
          </p:cNvPr>
          <p:cNvSpPr/>
          <p:nvPr/>
        </p:nvSpPr>
        <p:spPr>
          <a:xfrm rot="13175373" flipH="1">
            <a:off x="7869437" y="4272062"/>
            <a:ext cx="324000" cy="1346530"/>
          </a:xfrm>
          <a:prstGeom prst="triangle">
            <a:avLst>
              <a:gd name="adj" fmla="val 619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5" name="Isosceles Triangle 53">
            <a:extLst>
              <a:ext uri="{FF2B5EF4-FFF2-40B4-BE49-F238E27FC236}">
                <a16:creationId xmlns:a16="http://schemas.microsoft.com/office/drawing/2014/main" id="{A9AA61B1-4D07-4C4B-8B7B-5D2165BD2D1C}"/>
              </a:ext>
            </a:extLst>
          </p:cNvPr>
          <p:cNvSpPr/>
          <p:nvPr/>
        </p:nvSpPr>
        <p:spPr>
          <a:xfrm rot="13999348" flipH="1">
            <a:off x="7738390" y="2646378"/>
            <a:ext cx="324000" cy="1346530"/>
          </a:xfrm>
          <a:prstGeom prst="triangle">
            <a:avLst>
              <a:gd name="adj" fmla="val 2149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6" name="Isosceles Triangle 51">
            <a:extLst>
              <a:ext uri="{FF2B5EF4-FFF2-40B4-BE49-F238E27FC236}">
                <a16:creationId xmlns:a16="http://schemas.microsoft.com/office/drawing/2014/main" id="{CB51DF30-50CF-41A8-A7D2-A243DB441129}"/>
              </a:ext>
            </a:extLst>
          </p:cNvPr>
          <p:cNvSpPr/>
          <p:nvPr/>
        </p:nvSpPr>
        <p:spPr>
          <a:xfrm rot="8392489">
            <a:off x="3989841" y="3600069"/>
            <a:ext cx="324000" cy="1346530"/>
          </a:xfrm>
          <a:prstGeom prst="triangle">
            <a:avLst>
              <a:gd name="adj" fmla="val 61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7" name="Isosceles Triangle 16383">
            <a:extLst>
              <a:ext uri="{FF2B5EF4-FFF2-40B4-BE49-F238E27FC236}">
                <a16:creationId xmlns:a16="http://schemas.microsoft.com/office/drawing/2014/main" id="{005F9888-DA27-4A7B-9FDF-49A1858670D7}"/>
              </a:ext>
            </a:extLst>
          </p:cNvPr>
          <p:cNvSpPr/>
          <p:nvPr/>
        </p:nvSpPr>
        <p:spPr>
          <a:xfrm rot="7600652">
            <a:off x="4104303" y="1991245"/>
            <a:ext cx="324000" cy="1346530"/>
          </a:xfrm>
          <a:prstGeom prst="triangle">
            <a:avLst>
              <a:gd name="adj" fmla="val 2149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78" name="Group 38">
            <a:extLst>
              <a:ext uri="{FF2B5EF4-FFF2-40B4-BE49-F238E27FC236}">
                <a16:creationId xmlns:a16="http://schemas.microsoft.com/office/drawing/2014/main" id="{4EA525A7-8024-4E94-B639-C6845DAF47DA}"/>
              </a:ext>
            </a:extLst>
          </p:cNvPr>
          <p:cNvGrpSpPr/>
          <p:nvPr/>
        </p:nvGrpSpPr>
        <p:grpSpPr>
          <a:xfrm>
            <a:off x="919879" y="2132435"/>
            <a:ext cx="2916000" cy="962461"/>
            <a:chOff x="-2460400" y="1122287"/>
            <a:chExt cx="5782185" cy="962461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C08EE3E4-4417-45EE-AD61-13A1D8239769}"/>
                </a:ext>
              </a:extLst>
            </p:cNvPr>
            <p:cNvSpPr txBox="1"/>
            <p:nvPr/>
          </p:nvSpPr>
          <p:spPr>
            <a:xfrm>
              <a:off x="-2460400" y="1122287"/>
              <a:ext cx="5782185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B33047B8-600E-492B-9FF6-6803E47C1832}"/>
                </a:ext>
              </a:extLst>
            </p:cNvPr>
            <p:cNvSpPr txBox="1"/>
            <p:nvPr/>
          </p:nvSpPr>
          <p:spPr>
            <a:xfrm>
              <a:off x="-2460400" y="1438417"/>
              <a:ext cx="57821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81" name="Group 41">
            <a:extLst>
              <a:ext uri="{FF2B5EF4-FFF2-40B4-BE49-F238E27FC236}">
                <a16:creationId xmlns:a16="http://schemas.microsoft.com/office/drawing/2014/main" id="{7238AB68-B0B6-4BC1-BB67-BC04C34F6970}"/>
              </a:ext>
            </a:extLst>
          </p:cNvPr>
          <p:cNvGrpSpPr/>
          <p:nvPr/>
        </p:nvGrpSpPr>
        <p:grpSpPr>
          <a:xfrm>
            <a:off x="919880" y="3654128"/>
            <a:ext cx="2924154" cy="962461"/>
            <a:chOff x="-2460400" y="1122287"/>
            <a:chExt cx="5798355" cy="962461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6A2B283A-638F-445C-B457-DE542980C4D5}"/>
                </a:ext>
              </a:extLst>
            </p:cNvPr>
            <p:cNvSpPr txBox="1"/>
            <p:nvPr/>
          </p:nvSpPr>
          <p:spPr>
            <a:xfrm>
              <a:off x="-2444231" y="1122287"/>
              <a:ext cx="5782186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36AD958C-ADDD-470C-AA2C-9E3F5A65D0A8}"/>
                </a:ext>
              </a:extLst>
            </p:cNvPr>
            <p:cNvSpPr txBox="1"/>
            <p:nvPr/>
          </p:nvSpPr>
          <p:spPr>
            <a:xfrm>
              <a:off x="-2460400" y="1438417"/>
              <a:ext cx="57821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84" name="Group 44">
            <a:extLst>
              <a:ext uri="{FF2B5EF4-FFF2-40B4-BE49-F238E27FC236}">
                <a16:creationId xmlns:a16="http://schemas.microsoft.com/office/drawing/2014/main" id="{818AEBAE-2EA7-427F-86B2-DCA616DD280C}"/>
              </a:ext>
            </a:extLst>
          </p:cNvPr>
          <p:cNvGrpSpPr/>
          <p:nvPr/>
        </p:nvGrpSpPr>
        <p:grpSpPr>
          <a:xfrm>
            <a:off x="8341320" y="2782726"/>
            <a:ext cx="2916000" cy="962461"/>
            <a:chOff x="-475010" y="1122287"/>
            <a:chExt cx="5782187" cy="962461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A76A28E3-2BC3-488E-AA76-C1E9CF776D50}"/>
                </a:ext>
              </a:extLst>
            </p:cNvPr>
            <p:cNvSpPr txBox="1"/>
            <p:nvPr/>
          </p:nvSpPr>
          <p:spPr>
            <a:xfrm>
              <a:off x="-475010" y="1122287"/>
              <a:ext cx="5782187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D294B458-357D-4D6F-AA17-C9381550333E}"/>
                </a:ext>
              </a:extLst>
            </p:cNvPr>
            <p:cNvSpPr txBox="1"/>
            <p:nvPr/>
          </p:nvSpPr>
          <p:spPr>
            <a:xfrm>
              <a:off x="-475010" y="1438417"/>
              <a:ext cx="57821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87" name="Group 47">
            <a:extLst>
              <a:ext uri="{FF2B5EF4-FFF2-40B4-BE49-F238E27FC236}">
                <a16:creationId xmlns:a16="http://schemas.microsoft.com/office/drawing/2014/main" id="{079CBED6-007E-423D-8F3D-90D0D6638F1D}"/>
              </a:ext>
            </a:extLst>
          </p:cNvPr>
          <p:cNvGrpSpPr/>
          <p:nvPr/>
        </p:nvGrpSpPr>
        <p:grpSpPr>
          <a:xfrm>
            <a:off x="8341320" y="4304419"/>
            <a:ext cx="2916000" cy="962461"/>
            <a:chOff x="-475010" y="1122287"/>
            <a:chExt cx="5782187" cy="962461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2595938B-B28D-4622-A209-0937A5E4C96B}"/>
                </a:ext>
              </a:extLst>
            </p:cNvPr>
            <p:cNvSpPr txBox="1"/>
            <p:nvPr/>
          </p:nvSpPr>
          <p:spPr>
            <a:xfrm>
              <a:off x="-475010" y="1122287"/>
              <a:ext cx="5782187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BFD4C3AA-6B05-4B4F-AD4C-C215F0C0A3E7}"/>
                </a:ext>
              </a:extLst>
            </p:cNvPr>
            <p:cNvSpPr txBox="1"/>
            <p:nvPr/>
          </p:nvSpPr>
          <p:spPr>
            <a:xfrm>
              <a:off x="-475010" y="1438417"/>
              <a:ext cx="57821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90" name="Freeform 76">
            <a:extLst>
              <a:ext uri="{FF2B5EF4-FFF2-40B4-BE49-F238E27FC236}">
                <a16:creationId xmlns:a16="http://schemas.microsoft.com/office/drawing/2014/main" id="{D3FF35BA-794C-478C-B435-E7F8CE462AEB}"/>
              </a:ext>
            </a:extLst>
          </p:cNvPr>
          <p:cNvSpPr>
            <a:spLocks/>
          </p:cNvSpPr>
          <p:nvPr/>
        </p:nvSpPr>
        <p:spPr bwMode="auto">
          <a:xfrm>
            <a:off x="4816289" y="1644162"/>
            <a:ext cx="3222146" cy="4652192"/>
          </a:xfrm>
          <a:custGeom>
            <a:avLst/>
            <a:gdLst>
              <a:gd name="connsiteX0" fmla="*/ 1227755 w 2642246"/>
              <a:gd name="connsiteY0" fmla="*/ 1964439 h 3814923"/>
              <a:gd name="connsiteX1" fmla="*/ 1261605 w 2642246"/>
              <a:gd name="connsiteY1" fmla="*/ 2136180 h 3814923"/>
              <a:gd name="connsiteX2" fmla="*/ 1299673 w 2642246"/>
              <a:gd name="connsiteY2" fmla="*/ 2036394 h 3814923"/>
              <a:gd name="connsiteX3" fmla="*/ 1227755 w 2642246"/>
              <a:gd name="connsiteY3" fmla="*/ 1964439 h 3814923"/>
              <a:gd name="connsiteX4" fmla="*/ 1342396 w 2642246"/>
              <a:gd name="connsiteY4" fmla="*/ 0 h 3814923"/>
              <a:gd name="connsiteX5" fmla="*/ 1373511 w 2642246"/>
              <a:gd name="connsiteY5" fmla="*/ 17759 h 3814923"/>
              <a:gd name="connsiteX6" fmla="*/ 1386846 w 2642246"/>
              <a:gd name="connsiteY6" fmla="*/ 26638 h 3814923"/>
              <a:gd name="connsiteX7" fmla="*/ 1466856 w 2642246"/>
              <a:gd name="connsiteY7" fmla="*/ 173147 h 3814923"/>
              <a:gd name="connsiteX8" fmla="*/ 1471301 w 2642246"/>
              <a:gd name="connsiteY8" fmla="*/ 195346 h 3814923"/>
              <a:gd name="connsiteX9" fmla="*/ 1489081 w 2642246"/>
              <a:gd name="connsiteY9" fmla="*/ 257501 h 3814923"/>
              <a:gd name="connsiteX10" fmla="*/ 1480191 w 2642246"/>
              <a:gd name="connsiteY10" fmla="*/ 279700 h 3814923"/>
              <a:gd name="connsiteX11" fmla="*/ 1444631 w 2642246"/>
              <a:gd name="connsiteY11" fmla="*/ 310777 h 3814923"/>
              <a:gd name="connsiteX12" fmla="*/ 1422406 w 2642246"/>
              <a:gd name="connsiteY12" fmla="*/ 319657 h 3814923"/>
              <a:gd name="connsiteX13" fmla="*/ 1284610 w 2642246"/>
              <a:gd name="connsiteY13" fmla="*/ 293019 h 3814923"/>
              <a:gd name="connsiteX14" fmla="*/ 1266830 w 2642246"/>
              <a:gd name="connsiteY14" fmla="*/ 270820 h 3814923"/>
              <a:gd name="connsiteX15" fmla="*/ 1146815 w 2642246"/>
              <a:gd name="connsiteY15" fmla="*/ 381812 h 3814923"/>
              <a:gd name="connsiteX16" fmla="*/ 1124590 w 2642246"/>
              <a:gd name="connsiteY16" fmla="*/ 901254 h 3814923"/>
              <a:gd name="connsiteX17" fmla="*/ 1151260 w 2642246"/>
              <a:gd name="connsiteY17" fmla="*/ 905694 h 3814923"/>
              <a:gd name="connsiteX18" fmla="*/ 1169040 w 2642246"/>
              <a:gd name="connsiteY18" fmla="*/ 910133 h 3814923"/>
              <a:gd name="connsiteX19" fmla="*/ 1195710 w 2642246"/>
              <a:gd name="connsiteY19" fmla="*/ 923452 h 3814923"/>
              <a:gd name="connsiteX20" fmla="*/ 1293500 w 2642246"/>
              <a:gd name="connsiteY20" fmla="*/ 1083281 h 3814923"/>
              <a:gd name="connsiteX21" fmla="*/ 1306835 w 2642246"/>
              <a:gd name="connsiteY21" fmla="*/ 1087720 h 3814923"/>
              <a:gd name="connsiteX22" fmla="*/ 1311281 w 2642246"/>
              <a:gd name="connsiteY22" fmla="*/ 1105479 h 3814923"/>
              <a:gd name="connsiteX23" fmla="*/ 1311281 w 2642246"/>
              <a:gd name="connsiteY23" fmla="*/ 1109919 h 3814923"/>
              <a:gd name="connsiteX24" fmla="*/ 1377956 w 2642246"/>
              <a:gd name="connsiteY24" fmla="*/ 1154316 h 3814923"/>
              <a:gd name="connsiteX25" fmla="*/ 1377956 w 2642246"/>
              <a:gd name="connsiteY25" fmla="*/ 1167635 h 3814923"/>
              <a:gd name="connsiteX26" fmla="*/ 1386846 w 2642246"/>
              <a:gd name="connsiteY26" fmla="*/ 1198712 h 3814923"/>
              <a:gd name="connsiteX27" fmla="*/ 1391291 w 2642246"/>
              <a:gd name="connsiteY27" fmla="*/ 1212031 h 3814923"/>
              <a:gd name="connsiteX28" fmla="*/ 1426851 w 2642246"/>
              <a:gd name="connsiteY28" fmla="*/ 1260868 h 3814923"/>
              <a:gd name="connsiteX29" fmla="*/ 1431296 w 2642246"/>
              <a:gd name="connsiteY29" fmla="*/ 1265307 h 3814923"/>
              <a:gd name="connsiteX30" fmla="*/ 1440186 w 2642246"/>
              <a:gd name="connsiteY30" fmla="*/ 1283066 h 3814923"/>
              <a:gd name="connsiteX31" fmla="*/ 1444631 w 2642246"/>
              <a:gd name="connsiteY31" fmla="*/ 1291945 h 3814923"/>
              <a:gd name="connsiteX32" fmla="*/ 1449076 w 2642246"/>
              <a:gd name="connsiteY32" fmla="*/ 1300825 h 3814923"/>
              <a:gd name="connsiteX33" fmla="*/ 1453521 w 2642246"/>
              <a:gd name="connsiteY33" fmla="*/ 1309704 h 3814923"/>
              <a:gd name="connsiteX34" fmla="*/ 1462411 w 2642246"/>
              <a:gd name="connsiteY34" fmla="*/ 1340782 h 3814923"/>
              <a:gd name="connsiteX35" fmla="*/ 1471301 w 2642246"/>
              <a:gd name="connsiteY35" fmla="*/ 1349661 h 3814923"/>
              <a:gd name="connsiteX36" fmla="*/ 1493526 w 2642246"/>
              <a:gd name="connsiteY36" fmla="*/ 1367420 h 3814923"/>
              <a:gd name="connsiteX37" fmla="*/ 1502416 w 2642246"/>
              <a:gd name="connsiteY37" fmla="*/ 1367420 h 3814923"/>
              <a:gd name="connsiteX38" fmla="*/ 1515751 w 2642246"/>
              <a:gd name="connsiteY38" fmla="*/ 1371860 h 3814923"/>
              <a:gd name="connsiteX39" fmla="*/ 1529086 w 2642246"/>
              <a:gd name="connsiteY39" fmla="*/ 1367420 h 3814923"/>
              <a:gd name="connsiteX40" fmla="*/ 1582427 w 2642246"/>
              <a:gd name="connsiteY40" fmla="*/ 1309704 h 3814923"/>
              <a:gd name="connsiteX41" fmla="*/ 1560201 w 2642246"/>
              <a:gd name="connsiteY41" fmla="*/ 1376299 h 3814923"/>
              <a:gd name="connsiteX42" fmla="*/ 1555757 w 2642246"/>
              <a:gd name="connsiteY42" fmla="*/ 1385179 h 3814923"/>
              <a:gd name="connsiteX43" fmla="*/ 1529086 w 2642246"/>
              <a:gd name="connsiteY43" fmla="*/ 1456213 h 3814923"/>
              <a:gd name="connsiteX44" fmla="*/ 1537976 w 2642246"/>
              <a:gd name="connsiteY44" fmla="*/ 1460653 h 3814923"/>
              <a:gd name="connsiteX45" fmla="*/ 1600207 w 2642246"/>
              <a:gd name="connsiteY45" fmla="*/ 1469532 h 3814923"/>
              <a:gd name="connsiteX46" fmla="*/ 1466856 w 2642246"/>
              <a:gd name="connsiteY46" fmla="*/ 1469532 h 3814923"/>
              <a:gd name="connsiteX47" fmla="*/ 1457966 w 2642246"/>
              <a:gd name="connsiteY47" fmla="*/ 1465093 h 3814923"/>
              <a:gd name="connsiteX48" fmla="*/ 1444631 w 2642246"/>
              <a:gd name="connsiteY48" fmla="*/ 1456213 h 3814923"/>
              <a:gd name="connsiteX49" fmla="*/ 1431296 w 2642246"/>
              <a:gd name="connsiteY49" fmla="*/ 1442894 h 3814923"/>
              <a:gd name="connsiteX50" fmla="*/ 1422406 w 2642246"/>
              <a:gd name="connsiteY50" fmla="*/ 1438455 h 3814923"/>
              <a:gd name="connsiteX51" fmla="*/ 1404626 w 2642246"/>
              <a:gd name="connsiteY51" fmla="*/ 1434015 h 3814923"/>
              <a:gd name="connsiteX52" fmla="*/ 1369066 w 2642246"/>
              <a:gd name="connsiteY52" fmla="*/ 1434015 h 3814923"/>
              <a:gd name="connsiteX53" fmla="*/ 1386846 w 2642246"/>
              <a:gd name="connsiteY53" fmla="*/ 1487291 h 3814923"/>
              <a:gd name="connsiteX54" fmla="*/ 1306835 w 2642246"/>
              <a:gd name="connsiteY54" fmla="*/ 1269747 h 3814923"/>
              <a:gd name="connsiteX55" fmla="*/ 1306835 w 2642246"/>
              <a:gd name="connsiteY55" fmla="*/ 1260868 h 3814923"/>
              <a:gd name="connsiteX56" fmla="*/ 1306835 w 2642246"/>
              <a:gd name="connsiteY56" fmla="*/ 1251988 h 3814923"/>
              <a:gd name="connsiteX57" fmla="*/ 1302390 w 2642246"/>
              <a:gd name="connsiteY57" fmla="*/ 1247549 h 3814923"/>
              <a:gd name="connsiteX58" fmla="*/ 1275720 w 2642246"/>
              <a:gd name="connsiteY58" fmla="*/ 1256428 h 3814923"/>
              <a:gd name="connsiteX59" fmla="*/ 1217935 w 2642246"/>
              <a:gd name="connsiteY59" fmla="*/ 1300825 h 3814923"/>
              <a:gd name="connsiteX60" fmla="*/ 1146815 w 2642246"/>
              <a:gd name="connsiteY60" fmla="*/ 1385179 h 3814923"/>
              <a:gd name="connsiteX61" fmla="*/ 1155705 w 2642246"/>
              <a:gd name="connsiteY61" fmla="*/ 1411817 h 3814923"/>
              <a:gd name="connsiteX62" fmla="*/ 1164595 w 2642246"/>
              <a:gd name="connsiteY62" fmla="*/ 1434015 h 3814923"/>
              <a:gd name="connsiteX63" fmla="*/ 1177930 w 2642246"/>
              <a:gd name="connsiteY63" fmla="*/ 1456213 h 3814923"/>
              <a:gd name="connsiteX64" fmla="*/ 1191265 w 2642246"/>
              <a:gd name="connsiteY64" fmla="*/ 1473972 h 3814923"/>
              <a:gd name="connsiteX65" fmla="*/ 1200155 w 2642246"/>
              <a:gd name="connsiteY65" fmla="*/ 1496170 h 3814923"/>
              <a:gd name="connsiteX66" fmla="*/ 1226825 w 2642246"/>
              <a:gd name="connsiteY66" fmla="*/ 1545007 h 3814923"/>
              <a:gd name="connsiteX67" fmla="*/ 1244605 w 2642246"/>
              <a:gd name="connsiteY67" fmla="*/ 1567205 h 3814923"/>
              <a:gd name="connsiteX68" fmla="*/ 1289055 w 2642246"/>
              <a:gd name="connsiteY68" fmla="*/ 1642680 h 3814923"/>
              <a:gd name="connsiteX69" fmla="*/ 1297945 w 2642246"/>
              <a:gd name="connsiteY69" fmla="*/ 1669318 h 3814923"/>
              <a:gd name="connsiteX70" fmla="*/ 1306835 w 2642246"/>
              <a:gd name="connsiteY70" fmla="*/ 1700395 h 3814923"/>
              <a:gd name="connsiteX71" fmla="*/ 1324615 w 2642246"/>
              <a:gd name="connsiteY71" fmla="*/ 1727034 h 3814923"/>
              <a:gd name="connsiteX72" fmla="*/ 1364621 w 2642246"/>
              <a:gd name="connsiteY72" fmla="*/ 1789189 h 3814923"/>
              <a:gd name="connsiteX73" fmla="*/ 1373511 w 2642246"/>
              <a:gd name="connsiteY73" fmla="*/ 1806948 h 3814923"/>
              <a:gd name="connsiteX74" fmla="*/ 1457966 w 2642246"/>
              <a:gd name="connsiteY74" fmla="*/ 1940138 h 3814923"/>
              <a:gd name="connsiteX75" fmla="*/ 1462411 w 2642246"/>
              <a:gd name="connsiteY75" fmla="*/ 1966776 h 3814923"/>
              <a:gd name="connsiteX76" fmla="*/ 1391291 w 2642246"/>
              <a:gd name="connsiteY76" fmla="*/ 2193199 h 3814923"/>
              <a:gd name="connsiteX77" fmla="*/ 1377956 w 2642246"/>
              <a:gd name="connsiteY77" fmla="*/ 2219837 h 3814923"/>
              <a:gd name="connsiteX78" fmla="*/ 1360176 w 2642246"/>
              <a:gd name="connsiteY78" fmla="*/ 2250915 h 3814923"/>
              <a:gd name="connsiteX79" fmla="*/ 1320171 w 2642246"/>
              <a:gd name="connsiteY79" fmla="*/ 2317510 h 3814923"/>
              <a:gd name="connsiteX80" fmla="*/ 1337951 w 2642246"/>
              <a:gd name="connsiteY80" fmla="*/ 2335269 h 3814923"/>
              <a:gd name="connsiteX81" fmla="*/ 1351286 w 2642246"/>
              <a:gd name="connsiteY81" fmla="*/ 2348588 h 3814923"/>
              <a:gd name="connsiteX82" fmla="*/ 1369066 w 2642246"/>
              <a:gd name="connsiteY82" fmla="*/ 2366347 h 3814923"/>
              <a:gd name="connsiteX83" fmla="*/ 1493526 w 2642246"/>
              <a:gd name="connsiteY83" fmla="*/ 2805874 h 3814923"/>
              <a:gd name="connsiteX84" fmla="*/ 1497971 w 2642246"/>
              <a:gd name="connsiteY84" fmla="*/ 2819193 h 3814923"/>
              <a:gd name="connsiteX85" fmla="*/ 1560201 w 2642246"/>
              <a:gd name="connsiteY85" fmla="*/ 3076694 h 3814923"/>
              <a:gd name="connsiteX86" fmla="*/ 1622432 w 2642246"/>
              <a:gd name="connsiteY86" fmla="*/ 3303118 h 3814923"/>
              <a:gd name="connsiteX87" fmla="*/ 2071379 w 2642246"/>
              <a:gd name="connsiteY87" fmla="*/ 3289799 h 3814923"/>
              <a:gd name="connsiteX88" fmla="*/ 2315855 w 2642246"/>
              <a:gd name="connsiteY88" fmla="*/ 3338635 h 3814923"/>
              <a:gd name="connsiteX89" fmla="*/ 2338080 w 2642246"/>
              <a:gd name="connsiteY89" fmla="*/ 3343075 h 3814923"/>
              <a:gd name="connsiteX90" fmla="*/ 2360305 w 2642246"/>
              <a:gd name="connsiteY90" fmla="*/ 3351954 h 3814923"/>
              <a:gd name="connsiteX91" fmla="*/ 2382530 w 2642246"/>
              <a:gd name="connsiteY91" fmla="*/ 3356394 h 3814923"/>
              <a:gd name="connsiteX92" fmla="*/ 2458095 w 2642246"/>
              <a:gd name="connsiteY92" fmla="*/ 3374153 h 3814923"/>
              <a:gd name="connsiteX93" fmla="*/ 2484765 w 2642246"/>
              <a:gd name="connsiteY93" fmla="*/ 3378592 h 3814923"/>
              <a:gd name="connsiteX94" fmla="*/ 2551441 w 2642246"/>
              <a:gd name="connsiteY94" fmla="*/ 3383032 h 3814923"/>
              <a:gd name="connsiteX95" fmla="*/ 2573666 w 2642246"/>
              <a:gd name="connsiteY95" fmla="*/ 3387472 h 3814923"/>
              <a:gd name="connsiteX96" fmla="*/ 2640341 w 2642246"/>
              <a:gd name="connsiteY96" fmla="*/ 3498464 h 3814923"/>
              <a:gd name="connsiteX97" fmla="*/ 2631451 w 2642246"/>
              <a:gd name="connsiteY97" fmla="*/ 3520662 h 3814923"/>
              <a:gd name="connsiteX98" fmla="*/ 2618116 w 2642246"/>
              <a:gd name="connsiteY98" fmla="*/ 3538421 h 3814923"/>
              <a:gd name="connsiteX99" fmla="*/ 2604781 w 2642246"/>
              <a:gd name="connsiteY99" fmla="*/ 3556179 h 3814923"/>
              <a:gd name="connsiteX100" fmla="*/ 2511435 w 2642246"/>
              <a:gd name="connsiteY100" fmla="*/ 3636093 h 3814923"/>
              <a:gd name="connsiteX101" fmla="*/ 2502545 w 2642246"/>
              <a:gd name="connsiteY101" fmla="*/ 3653852 h 3814923"/>
              <a:gd name="connsiteX102" fmla="*/ 2498100 w 2642246"/>
              <a:gd name="connsiteY102" fmla="*/ 3671611 h 3814923"/>
              <a:gd name="connsiteX103" fmla="*/ 2373640 w 2642246"/>
              <a:gd name="connsiteY103" fmla="*/ 3804801 h 3814923"/>
              <a:gd name="connsiteX104" fmla="*/ 2346970 w 2642246"/>
              <a:gd name="connsiteY104" fmla="*/ 3809241 h 3814923"/>
              <a:gd name="connsiteX105" fmla="*/ 2226954 w 2642246"/>
              <a:gd name="connsiteY105" fmla="*/ 3813680 h 3814923"/>
              <a:gd name="connsiteX106" fmla="*/ 2204729 w 2642246"/>
              <a:gd name="connsiteY106" fmla="*/ 3809241 h 3814923"/>
              <a:gd name="connsiteX107" fmla="*/ 2195839 w 2642246"/>
              <a:gd name="connsiteY107" fmla="*/ 3716008 h 3814923"/>
              <a:gd name="connsiteX108" fmla="*/ 2213619 w 2642246"/>
              <a:gd name="connsiteY108" fmla="*/ 3711568 h 3814923"/>
              <a:gd name="connsiteX109" fmla="*/ 2266959 w 2642246"/>
              <a:gd name="connsiteY109" fmla="*/ 3702689 h 3814923"/>
              <a:gd name="connsiteX110" fmla="*/ 2280295 w 2642246"/>
              <a:gd name="connsiteY110" fmla="*/ 3689370 h 3814923"/>
              <a:gd name="connsiteX111" fmla="*/ 2302519 w 2642246"/>
              <a:gd name="connsiteY111" fmla="*/ 3658292 h 3814923"/>
              <a:gd name="connsiteX112" fmla="*/ 2329190 w 2642246"/>
              <a:gd name="connsiteY112" fmla="*/ 3578378 h 3814923"/>
              <a:gd name="connsiteX113" fmla="*/ 2240289 w 2642246"/>
              <a:gd name="connsiteY113" fmla="*/ 3494024 h 3814923"/>
              <a:gd name="connsiteX114" fmla="*/ 1542421 w 2642246"/>
              <a:gd name="connsiteY114" fmla="*/ 3529541 h 3814923"/>
              <a:gd name="connsiteX115" fmla="*/ 1409071 w 2642246"/>
              <a:gd name="connsiteY115" fmla="*/ 3458506 h 3814923"/>
              <a:gd name="connsiteX116" fmla="*/ 1120145 w 2642246"/>
              <a:gd name="connsiteY116" fmla="*/ 2987901 h 3814923"/>
              <a:gd name="connsiteX117" fmla="*/ 1075695 w 2642246"/>
              <a:gd name="connsiteY117" fmla="*/ 2828073 h 3814923"/>
              <a:gd name="connsiteX118" fmla="*/ 720093 w 2642246"/>
              <a:gd name="connsiteY118" fmla="*/ 2854711 h 3814923"/>
              <a:gd name="connsiteX119" fmla="*/ 488952 w 2642246"/>
              <a:gd name="connsiteY119" fmla="*/ 2881349 h 3814923"/>
              <a:gd name="connsiteX120" fmla="*/ 546737 w 2642246"/>
              <a:gd name="connsiteY120" fmla="*/ 3121091 h 3814923"/>
              <a:gd name="connsiteX121" fmla="*/ 520067 w 2642246"/>
              <a:gd name="connsiteY121" fmla="*/ 3307558 h 3814923"/>
              <a:gd name="connsiteX122" fmla="*/ 515622 w 2642246"/>
              <a:gd name="connsiteY122" fmla="*/ 3329756 h 3814923"/>
              <a:gd name="connsiteX123" fmla="*/ 511177 w 2642246"/>
              <a:gd name="connsiteY123" fmla="*/ 3351954 h 3814923"/>
              <a:gd name="connsiteX124" fmla="*/ 506732 w 2642246"/>
              <a:gd name="connsiteY124" fmla="*/ 3374153 h 3814923"/>
              <a:gd name="connsiteX125" fmla="*/ 546737 w 2642246"/>
              <a:gd name="connsiteY125" fmla="*/ 3578378 h 3814923"/>
              <a:gd name="connsiteX126" fmla="*/ 555627 w 2642246"/>
              <a:gd name="connsiteY126" fmla="*/ 3591697 h 3814923"/>
              <a:gd name="connsiteX127" fmla="*/ 568962 w 2642246"/>
              <a:gd name="connsiteY127" fmla="*/ 3613895 h 3814923"/>
              <a:gd name="connsiteX128" fmla="*/ 573407 w 2642246"/>
              <a:gd name="connsiteY128" fmla="*/ 3631654 h 3814923"/>
              <a:gd name="connsiteX129" fmla="*/ 573407 w 2642246"/>
              <a:gd name="connsiteY129" fmla="*/ 3658292 h 3814923"/>
              <a:gd name="connsiteX130" fmla="*/ 408942 w 2642246"/>
              <a:gd name="connsiteY130" fmla="*/ 3724887 h 3814923"/>
              <a:gd name="connsiteX131" fmla="*/ 391162 w 2642246"/>
              <a:gd name="connsiteY131" fmla="*/ 3720447 h 3814923"/>
              <a:gd name="connsiteX132" fmla="*/ 368937 w 2642246"/>
              <a:gd name="connsiteY132" fmla="*/ 3720447 h 3814923"/>
              <a:gd name="connsiteX133" fmla="*/ 226696 w 2642246"/>
              <a:gd name="connsiteY133" fmla="*/ 3738206 h 3814923"/>
              <a:gd name="connsiteX134" fmla="*/ 208916 w 2642246"/>
              <a:gd name="connsiteY134" fmla="*/ 3738206 h 3814923"/>
              <a:gd name="connsiteX135" fmla="*/ 0 w 2642246"/>
              <a:gd name="connsiteY135" fmla="*/ 3707128 h 3814923"/>
              <a:gd name="connsiteX136" fmla="*/ 4445 w 2642246"/>
              <a:gd name="connsiteY136" fmla="*/ 3680490 h 3814923"/>
              <a:gd name="connsiteX137" fmla="*/ 71120 w 2642246"/>
              <a:gd name="connsiteY137" fmla="*/ 3640533 h 3814923"/>
              <a:gd name="connsiteX138" fmla="*/ 93345 w 2642246"/>
              <a:gd name="connsiteY138" fmla="*/ 3640533 h 3814923"/>
              <a:gd name="connsiteX139" fmla="*/ 248921 w 2642246"/>
              <a:gd name="connsiteY139" fmla="*/ 3556179 h 3814923"/>
              <a:gd name="connsiteX140" fmla="*/ 337821 w 2642246"/>
              <a:gd name="connsiteY140" fmla="*/ 3391911 h 3814923"/>
              <a:gd name="connsiteX141" fmla="*/ 280036 w 2642246"/>
              <a:gd name="connsiteY141" fmla="*/ 2881349 h 3814923"/>
              <a:gd name="connsiteX142" fmla="*/ 293371 w 2642246"/>
              <a:gd name="connsiteY142" fmla="*/ 2659365 h 3814923"/>
              <a:gd name="connsiteX143" fmla="*/ 608967 w 2642246"/>
              <a:gd name="connsiteY143" fmla="*/ 2539494 h 3814923"/>
              <a:gd name="connsiteX144" fmla="*/ 724538 w 2642246"/>
              <a:gd name="connsiteY144" fmla="*/ 2499537 h 3814923"/>
              <a:gd name="connsiteX145" fmla="*/ 737873 w 2642246"/>
              <a:gd name="connsiteY145" fmla="*/ 2495097 h 3814923"/>
              <a:gd name="connsiteX146" fmla="*/ 924564 w 2642246"/>
              <a:gd name="connsiteY146" fmla="*/ 2464019 h 3814923"/>
              <a:gd name="connsiteX147" fmla="*/ 889004 w 2642246"/>
              <a:gd name="connsiteY147" fmla="*/ 2326390 h 3814923"/>
              <a:gd name="connsiteX148" fmla="*/ 884559 w 2642246"/>
              <a:gd name="connsiteY148" fmla="*/ 2308631 h 3814923"/>
              <a:gd name="connsiteX149" fmla="*/ 880114 w 2642246"/>
              <a:gd name="connsiteY149" fmla="*/ 2295312 h 3814923"/>
              <a:gd name="connsiteX150" fmla="*/ 875669 w 2642246"/>
              <a:gd name="connsiteY150" fmla="*/ 2277553 h 3814923"/>
              <a:gd name="connsiteX151" fmla="*/ 773433 w 2642246"/>
              <a:gd name="connsiteY151" fmla="*/ 2020052 h 3814923"/>
              <a:gd name="connsiteX152" fmla="*/ 768988 w 2642246"/>
              <a:gd name="connsiteY152" fmla="*/ 1997854 h 3814923"/>
              <a:gd name="connsiteX153" fmla="*/ 724538 w 2642246"/>
              <a:gd name="connsiteY153" fmla="*/ 1886862 h 3814923"/>
              <a:gd name="connsiteX154" fmla="*/ 715648 w 2642246"/>
              <a:gd name="connsiteY154" fmla="*/ 1864663 h 3814923"/>
              <a:gd name="connsiteX155" fmla="*/ 764543 w 2642246"/>
              <a:gd name="connsiteY155" fmla="*/ 1669318 h 3814923"/>
              <a:gd name="connsiteX156" fmla="*/ 782323 w 2642246"/>
              <a:gd name="connsiteY156" fmla="*/ 1651559 h 3814923"/>
              <a:gd name="connsiteX157" fmla="*/ 866779 w 2642246"/>
              <a:gd name="connsiteY157" fmla="*/ 1589404 h 3814923"/>
              <a:gd name="connsiteX158" fmla="*/ 946789 w 2642246"/>
              <a:gd name="connsiteY158" fmla="*/ 1447334 h 3814923"/>
              <a:gd name="connsiteX159" fmla="*/ 924564 w 2642246"/>
              <a:gd name="connsiteY159" fmla="*/ 1367420 h 3814923"/>
              <a:gd name="connsiteX160" fmla="*/ 911229 w 2642246"/>
              <a:gd name="connsiteY160" fmla="*/ 1358541 h 3814923"/>
              <a:gd name="connsiteX161" fmla="*/ 813438 w 2642246"/>
              <a:gd name="connsiteY161" fmla="*/ 1309704 h 3814923"/>
              <a:gd name="connsiteX162" fmla="*/ 817883 w 2642246"/>
              <a:gd name="connsiteY162" fmla="*/ 1287506 h 3814923"/>
              <a:gd name="connsiteX163" fmla="*/ 822328 w 2642246"/>
              <a:gd name="connsiteY163" fmla="*/ 1269747 h 3814923"/>
              <a:gd name="connsiteX164" fmla="*/ 808993 w 2642246"/>
              <a:gd name="connsiteY164" fmla="*/ 1247549 h 3814923"/>
              <a:gd name="connsiteX165" fmla="*/ 804548 w 2642246"/>
              <a:gd name="connsiteY165" fmla="*/ 1225350 h 3814923"/>
              <a:gd name="connsiteX166" fmla="*/ 808993 w 2642246"/>
              <a:gd name="connsiteY166" fmla="*/ 1212031 h 3814923"/>
              <a:gd name="connsiteX167" fmla="*/ 817883 w 2642246"/>
              <a:gd name="connsiteY167" fmla="*/ 1145436 h 3814923"/>
              <a:gd name="connsiteX168" fmla="*/ 826773 w 2642246"/>
              <a:gd name="connsiteY168" fmla="*/ 1123238 h 3814923"/>
              <a:gd name="connsiteX169" fmla="*/ 826773 w 2642246"/>
              <a:gd name="connsiteY169" fmla="*/ 1074401 h 3814923"/>
              <a:gd name="connsiteX170" fmla="*/ 831218 w 2642246"/>
              <a:gd name="connsiteY170" fmla="*/ 1052203 h 3814923"/>
              <a:gd name="connsiteX171" fmla="*/ 897894 w 2642246"/>
              <a:gd name="connsiteY171" fmla="*/ 932332 h 3814923"/>
              <a:gd name="connsiteX172" fmla="*/ 915674 w 2642246"/>
              <a:gd name="connsiteY172" fmla="*/ 919013 h 3814923"/>
              <a:gd name="connsiteX173" fmla="*/ 946789 w 2642246"/>
              <a:gd name="connsiteY173" fmla="*/ 905694 h 3814923"/>
              <a:gd name="connsiteX174" fmla="*/ 982349 w 2642246"/>
              <a:gd name="connsiteY174" fmla="*/ 612675 h 3814923"/>
              <a:gd name="connsiteX175" fmla="*/ 1000129 w 2642246"/>
              <a:gd name="connsiteY175" fmla="*/ 572718 h 3814923"/>
              <a:gd name="connsiteX176" fmla="*/ 1004574 w 2642246"/>
              <a:gd name="connsiteY176" fmla="*/ 550520 h 3814923"/>
              <a:gd name="connsiteX177" fmla="*/ 1009019 w 2642246"/>
              <a:gd name="connsiteY177" fmla="*/ 528321 h 3814923"/>
              <a:gd name="connsiteX178" fmla="*/ 1017909 w 2642246"/>
              <a:gd name="connsiteY178" fmla="*/ 501683 h 3814923"/>
              <a:gd name="connsiteX179" fmla="*/ 1031244 w 2642246"/>
              <a:gd name="connsiteY179" fmla="*/ 439528 h 3814923"/>
              <a:gd name="connsiteX180" fmla="*/ 1013464 w 2642246"/>
              <a:gd name="connsiteY180" fmla="*/ 457287 h 3814923"/>
              <a:gd name="connsiteX181" fmla="*/ 991239 w 2642246"/>
              <a:gd name="connsiteY181" fmla="*/ 470606 h 3814923"/>
              <a:gd name="connsiteX182" fmla="*/ 964569 w 2642246"/>
              <a:gd name="connsiteY182" fmla="*/ 479485 h 3814923"/>
              <a:gd name="connsiteX183" fmla="*/ 848999 w 2642246"/>
              <a:gd name="connsiteY183" fmla="*/ 377372 h 3814923"/>
              <a:gd name="connsiteX184" fmla="*/ 835663 w 2642246"/>
              <a:gd name="connsiteY184" fmla="*/ 350734 h 3814923"/>
              <a:gd name="connsiteX185" fmla="*/ 822328 w 2642246"/>
              <a:gd name="connsiteY185" fmla="*/ 328536 h 3814923"/>
              <a:gd name="connsiteX186" fmla="*/ 817883 w 2642246"/>
              <a:gd name="connsiteY186" fmla="*/ 306338 h 3814923"/>
              <a:gd name="connsiteX187" fmla="*/ 817883 w 2642246"/>
              <a:gd name="connsiteY187" fmla="*/ 293019 h 3814923"/>
              <a:gd name="connsiteX188" fmla="*/ 817883 w 2642246"/>
              <a:gd name="connsiteY188" fmla="*/ 270820 h 3814923"/>
              <a:gd name="connsiteX189" fmla="*/ 942344 w 2642246"/>
              <a:gd name="connsiteY189" fmla="*/ 173147 h 3814923"/>
              <a:gd name="connsiteX190" fmla="*/ 960124 w 2642246"/>
              <a:gd name="connsiteY190" fmla="*/ 182027 h 3814923"/>
              <a:gd name="connsiteX191" fmla="*/ 973459 w 2642246"/>
              <a:gd name="connsiteY191" fmla="*/ 190906 h 3814923"/>
              <a:gd name="connsiteX192" fmla="*/ 1026799 w 2642246"/>
              <a:gd name="connsiteY192" fmla="*/ 244182 h 3814923"/>
              <a:gd name="connsiteX193" fmla="*/ 1062359 w 2642246"/>
              <a:gd name="connsiteY193" fmla="*/ 217544 h 3814923"/>
              <a:gd name="connsiteX194" fmla="*/ 1106810 w 2642246"/>
              <a:gd name="connsiteY194" fmla="*/ 204225 h 3814923"/>
              <a:gd name="connsiteX195" fmla="*/ 1124590 w 2642246"/>
              <a:gd name="connsiteY195" fmla="*/ 173147 h 3814923"/>
              <a:gd name="connsiteX196" fmla="*/ 1169040 w 2642246"/>
              <a:gd name="connsiteY196" fmla="*/ 159828 h 3814923"/>
              <a:gd name="connsiteX197" fmla="*/ 1195710 w 2642246"/>
              <a:gd name="connsiteY197" fmla="*/ 155389 h 3814923"/>
              <a:gd name="connsiteX198" fmla="*/ 1240160 w 2642246"/>
              <a:gd name="connsiteY198" fmla="*/ 177587 h 3814923"/>
              <a:gd name="connsiteX199" fmla="*/ 1244605 w 2642246"/>
              <a:gd name="connsiteY199" fmla="*/ 177587 h 3814923"/>
              <a:gd name="connsiteX200" fmla="*/ 1231270 w 2642246"/>
              <a:gd name="connsiteY200" fmla="*/ 146509 h 3814923"/>
              <a:gd name="connsiteX201" fmla="*/ 1293500 w 2642246"/>
              <a:gd name="connsiteY201" fmla="*/ 13319 h 3814923"/>
              <a:gd name="connsiteX202" fmla="*/ 1320171 w 2642246"/>
              <a:gd name="connsiteY202" fmla="*/ 4440 h 3814923"/>
              <a:gd name="connsiteX203" fmla="*/ 1342396 w 2642246"/>
              <a:gd name="connsiteY203" fmla="*/ 0 h 3814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2642246" h="3814923">
                <a:moveTo>
                  <a:pt x="1227755" y="1964439"/>
                </a:moveTo>
                <a:cubicBezTo>
                  <a:pt x="1230720" y="2028119"/>
                  <a:pt x="1237389" y="2086275"/>
                  <a:pt x="1261605" y="2136180"/>
                </a:cubicBezTo>
                <a:cubicBezTo>
                  <a:pt x="1274294" y="2102918"/>
                  <a:pt x="1265313" y="2069135"/>
                  <a:pt x="1299673" y="2036394"/>
                </a:cubicBezTo>
                <a:cubicBezTo>
                  <a:pt x="1267316" y="2042820"/>
                  <a:pt x="1251728" y="1988424"/>
                  <a:pt x="1227755" y="1964439"/>
                </a:cubicBezTo>
                <a:close/>
                <a:moveTo>
                  <a:pt x="1342396" y="0"/>
                </a:moveTo>
                <a:cubicBezTo>
                  <a:pt x="1355731" y="4440"/>
                  <a:pt x="1364621" y="8879"/>
                  <a:pt x="1373511" y="17759"/>
                </a:cubicBezTo>
                <a:cubicBezTo>
                  <a:pt x="1377956" y="22199"/>
                  <a:pt x="1382401" y="22199"/>
                  <a:pt x="1386846" y="26638"/>
                </a:cubicBezTo>
                <a:cubicBezTo>
                  <a:pt x="1422406" y="66595"/>
                  <a:pt x="1440186" y="119871"/>
                  <a:pt x="1466856" y="173147"/>
                </a:cubicBezTo>
                <a:cubicBezTo>
                  <a:pt x="1466856" y="182027"/>
                  <a:pt x="1471301" y="186466"/>
                  <a:pt x="1471301" y="195346"/>
                </a:cubicBezTo>
                <a:cubicBezTo>
                  <a:pt x="1480191" y="217544"/>
                  <a:pt x="1484636" y="239743"/>
                  <a:pt x="1489081" y="257501"/>
                </a:cubicBezTo>
                <a:cubicBezTo>
                  <a:pt x="1484636" y="266381"/>
                  <a:pt x="1484636" y="270820"/>
                  <a:pt x="1480191" y="279700"/>
                </a:cubicBezTo>
                <a:cubicBezTo>
                  <a:pt x="1471301" y="293019"/>
                  <a:pt x="1462411" y="301898"/>
                  <a:pt x="1444631" y="310777"/>
                </a:cubicBezTo>
                <a:cubicBezTo>
                  <a:pt x="1440186" y="315217"/>
                  <a:pt x="1431296" y="319657"/>
                  <a:pt x="1422406" y="319657"/>
                </a:cubicBezTo>
                <a:cubicBezTo>
                  <a:pt x="1382401" y="337415"/>
                  <a:pt x="1337951" y="337415"/>
                  <a:pt x="1284610" y="293019"/>
                </a:cubicBezTo>
                <a:cubicBezTo>
                  <a:pt x="1275720" y="279700"/>
                  <a:pt x="1266830" y="270820"/>
                  <a:pt x="1266830" y="270820"/>
                </a:cubicBezTo>
                <a:cubicBezTo>
                  <a:pt x="1266830" y="270820"/>
                  <a:pt x="1266830" y="270820"/>
                  <a:pt x="1146815" y="381812"/>
                </a:cubicBezTo>
                <a:cubicBezTo>
                  <a:pt x="1146815" y="381812"/>
                  <a:pt x="1146815" y="381812"/>
                  <a:pt x="1124590" y="901254"/>
                </a:cubicBezTo>
                <a:cubicBezTo>
                  <a:pt x="1124590" y="901254"/>
                  <a:pt x="1137925" y="901254"/>
                  <a:pt x="1151260" y="905694"/>
                </a:cubicBezTo>
                <a:cubicBezTo>
                  <a:pt x="1155705" y="905694"/>
                  <a:pt x="1164595" y="905694"/>
                  <a:pt x="1169040" y="910133"/>
                </a:cubicBezTo>
                <a:cubicBezTo>
                  <a:pt x="1177930" y="914573"/>
                  <a:pt x="1186820" y="919013"/>
                  <a:pt x="1195710" y="923452"/>
                </a:cubicBezTo>
                <a:cubicBezTo>
                  <a:pt x="1244605" y="972289"/>
                  <a:pt x="1262385" y="1021125"/>
                  <a:pt x="1293500" y="1083281"/>
                </a:cubicBezTo>
                <a:cubicBezTo>
                  <a:pt x="1297945" y="1083281"/>
                  <a:pt x="1302390" y="1083281"/>
                  <a:pt x="1306835" y="1087720"/>
                </a:cubicBezTo>
                <a:cubicBezTo>
                  <a:pt x="1306835" y="1092160"/>
                  <a:pt x="1311281" y="1096600"/>
                  <a:pt x="1311281" y="1105479"/>
                </a:cubicBezTo>
                <a:cubicBezTo>
                  <a:pt x="1311281" y="1105479"/>
                  <a:pt x="1311281" y="1109919"/>
                  <a:pt x="1311281" y="1109919"/>
                </a:cubicBezTo>
                <a:cubicBezTo>
                  <a:pt x="1333505" y="1109919"/>
                  <a:pt x="1386846" y="1114358"/>
                  <a:pt x="1377956" y="1154316"/>
                </a:cubicBezTo>
                <a:cubicBezTo>
                  <a:pt x="1377956" y="1158755"/>
                  <a:pt x="1377956" y="1163195"/>
                  <a:pt x="1377956" y="1167635"/>
                </a:cubicBezTo>
                <a:cubicBezTo>
                  <a:pt x="1386846" y="1176514"/>
                  <a:pt x="1400181" y="1189833"/>
                  <a:pt x="1386846" y="1198712"/>
                </a:cubicBezTo>
                <a:cubicBezTo>
                  <a:pt x="1386846" y="1203152"/>
                  <a:pt x="1386846" y="1207592"/>
                  <a:pt x="1391291" y="1212031"/>
                </a:cubicBezTo>
                <a:cubicBezTo>
                  <a:pt x="1395736" y="1229790"/>
                  <a:pt x="1409071" y="1243109"/>
                  <a:pt x="1426851" y="1260868"/>
                </a:cubicBezTo>
                <a:cubicBezTo>
                  <a:pt x="1426851" y="1260868"/>
                  <a:pt x="1431296" y="1265307"/>
                  <a:pt x="1431296" y="1265307"/>
                </a:cubicBezTo>
                <a:cubicBezTo>
                  <a:pt x="1435741" y="1274187"/>
                  <a:pt x="1435741" y="1278626"/>
                  <a:pt x="1440186" y="1283066"/>
                </a:cubicBezTo>
                <a:cubicBezTo>
                  <a:pt x="1440186" y="1287506"/>
                  <a:pt x="1444631" y="1287506"/>
                  <a:pt x="1444631" y="1291945"/>
                </a:cubicBezTo>
                <a:cubicBezTo>
                  <a:pt x="1444631" y="1296385"/>
                  <a:pt x="1449076" y="1300825"/>
                  <a:pt x="1449076" y="1300825"/>
                </a:cubicBezTo>
                <a:cubicBezTo>
                  <a:pt x="1449076" y="1305264"/>
                  <a:pt x="1449076" y="1309704"/>
                  <a:pt x="1453521" y="1309704"/>
                </a:cubicBezTo>
                <a:cubicBezTo>
                  <a:pt x="1449076" y="1323023"/>
                  <a:pt x="1453521" y="1331903"/>
                  <a:pt x="1462411" y="1340782"/>
                </a:cubicBezTo>
                <a:cubicBezTo>
                  <a:pt x="1462411" y="1345222"/>
                  <a:pt x="1466856" y="1345222"/>
                  <a:pt x="1471301" y="1349661"/>
                </a:cubicBezTo>
                <a:cubicBezTo>
                  <a:pt x="1475746" y="1358541"/>
                  <a:pt x="1484636" y="1362980"/>
                  <a:pt x="1493526" y="1367420"/>
                </a:cubicBezTo>
                <a:cubicBezTo>
                  <a:pt x="1497971" y="1367420"/>
                  <a:pt x="1497971" y="1367420"/>
                  <a:pt x="1502416" y="1367420"/>
                </a:cubicBezTo>
                <a:cubicBezTo>
                  <a:pt x="1506861" y="1371860"/>
                  <a:pt x="1511306" y="1371860"/>
                  <a:pt x="1515751" y="1371860"/>
                </a:cubicBezTo>
                <a:cubicBezTo>
                  <a:pt x="1520196" y="1371860"/>
                  <a:pt x="1524641" y="1367420"/>
                  <a:pt x="1529086" y="1367420"/>
                </a:cubicBezTo>
                <a:cubicBezTo>
                  <a:pt x="1564647" y="1362980"/>
                  <a:pt x="1564647" y="1327463"/>
                  <a:pt x="1582427" y="1309704"/>
                </a:cubicBezTo>
                <a:cubicBezTo>
                  <a:pt x="1582427" y="1345222"/>
                  <a:pt x="1582427" y="1362980"/>
                  <a:pt x="1560201" y="1376299"/>
                </a:cubicBezTo>
                <a:cubicBezTo>
                  <a:pt x="1560201" y="1380739"/>
                  <a:pt x="1560201" y="1380739"/>
                  <a:pt x="1555757" y="1385179"/>
                </a:cubicBezTo>
                <a:cubicBezTo>
                  <a:pt x="1542421" y="1407377"/>
                  <a:pt x="1529086" y="1429575"/>
                  <a:pt x="1529086" y="1456213"/>
                </a:cubicBezTo>
                <a:cubicBezTo>
                  <a:pt x="1533531" y="1456213"/>
                  <a:pt x="1537976" y="1456213"/>
                  <a:pt x="1537976" y="1460653"/>
                </a:cubicBezTo>
                <a:cubicBezTo>
                  <a:pt x="1560201" y="1469532"/>
                  <a:pt x="1573537" y="1482851"/>
                  <a:pt x="1600207" y="1469532"/>
                </a:cubicBezTo>
                <a:cubicBezTo>
                  <a:pt x="1564647" y="1487291"/>
                  <a:pt x="1511306" y="1540567"/>
                  <a:pt x="1466856" y="1469532"/>
                </a:cubicBezTo>
                <a:cubicBezTo>
                  <a:pt x="1466856" y="1465093"/>
                  <a:pt x="1462411" y="1465093"/>
                  <a:pt x="1457966" y="1465093"/>
                </a:cubicBezTo>
                <a:cubicBezTo>
                  <a:pt x="1453521" y="1456213"/>
                  <a:pt x="1449076" y="1451774"/>
                  <a:pt x="1444631" y="1456213"/>
                </a:cubicBezTo>
                <a:cubicBezTo>
                  <a:pt x="1440186" y="1447334"/>
                  <a:pt x="1435741" y="1442894"/>
                  <a:pt x="1431296" y="1442894"/>
                </a:cubicBezTo>
                <a:cubicBezTo>
                  <a:pt x="1431296" y="1438455"/>
                  <a:pt x="1426851" y="1438455"/>
                  <a:pt x="1422406" y="1438455"/>
                </a:cubicBezTo>
                <a:cubicBezTo>
                  <a:pt x="1417961" y="1434015"/>
                  <a:pt x="1409071" y="1434015"/>
                  <a:pt x="1404626" y="1434015"/>
                </a:cubicBezTo>
                <a:cubicBezTo>
                  <a:pt x="1391291" y="1434015"/>
                  <a:pt x="1382401" y="1434015"/>
                  <a:pt x="1369066" y="1434015"/>
                </a:cubicBezTo>
                <a:cubicBezTo>
                  <a:pt x="1351286" y="1451774"/>
                  <a:pt x="1386846" y="1469532"/>
                  <a:pt x="1386846" y="1487291"/>
                </a:cubicBezTo>
                <a:cubicBezTo>
                  <a:pt x="1280165" y="1451774"/>
                  <a:pt x="1351286" y="1345222"/>
                  <a:pt x="1306835" y="1269747"/>
                </a:cubicBezTo>
                <a:cubicBezTo>
                  <a:pt x="1306835" y="1265307"/>
                  <a:pt x="1306835" y="1260868"/>
                  <a:pt x="1306835" y="1260868"/>
                </a:cubicBezTo>
                <a:cubicBezTo>
                  <a:pt x="1306835" y="1256428"/>
                  <a:pt x="1306835" y="1256428"/>
                  <a:pt x="1306835" y="1251988"/>
                </a:cubicBezTo>
                <a:cubicBezTo>
                  <a:pt x="1306835" y="1251988"/>
                  <a:pt x="1306835" y="1251988"/>
                  <a:pt x="1302390" y="1247549"/>
                </a:cubicBezTo>
                <a:cubicBezTo>
                  <a:pt x="1293500" y="1251988"/>
                  <a:pt x="1280165" y="1256428"/>
                  <a:pt x="1275720" y="1256428"/>
                </a:cubicBezTo>
                <a:cubicBezTo>
                  <a:pt x="1253495" y="1251988"/>
                  <a:pt x="1217935" y="1300825"/>
                  <a:pt x="1217935" y="1300825"/>
                </a:cubicBezTo>
                <a:cubicBezTo>
                  <a:pt x="1217935" y="1300825"/>
                  <a:pt x="1151260" y="1354101"/>
                  <a:pt x="1146815" y="1385179"/>
                </a:cubicBezTo>
                <a:cubicBezTo>
                  <a:pt x="1146815" y="1394058"/>
                  <a:pt x="1151260" y="1402937"/>
                  <a:pt x="1155705" y="1411817"/>
                </a:cubicBezTo>
                <a:cubicBezTo>
                  <a:pt x="1155705" y="1420696"/>
                  <a:pt x="1160150" y="1425136"/>
                  <a:pt x="1164595" y="1434015"/>
                </a:cubicBezTo>
                <a:cubicBezTo>
                  <a:pt x="1169040" y="1438455"/>
                  <a:pt x="1173485" y="1447334"/>
                  <a:pt x="1177930" y="1456213"/>
                </a:cubicBezTo>
                <a:cubicBezTo>
                  <a:pt x="1182375" y="1460653"/>
                  <a:pt x="1186820" y="1469532"/>
                  <a:pt x="1191265" y="1473972"/>
                </a:cubicBezTo>
                <a:cubicBezTo>
                  <a:pt x="1195710" y="1482851"/>
                  <a:pt x="1195710" y="1487291"/>
                  <a:pt x="1200155" y="1496170"/>
                </a:cubicBezTo>
                <a:cubicBezTo>
                  <a:pt x="1209045" y="1513929"/>
                  <a:pt x="1217935" y="1527248"/>
                  <a:pt x="1226825" y="1545007"/>
                </a:cubicBezTo>
                <a:cubicBezTo>
                  <a:pt x="1235715" y="1553886"/>
                  <a:pt x="1240160" y="1558326"/>
                  <a:pt x="1244605" y="1567205"/>
                </a:cubicBezTo>
                <a:cubicBezTo>
                  <a:pt x="1262385" y="1593843"/>
                  <a:pt x="1275720" y="1620481"/>
                  <a:pt x="1289055" y="1642680"/>
                </a:cubicBezTo>
                <a:cubicBezTo>
                  <a:pt x="1289055" y="1651559"/>
                  <a:pt x="1293500" y="1660438"/>
                  <a:pt x="1297945" y="1669318"/>
                </a:cubicBezTo>
                <a:cubicBezTo>
                  <a:pt x="1302390" y="1678197"/>
                  <a:pt x="1302390" y="1691516"/>
                  <a:pt x="1306835" y="1700395"/>
                </a:cubicBezTo>
                <a:cubicBezTo>
                  <a:pt x="1311281" y="1709275"/>
                  <a:pt x="1315725" y="1718154"/>
                  <a:pt x="1324615" y="1727034"/>
                </a:cubicBezTo>
                <a:cubicBezTo>
                  <a:pt x="1337951" y="1744792"/>
                  <a:pt x="1351286" y="1766991"/>
                  <a:pt x="1364621" y="1789189"/>
                </a:cubicBezTo>
                <a:cubicBezTo>
                  <a:pt x="1369066" y="1793629"/>
                  <a:pt x="1373511" y="1802508"/>
                  <a:pt x="1373511" y="1806948"/>
                </a:cubicBezTo>
                <a:cubicBezTo>
                  <a:pt x="1395736" y="1846905"/>
                  <a:pt x="1444631" y="1886862"/>
                  <a:pt x="1457966" y="1940138"/>
                </a:cubicBezTo>
                <a:cubicBezTo>
                  <a:pt x="1462411" y="1949017"/>
                  <a:pt x="1462411" y="1957897"/>
                  <a:pt x="1462411" y="1966776"/>
                </a:cubicBezTo>
                <a:cubicBezTo>
                  <a:pt x="1457966" y="2055569"/>
                  <a:pt x="1404626" y="2126604"/>
                  <a:pt x="1391291" y="2193199"/>
                </a:cubicBezTo>
                <a:cubicBezTo>
                  <a:pt x="1386846" y="2202079"/>
                  <a:pt x="1382401" y="2210958"/>
                  <a:pt x="1377956" y="2219837"/>
                </a:cubicBezTo>
                <a:cubicBezTo>
                  <a:pt x="1373511" y="2233156"/>
                  <a:pt x="1369066" y="2242036"/>
                  <a:pt x="1360176" y="2250915"/>
                </a:cubicBezTo>
                <a:cubicBezTo>
                  <a:pt x="1337951" y="2290872"/>
                  <a:pt x="1320171" y="2317510"/>
                  <a:pt x="1320171" y="2317510"/>
                </a:cubicBezTo>
                <a:cubicBezTo>
                  <a:pt x="1320171" y="2317510"/>
                  <a:pt x="1324615" y="2326390"/>
                  <a:pt x="1337951" y="2335269"/>
                </a:cubicBezTo>
                <a:cubicBezTo>
                  <a:pt x="1342396" y="2339709"/>
                  <a:pt x="1346841" y="2344148"/>
                  <a:pt x="1351286" y="2348588"/>
                </a:cubicBezTo>
                <a:cubicBezTo>
                  <a:pt x="1355731" y="2353028"/>
                  <a:pt x="1360176" y="2357467"/>
                  <a:pt x="1369066" y="2366347"/>
                </a:cubicBezTo>
                <a:cubicBezTo>
                  <a:pt x="1529086" y="2446261"/>
                  <a:pt x="1564647" y="2641606"/>
                  <a:pt x="1493526" y="2805874"/>
                </a:cubicBezTo>
                <a:cubicBezTo>
                  <a:pt x="1493526" y="2810314"/>
                  <a:pt x="1493526" y="2814754"/>
                  <a:pt x="1497971" y="2819193"/>
                </a:cubicBezTo>
                <a:cubicBezTo>
                  <a:pt x="1511306" y="2876909"/>
                  <a:pt x="1537976" y="2965703"/>
                  <a:pt x="1560201" y="3076694"/>
                </a:cubicBezTo>
                <a:cubicBezTo>
                  <a:pt x="1595762" y="3227643"/>
                  <a:pt x="1560201" y="3311997"/>
                  <a:pt x="1622432" y="3303118"/>
                </a:cubicBezTo>
                <a:cubicBezTo>
                  <a:pt x="1684662" y="3289799"/>
                  <a:pt x="1826903" y="3254281"/>
                  <a:pt x="2071379" y="3289799"/>
                </a:cubicBezTo>
                <a:cubicBezTo>
                  <a:pt x="2209174" y="3311997"/>
                  <a:pt x="2244734" y="3334196"/>
                  <a:pt x="2315855" y="3338635"/>
                </a:cubicBezTo>
                <a:cubicBezTo>
                  <a:pt x="2324745" y="3343075"/>
                  <a:pt x="2329190" y="3343075"/>
                  <a:pt x="2338080" y="3343075"/>
                </a:cubicBezTo>
                <a:cubicBezTo>
                  <a:pt x="2346970" y="3347515"/>
                  <a:pt x="2351415" y="3347515"/>
                  <a:pt x="2360305" y="3351954"/>
                </a:cubicBezTo>
                <a:cubicBezTo>
                  <a:pt x="2369195" y="3351954"/>
                  <a:pt x="2373640" y="3351954"/>
                  <a:pt x="2382530" y="3356394"/>
                </a:cubicBezTo>
                <a:cubicBezTo>
                  <a:pt x="2409200" y="3360834"/>
                  <a:pt x="2435870" y="3365273"/>
                  <a:pt x="2458095" y="3374153"/>
                </a:cubicBezTo>
                <a:cubicBezTo>
                  <a:pt x="2466985" y="3374153"/>
                  <a:pt x="2475875" y="3378592"/>
                  <a:pt x="2484765" y="3378592"/>
                </a:cubicBezTo>
                <a:cubicBezTo>
                  <a:pt x="2506991" y="3378592"/>
                  <a:pt x="2529215" y="3378592"/>
                  <a:pt x="2551441" y="3383032"/>
                </a:cubicBezTo>
                <a:cubicBezTo>
                  <a:pt x="2560331" y="3383032"/>
                  <a:pt x="2564776" y="3383032"/>
                  <a:pt x="2573666" y="3387472"/>
                </a:cubicBezTo>
                <a:cubicBezTo>
                  <a:pt x="2627006" y="3391911"/>
                  <a:pt x="2649231" y="3445187"/>
                  <a:pt x="2640341" y="3498464"/>
                </a:cubicBezTo>
                <a:cubicBezTo>
                  <a:pt x="2640341" y="3507343"/>
                  <a:pt x="2635896" y="3511783"/>
                  <a:pt x="2631451" y="3520662"/>
                </a:cubicBezTo>
                <a:cubicBezTo>
                  <a:pt x="2627006" y="3529541"/>
                  <a:pt x="2622561" y="3533981"/>
                  <a:pt x="2618116" y="3538421"/>
                </a:cubicBezTo>
                <a:cubicBezTo>
                  <a:pt x="2613671" y="3542860"/>
                  <a:pt x="2609226" y="3547300"/>
                  <a:pt x="2604781" y="3556179"/>
                </a:cubicBezTo>
                <a:cubicBezTo>
                  <a:pt x="2573666" y="3582817"/>
                  <a:pt x="2533661" y="3605016"/>
                  <a:pt x="2511435" y="3636093"/>
                </a:cubicBezTo>
                <a:cubicBezTo>
                  <a:pt x="2506991" y="3640533"/>
                  <a:pt x="2506991" y="3649412"/>
                  <a:pt x="2502545" y="3653852"/>
                </a:cubicBezTo>
                <a:cubicBezTo>
                  <a:pt x="2502545" y="3658292"/>
                  <a:pt x="2498100" y="3662732"/>
                  <a:pt x="2498100" y="3671611"/>
                </a:cubicBezTo>
                <a:cubicBezTo>
                  <a:pt x="2484765" y="3733766"/>
                  <a:pt x="2458095" y="3795922"/>
                  <a:pt x="2373640" y="3804801"/>
                </a:cubicBezTo>
                <a:cubicBezTo>
                  <a:pt x="2364750" y="3804801"/>
                  <a:pt x="2355860" y="3804801"/>
                  <a:pt x="2346970" y="3809241"/>
                </a:cubicBezTo>
                <a:cubicBezTo>
                  <a:pt x="2306965" y="3809241"/>
                  <a:pt x="2266959" y="3818120"/>
                  <a:pt x="2226954" y="3813680"/>
                </a:cubicBezTo>
                <a:cubicBezTo>
                  <a:pt x="2222509" y="3813680"/>
                  <a:pt x="2213619" y="3813680"/>
                  <a:pt x="2204729" y="3809241"/>
                </a:cubicBezTo>
                <a:cubicBezTo>
                  <a:pt x="2142499" y="3804801"/>
                  <a:pt x="2155834" y="3751525"/>
                  <a:pt x="2195839" y="3716008"/>
                </a:cubicBezTo>
                <a:cubicBezTo>
                  <a:pt x="2204729" y="3716008"/>
                  <a:pt x="2209174" y="3711568"/>
                  <a:pt x="2213619" y="3711568"/>
                </a:cubicBezTo>
                <a:cubicBezTo>
                  <a:pt x="2231399" y="3707128"/>
                  <a:pt x="2249179" y="3702689"/>
                  <a:pt x="2266959" y="3702689"/>
                </a:cubicBezTo>
                <a:cubicBezTo>
                  <a:pt x="2271405" y="3698249"/>
                  <a:pt x="2275849" y="3693809"/>
                  <a:pt x="2280295" y="3689370"/>
                </a:cubicBezTo>
                <a:cubicBezTo>
                  <a:pt x="2289185" y="3680490"/>
                  <a:pt x="2293629" y="3671611"/>
                  <a:pt x="2302519" y="3658292"/>
                </a:cubicBezTo>
                <a:cubicBezTo>
                  <a:pt x="2320300" y="3631654"/>
                  <a:pt x="2329190" y="3596136"/>
                  <a:pt x="2329190" y="3578378"/>
                </a:cubicBezTo>
                <a:cubicBezTo>
                  <a:pt x="2329190" y="3560619"/>
                  <a:pt x="2311409" y="3494024"/>
                  <a:pt x="2240289" y="3494024"/>
                </a:cubicBezTo>
                <a:cubicBezTo>
                  <a:pt x="2169169" y="3489584"/>
                  <a:pt x="1591317" y="3538421"/>
                  <a:pt x="1542421" y="3529541"/>
                </a:cubicBezTo>
                <a:cubicBezTo>
                  <a:pt x="1497971" y="3520662"/>
                  <a:pt x="1453521" y="3520662"/>
                  <a:pt x="1409071" y="3458506"/>
                </a:cubicBezTo>
                <a:cubicBezTo>
                  <a:pt x="1360176" y="3391911"/>
                  <a:pt x="1160150" y="3107772"/>
                  <a:pt x="1120145" y="2987901"/>
                </a:cubicBezTo>
                <a:cubicBezTo>
                  <a:pt x="1084585" y="2872469"/>
                  <a:pt x="1075695" y="2828073"/>
                  <a:pt x="1075695" y="2828073"/>
                </a:cubicBezTo>
                <a:cubicBezTo>
                  <a:pt x="1075695" y="2828073"/>
                  <a:pt x="822328" y="2859150"/>
                  <a:pt x="720093" y="2854711"/>
                </a:cubicBezTo>
                <a:cubicBezTo>
                  <a:pt x="613413" y="2850271"/>
                  <a:pt x="488952" y="2881349"/>
                  <a:pt x="488952" y="2881349"/>
                </a:cubicBezTo>
                <a:cubicBezTo>
                  <a:pt x="488952" y="2881349"/>
                  <a:pt x="564517" y="2956823"/>
                  <a:pt x="546737" y="3121091"/>
                </a:cubicBezTo>
                <a:cubicBezTo>
                  <a:pt x="542292" y="3192126"/>
                  <a:pt x="528957" y="3249842"/>
                  <a:pt x="520067" y="3307558"/>
                </a:cubicBezTo>
                <a:cubicBezTo>
                  <a:pt x="520067" y="3316437"/>
                  <a:pt x="515622" y="3325316"/>
                  <a:pt x="515622" y="3329756"/>
                </a:cubicBezTo>
                <a:cubicBezTo>
                  <a:pt x="515622" y="3338635"/>
                  <a:pt x="515622" y="3347515"/>
                  <a:pt x="511177" y="3351954"/>
                </a:cubicBezTo>
                <a:cubicBezTo>
                  <a:pt x="511177" y="3360834"/>
                  <a:pt x="511177" y="3369713"/>
                  <a:pt x="506732" y="3374153"/>
                </a:cubicBezTo>
                <a:cubicBezTo>
                  <a:pt x="480062" y="3440748"/>
                  <a:pt x="497842" y="3529541"/>
                  <a:pt x="546737" y="3578378"/>
                </a:cubicBezTo>
                <a:cubicBezTo>
                  <a:pt x="551182" y="3582817"/>
                  <a:pt x="555627" y="3587257"/>
                  <a:pt x="555627" y="3591697"/>
                </a:cubicBezTo>
                <a:cubicBezTo>
                  <a:pt x="560072" y="3596136"/>
                  <a:pt x="564517" y="3605016"/>
                  <a:pt x="568962" y="3613895"/>
                </a:cubicBezTo>
                <a:cubicBezTo>
                  <a:pt x="573407" y="3618335"/>
                  <a:pt x="573407" y="3627214"/>
                  <a:pt x="573407" y="3631654"/>
                </a:cubicBezTo>
                <a:cubicBezTo>
                  <a:pt x="573407" y="3640533"/>
                  <a:pt x="573407" y="3649412"/>
                  <a:pt x="573407" y="3658292"/>
                </a:cubicBezTo>
                <a:cubicBezTo>
                  <a:pt x="568962" y="3742646"/>
                  <a:pt x="462282" y="3724887"/>
                  <a:pt x="408942" y="3724887"/>
                </a:cubicBezTo>
                <a:cubicBezTo>
                  <a:pt x="404497" y="3724887"/>
                  <a:pt x="395607" y="3720447"/>
                  <a:pt x="391162" y="3720447"/>
                </a:cubicBezTo>
                <a:cubicBezTo>
                  <a:pt x="382272" y="3720447"/>
                  <a:pt x="377827" y="3720447"/>
                  <a:pt x="368937" y="3720447"/>
                </a:cubicBezTo>
                <a:cubicBezTo>
                  <a:pt x="320041" y="3720447"/>
                  <a:pt x="271146" y="3729327"/>
                  <a:pt x="226696" y="3738206"/>
                </a:cubicBezTo>
                <a:cubicBezTo>
                  <a:pt x="222251" y="3738206"/>
                  <a:pt x="213361" y="3738206"/>
                  <a:pt x="208916" y="3738206"/>
                </a:cubicBezTo>
                <a:cubicBezTo>
                  <a:pt x="142241" y="3742646"/>
                  <a:pt x="71120" y="3742646"/>
                  <a:pt x="0" y="3707128"/>
                </a:cubicBezTo>
                <a:cubicBezTo>
                  <a:pt x="0" y="3702689"/>
                  <a:pt x="0" y="3693809"/>
                  <a:pt x="4445" y="3680490"/>
                </a:cubicBezTo>
                <a:cubicBezTo>
                  <a:pt x="13335" y="3662732"/>
                  <a:pt x="35560" y="3640533"/>
                  <a:pt x="71120" y="3640533"/>
                </a:cubicBezTo>
                <a:cubicBezTo>
                  <a:pt x="80010" y="3640533"/>
                  <a:pt x="88900" y="3640533"/>
                  <a:pt x="93345" y="3640533"/>
                </a:cubicBezTo>
                <a:cubicBezTo>
                  <a:pt x="120015" y="3640533"/>
                  <a:pt x="208916" y="3591697"/>
                  <a:pt x="248921" y="3556179"/>
                </a:cubicBezTo>
                <a:cubicBezTo>
                  <a:pt x="293371" y="3525102"/>
                  <a:pt x="342266" y="3476265"/>
                  <a:pt x="337821" y="3391911"/>
                </a:cubicBezTo>
                <a:cubicBezTo>
                  <a:pt x="333376" y="3303118"/>
                  <a:pt x="293371" y="2939065"/>
                  <a:pt x="280036" y="2881349"/>
                </a:cubicBezTo>
                <a:cubicBezTo>
                  <a:pt x="266701" y="2819193"/>
                  <a:pt x="231141" y="2686003"/>
                  <a:pt x="293371" y="2659365"/>
                </a:cubicBezTo>
                <a:cubicBezTo>
                  <a:pt x="355601" y="2632727"/>
                  <a:pt x="488952" y="2579451"/>
                  <a:pt x="608967" y="2539494"/>
                </a:cubicBezTo>
                <a:cubicBezTo>
                  <a:pt x="635638" y="2535054"/>
                  <a:pt x="697868" y="2508416"/>
                  <a:pt x="724538" y="2499537"/>
                </a:cubicBezTo>
                <a:cubicBezTo>
                  <a:pt x="728983" y="2499537"/>
                  <a:pt x="733428" y="2495097"/>
                  <a:pt x="737873" y="2495097"/>
                </a:cubicBezTo>
                <a:cubicBezTo>
                  <a:pt x="800103" y="2464019"/>
                  <a:pt x="871224" y="2464019"/>
                  <a:pt x="924564" y="2464019"/>
                </a:cubicBezTo>
                <a:cubicBezTo>
                  <a:pt x="906784" y="2410743"/>
                  <a:pt x="889004" y="2375226"/>
                  <a:pt x="889004" y="2326390"/>
                </a:cubicBezTo>
                <a:cubicBezTo>
                  <a:pt x="884559" y="2321950"/>
                  <a:pt x="884559" y="2313070"/>
                  <a:pt x="884559" y="2308631"/>
                </a:cubicBezTo>
                <a:cubicBezTo>
                  <a:pt x="884559" y="2304191"/>
                  <a:pt x="880114" y="2299751"/>
                  <a:pt x="880114" y="2295312"/>
                </a:cubicBezTo>
                <a:cubicBezTo>
                  <a:pt x="880114" y="2290872"/>
                  <a:pt x="875669" y="2281993"/>
                  <a:pt x="875669" y="2277553"/>
                </a:cubicBezTo>
                <a:cubicBezTo>
                  <a:pt x="853444" y="2179880"/>
                  <a:pt x="800103" y="2108845"/>
                  <a:pt x="773433" y="2020052"/>
                </a:cubicBezTo>
                <a:cubicBezTo>
                  <a:pt x="773433" y="2011173"/>
                  <a:pt x="768988" y="2006733"/>
                  <a:pt x="768988" y="1997854"/>
                </a:cubicBezTo>
                <a:cubicBezTo>
                  <a:pt x="764543" y="1957897"/>
                  <a:pt x="751208" y="1922379"/>
                  <a:pt x="724538" y="1886862"/>
                </a:cubicBezTo>
                <a:cubicBezTo>
                  <a:pt x="720093" y="1877982"/>
                  <a:pt x="715648" y="1873543"/>
                  <a:pt x="715648" y="1864663"/>
                </a:cubicBezTo>
                <a:cubicBezTo>
                  <a:pt x="684533" y="1793629"/>
                  <a:pt x="706758" y="1722594"/>
                  <a:pt x="764543" y="1669318"/>
                </a:cubicBezTo>
                <a:cubicBezTo>
                  <a:pt x="768988" y="1660438"/>
                  <a:pt x="777878" y="1655999"/>
                  <a:pt x="782323" y="1651559"/>
                </a:cubicBezTo>
                <a:cubicBezTo>
                  <a:pt x="808993" y="1629361"/>
                  <a:pt x="840109" y="1616042"/>
                  <a:pt x="866779" y="1589404"/>
                </a:cubicBezTo>
                <a:cubicBezTo>
                  <a:pt x="920119" y="1536128"/>
                  <a:pt x="955679" y="1482851"/>
                  <a:pt x="946789" y="1447334"/>
                </a:cubicBezTo>
                <a:cubicBezTo>
                  <a:pt x="942344" y="1416256"/>
                  <a:pt x="942344" y="1385179"/>
                  <a:pt x="924564" y="1367420"/>
                </a:cubicBezTo>
                <a:cubicBezTo>
                  <a:pt x="920119" y="1362980"/>
                  <a:pt x="915674" y="1362980"/>
                  <a:pt x="911229" y="1358541"/>
                </a:cubicBezTo>
                <a:cubicBezTo>
                  <a:pt x="871224" y="1362980"/>
                  <a:pt x="817883" y="1398498"/>
                  <a:pt x="813438" y="1309704"/>
                </a:cubicBezTo>
                <a:cubicBezTo>
                  <a:pt x="813438" y="1300825"/>
                  <a:pt x="817883" y="1296385"/>
                  <a:pt x="817883" y="1287506"/>
                </a:cubicBezTo>
                <a:cubicBezTo>
                  <a:pt x="813438" y="1278626"/>
                  <a:pt x="822328" y="1274187"/>
                  <a:pt x="822328" y="1269747"/>
                </a:cubicBezTo>
                <a:cubicBezTo>
                  <a:pt x="822328" y="1260868"/>
                  <a:pt x="808993" y="1260868"/>
                  <a:pt x="808993" y="1247549"/>
                </a:cubicBezTo>
                <a:cubicBezTo>
                  <a:pt x="804548" y="1243109"/>
                  <a:pt x="804548" y="1234230"/>
                  <a:pt x="804548" y="1225350"/>
                </a:cubicBezTo>
                <a:cubicBezTo>
                  <a:pt x="804548" y="1216471"/>
                  <a:pt x="808993" y="1212031"/>
                  <a:pt x="808993" y="1212031"/>
                </a:cubicBezTo>
                <a:cubicBezTo>
                  <a:pt x="764543" y="1167635"/>
                  <a:pt x="800103" y="1167635"/>
                  <a:pt x="817883" y="1145436"/>
                </a:cubicBezTo>
                <a:cubicBezTo>
                  <a:pt x="822328" y="1136557"/>
                  <a:pt x="826773" y="1127677"/>
                  <a:pt x="826773" y="1123238"/>
                </a:cubicBezTo>
                <a:cubicBezTo>
                  <a:pt x="826773" y="1114358"/>
                  <a:pt x="826773" y="1096600"/>
                  <a:pt x="826773" y="1074401"/>
                </a:cubicBezTo>
                <a:cubicBezTo>
                  <a:pt x="826773" y="1069962"/>
                  <a:pt x="826773" y="1061082"/>
                  <a:pt x="831218" y="1052203"/>
                </a:cubicBezTo>
                <a:cubicBezTo>
                  <a:pt x="817883" y="1007806"/>
                  <a:pt x="835663" y="972289"/>
                  <a:pt x="897894" y="932332"/>
                </a:cubicBezTo>
                <a:cubicBezTo>
                  <a:pt x="902339" y="927892"/>
                  <a:pt x="911229" y="923452"/>
                  <a:pt x="915674" y="919013"/>
                </a:cubicBezTo>
                <a:cubicBezTo>
                  <a:pt x="933454" y="910133"/>
                  <a:pt x="946789" y="905694"/>
                  <a:pt x="946789" y="905694"/>
                </a:cubicBezTo>
                <a:cubicBezTo>
                  <a:pt x="946789" y="905694"/>
                  <a:pt x="960124" y="679270"/>
                  <a:pt x="982349" y="612675"/>
                </a:cubicBezTo>
                <a:cubicBezTo>
                  <a:pt x="991239" y="603796"/>
                  <a:pt x="995684" y="590477"/>
                  <a:pt x="1000129" y="572718"/>
                </a:cubicBezTo>
                <a:cubicBezTo>
                  <a:pt x="1000129" y="568278"/>
                  <a:pt x="1004574" y="559399"/>
                  <a:pt x="1004574" y="550520"/>
                </a:cubicBezTo>
                <a:cubicBezTo>
                  <a:pt x="1009019" y="541640"/>
                  <a:pt x="1009019" y="537201"/>
                  <a:pt x="1009019" y="528321"/>
                </a:cubicBezTo>
                <a:cubicBezTo>
                  <a:pt x="1013464" y="519442"/>
                  <a:pt x="1013464" y="510563"/>
                  <a:pt x="1017909" y="501683"/>
                </a:cubicBezTo>
                <a:cubicBezTo>
                  <a:pt x="1022354" y="479485"/>
                  <a:pt x="1026799" y="457287"/>
                  <a:pt x="1031244" y="439528"/>
                </a:cubicBezTo>
                <a:cubicBezTo>
                  <a:pt x="1026799" y="443968"/>
                  <a:pt x="1022354" y="452847"/>
                  <a:pt x="1013464" y="457287"/>
                </a:cubicBezTo>
                <a:cubicBezTo>
                  <a:pt x="1009019" y="461726"/>
                  <a:pt x="1000129" y="466166"/>
                  <a:pt x="991239" y="470606"/>
                </a:cubicBezTo>
                <a:cubicBezTo>
                  <a:pt x="982349" y="475045"/>
                  <a:pt x="973459" y="475045"/>
                  <a:pt x="964569" y="479485"/>
                </a:cubicBezTo>
                <a:cubicBezTo>
                  <a:pt x="889004" y="475045"/>
                  <a:pt x="853444" y="439528"/>
                  <a:pt x="848999" y="377372"/>
                </a:cubicBezTo>
                <a:cubicBezTo>
                  <a:pt x="844553" y="368493"/>
                  <a:pt x="840109" y="359614"/>
                  <a:pt x="835663" y="350734"/>
                </a:cubicBezTo>
                <a:cubicBezTo>
                  <a:pt x="831218" y="341855"/>
                  <a:pt x="826773" y="337415"/>
                  <a:pt x="822328" y="328536"/>
                </a:cubicBezTo>
                <a:cubicBezTo>
                  <a:pt x="817883" y="319657"/>
                  <a:pt x="817883" y="315217"/>
                  <a:pt x="817883" y="306338"/>
                </a:cubicBezTo>
                <a:cubicBezTo>
                  <a:pt x="817883" y="301898"/>
                  <a:pt x="817883" y="297458"/>
                  <a:pt x="817883" y="293019"/>
                </a:cubicBezTo>
                <a:cubicBezTo>
                  <a:pt x="817883" y="284139"/>
                  <a:pt x="817883" y="279700"/>
                  <a:pt x="817883" y="270820"/>
                </a:cubicBezTo>
                <a:cubicBezTo>
                  <a:pt x="800103" y="208665"/>
                  <a:pt x="871224" y="173147"/>
                  <a:pt x="942344" y="173147"/>
                </a:cubicBezTo>
                <a:cubicBezTo>
                  <a:pt x="946789" y="177587"/>
                  <a:pt x="955679" y="177587"/>
                  <a:pt x="960124" y="182027"/>
                </a:cubicBezTo>
                <a:cubicBezTo>
                  <a:pt x="964569" y="182027"/>
                  <a:pt x="969014" y="186466"/>
                  <a:pt x="973459" y="190906"/>
                </a:cubicBezTo>
                <a:cubicBezTo>
                  <a:pt x="991239" y="226424"/>
                  <a:pt x="1026799" y="244182"/>
                  <a:pt x="1026799" y="244182"/>
                </a:cubicBezTo>
                <a:cubicBezTo>
                  <a:pt x="1026799" y="244182"/>
                  <a:pt x="1040134" y="226424"/>
                  <a:pt x="1062359" y="217544"/>
                </a:cubicBezTo>
                <a:cubicBezTo>
                  <a:pt x="1089029" y="208665"/>
                  <a:pt x="1097919" y="217544"/>
                  <a:pt x="1106810" y="204225"/>
                </a:cubicBezTo>
                <a:cubicBezTo>
                  <a:pt x="1111255" y="190906"/>
                  <a:pt x="1093475" y="173147"/>
                  <a:pt x="1124590" y="173147"/>
                </a:cubicBezTo>
                <a:cubicBezTo>
                  <a:pt x="1155705" y="177587"/>
                  <a:pt x="1155705" y="168708"/>
                  <a:pt x="1169040" y="159828"/>
                </a:cubicBezTo>
                <a:cubicBezTo>
                  <a:pt x="1182375" y="155389"/>
                  <a:pt x="1186820" y="146509"/>
                  <a:pt x="1195710" y="155389"/>
                </a:cubicBezTo>
                <a:cubicBezTo>
                  <a:pt x="1209045" y="159828"/>
                  <a:pt x="1226825" y="182027"/>
                  <a:pt x="1240160" y="177587"/>
                </a:cubicBezTo>
                <a:cubicBezTo>
                  <a:pt x="1240160" y="177587"/>
                  <a:pt x="1240160" y="177587"/>
                  <a:pt x="1244605" y="177587"/>
                </a:cubicBezTo>
                <a:cubicBezTo>
                  <a:pt x="1244605" y="177587"/>
                  <a:pt x="1244605" y="177587"/>
                  <a:pt x="1231270" y="146509"/>
                </a:cubicBezTo>
                <a:cubicBezTo>
                  <a:pt x="1213490" y="93233"/>
                  <a:pt x="1240160" y="35517"/>
                  <a:pt x="1293500" y="13319"/>
                </a:cubicBezTo>
                <a:cubicBezTo>
                  <a:pt x="1293500" y="13319"/>
                  <a:pt x="1293500" y="13319"/>
                  <a:pt x="1320171" y="4440"/>
                </a:cubicBezTo>
                <a:cubicBezTo>
                  <a:pt x="1329061" y="4440"/>
                  <a:pt x="1333505" y="0"/>
                  <a:pt x="134239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2019-01-03T04:10:10Z</dcterms:modified>
</cp:coreProperties>
</file>