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2016" y="330"/>
      </p:cViewPr>
      <p:guideLst>
        <p:guide orient="horz" pos="254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875062" y="1412426"/>
            <a:ext cx="3593954" cy="996774"/>
          </a:xfrm>
        </p:spPr>
        <p:txBody>
          <a:bodyPr/>
          <a:lstStyle/>
          <a:p>
            <a:pPr algn="l"/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04" name="Rounded Rectangle 96">
            <a:extLst>
              <a:ext uri="{FF2B5EF4-FFF2-40B4-BE49-F238E27FC236}">
                <a16:creationId xmlns:a16="http://schemas.microsoft.com/office/drawing/2014/main" id="{6A772D29-1D32-4926-A500-B1177A47EE5C}"/>
              </a:ext>
            </a:extLst>
          </p:cNvPr>
          <p:cNvSpPr/>
          <p:nvPr/>
        </p:nvSpPr>
        <p:spPr>
          <a:xfrm>
            <a:off x="5726635" y="2343540"/>
            <a:ext cx="1219926" cy="3836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" name="Circle: Hollow 204">
            <a:extLst>
              <a:ext uri="{FF2B5EF4-FFF2-40B4-BE49-F238E27FC236}">
                <a16:creationId xmlns:a16="http://schemas.microsoft.com/office/drawing/2014/main" id="{D3A4A1A6-6455-47DB-9DF5-5A89A463ED2E}"/>
              </a:ext>
            </a:extLst>
          </p:cNvPr>
          <p:cNvSpPr/>
          <p:nvPr/>
        </p:nvSpPr>
        <p:spPr>
          <a:xfrm>
            <a:off x="6205608" y="1203969"/>
            <a:ext cx="1519599" cy="1519599"/>
          </a:xfrm>
          <a:prstGeom prst="don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6" name="Rounded Rectangle 96">
            <a:extLst>
              <a:ext uri="{FF2B5EF4-FFF2-40B4-BE49-F238E27FC236}">
                <a16:creationId xmlns:a16="http://schemas.microsoft.com/office/drawing/2014/main" id="{A51B2D04-7BB4-4A19-AC86-44DA80B23D72}"/>
              </a:ext>
            </a:extLst>
          </p:cNvPr>
          <p:cNvSpPr/>
          <p:nvPr/>
        </p:nvSpPr>
        <p:spPr>
          <a:xfrm>
            <a:off x="6984253" y="1203969"/>
            <a:ext cx="5207747" cy="3836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7" name="Rounded Rectangle 96">
            <a:extLst>
              <a:ext uri="{FF2B5EF4-FFF2-40B4-BE49-F238E27FC236}">
                <a16:creationId xmlns:a16="http://schemas.microsoft.com/office/drawing/2014/main" id="{8130E54A-461B-41C6-8B35-D65EAC6E5719}"/>
              </a:ext>
            </a:extLst>
          </p:cNvPr>
          <p:cNvSpPr/>
          <p:nvPr/>
        </p:nvSpPr>
        <p:spPr>
          <a:xfrm>
            <a:off x="4469016" y="3483111"/>
            <a:ext cx="1219926" cy="3836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8" name="Circle: Hollow 207">
            <a:extLst>
              <a:ext uri="{FF2B5EF4-FFF2-40B4-BE49-F238E27FC236}">
                <a16:creationId xmlns:a16="http://schemas.microsoft.com/office/drawing/2014/main" id="{FDFB18A5-CD0A-40AF-8BDC-9E3855B5E897}"/>
              </a:ext>
            </a:extLst>
          </p:cNvPr>
          <p:cNvSpPr/>
          <p:nvPr/>
        </p:nvSpPr>
        <p:spPr>
          <a:xfrm>
            <a:off x="4947989" y="2343540"/>
            <a:ext cx="1519599" cy="1519599"/>
          </a:xfrm>
          <a:prstGeom prst="donu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9" name="Rounded Rectangle 96">
            <a:extLst>
              <a:ext uri="{FF2B5EF4-FFF2-40B4-BE49-F238E27FC236}">
                <a16:creationId xmlns:a16="http://schemas.microsoft.com/office/drawing/2014/main" id="{EEB00602-FAC8-441B-9565-90ADF3958468}"/>
              </a:ext>
            </a:extLst>
          </p:cNvPr>
          <p:cNvSpPr/>
          <p:nvPr/>
        </p:nvSpPr>
        <p:spPr>
          <a:xfrm>
            <a:off x="3211397" y="4622682"/>
            <a:ext cx="1219926" cy="383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0" name="Circle: Hollow 209">
            <a:extLst>
              <a:ext uri="{FF2B5EF4-FFF2-40B4-BE49-F238E27FC236}">
                <a16:creationId xmlns:a16="http://schemas.microsoft.com/office/drawing/2014/main" id="{C2D033D4-85C6-4DFC-8A4A-E3E2F511C94F}"/>
              </a:ext>
            </a:extLst>
          </p:cNvPr>
          <p:cNvSpPr/>
          <p:nvPr/>
        </p:nvSpPr>
        <p:spPr>
          <a:xfrm>
            <a:off x="3690370" y="3483111"/>
            <a:ext cx="1519599" cy="1519599"/>
          </a:xfrm>
          <a:prstGeom prst="don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8FFAC2EB-34CC-4D94-9407-CCD78195D0E7}"/>
              </a:ext>
            </a:extLst>
          </p:cNvPr>
          <p:cNvSpPr/>
          <p:nvPr/>
        </p:nvSpPr>
        <p:spPr>
          <a:xfrm>
            <a:off x="2451895" y="4831489"/>
            <a:ext cx="1319030" cy="1319030"/>
          </a:xfrm>
          <a:prstGeom prst="ellipse">
            <a:avLst/>
          </a:prstGeom>
          <a:noFill/>
          <a:ln w="139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2" name="Rounded Rectangle 96">
            <a:extLst>
              <a:ext uri="{FF2B5EF4-FFF2-40B4-BE49-F238E27FC236}">
                <a16:creationId xmlns:a16="http://schemas.microsoft.com/office/drawing/2014/main" id="{5DB5877B-B703-4D4C-AF82-40F4CDFE44D7}"/>
              </a:ext>
            </a:extLst>
          </p:cNvPr>
          <p:cNvSpPr/>
          <p:nvPr/>
        </p:nvSpPr>
        <p:spPr>
          <a:xfrm>
            <a:off x="0" y="5758625"/>
            <a:ext cx="3188778" cy="3836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22A3A6A1-67ED-42F8-A5CC-7E893747A235}"/>
              </a:ext>
            </a:extLst>
          </p:cNvPr>
          <p:cNvGrpSpPr/>
          <p:nvPr/>
        </p:nvGrpSpPr>
        <p:grpSpPr>
          <a:xfrm>
            <a:off x="5574812" y="4293429"/>
            <a:ext cx="3680309" cy="709281"/>
            <a:chOff x="1199735" y="1275606"/>
            <a:chExt cx="1962585" cy="709281"/>
          </a:xfrm>
        </p:grpSpPr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BAB9CF0A-0146-45A6-A066-EA098BC44F59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8E657F7B-6B79-4F1E-A7A6-88FCC8952010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C1298D8C-E8D6-41F9-AD42-5A36768E32FC}"/>
              </a:ext>
            </a:extLst>
          </p:cNvPr>
          <p:cNvGrpSpPr/>
          <p:nvPr/>
        </p:nvGrpSpPr>
        <p:grpSpPr>
          <a:xfrm>
            <a:off x="8076949" y="1829621"/>
            <a:ext cx="2888511" cy="893947"/>
            <a:chOff x="1199735" y="1275606"/>
            <a:chExt cx="1962585" cy="893947"/>
          </a:xfrm>
        </p:grpSpPr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1133F1BD-0544-43D0-859F-BB26C17F2673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1FD12F62-3098-4FAF-AEC8-6AAF4A90D42C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4661BE64-6320-44A3-8CA2-AE55C81EEC30}"/>
              </a:ext>
            </a:extLst>
          </p:cNvPr>
          <p:cNvGrpSpPr/>
          <p:nvPr/>
        </p:nvGrpSpPr>
        <p:grpSpPr>
          <a:xfrm>
            <a:off x="4323743" y="5433000"/>
            <a:ext cx="3680309" cy="709281"/>
            <a:chOff x="1199735" y="1275606"/>
            <a:chExt cx="1962585" cy="709281"/>
          </a:xfrm>
        </p:grpSpPr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9C70BFF3-6D8B-4A8C-8F9B-D78AFDECDE43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DC1E7FC4-4EC0-4CA5-8D80-915C8E94293F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2" name="Donut 8">
            <a:extLst>
              <a:ext uri="{FF2B5EF4-FFF2-40B4-BE49-F238E27FC236}">
                <a16:creationId xmlns:a16="http://schemas.microsoft.com/office/drawing/2014/main" id="{E4ACEE7C-1E90-4868-8D13-9289B21950FF}"/>
              </a:ext>
            </a:extLst>
          </p:cNvPr>
          <p:cNvSpPr/>
          <p:nvPr/>
        </p:nvSpPr>
        <p:spPr>
          <a:xfrm>
            <a:off x="5537081" y="2869791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3" name="Donut 24">
            <a:extLst>
              <a:ext uri="{FF2B5EF4-FFF2-40B4-BE49-F238E27FC236}">
                <a16:creationId xmlns:a16="http://schemas.microsoft.com/office/drawing/2014/main" id="{B3E39E48-84DA-4354-9849-D6C3F18A63EC}"/>
              </a:ext>
            </a:extLst>
          </p:cNvPr>
          <p:cNvSpPr/>
          <p:nvPr/>
        </p:nvSpPr>
        <p:spPr>
          <a:xfrm>
            <a:off x="6767798" y="1757162"/>
            <a:ext cx="395217" cy="3984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4" name="Block Arc 25">
            <a:extLst>
              <a:ext uri="{FF2B5EF4-FFF2-40B4-BE49-F238E27FC236}">
                <a16:creationId xmlns:a16="http://schemas.microsoft.com/office/drawing/2014/main" id="{67E841A2-99F3-4DCF-91B7-AF80987296F7}"/>
              </a:ext>
            </a:extLst>
          </p:cNvPr>
          <p:cNvSpPr>
            <a:spLocks noChangeAspect="1"/>
          </p:cNvSpPr>
          <p:nvPr/>
        </p:nvSpPr>
        <p:spPr>
          <a:xfrm>
            <a:off x="3069507" y="5152133"/>
            <a:ext cx="283779" cy="4099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5" name="자유형 151">
            <a:extLst>
              <a:ext uri="{FF2B5EF4-FFF2-40B4-BE49-F238E27FC236}">
                <a16:creationId xmlns:a16="http://schemas.microsoft.com/office/drawing/2014/main" id="{2E9E9FE8-590C-4796-9467-9CE03AD6FEFA}"/>
              </a:ext>
            </a:extLst>
          </p:cNvPr>
          <p:cNvSpPr/>
          <p:nvPr/>
        </p:nvSpPr>
        <p:spPr>
          <a:xfrm>
            <a:off x="4246777" y="4071989"/>
            <a:ext cx="369092" cy="38738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6" name="Circle: Hollow 225">
            <a:extLst>
              <a:ext uri="{FF2B5EF4-FFF2-40B4-BE49-F238E27FC236}">
                <a16:creationId xmlns:a16="http://schemas.microsoft.com/office/drawing/2014/main" id="{56F76250-1A7E-433D-B762-DCD5102B3A76}"/>
              </a:ext>
            </a:extLst>
          </p:cNvPr>
          <p:cNvSpPr/>
          <p:nvPr/>
        </p:nvSpPr>
        <p:spPr>
          <a:xfrm>
            <a:off x="2432751" y="4622682"/>
            <a:ext cx="1519599" cy="1519599"/>
          </a:xfrm>
          <a:prstGeom prst="don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71638B58-5599-4550-8553-B96195AB41B9}"/>
              </a:ext>
            </a:extLst>
          </p:cNvPr>
          <p:cNvGrpSpPr/>
          <p:nvPr/>
        </p:nvGrpSpPr>
        <p:grpSpPr>
          <a:xfrm>
            <a:off x="6825881" y="3153858"/>
            <a:ext cx="3680309" cy="709281"/>
            <a:chOff x="1199735" y="1275606"/>
            <a:chExt cx="1962585" cy="709281"/>
          </a:xfrm>
        </p:grpSpPr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179BAB10-1F54-4E56-AFF7-DE615E9BA1CF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3C58F5C3-C27A-4337-8F35-2D3CC81B01B6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0" name="TextBox 229">
            <a:extLst>
              <a:ext uri="{FF2B5EF4-FFF2-40B4-BE49-F238E27FC236}">
                <a16:creationId xmlns:a16="http://schemas.microsoft.com/office/drawing/2014/main" id="{784F66F5-5083-45F3-BD9C-8107009EBCF9}"/>
              </a:ext>
            </a:extLst>
          </p:cNvPr>
          <p:cNvSpPr txBox="1"/>
          <p:nvPr/>
        </p:nvSpPr>
        <p:spPr>
          <a:xfrm>
            <a:off x="875062" y="2554995"/>
            <a:ext cx="2241327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000" dirty="0">
                <a:solidFill>
                  <a:schemeClr val="accent4"/>
                </a:solidFill>
                <a:cs typeface="Arial" pitchFamily="34" charset="0"/>
              </a:rPr>
              <a:t>ALLPPT</a:t>
            </a:r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Layout</a:t>
            </a:r>
          </a:p>
          <a:p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</a:t>
            </a:r>
          </a:p>
          <a:p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</a:t>
            </a:r>
          </a:p>
          <a:p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11171</TotalTime>
  <Words>104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2018-12-28T02:28:48Z</dcterms:modified>
</cp:coreProperties>
</file>