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8" d="100"/>
          <a:sy n="118" d="100"/>
        </p:scale>
        <p:origin x="125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CAD44532-CF3A-4B6F-AC49-00A12A4F301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50" name="그룹 28">
            <a:extLst>
              <a:ext uri="{FF2B5EF4-FFF2-40B4-BE49-F238E27FC236}">
                <a16:creationId xmlns:a16="http://schemas.microsoft.com/office/drawing/2014/main" id="{88B5866D-9002-4384-89A2-4C365AD6844B}"/>
              </a:ext>
            </a:extLst>
          </p:cNvPr>
          <p:cNvGrpSpPr>
            <a:grpSpLocks noChangeAspect="1"/>
          </p:cNvGrpSpPr>
          <p:nvPr/>
        </p:nvGrpSpPr>
        <p:grpSpPr>
          <a:xfrm>
            <a:off x="1514698" y="4493452"/>
            <a:ext cx="836344" cy="720000"/>
            <a:chOff x="7521194" y="5284915"/>
            <a:chExt cx="1137987" cy="979683"/>
          </a:xfrm>
        </p:grpSpPr>
        <p:grpSp>
          <p:nvGrpSpPr>
            <p:cNvPr id="351" name="Group 7">
              <a:extLst>
                <a:ext uri="{FF2B5EF4-FFF2-40B4-BE49-F238E27FC236}">
                  <a16:creationId xmlns:a16="http://schemas.microsoft.com/office/drawing/2014/main" id="{F2A1D356-4CD0-4247-B12D-01C87409A361}"/>
                </a:ext>
              </a:extLst>
            </p:cNvPr>
            <p:cNvGrpSpPr/>
            <p:nvPr/>
          </p:nvGrpSpPr>
          <p:grpSpPr>
            <a:xfrm>
              <a:off x="7521194" y="5284915"/>
              <a:ext cx="1137987" cy="979683"/>
              <a:chOff x="5580112" y="4160675"/>
              <a:chExt cx="2016224" cy="1735751"/>
            </a:xfrm>
          </p:grpSpPr>
          <p:sp>
            <p:nvSpPr>
              <p:cNvPr id="353" name="Trapezoid 1">
                <a:extLst>
                  <a:ext uri="{FF2B5EF4-FFF2-40B4-BE49-F238E27FC236}">
                    <a16:creationId xmlns:a16="http://schemas.microsoft.com/office/drawing/2014/main" id="{F8F68F08-7444-4880-B3B8-0C18BF8FA96F}"/>
                  </a:ext>
                </a:extLst>
              </p:cNvPr>
              <p:cNvSpPr/>
              <p:nvPr/>
            </p:nvSpPr>
            <p:spPr>
              <a:xfrm rot="10800000">
                <a:off x="5796136" y="4653136"/>
                <a:ext cx="1584176" cy="1243290"/>
              </a:xfrm>
              <a:custGeom>
                <a:avLst/>
                <a:gdLst>
                  <a:gd name="connsiteX0" fmla="*/ 0 w 1584176"/>
                  <a:gd name="connsiteY0" fmla="*/ 1216152 h 1216152"/>
                  <a:gd name="connsiteX1" fmla="*/ 304038 w 1584176"/>
                  <a:gd name="connsiteY1" fmla="*/ 0 h 1216152"/>
                  <a:gd name="connsiteX2" fmla="*/ 1280138 w 1584176"/>
                  <a:gd name="connsiteY2" fmla="*/ 0 h 1216152"/>
                  <a:gd name="connsiteX3" fmla="*/ 1584176 w 1584176"/>
                  <a:gd name="connsiteY3" fmla="*/ 1216152 h 1216152"/>
                  <a:gd name="connsiteX4" fmla="*/ 0 w 1584176"/>
                  <a:gd name="connsiteY4" fmla="*/ 1216152 h 1216152"/>
                  <a:gd name="connsiteX0" fmla="*/ 0 w 1584176"/>
                  <a:gd name="connsiteY0" fmla="*/ 1235792 h 1235792"/>
                  <a:gd name="connsiteX1" fmla="*/ 304038 w 1584176"/>
                  <a:gd name="connsiteY1" fmla="*/ 19640 h 1235792"/>
                  <a:gd name="connsiteX2" fmla="*/ 1280138 w 1584176"/>
                  <a:gd name="connsiteY2" fmla="*/ 19640 h 1235792"/>
                  <a:gd name="connsiteX3" fmla="*/ 1584176 w 1584176"/>
                  <a:gd name="connsiteY3" fmla="*/ 1235792 h 1235792"/>
                  <a:gd name="connsiteX4" fmla="*/ 0 w 1584176"/>
                  <a:gd name="connsiteY4" fmla="*/ 1235792 h 1235792"/>
                  <a:gd name="connsiteX0" fmla="*/ 0 w 1584176"/>
                  <a:gd name="connsiteY0" fmla="*/ 1243290 h 1243290"/>
                  <a:gd name="connsiteX1" fmla="*/ 304038 w 1584176"/>
                  <a:gd name="connsiteY1" fmla="*/ 27138 h 1243290"/>
                  <a:gd name="connsiteX2" fmla="*/ 1280138 w 1584176"/>
                  <a:gd name="connsiteY2" fmla="*/ 27138 h 1243290"/>
                  <a:gd name="connsiteX3" fmla="*/ 1584176 w 1584176"/>
                  <a:gd name="connsiteY3" fmla="*/ 1243290 h 1243290"/>
                  <a:gd name="connsiteX4" fmla="*/ 0 w 1584176"/>
                  <a:gd name="connsiteY4" fmla="*/ 1243290 h 1243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4176" h="1243290">
                    <a:moveTo>
                      <a:pt x="0" y="1243290"/>
                    </a:moveTo>
                    <a:lnTo>
                      <a:pt x="304038" y="27138"/>
                    </a:lnTo>
                    <a:cubicBezTo>
                      <a:pt x="629405" y="-57"/>
                      <a:pt x="941174" y="-17053"/>
                      <a:pt x="1280138" y="27138"/>
                    </a:cubicBezTo>
                    <a:lnTo>
                      <a:pt x="1584176" y="1243290"/>
                    </a:lnTo>
                    <a:lnTo>
                      <a:pt x="0" y="1243290"/>
                    </a:lnTo>
                    <a:close/>
                  </a:path>
                </a:pathLst>
              </a:custGeom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54" name="Trapezoid 6">
                <a:extLst>
                  <a:ext uri="{FF2B5EF4-FFF2-40B4-BE49-F238E27FC236}">
                    <a16:creationId xmlns:a16="http://schemas.microsoft.com/office/drawing/2014/main" id="{E3135776-FE99-418B-AA94-55156ACBAAF1}"/>
                  </a:ext>
                </a:extLst>
              </p:cNvPr>
              <p:cNvSpPr/>
              <p:nvPr/>
            </p:nvSpPr>
            <p:spPr>
              <a:xfrm rot="10800000">
                <a:off x="5580112" y="4312147"/>
                <a:ext cx="2016224" cy="471979"/>
              </a:xfrm>
              <a:custGeom>
                <a:avLst/>
                <a:gdLst>
                  <a:gd name="connsiteX0" fmla="*/ 0 w 2016224"/>
                  <a:gd name="connsiteY0" fmla="*/ 360040 h 360040"/>
                  <a:gd name="connsiteX1" fmla="*/ 128109 w 2016224"/>
                  <a:gd name="connsiteY1" fmla="*/ 0 h 360040"/>
                  <a:gd name="connsiteX2" fmla="*/ 1888115 w 2016224"/>
                  <a:gd name="connsiteY2" fmla="*/ 0 h 360040"/>
                  <a:gd name="connsiteX3" fmla="*/ 2016224 w 2016224"/>
                  <a:gd name="connsiteY3" fmla="*/ 360040 h 360040"/>
                  <a:gd name="connsiteX4" fmla="*/ 0 w 2016224"/>
                  <a:gd name="connsiteY4" fmla="*/ 360040 h 360040"/>
                  <a:gd name="connsiteX0" fmla="*/ 0 w 2016224"/>
                  <a:gd name="connsiteY0" fmla="*/ 431046 h 431046"/>
                  <a:gd name="connsiteX1" fmla="*/ 128109 w 2016224"/>
                  <a:gd name="connsiteY1" fmla="*/ 71006 h 431046"/>
                  <a:gd name="connsiteX2" fmla="*/ 1888115 w 2016224"/>
                  <a:gd name="connsiteY2" fmla="*/ 71006 h 431046"/>
                  <a:gd name="connsiteX3" fmla="*/ 2016224 w 2016224"/>
                  <a:gd name="connsiteY3" fmla="*/ 431046 h 431046"/>
                  <a:gd name="connsiteX4" fmla="*/ 0 w 2016224"/>
                  <a:gd name="connsiteY4" fmla="*/ 431046 h 431046"/>
                  <a:gd name="connsiteX0" fmla="*/ 0 w 2016224"/>
                  <a:gd name="connsiteY0" fmla="*/ 458241 h 458241"/>
                  <a:gd name="connsiteX1" fmla="*/ 128109 w 2016224"/>
                  <a:gd name="connsiteY1" fmla="*/ 98201 h 458241"/>
                  <a:gd name="connsiteX2" fmla="*/ 1888115 w 2016224"/>
                  <a:gd name="connsiteY2" fmla="*/ 98201 h 458241"/>
                  <a:gd name="connsiteX3" fmla="*/ 2016224 w 2016224"/>
                  <a:gd name="connsiteY3" fmla="*/ 458241 h 458241"/>
                  <a:gd name="connsiteX4" fmla="*/ 0 w 2016224"/>
                  <a:gd name="connsiteY4" fmla="*/ 458241 h 458241"/>
                  <a:gd name="connsiteX0" fmla="*/ 0 w 2016224"/>
                  <a:gd name="connsiteY0" fmla="*/ 465296 h 465296"/>
                  <a:gd name="connsiteX1" fmla="*/ 128109 w 2016224"/>
                  <a:gd name="connsiteY1" fmla="*/ 105256 h 465296"/>
                  <a:gd name="connsiteX2" fmla="*/ 1888115 w 2016224"/>
                  <a:gd name="connsiteY2" fmla="*/ 105256 h 465296"/>
                  <a:gd name="connsiteX3" fmla="*/ 2016224 w 2016224"/>
                  <a:gd name="connsiteY3" fmla="*/ 465296 h 465296"/>
                  <a:gd name="connsiteX4" fmla="*/ 0 w 2016224"/>
                  <a:gd name="connsiteY4" fmla="*/ 465296 h 465296"/>
                  <a:gd name="connsiteX0" fmla="*/ 0 w 2016224"/>
                  <a:gd name="connsiteY0" fmla="*/ 471979 h 471979"/>
                  <a:gd name="connsiteX1" fmla="*/ 128109 w 2016224"/>
                  <a:gd name="connsiteY1" fmla="*/ 111939 h 471979"/>
                  <a:gd name="connsiteX2" fmla="*/ 1888115 w 2016224"/>
                  <a:gd name="connsiteY2" fmla="*/ 111939 h 471979"/>
                  <a:gd name="connsiteX3" fmla="*/ 2016224 w 2016224"/>
                  <a:gd name="connsiteY3" fmla="*/ 471979 h 471979"/>
                  <a:gd name="connsiteX4" fmla="*/ 0 w 2016224"/>
                  <a:gd name="connsiteY4" fmla="*/ 471979 h 4719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16224" h="471979">
                    <a:moveTo>
                      <a:pt x="0" y="471979"/>
                    </a:moveTo>
                    <a:lnTo>
                      <a:pt x="128109" y="111939"/>
                    </a:lnTo>
                    <a:cubicBezTo>
                      <a:pt x="572010" y="-7034"/>
                      <a:pt x="1260655" y="-64822"/>
                      <a:pt x="1888115" y="111939"/>
                    </a:cubicBezTo>
                    <a:lnTo>
                      <a:pt x="2016224" y="471979"/>
                    </a:lnTo>
                    <a:lnTo>
                      <a:pt x="0" y="471979"/>
                    </a:lnTo>
                    <a:close/>
                  </a:path>
                </a:pathLst>
              </a:custGeom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55" name="Oval 5">
                <a:extLst>
                  <a:ext uri="{FF2B5EF4-FFF2-40B4-BE49-F238E27FC236}">
                    <a16:creationId xmlns:a16="http://schemas.microsoft.com/office/drawing/2014/main" id="{7CAFBC8C-E2F1-436F-9BC7-8C068781A93B}"/>
                  </a:ext>
                </a:extLst>
              </p:cNvPr>
              <p:cNvSpPr/>
              <p:nvPr/>
            </p:nvSpPr>
            <p:spPr>
              <a:xfrm>
                <a:off x="5580223" y="4160675"/>
                <a:ext cx="2016000" cy="302944"/>
              </a:xfrm>
              <a:prstGeom prst="ellips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52" name="Chord 23">
              <a:extLst>
                <a:ext uri="{FF2B5EF4-FFF2-40B4-BE49-F238E27FC236}">
                  <a16:creationId xmlns:a16="http://schemas.microsoft.com/office/drawing/2014/main" id="{2A688AF2-9ED1-4796-9C9B-C36482998C52}"/>
                </a:ext>
              </a:extLst>
            </p:cNvPr>
            <p:cNvSpPr/>
            <p:nvPr/>
          </p:nvSpPr>
          <p:spPr>
            <a:xfrm>
              <a:off x="7788585" y="5306768"/>
              <a:ext cx="578589" cy="141955"/>
            </a:xfrm>
            <a:custGeom>
              <a:avLst/>
              <a:gdLst>
                <a:gd name="connsiteX0" fmla="*/ 115433 w 914400"/>
                <a:gd name="connsiteY0" fmla="*/ 153510 h 914400"/>
                <a:gd name="connsiteX1" fmla="*/ 462323 w 914400"/>
                <a:gd name="connsiteY1" fmla="*/ 28 h 914400"/>
                <a:gd name="connsiteX2" fmla="*/ 805686 w 914400"/>
                <a:gd name="connsiteY2" fmla="*/ 161244 h 914400"/>
                <a:gd name="connsiteX3" fmla="*/ 115433 w 914400"/>
                <a:gd name="connsiteY3" fmla="*/ 153510 h 914400"/>
                <a:gd name="connsiteX0" fmla="*/ 0 w 723591"/>
                <a:gd name="connsiteY0" fmla="*/ 177315 h 177532"/>
                <a:gd name="connsiteX1" fmla="*/ 380228 w 723591"/>
                <a:gd name="connsiteY1" fmla="*/ 21 h 177532"/>
                <a:gd name="connsiteX2" fmla="*/ 723591 w 723591"/>
                <a:gd name="connsiteY2" fmla="*/ 161237 h 177532"/>
                <a:gd name="connsiteX3" fmla="*/ 0 w 723591"/>
                <a:gd name="connsiteY3" fmla="*/ 177315 h 177532"/>
                <a:gd name="connsiteX0" fmla="*/ 0 w 759310"/>
                <a:gd name="connsiteY0" fmla="*/ 177315 h 185049"/>
                <a:gd name="connsiteX1" fmla="*/ 380228 w 759310"/>
                <a:gd name="connsiteY1" fmla="*/ 21 h 185049"/>
                <a:gd name="connsiteX2" fmla="*/ 759310 w 759310"/>
                <a:gd name="connsiteY2" fmla="*/ 185049 h 185049"/>
                <a:gd name="connsiteX3" fmla="*/ 0 w 759310"/>
                <a:gd name="connsiteY3" fmla="*/ 177315 h 185049"/>
                <a:gd name="connsiteX0" fmla="*/ 0 w 759310"/>
                <a:gd name="connsiteY0" fmla="*/ 177315 h 188144"/>
                <a:gd name="connsiteX1" fmla="*/ 380228 w 759310"/>
                <a:gd name="connsiteY1" fmla="*/ 21 h 188144"/>
                <a:gd name="connsiteX2" fmla="*/ 759310 w 759310"/>
                <a:gd name="connsiteY2" fmla="*/ 185049 h 188144"/>
                <a:gd name="connsiteX3" fmla="*/ 0 w 759310"/>
                <a:gd name="connsiteY3" fmla="*/ 177315 h 188144"/>
                <a:gd name="connsiteX0" fmla="*/ 0 w 759310"/>
                <a:gd name="connsiteY0" fmla="*/ 177315 h 191233"/>
                <a:gd name="connsiteX1" fmla="*/ 380228 w 759310"/>
                <a:gd name="connsiteY1" fmla="*/ 21 h 191233"/>
                <a:gd name="connsiteX2" fmla="*/ 759310 w 759310"/>
                <a:gd name="connsiteY2" fmla="*/ 185049 h 191233"/>
                <a:gd name="connsiteX3" fmla="*/ 0 w 759310"/>
                <a:gd name="connsiteY3" fmla="*/ 177315 h 191233"/>
                <a:gd name="connsiteX0" fmla="*/ 0 w 759310"/>
                <a:gd name="connsiteY0" fmla="*/ 177315 h 187572"/>
                <a:gd name="connsiteX1" fmla="*/ 380228 w 759310"/>
                <a:gd name="connsiteY1" fmla="*/ 21 h 187572"/>
                <a:gd name="connsiteX2" fmla="*/ 759310 w 759310"/>
                <a:gd name="connsiteY2" fmla="*/ 177905 h 187572"/>
                <a:gd name="connsiteX3" fmla="*/ 0 w 759310"/>
                <a:gd name="connsiteY3" fmla="*/ 177315 h 187572"/>
                <a:gd name="connsiteX0" fmla="*/ 0 w 768835"/>
                <a:gd name="connsiteY0" fmla="*/ 177315 h 188632"/>
                <a:gd name="connsiteX1" fmla="*/ 380228 w 768835"/>
                <a:gd name="connsiteY1" fmla="*/ 21 h 188632"/>
                <a:gd name="connsiteX2" fmla="*/ 768835 w 768835"/>
                <a:gd name="connsiteY2" fmla="*/ 180287 h 188632"/>
                <a:gd name="connsiteX3" fmla="*/ 0 w 768835"/>
                <a:gd name="connsiteY3" fmla="*/ 177315 h 188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8835" h="188632">
                  <a:moveTo>
                    <a:pt x="0" y="177315"/>
                  </a:moveTo>
                  <a:cubicBezTo>
                    <a:pt x="87950" y="78338"/>
                    <a:pt x="247828" y="-1462"/>
                    <a:pt x="380228" y="21"/>
                  </a:cubicBezTo>
                  <a:cubicBezTo>
                    <a:pt x="512627" y="1505"/>
                    <a:pt x="683125" y="79364"/>
                    <a:pt x="768835" y="180287"/>
                  </a:cubicBezTo>
                  <a:cubicBezTo>
                    <a:pt x="513351" y="189616"/>
                    <a:pt x="257866" y="194180"/>
                    <a:pt x="0" y="1773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356" name="그룹 41">
            <a:extLst>
              <a:ext uri="{FF2B5EF4-FFF2-40B4-BE49-F238E27FC236}">
                <a16:creationId xmlns:a16="http://schemas.microsoft.com/office/drawing/2014/main" id="{C44767A3-50A7-4A42-A1FA-DE8BC465195F}"/>
              </a:ext>
            </a:extLst>
          </p:cNvPr>
          <p:cNvGrpSpPr>
            <a:grpSpLocks noChangeAspect="1"/>
          </p:cNvGrpSpPr>
          <p:nvPr/>
        </p:nvGrpSpPr>
        <p:grpSpPr>
          <a:xfrm>
            <a:off x="3845902" y="4385452"/>
            <a:ext cx="961795" cy="828000"/>
            <a:chOff x="7521194" y="5284915"/>
            <a:chExt cx="1137987" cy="979683"/>
          </a:xfrm>
        </p:grpSpPr>
        <p:grpSp>
          <p:nvGrpSpPr>
            <p:cNvPr id="357" name="Group 7">
              <a:extLst>
                <a:ext uri="{FF2B5EF4-FFF2-40B4-BE49-F238E27FC236}">
                  <a16:creationId xmlns:a16="http://schemas.microsoft.com/office/drawing/2014/main" id="{9F3CBDBD-DB77-44D7-8145-CC1BB3063D16}"/>
                </a:ext>
              </a:extLst>
            </p:cNvPr>
            <p:cNvGrpSpPr/>
            <p:nvPr/>
          </p:nvGrpSpPr>
          <p:grpSpPr>
            <a:xfrm>
              <a:off x="7521194" y="5284915"/>
              <a:ext cx="1137987" cy="979683"/>
              <a:chOff x="5580112" y="4160675"/>
              <a:chExt cx="2016224" cy="1735751"/>
            </a:xfrm>
          </p:grpSpPr>
          <p:sp>
            <p:nvSpPr>
              <p:cNvPr id="359" name="Trapezoid 1">
                <a:extLst>
                  <a:ext uri="{FF2B5EF4-FFF2-40B4-BE49-F238E27FC236}">
                    <a16:creationId xmlns:a16="http://schemas.microsoft.com/office/drawing/2014/main" id="{54283781-0398-455B-AE7F-738B30D11824}"/>
                  </a:ext>
                </a:extLst>
              </p:cNvPr>
              <p:cNvSpPr/>
              <p:nvPr/>
            </p:nvSpPr>
            <p:spPr>
              <a:xfrm rot="10800000">
                <a:off x="5796136" y="4653136"/>
                <a:ext cx="1584176" cy="1243290"/>
              </a:xfrm>
              <a:custGeom>
                <a:avLst/>
                <a:gdLst>
                  <a:gd name="connsiteX0" fmla="*/ 0 w 1584176"/>
                  <a:gd name="connsiteY0" fmla="*/ 1216152 h 1216152"/>
                  <a:gd name="connsiteX1" fmla="*/ 304038 w 1584176"/>
                  <a:gd name="connsiteY1" fmla="*/ 0 h 1216152"/>
                  <a:gd name="connsiteX2" fmla="*/ 1280138 w 1584176"/>
                  <a:gd name="connsiteY2" fmla="*/ 0 h 1216152"/>
                  <a:gd name="connsiteX3" fmla="*/ 1584176 w 1584176"/>
                  <a:gd name="connsiteY3" fmla="*/ 1216152 h 1216152"/>
                  <a:gd name="connsiteX4" fmla="*/ 0 w 1584176"/>
                  <a:gd name="connsiteY4" fmla="*/ 1216152 h 1216152"/>
                  <a:gd name="connsiteX0" fmla="*/ 0 w 1584176"/>
                  <a:gd name="connsiteY0" fmla="*/ 1235792 h 1235792"/>
                  <a:gd name="connsiteX1" fmla="*/ 304038 w 1584176"/>
                  <a:gd name="connsiteY1" fmla="*/ 19640 h 1235792"/>
                  <a:gd name="connsiteX2" fmla="*/ 1280138 w 1584176"/>
                  <a:gd name="connsiteY2" fmla="*/ 19640 h 1235792"/>
                  <a:gd name="connsiteX3" fmla="*/ 1584176 w 1584176"/>
                  <a:gd name="connsiteY3" fmla="*/ 1235792 h 1235792"/>
                  <a:gd name="connsiteX4" fmla="*/ 0 w 1584176"/>
                  <a:gd name="connsiteY4" fmla="*/ 1235792 h 1235792"/>
                  <a:gd name="connsiteX0" fmla="*/ 0 w 1584176"/>
                  <a:gd name="connsiteY0" fmla="*/ 1243290 h 1243290"/>
                  <a:gd name="connsiteX1" fmla="*/ 304038 w 1584176"/>
                  <a:gd name="connsiteY1" fmla="*/ 27138 h 1243290"/>
                  <a:gd name="connsiteX2" fmla="*/ 1280138 w 1584176"/>
                  <a:gd name="connsiteY2" fmla="*/ 27138 h 1243290"/>
                  <a:gd name="connsiteX3" fmla="*/ 1584176 w 1584176"/>
                  <a:gd name="connsiteY3" fmla="*/ 1243290 h 1243290"/>
                  <a:gd name="connsiteX4" fmla="*/ 0 w 1584176"/>
                  <a:gd name="connsiteY4" fmla="*/ 1243290 h 1243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4176" h="1243290">
                    <a:moveTo>
                      <a:pt x="0" y="1243290"/>
                    </a:moveTo>
                    <a:lnTo>
                      <a:pt x="304038" y="27138"/>
                    </a:lnTo>
                    <a:cubicBezTo>
                      <a:pt x="629405" y="-57"/>
                      <a:pt x="941174" y="-17053"/>
                      <a:pt x="1280138" y="27138"/>
                    </a:cubicBezTo>
                    <a:lnTo>
                      <a:pt x="1584176" y="1243290"/>
                    </a:lnTo>
                    <a:lnTo>
                      <a:pt x="0" y="124329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60" name="Trapezoid 6">
                <a:extLst>
                  <a:ext uri="{FF2B5EF4-FFF2-40B4-BE49-F238E27FC236}">
                    <a16:creationId xmlns:a16="http://schemas.microsoft.com/office/drawing/2014/main" id="{5245F401-6E1E-4B96-8EA2-CAC3C9A6655B}"/>
                  </a:ext>
                </a:extLst>
              </p:cNvPr>
              <p:cNvSpPr/>
              <p:nvPr/>
            </p:nvSpPr>
            <p:spPr>
              <a:xfrm rot="10800000">
                <a:off x="5580112" y="4312147"/>
                <a:ext cx="2016224" cy="471979"/>
              </a:xfrm>
              <a:custGeom>
                <a:avLst/>
                <a:gdLst>
                  <a:gd name="connsiteX0" fmla="*/ 0 w 2016224"/>
                  <a:gd name="connsiteY0" fmla="*/ 360040 h 360040"/>
                  <a:gd name="connsiteX1" fmla="*/ 128109 w 2016224"/>
                  <a:gd name="connsiteY1" fmla="*/ 0 h 360040"/>
                  <a:gd name="connsiteX2" fmla="*/ 1888115 w 2016224"/>
                  <a:gd name="connsiteY2" fmla="*/ 0 h 360040"/>
                  <a:gd name="connsiteX3" fmla="*/ 2016224 w 2016224"/>
                  <a:gd name="connsiteY3" fmla="*/ 360040 h 360040"/>
                  <a:gd name="connsiteX4" fmla="*/ 0 w 2016224"/>
                  <a:gd name="connsiteY4" fmla="*/ 360040 h 360040"/>
                  <a:gd name="connsiteX0" fmla="*/ 0 w 2016224"/>
                  <a:gd name="connsiteY0" fmla="*/ 431046 h 431046"/>
                  <a:gd name="connsiteX1" fmla="*/ 128109 w 2016224"/>
                  <a:gd name="connsiteY1" fmla="*/ 71006 h 431046"/>
                  <a:gd name="connsiteX2" fmla="*/ 1888115 w 2016224"/>
                  <a:gd name="connsiteY2" fmla="*/ 71006 h 431046"/>
                  <a:gd name="connsiteX3" fmla="*/ 2016224 w 2016224"/>
                  <a:gd name="connsiteY3" fmla="*/ 431046 h 431046"/>
                  <a:gd name="connsiteX4" fmla="*/ 0 w 2016224"/>
                  <a:gd name="connsiteY4" fmla="*/ 431046 h 431046"/>
                  <a:gd name="connsiteX0" fmla="*/ 0 w 2016224"/>
                  <a:gd name="connsiteY0" fmla="*/ 458241 h 458241"/>
                  <a:gd name="connsiteX1" fmla="*/ 128109 w 2016224"/>
                  <a:gd name="connsiteY1" fmla="*/ 98201 h 458241"/>
                  <a:gd name="connsiteX2" fmla="*/ 1888115 w 2016224"/>
                  <a:gd name="connsiteY2" fmla="*/ 98201 h 458241"/>
                  <a:gd name="connsiteX3" fmla="*/ 2016224 w 2016224"/>
                  <a:gd name="connsiteY3" fmla="*/ 458241 h 458241"/>
                  <a:gd name="connsiteX4" fmla="*/ 0 w 2016224"/>
                  <a:gd name="connsiteY4" fmla="*/ 458241 h 458241"/>
                  <a:gd name="connsiteX0" fmla="*/ 0 w 2016224"/>
                  <a:gd name="connsiteY0" fmla="*/ 465296 h 465296"/>
                  <a:gd name="connsiteX1" fmla="*/ 128109 w 2016224"/>
                  <a:gd name="connsiteY1" fmla="*/ 105256 h 465296"/>
                  <a:gd name="connsiteX2" fmla="*/ 1888115 w 2016224"/>
                  <a:gd name="connsiteY2" fmla="*/ 105256 h 465296"/>
                  <a:gd name="connsiteX3" fmla="*/ 2016224 w 2016224"/>
                  <a:gd name="connsiteY3" fmla="*/ 465296 h 465296"/>
                  <a:gd name="connsiteX4" fmla="*/ 0 w 2016224"/>
                  <a:gd name="connsiteY4" fmla="*/ 465296 h 465296"/>
                  <a:gd name="connsiteX0" fmla="*/ 0 w 2016224"/>
                  <a:gd name="connsiteY0" fmla="*/ 471979 h 471979"/>
                  <a:gd name="connsiteX1" fmla="*/ 128109 w 2016224"/>
                  <a:gd name="connsiteY1" fmla="*/ 111939 h 471979"/>
                  <a:gd name="connsiteX2" fmla="*/ 1888115 w 2016224"/>
                  <a:gd name="connsiteY2" fmla="*/ 111939 h 471979"/>
                  <a:gd name="connsiteX3" fmla="*/ 2016224 w 2016224"/>
                  <a:gd name="connsiteY3" fmla="*/ 471979 h 471979"/>
                  <a:gd name="connsiteX4" fmla="*/ 0 w 2016224"/>
                  <a:gd name="connsiteY4" fmla="*/ 471979 h 4719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16224" h="471979">
                    <a:moveTo>
                      <a:pt x="0" y="471979"/>
                    </a:moveTo>
                    <a:lnTo>
                      <a:pt x="128109" y="111939"/>
                    </a:lnTo>
                    <a:cubicBezTo>
                      <a:pt x="572010" y="-7034"/>
                      <a:pt x="1260655" y="-64822"/>
                      <a:pt x="1888115" y="111939"/>
                    </a:cubicBezTo>
                    <a:lnTo>
                      <a:pt x="2016224" y="471979"/>
                    </a:lnTo>
                    <a:lnTo>
                      <a:pt x="0" y="47197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61" name="Oval 5">
                <a:extLst>
                  <a:ext uri="{FF2B5EF4-FFF2-40B4-BE49-F238E27FC236}">
                    <a16:creationId xmlns:a16="http://schemas.microsoft.com/office/drawing/2014/main" id="{741BA88E-490E-4762-86E4-9106A2AB907A}"/>
                  </a:ext>
                </a:extLst>
              </p:cNvPr>
              <p:cNvSpPr/>
              <p:nvPr/>
            </p:nvSpPr>
            <p:spPr>
              <a:xfrm>
                <a:off x="5580223" y="4160675"/>
                <a:ext cx="2016000" cy="302944"/>
              </a:xfrm>
              <a:prstGeom prst="ellipse">
                <a:avLst/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58" name="Chord 23">
              <a:extLst>
                <a:ext uri="{FF2B5EF4-FFF2-40B4-BE49-F238E27FC236}">
                  <a16:creationId xmlns:a16="http://schemas.microsoft.com/office/drawing/2014/main" id="{223AB42A-2E95-413E-A34C-1F15035940B8}"/>
                </a:ext>
              </a:extLst>
            </p:cNvPr>
            <p:cNvSpPr/>
            <p:nvPr/>
          </p:nvSpPr>
          <p:spPr>
            <a:xfrm>
              <a:off x="7788585" y="5306768"/>
              <a:ext cx="578589" cy="141955"/>
            </a:xfrm>
            <a:custGeom>
              <a:avLst/>
              <a:gdLst>
                <a:gd name="connsiteX0" fmla="*/ 115433 w 914400"/>
                <a:gd name="connsiteY0" fmla="*/ 153510 h 914400"/>
                <a:gd name="connsiteX1" fmla="*/ 462323 w 914400"/>
                <a:gd name="connsiteY1" fmla="*/ 28 h 914400"/>
                <a:gd name="connsiteX2" fmla="*/ 805686 w 914400"/>
                <a:gd name="connsiteY2" fmla="*/ 161244 h 914400"/>
                <a:gd name="connsiteX3" fmla="*/ 115433 w 914400"/>
                <a:gd name="connsiteY3" fmla="*/ 153510 h 914400"/>
                <a:gd name="connsiteX0" fmla="*/ 0 w 723591"/>
                <a:gd name="connsiteY0" fmla="*/ 177315 h 177532"/>
                <a:gd name="connsiteX1" fmla="*/ 380228 w 723591"/>
                <a:gd name="connsiteY1" fmla="*/ 21 h 177532"/>
                <a:gd name="connsiteX2" fmla="*/ 723591 w 723591"/>
                <a:gd name="connsiteY2" fmla="*/ 161237 h 177532"/>
                <a:gd name="connsiteX3" fmla="*/ 0 w 723591"/>
                <a:gd name="connsiteY3" fmla="*/ 177315 h 177532"/>
                <a:gd name="connsiteX0" fmla="*/ 0 w 759310"/>
                <a:gd name="connsiteY0" fmla="*/ 177315 h 185049"/>
                <a:gd name="connsiteX1" fmla="*/ 380228 w 759310"/>
                <a:gd name="connsiteY1" fmla="*/ 21 h 185049"/>
                <a:gd name="connsiteX2" fmla="*/ 759310 w 759310"/>
                <a:gd name="connsiteY2" fmla="*/ 185049 h 185049"/>
                <a:gd name="connsiteX3" fmla="*/ 0 w 759310"/>
                <a:gd name="connsiteY3" fmla="*/ 177315 h 185049"/>
                <a:gd name="connsiteX0" fmla="*/ 0 w 759310"/>
                <a:gd name="connsiteY0" fmla="*/ 177315 h 188144"/>
                <a:gd name="connsiteX1" fmla="*/ 380228 w 759310"/>
                <a:gd name="connsiteY1" fmla="*/ 21 h 188144"/>
                <a:gd name="connsiteX2" fmla="*/ 759310 w 759310"/>
                <a:gd name="connsiteY2" fmla="*/ 185049 h 188144"/>
                <a:gd name="connsiteX3" fmla="*/ 0 w 759310"/>
                <a:gd name="connsiteY3" fmla="*/ 177315 h 188144"/>
                <a:gd name="connsiteX0" fmla="*/ 0 w 759310"/>
                <a:gd name="connsiteY0" fmla="*/ 177315 h 191233"/>
                <a:gd name="connsiteX1" fmla="*/ 380228 w 759310"/>
                <a:gd name="connsiteY1" fmla="*/ 21 h 191233"/>
                <a:gd name="connsiteX2" fmla="*/ 759310 w 759310"/>
                <a:gd name="connsiteY2" fmla="*/ 185049 h 191233"/>
                <a:gd name="connsiteX3" fmla="*/ 0 w 759310"/>
                <a:gd name="connsiteY3" fmla="*/ 177315 h 191233"/>
                <a:gd name="connsiteX0" fmla="*/ 0 w 759310"/>
                <a:gd name="connsiteY0" fmla="*/ 177315 h 187572"/>
                <a:gd name="connsiteX1" fmla="*/ 380228 w 759310"/>
                <a:gd name="connsiteY1" fmla="*/ 21 h 187572"/>
                <a:gd name="connsiteX2" fmla="*/ 759310 w 759310"/>
                <a:gd name="connsiteY2" fmla="*/ 177905 h 187572"/>
                <a:gd name="connsiteX3" fmla="*/ 0 w 759310"/>
                <a:gd name="connsiteY3" fmla="*/ 177315 h 187572"/>
                <a:gd name="connsiteX0" fmla="*/ 0 w 768835"/>
                <a:gd name="connsiteY0" fmla="*/ 177315 h 188632"/>
                <a:gd name="connsiteX1" fmla="*/ 380228 w 768835"/>
                <a:gd name="connsiteY1" fmla="*/ 21 h 188632"/>
                <a:gd name="connsiteX2" fmla="*/ 768835 w 768835"/>
                <a:gd name="connsiteY2" fmla="*/ 180287 h 188632"/>
                <a:gd name="connsiteX3" fmla="*/ 0 w 768835"/>
                <a:gd name="connsiteY3" fmla="*/ 177315 h 188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8835" h="188632">
                  <a:moveTo>
                    <a:pt x="0" y="177315"/>
                  </a:moveTo>
                  <a:cubicBezTo>
                    <a:pt x="87950" y="78338"/>
                    <a:pt x="247828" y="-1462"/>
                    <a:pt x="380228" y="21"/>
                  </a:cubicBezTo>
                  <a:cubicBezTo>
                    <a:pt x="512627" y="1505"/>
                    <a:pt x="683125" y="79364"/>
                    <a:pt x="768835" y="180287"/>
                  </a:cubicBezTo>
                  <a:cubicBezTo>
                    <a:pt x="513351" y="189616"/>
                    <a:pt x="257866" y="194180"/>
                    <a:pt x="0" y="1773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362" name="그룹 52">
            <a:extLst>
              <a:ext uri="{FF2B5EF4-FFF2-40B4-BE49-F238E27FC236}">
                <a16:creationId xmlns:a16="http://schemas.microsoft.com/office/drawing/2014/main" id="{A7937C6D-426E-4C3E-AF30-CB23F49B5EB3}"/>
              </a:ext>
            </a:extLst>
          </p:cNvPr>
          <p:cNvGrpSpPr>
            <a:grpSpLocks noChangeAspect="1"/>
          </p:cNvGrpSpPr>
          <p:nvPr/>
        </p:nvGrpSpPr>
        <p:grpSpPr>
          <a:xfrm>
            <a:off x="6302557" y="4277452"/>
            <a:ext cx="1087246" cy="936000"/>
            <a:chOff x="7521194" y="5284915"/>
            <a:chExt cx="1137987" cy="979683"/>
          </a:xfrm>
        </p:grpSpPr>
        <p:grpSp>
          <p:nvGrpSpPr>
            <p:cNvPr id="363" name="Group 7">
              <a:extLst>
                <a:ext uri="{FF2B5EF4-FFF2-40B4-BE49-F238E27FC236}">
                  <a16:creationId xmlns:a16="http://schemas.microsoft.com/office/drawing/2014/main" id="{66D439F1-C45E-433A-9829-3F636F04FCEB}"/>
                </a:ext>
              </a:extLst>
            </p:cNvPr>
            <p:cNvGrpSpPr/>
            <p:nvPr/>
          </p:nvGrpSpPr>
          <p:grpSpPr>
            <a:xfrm>
              <a:off x="7521194" y="5284915"/>
              <a:ext cx="1137987" cy="979683"/>
              <a:chOff x="5580112" y="4160675"/>
              <a:chExt cx="2016224" cy="1735751"/>
            </a:xfrm>
          </p:grpSpPr>
          <p:sp>
            <p:nvSpPr>
              <p:cNvPr id="365" name="Trapezoid 1">
                <a:extLst>
                  <a:ext uri="{FF2B5EF4-FFF2-40B4-BE49-F238E27FC236}">
                    <a16:creationId xmlns:a16="http://schemas.microsoft.com/office/drawing/2014/main" id="{241E4F8B-DA16-48E3-A7E0-45F85DC7097A}"/>
                  </a:ext>
                </a:extLst>
              </p:cNvPr>
              <p:cNvSpPr/>
              <p:nvPr/>
            </p:nvSpPr>
            <p:spPr>
              <a:xfrm rot="10800000">
                <a:off x="5796136" y="4653136"/>
                <a:ext cx="1584176" cy="1243290"/>
              </a:xfrm>
              <a:custGeom>
                <a:avLst/>
                <a:gdLst>
                  <a:gd name="connsiteX0" fmla="*/ 0 w 1584176"/>
                  <a:gd name="connsiteY0" fmla="*/ 1216152 h 1216152"/>
                  <a:gd name="connsiteX1" fmla="*/ 304038 w 1584176"/>
                  <a:gd name="connsiteY1" fmla="*/ 0 h 1216152"/>
                  <a:gd name="connsiteX2" fmla="*/ 1280138 w 1584176"/>
                  <a:gd name="connsiteY2" fmla="*/ 0 h 1216152"/>
                  <a:gd name="connsiteX3" fmla="*/ 1584176 w 1584176"/>
                  <a:gd name="connsiteY3" fmla="*/ 1216152 h 1216152"/>
                  <a:gd name="connsiteX4" fmla="*/ 0 w 1584176"/>
                  <a:gd name="connsiteY4" fmla="*/ 1216152 h 1216152"/>
                  <a:gd name="connsiteX0" fmla="*/ 0 w 1584176"/>
                  <a:gd name="connsiteY0" fmla="*/ 1235792 h 1235792"/>
                  <a:gd name="connsiteX1" fmla="*/ 304038 w 1584176"/>
                  <a:gd name="connsiteY1" fmla="*/ 19640 h 1235792"/>
                  <a:gd name="connsiteX2" fmla="*/ 1280138 w 1584176"/>
                  <a:gd name="connsiteY2" fmla="*/ 19640 h 1235792"/>
                  <a:gd name="connsiteX3" fmla="*/ 1584176 w 1584176"/>
                  <a:gd name="connsiteY3" fmla="*/ 1235792 h 1235792"/>
                  <a:gd name="connsiteX4" fmla="*/ 0 w 1584176"/>
                  <a:gd name="connsiteY4" fmla="*/ 1235792 h 1235792"/>
                  <a:gd name="connsiteX0" fmla="*/ 0 w 1584176"/>
                  <a:gd name="connsiteY0" fmla="*/ 1243290 h 1243290"/>
                  <a:gd name="connsiteX1" fmla="*/ 304038 w 1584176"/>
                  <a:gd name="connsiteY1" fmla="*/ 27138 h 1243290"/>
                  <a:gd name="connsiteX2" fmla="*/ 1280138 w 1584176"/>
                  <a:gd name="connsiteY2" fmla="*/ 27138 h 1243290"/>
                  <a:gd name="connsiteX3" fmla="*/ 1584176 w 1584176"/>
                  <a:gd name="connsiteY3" fmla="*/ 1243290 h 1243290"/>
                  <a:gd name="connsiteX4" fmla="*/ 0 w 1584176"/>
                  <a:gd name="connsiteY4" fmla="*/ 1243290 h 1243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4176" h="1243290">
                    <a:moveTo>
                      <a:pt x="0" y="1243290"/>
                    </a:moveTo>
                    <a:lnTo>
                      <a:pt x="304038" y="27138"/>
                    </a:lnTo>
                    <a:cubicBezTo>
                      <a:pt x="629405" y="-57"/>
                      <a:pt x="941174" y="-17053"/>
                      <a:pt x="1280138" y="27138"/>
                    </a:cubicBezTo>
                    <a:lnTo>
                      <a:pt x="1584176" y="1243290"/>
                    </a:lnTo>
                    <a:lnTo>
                      <a:pt x="0" y="124329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66" name="Trapezoid 6">
                <a:extLst>
                  <a:ext uri="{FF2B5EF4-FFF2-40B4-BE49-F238E27FC236}">
                    <a16:creationId xmlns:a16="http://schemas.microsoft.com/office/drawing/2014/main" id="{A1071B3B-1DC0-436A-8A2E-104A24957B96}"/>
                  </a:ext>
                </a:extLst>
              </p:cNvPr>
              <p:cNvSpPr/>
              <p:nvPr/>
            </p:nvSpPr>
            <p:spPr>
              <a:xfrm rot="10800000">
                <a:off x="5580112" y="4312147"/>
                <a:ext cx="2016224" cy="471979"/>
              </a:xfrm>
              <a:custGeom>
                <a:avLst/>
                <a:gdLst>
                  <a:gd name="connsiteX0" fmla="*/ 0 w 2016224"/>
                  <a:gd name="connsiteY0" fmla="*/ 360040 h 360040"/>
                  <a:gd name="connsiteX1" fmla="*/ 128109 w 2016224"/>
                  <a:gd name="connsiteY1" fmla="*/ 0 h 360040"/>
                  <a:gd name="connsiteX2" fmla="*/ 1888115 w 2016224"/>
                  <a:gd name="connsiteY2" fmla="*/ 0 h 360040"/>
                  <a:gd name="connsiteX3" fmla="*/ 2016224 w 2016224"/>
                  <a:gd name="connsiteY3" fmla="*/ 360040 h 360040"/>
                  <a:gd name="connsiteX4" fmla="*/ 0 w 2016224"/>
                  <a:gd name="connsiteY4" fmla="*/ 360040 h 360040"/>
                  <a:gd name="connsiteX0" fmla="*/ 0 w 2016224"/>
                  <a:gd name="connsiteY0" fmla="*/ 431046 h 431046"/>
                  <a:gd name="connsiteX1" fmla="*/ 128109 w 2016224"/>
                  <a:gd name="connsiteY1" fmla="*/ 71006 h 431046"/>
                  <a:gd name="connsiteX2" fmla="*/ 1888115 w 2016224"/>
                  <a:gd name="connsiteY2" fmla="*/ 71006 h 431046"/>
                  <a:gd name="connsiteX3" fmla="*/ 2016224 w 2016224"/>
                  <a:gd name="connsiteY3" fmla="*/ 431046 h 431046"/>
                  <a:gd name="connsiteX4" fmla="*/ 0 w 2016224"/>
                  <a:gd name="connsiteY4" fmla="*/ 431046 h 431046"/>
                  <a:gd name="connsiteX0" fmla="*/ 0 w 2016224"/>
                  <a:gd name="connsiteY0" fmla="*/ 458241 h 458241"/>
                  <a:gd name="connsiteX1" fmla="*/ 128109 w 2016224"/>
                  <a:gd name="connsiteY1" fmla="*/ 98201 h 458241"/>
                  <a:gd name="connsiteX2" fmla="*/ 1888115 w 2016224"/>
                  <a:gd name="connsiteY2" fmla="*/ 98201 h 458241"/>
                  <a:gd name="connsiteX3" fmla="*/ 2016224 w 2016224"/>
                  <a:gd name="connsiteY3" fmla="*/ 458241 h 458241"/>
                  <a:gd name="connsiteX4" fmla="*/ 0 w 2016224"/>
                  <a:gd name="connsiteY4" fmla="*/ 458241 h 458241"/>
                  <a:gd name="connsiteX0" fmla="*/ 0 w 2016224"/>
                  <a:gd name="connsiteY0" fmla="*/ 465296 h 465296"/>
                  <a:gd name="connsiteX1" fmla="*/ 128109 w 2016224"/>
                  <a:gd name="connsiteY1" fmla="*/ 105256 h 465296"/>
                  <a:gd name="connsiteX2" fmla="*/ 1888115 w 2016224"/>
                  <a:gd name="connsiteY2" fmla="*/ 105256 h 465296"/>
                  <a:gd name="connsiteX3" fmla="*/ 2016224 w 2016224"/>
                  <a:gd name="connsiteY3" fmla="*/ 465296 h 465296"/>
                  <a:gd name="connsiteX4" fmla="*/ 0 w 2016224"/>
                  <a:gd name="connsiteY4" fmla="*/ 465296 h 465296"/>
                  <a:gd name="connsiteX0" fmla="*/ 0 w 2016224"/>
                  <a:gd name="connsiteY0" fmla="*/ 471979 h 471979"/>
                  <a:gd name="connsiteX1" fmla="*/ 128109 w 2016224"/>
                  <a:gd name="connsiteY1" fmla="*/ 111939 h 471979"/>
                  <a:gd name="connsiteX2" fmla="*/ 1888115 w 2016224"/>
                  <a:gd name="connsiteY2" fmla="*/ 111939 h 471979"/>
                  <a:gd name="connsiteX3" fmla="*/ 2016224 w 2016224"/>
                  <a:gd name="connsiteY3" fmla="*/ 471979 h 471979"/>
                  <a:gd name="connsiteX4" fmla="*/ 0 w 2016224"/>
                  <a:gd name="connsiteY4" fmla="*/ 471979 h 4719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16224" h="471979">
                    <a:moveTo>
                      <a:pt x="0" y="471979"/>
                    </a:moveTo>
                    <a:lnTo>
                      <a:pt x="128109" y="111939"/>
                    </a:lnTo>
                    <a:cubicBezTo>
                      <a:pt x="572010" y="-7034"/>
                      <a:pt x="1260655" y="-64822"/>
                      <a:pt x="1888115" y="111939"/>
                    </a:cubicBezTo>
                    <a:lnTo>
                      <a:pt x="2016224" y="471979"/>
                    </a:lnTo>
                    <a:lnTo>
                      <a:pt x="0" y="471979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67" name="Oval 5">
                <a:extLst>
                  <a:ext uri="{FF2B5EF4-FFF2-40B4-BE49-F238E27FC236}">
                    <a16:creationId xmlns:a16="http://schemas.microsoft.com/office/drawing/2014/main" id="{8A7C9ACB-1BDA-4F2B-8054-2BDF81015983}"/>
                  </a:ext>
                </a:extLst>
              </p:cNvPr>
              <p:cNvSpPr/>
              <p:nvPr/>
            </p:nvSpPr>
            <p:spPr>
              <a:xfrm>
                <a:off x="5580223" y="4160675"/>
                <a:ext cx="2016000" cy="302944"/>
              </a:xfrm>
              <a:prstGeom prst="ellips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64" name="Chord 23">
              <a:extLst>
                <a:ext uri="{FF2B5EF4-FFF2-40B4-BE49-F238E27FC236}">
                  <a16:creationId xmlns:a16="http://schemas.microsoft.com/office/drawing/2014/main" id="{AFA885C5-B26D-4EF0-96EB-8FCD78A548E0}"/>
                </a:ext>
              </a:extLst>
            </p:cNvPr>
            <p:cNvSpPr/>
            <p:nvPr/>
          </p:nvSpPr>
          <p:spPr>
            <a:xfrm>
              <a:off x="7788585" y="5306768"/>
              <a:ext cx="578589" cy="141955"/>
            </a:xfrm>
            <a:custGeom>
              <a:avLst/>
              <a:gdLst>
                <a:gd name="connsiteX0" fmla="*/ 115433 w 914400"/>
                <a:gd name="connsiteY0" fmla="*/ 153510 h 914400"/>
                <a:gd name="connsiteX1" fmla="*/ 462323 w 914400"/>
                <a:gd name="connsiteY1" fmla="*/ 28 h 914400"/>
                <a:gd name="connsiteX2" fmla="*/ 805686 w 914400"/>
                <a:gd name="connsiteY2" fmla="*/ 161244 h 914400"/>
                <a:gd name="connsiteX3" fmla="*/ 115433 w 914400"/>
                <a:gd name="connsiteY3" fmla="*/ 153510 h 914400"/>
                <a:gd name="connsiteX0" fmla="*/ 0 w 723591"/>
                <a:gd name="connsiteY0" fmla="*/ 177315 h 177532"/>
                <a:gd name="connsiteX1" fmla="*/ 380228 w 723591"/>
                <a:gd name="connsiteY1" fmla="*/ 21 h 177532"/>
                <a:gd name="connsiteX2" fmla="*/ 723591 w 723591"/>
                <a:gd name="connsiteY2" fmla="*/ 161237 h 177532"/>
                <a:gd name="connsiteX3" fmla="*/ 0 w 723591"/>
                <a:gd name="connsiteY3" fmla="*/ 177315 h 177532"/>
                <a:gd name="connsiteX0" fmla="*/ 0 w 759310"/>
                <a:gd name="connsiteY0" fmla="*/ 177315 h 185049"/>
                <a:gd name="connsiteX1" fmla="*/ 380228 w 759310"/>
                <a:gd name="connsiteY1" fmla="*/ 21 h 185049"/>
                <a:gd name="connsiteX2" fmla="*/ 759310 w 759310"/>
                <a:gd name="connsiteY2" fmla="*/ 185049 h 185049"/>
                <a:gd name="connsiteX3" fmla="*/ 0 w 759310"/>
                <a:gd name="connsiteY3" fmla="*/ 177315 h 185049"/>
                <a:gd name="connsiteX0" fmla="*/ 0 w 759310"/>
                <a:gd name="connsiteY0" fmla="*/ 177315 h 188144"/>
                <a:gd name="connsiteX1" fmla="*/ 380228 w 759310"/>
                <a:gd name="connsiteY1" fmla="*/ 21 h 188144"/>
                <a:gd name="connsiteX2" fmla="*/ 759310 w 759310"/>
                <a:gd name="connsiteY2" fmla="*/ 185049 h 188144"/>
                <a:gd name="connsiteX3" fmla="*/ 0 w 759310"/>
                <a:gd name="connsiteY3" fmla="*/ 177315 h 188144"/>
                <a:gd name="connsiteX0" fmla="*/ 0 w 759310"/>
                <a:gd name="connsiteY0" fmla="*/ 177315 h 191233"/>
                <a:gd name="connsiteX1" fmla="*/ 380228 w 759310"/>
                <a:gd name="connsiteY1" fmla="*/ 21 h 191233"/>
                <a:gd name="connsiteX2" fmla="*/ 759310 w 759310"/>
                <a:gd name="connsiteY2" fmla="*/ 185049 h 191233"/>
                <a:gd name="connsiteX3" fmla="*/ 0 w 759310"/>
                <a:gd name="connsiteY3" fmla="*/ 177315 h 191233"/>
                <a:gd name="connsiteX0" fmla="*/ 0 w 759310"/>
                <a:gd name="connsiteY0" fmla="*/ 177315 h 187572"/>
                <a:gd name="connsiteX1" fmla="*/ 380228 w 759310"/>
                <a:gd name="connsiteY1" fmla="*/ 21 h 187572"/>
                <a:gd name="connsiteX2" fmla="*/ 759310 w 759310"/>
                <a:gd name="connsiteY2" fmla="*/ 177905 h 187572"/>
                <a:gd name="connsiteX3" fmla="*/ 0 w 759310"/>
                <a:gd name="connsiteY3" fmla="*/ 177315 h 187572"/>
                <a:gd name="connsiteX0" fmla="*/ 0 w 768835"/>
                <a:gd name="connsiteY0" fmla="*/ 177315 h 188632"/>
                <a:gd name="connsiteX1" fmla="*/ 380228 w 768835"/>
                <a:gd name="connsiteY1" fmla="*/ 21 h 188632"/>
                <a:gd name="connsiteX2" fmla="*/ 768835 w 768835"/>
                <a:gd name="connsiteY2" fmla="*/ 180287 h 188632"/>
                <a:gd name="connsiteX3" fmla="*/ 0 w 768835"/>
                <a:gd name="connsiteY3" fmla="*/ 177315 h 188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8835" h="188632">
                  <a:moveTo>
                    <a:pt x="0" y="177315"/>
                  </a:moveTo>
                  <a:cubicBezTo>
                    <a:pt x="87950" y="78338"/>
                    <a:pt x="247828" y="-1462"/>
                    <a:pt x="380228" y="21"/>
                  </a:cubicBezTo>
                  <a:cubicBezTo>
                    <a:pt x="512627" y="1505"/>
                    <a:pt x="683125" y="79364"/>
                    <a:pt x="768835" y="180287"/>
                  </a:cubicBezTo>
                  <a:cubicBezTo>
                    <a:pt x="513351" y="189616"/>
                    <a:pt x="257866" y="194180"/>
                    <a:pt x="0" y="1773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368" name="그룹 58">
            <a:extLst>
              <a:ext uri="{FF2B5EF4-FFF2-40B4-BE49-F238E27FC236}">
                <a16:creationId xmlns:a16="http://schemas.microsoft.com/office/drawing/2014/main" id="{2A1514C4-028B-4A9D-BA92-FF362D78FB0C}"/>
              </a:ext>
            </a:extLst>
          </p:cNvPr>
          <p:cNvGrpSpPr>
            <a:grpSpLocks noChangeAspect="1"/>
          </p:cNvGrpSpPr>
          <p:nvPr/>
        </p:nvGrpSpPr>
        <p:grpSpPr>
          <a:xfrm>
            <a:off x="8884664" y="4169452"/>
            <a:ext cx="1212698" cy="1044000"/>
            <a:chOff x="7521194" y="5284915"/>
            <a:chExt cx="1137987" cy="979683"/>
          </a:xfrm>
        </p:grpSpPr>
        <p:grpSp>
          <p:nvGrpSpPr>
            <p:cNvPr id="369" name="Group 7">
              <a:extLst>
                <a:ext uri="{FF2B5EF4-FFF2-40B4-BE49-F238E27FC236}">
                  <a16:creationId xmlns:a16="http://schemas.microsoft.com/office/drawing/2014/main" id="{B69B08A3-2263-43AB-8456-AA477C294D9F}"/>
                </a:ext>
              </a:extLst>
            </p:cNvPr>
            <p:cNvGrpSpPr/>
            <p:nvPr/>
          </p:nvGrpSpPr>
          <p:grpSpPr>
            <a:xfrm>
              <a:off x="7521194" y="5284915"/>
              <a:ext cx="1137987" cy="979683"/>
              <a:chOff x="5580112" y="4160675"/>
              <a:chExt cx="2016224" cy="1735751"/>
            </a:xfrm>
          </p:grpSpPr>
          <p:sp>
            <p:nvSpPr>
              <p:cNvPr id="371" name="Trapezoid 1">
                <a:extLst>
                  <a:ext uri="{FF2B5EF4-FFF2-40B4-BE49-F238E27FC236}">
                    <a16:creationId xmlns:a16="http://schemas.microsoft.com/office/drawing/2014/main" id="{05E367EC-F57B-4689-87A8-643D0CB7CD61}"/>
                  </a:ext>
                </a:extLst>
              </p:cNvPr>
              <p:cNvSpPr/>
              <p:nvPr/>
            </p:nvSpPr>
            <p:spPr>
              <a:xfrm rot="10800000">
                <a:off x="5796136" y="4653136"/>
                <a:ext cx="1584176" cy="1243290"/>
              </a:xfrm>
              <a:custGeom>
                <a:avLst/>
                <a:gdLst>
                  <a:gd name="connsiteX0" fmla="*/ 0 w 1584176"/>
                  <a:gd name="connsiteY0" fmla="*/ 1216152 h 1216152"/>
                  <a:gd name="connsiteX1" fmla="*/ 304038 w 1584176"/>
                  <a:gd name="connsiteY1" fmla="*/ 0 h 1216152"/>
                  <a:gd name="connsiteX2" fmla="*/ 1280138 w 1584176"/>
                  <a:gd name="connsiteY2" fmla="*/ 0 h 1216152"/>
                  <a:gd name="connsiteX3" fmla="*/ 1584176 w 1584176"/>
                  <a:gd name="connsiteY3" fmla="*/ 1216152 h 1216152"/>
                  <a:gd name="connsiteX4" fmla="*/ 0 w 1584176"/>
                  <a:gd name="connsiteY4" fmla="*/ 1216152 h 1216152"/>
                  <a:gd name="connsiteX0" fmla="*/ 0 w 1584176"/>
                  <a:gd name="connsiteY0" fmla="*/ 1235792 h 1235792"/>
                  <a:gd name="connsiteX1" fmla="*/ 304038 w 1584176"/>
                  <a:gd name="connsiteY1" fmla="*/ 19640 h 1235792"/>
                  <a:gd name="connsiteX2" fmla="*/ 1280138 w 1584176"/>
                  <a:gd name="connsiteY2" fmla="*/ 19640 h 1235792"/>
                  <a:gd name="connsiteX3" fmla="*/ 1584176 w 1584176"/>
                  <a:gd name="connsiteY3" fmla="*/ 1235792 h 1235792"/>
                  <a:gd name="connsiteX4" fmla="*/ 0 w 1584176"/>
                  <a:gd name="connsiteY4" fmla="*/ 1235792 h 1235792"/>
                  <a:gd name="connsiteX0" fmla="*/ 0 w 1584176"/>
                  <a:gd name="connsiteY0" fmla="*/ 1243290 h 1243290"/>
                  <a:gd name="connsiteX1" fmla="*/ 304038 w 1584176"/>
                  <a:gd name="connsiteY1" fmla="*/ 27138 h 1243290"/>
                  <a:gd name="connsiteX2" fmla="*/ 1280138 w 1584176"/>
                  <a:gd name="connsiteY2" fmla="*/ 27138 h 1243290"/>
                  <a:gd name="connsiteX3" fmla="*/ 1584176 w 1584176"/>
                  <a:gd name="connsiteY3" fmla="*/ 1243290 h 1243290"/>
                  <a:gd name="connsiteX4" fmla="*/ 0 w 1584176"/>
                  <a:gd name="connsiteY4" fmla="*/ 1243290 h 12432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4176" h="1243290">
                    <a:moveTo>
                      <a:pt x="0" y="1243290"/>
                    </a:moveTo>
                    <a:lnTo>
                      <a:pt x="304038" y="27138"/>
                    </a:lnTo>
                    <a:cubicBezTo>
                      <a:pt x="629405" y="-57"/>
                      <a:pt x="941174" y="-17053"/>
                      <a:pt x="1280138" y="27138"/>
                    </a:cubicBezTo>
                    <a:lnTo>
                      <a:pt x="1584176" y="1243290"/>
                    </a:lnTo>
                    <a:lnTo>
                      <a:pt x="0" y="124329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72" name="Trapezoid 6">
                <a:extLst>
                  <a:ext uri="{FF2B5EF4-FFF2-40B4-BE49-F238E27FC236}">
                    <a16:creationId xmlns:a16="http://schemas.microsoft.com/office/drawing/2014/main" id="{05F6A163-C208-49D5-A2EC-C951579BE1DA}"/>
                  </a:ext>
                </a:extLst>
              </p:cNvPr>
              <p:cNvSpPr/>
              <p:nvPr/>
            </p:nvSpPr>
            <p:spPr>
              <a:xfrm rot="10800000">
                <a:off x="5580112" y="4312147"/>
                <a:ext cx="2016224" cy="471979"/>
              </a:xfrm>
              <a:custGeom>
                <a:avLst/>
                <a:gdLst>
                  <a:gd name="connsiteX0" fmla="*/ 0 w 2016224"/>
                  <a:gd name="connsiteY0" fmla="*/ 360040 h 360040"/>
                  <a:gd name="connsiteX1" fmla="*/ 128109 w 2016224"/>
                  <a:gd name="connsiteY1" fmla="*/ 0 h 360040"/>
                  <a:gd name="connsiteX2" fmla="*/ 1888115 w 2016224"/>
                  <a:gd name="connsiteY2" fmla="*/ 0 h 360040"/>
                  <a:gd name="connsiteX3" fmla="*/ 2016224 w 2016224"/>
                  <a:gd name="connsiteY3" fmla="*/ 360040 h 360040"/>
                  <a:gd name="connsiteX4" fmla="*/ 0 w 2016224"/>
                  <a:gd name="connsiteY4" fmla="*/ 360040 h 360040"/>
                  <a:gd name="connsiteX0" fmla="*/ 0 w 2016224"/>
                  <a:gd name="connsiteY0" fmla="*/ 431046 h 431046"/>
                  <a:gd name="connsiteX1" fmla="*/ 128109 w 2016224"/>
                  <a:gd name="connsiteY1" fmla="*/ 71006 h 431046"/>
                  <a:gd name="connsiteX2" fmla="*/ 1888115 w 2016224"/>
                  <a:gd name="connsiteY2" fmla="*/ 71006 h 431046"/>
                  <a:gd name="connsiteX3" fmla="*/ 2016224 w 2016224"/>
                  <a:gd name="connsiteY3" fmla="*/ 431046 h 431046"/>
                  <a:gd name="connsiteX4" fmla="*/ 0 w 2016224"/>
                  <a:gd name="connsiteY4" fmla="*/ 431046 h 431046"/>
                  <a:gd name="connsiteX0" fmla="*/ 0 w 2016224"/>
                  <a:gd name="connsiteY0" fmla="*/ 458241 h 458241"/>
                  <a:gd name="connsiteX1" fmla="*/ 128109 w 2016224"/>
                  <a:gd name="connsiteY1" fmla="*/ 98201 h 458241"/>
                  <a:gd name="connsiteX2" fmla="*/ 1888115 w 2016224"/>
                  <a:gd name="connsiteY2" fmla="*/ 98201 h 458241"/>
                  <a:gd name="connsiteX3" fmla="*/ 2016224 w 2016224"/>
                  <a:gd name="connsiteY3" fmla="*/ 458241 h 458241"/>
                  <a:gd name="connsiteX4" fmla="*/ 0 w 2016224"/>
                  <a:gd name="connsiteY4" fmla="*/ 458241 h 458241"/>
                  <a:gd name="connsiteX0" fmla="*/ 0 w 2016224"/>
                  <a:gd name="connsiteY0" fmla="*/ 465296 h 465296"/>
                  <a:gd name="connsiteX1" fmla="*/ 128109 w 2016224"/>
                  <a:gd name="connsiteY1" fmla="*/ 105256 h 465296"/>
                  <a:gd name="connsiteX2" fmla="*/ 1888115 w 2016224"/>
                  <a:gd name="connsiteY2" fmla="*/ 105256 h 465296"/>
                  <a:gd name="connsiteX3" fmla="*/ 2016224 w 2016224"/>
                  <a:gd name="connsiteY3" fmla="*/ 465296 h 465296"/>
                  <a:gd name="connsiteX4" fmla="*/ 0 w 2016224"/>
                  <a:gd name="connsiteY4" fmla="*/ 465296 h 465296"/>
                  <a:gd name="connsiteX0" fmla="*/ 0 w 2016224"/>
                  <a:gd name="connsiteY0" fmla="*/ 471979 h 471979"/>
                  <a:gd name="connsiteX1" fmla="*/ 128109 w 2016224"/>
                  <a:gd name="connsiteY1" fmla="*/ 111939 h 471979"/>
                  <a:gd name="connsiteX2" fmla="*/ 1888115 w 2016224"/>
                  <a:gd name="connsiteY2" fmla="*/ 111939 h 471979"/>
                  <a:gd name="connsiteX3" fmla="*/ 2016224 w 2016224"/>
                  <a:gd name="connsiteY3" fmla="*/ 471979 h 471979"/>
                  <a:gd name="connsiteX4" fmla="*/ 0 w 2016224"/>
                  <a:gd name="connsiteY4" fmla="*/ 471979 h 4719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16224" h="471979">
                    <a:moveTo>
                      <a:pt x="0" y="471979"/>
                    </a:moveTo>
                    <a:lnTo>
                      <a:pt x="128109" y="111939"/>
                    </a:lnTo>
                    <a:cubicBezTo>
                      <a:pt x="572010" y="-7034"/>
                      <a:pt x="1260655" y="-64822"/>
                      <a:pt x="1888115" y="111939"/>
                    </a:cubicBezTo>
                    <a:lnTo>
                      <a:pt x="2016224" y="471979"/>
                    </a:lnTo>
                    <a:lnTo>
                      <a:pt x="0" y="47197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373" name="Oval 5">
                <a:extLst>
                  <a:ext uri="{FF2B5EF4-FFF2-40B4-BE49-F238E27FC236}">
                    <a16:creationId xmlns:a16="http://schemas.microsoft.com/office/drawing/2014/main" id="{27C3C376-60A9-4645-8866-9128CF1C68BC}"/>
                  </a:ext>
                </a:extLst>
              </p:cNvPr>
              <p:cNvSpPr/>
              <p:nvPr/>
            </p:nvSpPr>
            <p:spPr>
              <a:xfrm>
                <a:off x="5580223" y="4160675"/>
                <a:ext cx="2016000" cy="302944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70" name="Chord 23">
              <a:extLst>
                <a:ext uri="{FF2B5EF4-FFF2-40B4-BE49-F238E27FC236}">
                  <a16:creationId xmlns:a16="http://schemas.microsoft.com/office/drawing/2014/main" id="{7777ABCA-2DB1-4A3F-9093-ED8151DC247D}"/>
                </a:ext>
              </a:extLst>
            </p:cNvPr>
            <p:cNvSpPr/>
            <p:nvPr/>
          </p:nvSpPr>
          <p:spPr>
            <a:xfrm>
              <a:off x="7788585" y="5306768"/>
              <a:ext cx="578589" cy="141955"/>
            </a:xfrm>
            <a:custGeom>
              <a:avLst/>
              <a:gdLst>
                <a:gd name="connsiteX0" fmla="*/ 115433 w 914400"/>
                <a:gd name="connsiteY0" fmla="*/ 153510 h 914400"/>
                <a:gd name="connsiteX1" fmla="*/ 462323 w 914400"/>
                <a:gd name="connsiteY1" fmla="*/ 28 h 914400"/>
                <a:gd name="connsiteX2" fmla="*/ 805686 w 914400"/>
                <a:gd name="connsiteY2" fmla="*/ 161244 h 914400"/>
                <a:gd name="connsiteX3" fmla="*/ 115433 w 914400"/>
                <a:gd name="connsiteY3" fmla="*/ 153510 h 914400"/>
                <a:gd name="connsiteX0" fmla="*/ 0 w 723591"/>
                <a:gd name="connsiteY0" fmla="*/ 177315 h 177532"/>
                <a:gd name="connsiteX1" fmla="*/ 380228 w 723591"/>
                <a:gd name="connsiteY1" fmla="*/ 21 h 177532"/>
                <a:gd name="connsiteX2" fmla="*/ 723591 w 723591"/>
                <a:gd name="connsiteY2" fmla="*/ 161237 h 177532"/>
                <a:gd name="connsiteX3" fmla="*/ 0 w 723591"/>
                <a:gd name="connsiteY3" fmla="*/ 177315 h 177532"/>
                <a:gd name="connsiteX0" fmla="*/ 0 w 759310"/>
                <a:gd name="connsiteY0" fmla="*/ 177315 h 185049"/>
                <a:gd name="connsiteX1" fmla="*/ 380228 w 759310"/>
                <a:gd name="connsiteY1" fmla="*/ 21 h 185049"/>
                <a:gd name="connsiteX2" fmla="*/ 759310 w 759310"/>
                <a:gd name="connsiteY2" fmla="*/ 185049 h 185049"/>
                <a:gd name="connsiteX3" fmla="*/ 0 w 759310"/>
                <a:gd name="connsiteY3" fmla="*/ 177315 h 185049"/>
                <a:gd name="connsiteX0" fmla="*/ 0 w 759310"/>
                <a:gd name="connsiteY0" fmla="*/ 177315 h 188144"/>
                <a:gd name="connsiteX1" fmla="*/ 380228 w 759310"/>
                <a:gd name="connsiteY1" fmla="*/ 21 h 188144"/>
                <a:gd name="connsiteX2" fmla="*/ 759310 w 759310"/>
                <a:gd name="connsiteY2" fmla="*/ 185049 h 188144"/>
                <a:gd name="connsiteX3" fmla="*/ 0 w 759310"/>
                <a:gd name="connsiteY3" fmla="*/ 177315 h 188144"/>
                <a:gd name="connsiteX0" fmla="*/ 0 w 759310"/>
                <a:gd name="connsiteY0" fmla="*/ 177315 h 191233"/>
                <a:gd name="connsiteX1" fmla="*/ 380228 w 759310"/>
                <a:gd name="connsiteY1" fmla="*/ 21 h 191233"/>
                <a:gd name="connsiteX2" fmla="*/ 759310 w 759310"/>
                <a:gd name="connsiteY2" fmla="*/ 185049 h 191233"/>
                <a:gd name="connsiteX3" fmla="*/ 0 w 759310"/>
                <a:gd name="connsiteY3" fmla="*/ 177315 h 191233"/>
                <a:gd name="connsiteX0" fmla="*/ 0 w 759310"/>
                <a:gd name="connsiteY0" fmla="*/ 177315 h 187572"/>
                <a:gd name="connsiteX1" fmla="*/ 380228 w 759310"/>
                <a:gd name="connsiteY1" fmla="*/ 21 h 187572"/>
                <a:gd name="connsiteX2" fmla="*/ 759310 w 759310"/>
                <a:gd name="connsiteY2" fmla="*/ 177905 h 187572"/>
                <a:gd name="connsiteX3" fmla="*/ 0 w 759310"/>
                <a:gd name="connsiteY3" fmla="*/ 177315 h 187572"/>
                <a:gd name="connsiteX0" fmla="*/ 0 w 768835"/>
                <a:gd name="connsiteY0" fmla="*/ 177315 h 188632"/>
                <a:gd name="connsiteX1" fmla="*/ 380228 w 768835"/>
                <a:gd name="connsiteY1" fmla="*/ 21 h 188632"/>
                <a:gd name="connsiteX2" fmla="*/ 768835 w 768835"/>
                <a:gd name="connsiteY2" fmla="*/ 180287 h 188632"/>
                <a:gd name="connsiteX3" fmla="*/ 0 w 768835"/>
                <a:gd name="connsiteY3" fmla="*/ 177315 h 188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8835" h="188632">
                  <a:moveTo>
                    <a:pt x="0" y="177315"/>
                  </a:moveTo>
                  <a:cubicBezTo>
                    <a:pt x="87950" y="78338"/>
                    <a:pt x="247828" y="-1462"/>
                    <a:pt x="380228" y="21"/>
                  </a:cubicBezTo>
                  <a:cubicBezTo>
                    <a:pt x="512627" y="1505"/>
                    <a:pt x="683125" y="79364"/>
                    <a:pt x="768835" y="180287"/>
                  </a:cubicBezTo>
                  <a:cubicBezTo>
                    <a:pt x="513351" y="189616"/>
                    <a:pt x="257866" y="194180"/>
                    <a:pt x="0" y="1773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374" name="그룹 6">
            <a:extLst>
              <a:ext uri="{FF2B5EF4-FFF2-40B4-BE49-F238E27FC236}">
                <a16:creationId xmlns:a16="http://schemas.microsoft.com/office/drawing/2014/main" id="{20CB0113-8665-4C1F-9CA4-945850CF45A5}"/>
              </a:ext>
            </a:extLst>
          </p:cNvPr>
          <p:cNvGrpSpPr/>
          <p:nvPr/>
        </p:nvGrpSpPr>
        <p:grpSpPr>
          <a:xfrm>
            <a:off x="8712417" y="1633020"/>
            <a:ext cx="2103432" cy="2605205"/>
            <a:chOff x="8680049" y="1633020"/>
            <a:chExt cx="2103432" cy="2605205"/>
          </a:xfrm>
        </p:grpSpPr>
        <p:sp>
          <p:nvSpPr>
            <p:cNvPr id="375" name="Rectangle 21">
              <a:extLst>
                <a:ext uri="{FF2B5EF4-FFF2-40B4-BE49-F238E27FC236}">
                  <a16:creationId xmlns:a16="http://schemas.microsoft.com/office/drawing/2014/main" id="{BAD11AFC-DAF2-4E8E-B389-32F55B603784}"/>
                </a:ext>
              </a:extLst>
            </p:cNvPr>
            <p:cNvSpPr/>
            <p:nvPr/>
          </p:nvSpPr>
          <p:spPr>
            <a:xfrm rot="3027132">
              <a:off x="9023723" y="1756534"/>
              <a:ext cx="561670" cy="314642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6" name="자유형: 도형 84">
              <a:extLst>
                <a:ext uri="{FF2B5EF4-FFF2-40B4-BE49-F238E27FC236}">
                  <a16:creationId xmlns:a16="http://schemas.microsoft.com/office/drawing/2014/main" id="{73DF3074-7E4E-4914-9225-00931F66EB7F}"/>
                </a:ext>
              </a:extLst>
            </p:cNvPr>
            <p:cNvSpPr>
              <a:spLocks/>
            </p:cNvSpPr>
            <p:nvPr/>
          </p:nvSpPr>
          <p:spPr bwMode="auto">
            <a:xfrm>
              <a:off x="9204199" y="2143683"/>
              <a:ext cx="1295643" cy="2094542"/>
            </a:xfrm>
            <a:custGeom>
              <a:avLst/>
              <a:gdLst>
                <a:gd name="connsiteX0" fmla="*/ 1361456 w 1362600"/>
                <a:gd name="connsiteY0" fmla="*/ 1033789 h 2396328"/>
                <a:gd name="connsiteX1" fmla="*/ 1362600 w 1362600"/>
                <a:gd name="connsiteY1" fmla="*/ 1034469 h 2396328"/>
                <a:gd name="connsiteX2" fmla="*/ 1360043 w 1362600"/>
                <a:gd name="connsiteY2" fmla="*/ 1035347 h 2396328"/>
                <a:gd name="connsiteX3" fmla="*/ 250633 w 1362600"/>
                <a:gd name="connsiteY3" fmla="*/ 0 h 2396328"/>
                <a:gd name="connsiteX4" fmla="*/ 246998 w 1362600"/>
                <a:gd name="connsiteY4" fmla="*/ 10764 h 2396328"/>
                <a:gd name="connsiteX5" fmla="*/ 245288 w 1362600"/>
                <a:gd name="connsiteY5" fmla="*/ 17940 h 2396328"/>
                <a:gd name="connsiteX6" fmla="*/ 243363 w 1362600"/>
                <a:gd name="connsiteY6" fmla="*/ 22649 h 2396328"/>
                <a:gd name="connsiteX7" fmla="*/ 243363 w 1362600"/>
                <a:gd name="connsiteY7" fmla="*/ 25340 h 2396328"/>
                <a:gd name="connsiteX8" fmla="*/ 245288 w 1362600"/>
                <a:gd name="connsiteY8" fmla="*/ 26686 h 2396328"/>
                <a:gd name="connsiteX9" fmla="*/ 245288 w 1362600"/>
                <a:gd name="connsiteY9" fmla="*/ 28031 h 2396328"/>
                <a:gd name="connsiteX10" fmla="*/ 246998 w 1362600"/>
                <a:gd name="connsiteY10" fmla="*/ 28031 h 2396328"/>
                <a:gd name="connsiteX11" fmla="*/ 246998 w 1362600"/>
                <a:gd name="connsiteY11" fmla="*/ 30050 h 2396328"/>
                <a:gd name="connsiteX12" fmla="*/ 245288 w 1362600"/>
                <a:gd name="connsiteY12" fmla="*/ 34086 h 2396328"/>
                <a:gd name="connsiteX13" fmla="*/ 243363 w 1362600"/>
                <a:gd name="connsiteY13" fmla="*/ 40141 h 2396328"/>
                <a:gd name="connsiteX14" fmla="*/ 240797 w 1362600"/>
                <a:gd name="connsiteY14" fmla="*/ 49559 h 2396328"/>
                <a:gd name="connsiteX15" fmla="*/ 235452 w 1362600"/>
                <a:gd name="connsiteY15" fmla="*/ 62790 h 2396328"/>
                <a:gd name="connsiteX16" fmla="*/ 227326 w 1362600"/>
                <a:gd name="connsiteY16" fmla="*/ 81627 h 2396328"/>
                <a:gd name="connsiteX17" fmla="*/ 219415 w 1362600"/>
                <a:gd name="connsiteY17" fmla="*/ 104276 h 2396328"/>
                <a:gd name="connsiteX18" fmla="*/ 206799 w 1362600"/>
                <a:gd name="connsiteY18" fmla="*/ 133653 h 2396328"/>
                <a:gd name="connsiteX19" fmla="*/ 191831 w 1362600"/>
                <a:gd name="connsiteY19" fmla="*/ 169084 h 2396328"/>
                <a:gd name="connsiteX20" fmla="*/ 173870 w 1362600"/>
                <a:gd name="connsiteY20" fmla="*/ 224474 h 2396328"/>
                <a:gd name="connsiteX21" fmla="*/ 161468 w 1362600"/>
                <a:gd name="connsiteY21" fmla="*/ 283900 h 2396328"/>
                <a:gd name="connsiteX22" fmla="*/ 151632 w 1362600"/>
                <a:gd name="connsiteY22" fmla="*/ 344896 h 2396328"/>
                <a:gd name="connsiteX23" fmla="*/ 138375 w 1362600"/>
                <a:gd name="connsiteY23" fmla="*/ 409704 h 2396328"/>
                <a:gd name="connsiteX24" fmla="*/ 136451 w 1362600"/>
                <a:gd name="connsiteY24" fmla="*/ 423607 h 2396328"/>
                <a:gd name="connsiteX25" fmla="*/ 133885 w 1362600"/>
                <a:gd name="connsiteY25" fmla="*/ 444462 h 2396328"/>
                <a:gd name="connsiteX26" fmla="*/ 131960 w 1362600"/>
                <a:gd name="connsiteY26" fmla="*/ 466439 h 2396328"/>
                <a:gd name="connsiteX27" fmla="*/ 130250 w 1362600"/>
                <a:gd name="connsiteY27" fmla="*/ 490433 h 2396328"/>
                <a:gd name="connsiteX28" fmla="*/ 130250 w 1362600"/>
                <a:gd name="connsiteY28" fmla="*/ 515101 h 2396328"/>
                <a:gd name="connsiteX29" fmla="*/ 133885 w 1362600"/>
                <a:gd name="connsiteY29" fmla="*/ 537301 h 2396328"/>
                <a:gd name="connsiteX30" fmla="*/ 138375 w 1362600"/>
                <a:gd name="connsiteY30" fmla="*/ 556587 h 2396328"/>
                <a:gd name="connsiteX31" fmla="*/ 146286 w 1362600"/>
                <a:gd name="connsiteY31" fmla="*/ 570042 h 2396328"/>
                <a:gd name="connsiteX32" fmla="*/ 189052 w 1362600"/>
                <a:gd name="connsiteY32" fmla="*/ 567351 h 2396328"/>
                <a:gd name="connsiteX33" fmla="*/ 230961 w 1362600"/>
                <a:gd name="connsiteY33" fmla="*/ 556587 h 2396328"/>
                <a:gd name="connsiteX34" fmla="*/ 270947 w 1362600"/>
                <a:gd name="connsiteY34" fmla="*/ 539320 h 2396328"/>
                <a:gd name="connsiteX35" fmla="*/ 312001 w 1362600"/>
                <a:gd name="connsiteY35" fmla="*/ 515101 h 2396328"/>
                <a:gd name="connsiteX36" fmla="*/ 349420 w 1362600"/>
                <a:gd name="connsiteY36" fmla="*/ 487070 h 2396328"/>
                <a:gd name="connsiteX37" fmla="*/ 385985 w 1362600"/>
                <a:gd name="connsiteY37" fmla="*/ 452984 h 2396328"/>
                <a:gd name="connsiteX38" fmla="*/ 420624 w 1362600"/>
                <a:gd name="connsiteY38" fmla="*/ 416880 h 2396328"/>
                <a:gd name="connsiteX39" fmla="*/ 452698 w 1362600"/>
                <a:gd name="connsiteY39" fmla="*/ 378981 h 2396328"/>
                <a:gd name="connsiteX40" fmla="*/ 483917 w 1362600"/>
                <a:gd name="connsiteY40" fmla="*/ 338841 h 2396328"/>
                <a:gd name="connsiteX41" fmla="*/ 510645 w 1362600"/>
                <a:gd name="connsiteY41" fmla="*/ 297355 h 2396328"/>
                <a:gd name="connsiteX42" fmla="*/ 535662 w 1362600"/>
                <a:gd name="connsiteY42" fmla="*/ 257214 h 2396328"/>
                <a:gd name="connsiteX43" fmla="*/ 556190 w 1362600"/>
                <a:gd name="connsiteY43" fmla="*/ 218419 h 2396328"/>
                <a:gd name="connsiteX44" fmla="*/ 566026 w 1362600"/>
                <a:gd name="connsiteY44" fmla="*/ 218419 h 2396328"/>
                <a:gd name="connsiteX45" fmla="*/ 566026 w 1362600"/>
                <a:gd name="connsiteY45" fmla="*/ 222455 h 2396328"/>
                <a:gd name="connsiteX46" fmla="*/ 549989 w 1362600"/>
                <a:gd name="connsiteY46" fmla="*/ 261251 h 2396328"/>
                <a:gd name="connsiteX47" fmla="*/ 532027 w 1362600"/>
                <a:gd name="connsiteY47" fmla="*/ 301391 h 2396328"/>
                <a:gd name="connsiteX48" fmla="*/ 512569 w 1362600"/>
                <a:gd name="connsiteY48" fmla="*/ 340186 h 2396328"/>
                <a:gd name="connsiteX49" fmla="*/ 492897 w 1362600"/>
                <a:gd name="connsiteY49" fmla="*/ 377636 h 2396328"/>
                <a:gd name="connsiteX50" fmla="*/ 472370 w 1362600"/>
                <a:gd name="connsiteY50" fmla="*/ 414189 h 2396328"/>
                <a:gd name="connsiteX51" fmla="*/ 449277 w 1362600"/>
                <a:gd name="connsiteY51" fmla="*/ 448274 h 2396328"/>
                <a:gd name="connsiteX52" fmla="*/ 425115 w 1362600"/>
                <a:gd name="connsiteY52" fmla="*/ 481015 h 2396328"/>
                <a:gd name="connsiteX53" fmla="*/ 395821 w 1362600"/>
                <a:gd name="connsiteY53" fmla="*/ 511064 h 2396328"/>
                <a:gd name="connsiteX54" fmla="*/ 365458 w 1362600"/>
                <a:gd name="connsiteY54" fmla="*/ 540665 h 2396328"/>
                <a:gd name="connsiteX55" fmla="*/ 329749 w 1362600"/>
                <a:gd name="connsiteY55" fmla="*/ 564660 h 2396328"/>
                <a:gd name="connsiteX56" fmla="*/ 288908 w 1362600"/>
                <a:gd name="connsiteY56" fmla="*/ 586636 h 2396328"/>
                <a:gd name="connsiteX57" fmla="*/ 243363 w 1362600"/>
                <a:gd name="connsiteY57" fmla="*/ 606146 h 2396328"/>
                <a:gd name="connsiteX58" fmla="*/ 195252 w 1362600"/>
                <a:gd name="connsiteY58" fmla="*/ 620722 h 2396328"/>
                <a:gd name="connsiteX59" fmla="*/ 138375 w 1362600"/>
                <a:gd name="connsiteY59" fmla="*/ 630813 h 2396328"/>
                <a:gd name="connsiteX60" fmla="*/ 140086 w 1362600"/>
                <a:gd name="connsiteY60" fmla="*/ 701003 h 2396328"/>
                <a:gd name="connsiteX61" fmla="*/ 147997 w 1362600"/>
                <a:gd name="connsiteY61" fmla="*/ 767830 h 2396328"/>
                <a:gd name="connsiteX62" fmla="*/ 161468 w 1362600"/>
                <a:gd name="connsiteY62" fmla="*/ 831292 h 2396328"/>
                <a:gd name="connsiteX63" fmla="*/ 179216 w 1362600"/>
                <a:gd name="connsiteY63" fmla="*/ 891391 h 2396328"/>
                <a:gd name="connsiteX64" fmla="*/ 201453 w 1362600"/>
                <a:gd name="connsiteY64" fmla="*/ 948799 h 2396328"/>
                <a:gd name="connsiteX65" fmla="*/ 225616 w 1362600"/>
                <a:gd name="connsiteY65" fmla="*/ 1003740 h 2396328"/>
                <a:gd name="connsiteX66" fmla="*/ 253199 w 1362600"/>
                <a:gd name="connsiteY66" fmla="*/ 1055766 h 2396328"/>
                <a:gd name="connsiteX67" fmla="*/ 280783 w 1362600"/>
                <a:gd name="connsiteY67" fmla="*/ 1106446 h 2396328"/>
                <a:gd name="connsiteX68" fmla="*/ 288908 w 1362600"/>
                <a:gd name="connsiteY68" fmla="*/ 1118556 h 2396328"/>
                <a:gd name="connsiteX69" fmla="*/ 295964 w 1362600"/>
                <a:gd name="connsiteY69" fmla="*/ 1133356 h 2396328"/>
                <a:gd name="connsiteX70" fmla="*/ 305800 w 1362600"/>
                <a:gd name="connsiteY70" fmla="*/ 1149278 h 2396328"/>
                <a:gd name="connsiteX71" fmla="*/ 314781 w 1362600"/>
                <a:gd name="connsiteY71" fmla="*/ 1166097 h 2396328"/>
                <a:gd name="connsiteX72" fmla="*/ 326327 w 1362600"/>
                <a:gd name="connsiteY72" fmla="*/ 1182018 h 2396328"/>
                <a:gd name="connsiteX73" fmla="*/ 339585 w 1362600"/>
                <a:gd name="connsiteY73" fmla="*/ 1195473 h 2396328"/>
                <a:gd name="connsiteX74" fmla="*/ 355622 w 1362600"/>
                <a:gd name="connsiteY74" fmla="*/ 1207358 h 2396328"/>
                <a:gd name="connsiteX75" fmla="*/ 373583 w 1362600"/>
                <a:gd name="connsiteY75" fmla="*/ 1216104 h 2396328"/>
                <a:gd name="connsiteX76" fmla="*/ 394965 w 1362600"/>
                <a:gd name="connsiteY76" fmla="*/ 1219468 h 2396328"/>
                <a:gd name="connsiteX77" fmla="*/ 417203 w 1362600"/>
                <a:gd name="connsiteY77" fmla="*/ 1218795 h 2396328"/>
                <a:gd name="connsiteX78" fmla="*/ 457188 w 1362600"/>
                <a:gd name="connsiteY78" fmla="*/ 1208704 h 2396328"/>
                <a:gd name="connsiteX79" fmla="*/ 492897 w 1362600"/>
                <a:gd name="connsiteY79" fmla="*/ 1192109 h 2396328"/>
                <a:gd name="connsiteX80" fmla="*/ 527537 w 1362600"/>
                <a:gd name="connsiteY80" fmla="*/ 1171254 h 2396328"/>
                <a:gd name="connsiteX81" fmla="*/ 556190 w 1362600"/>
                <a:gd name="connsiteY81" fmla="*/ 1146587 h 2396328"/>
                <a:gd name="connsiteX82" fmla="*/ 583773 w 1362600"/>
                <a:gd name="connsiteY82" fmla="*/ 1119901 h 2396328"/>
                <a:gd name="connsiteX83" fmla="*/ 609646 w 1362600"/>
                <a:gd name="connsiteY83" fmla="*/ 1091870 h 2396328"/>
                <a:gd name="connsiteX84" fmla="*/ 632739 w 1362600"/>
                <a:gd name="connsiteY84" fmla="*/ 1065184 h 2396328"/>
                <a:gd name="connsiteX85" fmla="*/ 652411 w 1362600"/>
                <a:gd name="connsiteY85" fmla="*/ 1039620 h 2396328"/>
                <a:gd name="connsiteX86" fmla="*/ 696031 w 1362600"/>
                <a:gd name="connsiteY86" fmla="*/ 981539 h 2396328"/>
                <a:gd name="connsiteX87" fmla="*/ 737941 w 1362600"/>
                <a:gd name="connsiteY87" fmla="*/ 916059 h 2396328"/>
                <a:gd name="connsiteX88" fmla="*/ 779851 w 1362600"/>
                <a:gd name="connsiteY88" fmla="*/ 844523 h 2396328"/>
                <a:gd name="connsiteX89" fmla="*/ 818981 w 1362600"/>
                <a:gd name="connsiteY89" fmla="*/ 766484 h 2396328"/>
                <a:gd name="connsiteX90" fmla="*/ 854690 w 1362600"/>
                <a:gd name="connsiteY90" fmla="*/ 684185 h 2396328"/>
                <a:gd name="connsiteX91" fmla="*/ 886764 w 1362600"/>
                <a:gd name="connsiteY91" fmla="*/ 596728 h 2396328"/>
                <a:gd name="connsiteX92" fmla="*/ 916058 w 1362600"/>
                <a:gd name="connsiteY92" fmla="*/ 505234 h 2396328"/>
                <a:gd name="connsiteX93" fmla="*/ 937440 w 1362600"/>
                <a:gd name="connsiteY93" fmla="*/ 410376 h 2396328"/>
                <a:gd name="connsiteX94" fmla="*/ 953477 w 1362600"/>
                <a:gd name="connsiteY94" fmla="*/ 313276 h 2396328"/>
                <a:gd name="connsiteX95" fmla="*/ 963313 w 1362600"/>
                <a:gd name="connsiteY95" fmla="*/ 213934 h 2396328"/>
                <a:gd name="connsiteX96" fmla="*/ 971224 w 1362600"/>
                <a:gd name="connsiteY96" fmla="*/ 218419 h 2396328"/>
                <a:gd name="connsiteX97" fmla="*/ 977639 w 1362600"/>
                <a:gd name="connsiteY97" fmla="*/ 229856 h 2396328"/>
                <a:gd name="connsiteX98" fmla="*/ 982985 w 1362600"/>
                <a:gd name="connsiteY98" fmla="*/ 246674 h 2396328"/>
                <a:gd name="connsiteX99" fmla="*/ 985551 w 1362600"/>
                <a:gd name="connsiteY99" fmla="*/ 268651 h 2396328"/>
                <a:gd name="connsiteX100" fmla="*/ 987261 w 1362600"/>
                <a:gd name="connsiteY100" fmla="*/ 293991 h 2396328"/>
                <a:gd name="connsiteX101" fmla="*/ 987261 w 1362600"/>
                <a:gd name="connsiteY101" fmla="*/ 323368 h 2396328"/>
                <a:gd name="connsiteX102" fmla="*/ 987261 w 1362600"/>
                <a:gd name="connsiteY102" fmla="*/ 354763 h 2396328"/>
                <a:gd name="connsiteX103" fmla="*/ 985551 w 1362600"/>
                <a:gd name="connsiteY103" fmla="*/ 388848 h 2396328"/>
                <a:gd name="connsiteX104" fmla="*/ 982985 w 1362600"/>
                <a:gd name="connsiteY104" fmla="*/ 423607 h 2396328"/>
                <a:gd name="connsiteX105" fmla="*/ 979350 w 1362600"/>
                <a:gd name="connsiteY105" fmla="*/ 459038 h 2396328"/>
                <a:gd name="connsiteX106" fmla="*/ 974004 w 1362600"/>
                <a:gd name="connsiteY106" fmla="*/ 494470 h 2396328"/>
                <a:gd name="connsiteX107" fmla="*/ 971224 w 1362600"/>
                <a:gd name="connsiteY107" fmla="*/ 528556 h 2396328"/>
                <a:gd name="connsiteX108" fmla="*/ 965879 w 1362600"/>
                <a:gd name="connsiteY108" fmla="*/ 559951 h 2396328"/>
                <a:gd name="connsiteX109" fmla="*/ 961602 w 1362600"/>
                <a:gd name="connsiteY109" fmla="*/ 589327 h 2396328"/>
                <a:gd name="connsiteX110" fmla="*/ 956257 w 1362600"/>
                <a:gd name="connsiteY110" fmla="*/ 614667 h 2396328"/>
                <a:gd name="connsiteX111" fmla="*/ 951766 w 1362600"/>
                <a:gd name="connsiteY111" fmla="*/ 635523 h 2396328"/>
                <a:gd name="connsiteX112" fmla="*/ 948131 w 1362600"/>
                <a:gd name="connsiteY112" fmla="*/ 652117 h 2396328"/>
                <a:gd name="connsiteX113" fmla="*/ 883984 w 1362600"/>
                <a:gd name="connsiteY113" fmla="*/ 841832 h 2396328"/>
                <a:gd name="connsiteX114" fmla="*/ 935730 w 1362600"/>
                <a:gd name="connsiteY114" fmla="*/ 838020 h 2396328"/>
                <a:gd name="connsiteX115" fmla="*/ 983840 w 1362600"/>
                <a:gd name="connsiteY115" fmla="*/ 828601 h 2396328"/>
                <a:gd name="connsiteX116" fmla="*/ 1029171 w 1362600"/>
                <a:gd name="connsiteY116" fmla="*/ 815146 h 2396328"/>
                <a:gd name="connsiteX117" fmla="*/ 1072792 w 1362600"/>
                <a:gd name="connsiteY117" fmla="*/ 797879 h 2396328"/>
                <a:gd name="connsiteX118" fmla="*/ 1112135 w 1362600"/>
                <a:gd name="connsiteY118" fmla="*/ 778369 h 2396328"/>
                <a:gd name="connsiteX119" fmla="*/ 1147630 w 1362600"/>
                <a:gd name="connsiteY119" fmla="*/ 757066 h 2396328"/>
                <a:gd name="connsiteX120" fmla="*/ 1181629 w 1362600"/>
                <a:gd name="connsiteY120" fmla="*/ 735089 h 2396328"/>
                <a:gd name="connsiteX121" fmla="*/ 1212847 w 1362600"/>
                <a:gd name="connsiteY121" fmla="*/ 714234 h 2396328"/>
                <a:gd name="connsiteX122" fmla="*/ 1215413 w 1362600"/>
                <a:gd name="connsiteY122" fmla="*/ 724325 h 2396328"/>
                <a:gd name="connsiteX123" fmla="*/ 1186974 w 1362600"/>
                <a:gd name="connsiteY123" fmla="*/ 757066 h 2396328"/>
                <a:gd name="connsiteX124" fmla="*/ 1152121 w 1362600"/>
                <a:gd name="connsiteY124" fmla="*/ 788461 h 2396328"/>
                <a:gd name="connsiteX125" fmla="*/ 1110211 w 1362600"/>
                <a:gd name="connsiteY125" fmla="*/ 816492 h 2396328"/>
                <a:gd name="connsiteX126" fmla="*/ 1063169 w 1362600"/>
                <a:gd name="connsiteY126" fmla="*/ 841832 h 2396328"/>
                <a:gd name="connsiteX127" fmla="*/ 1013134 w 1362600"/>
                <a:gd name="connsiteY127" fmla="*/ 864705 h 2396328"/>
                <a:gd name="connsiteX128" fmla="*/ 959678 w 1362600"/>
                <a:gd name="connsiteY128" fmla="*/ 884664 h 2396328"/>
                <a:gd name="connsiteX129" fmla="*/ 904511 w 1362600"/>
                <a:gd name="connsiteY129" fmla="*/ 900137 h 2396328"/>
                <a:gd name="connsiteX130" fmla="*/ 848275 w 1362600"/>
                <a:gd name="connsiteY130" fmla="*/ 911349 h 2396328"/>
                <a:gd name="connsiteX131" fmla="*/ 836728 w 1362600"/>
                <a:gd name="connsiteY131" fmla="*/ 938259 h 2396328"/>
                <a:gd name="connsiteX132" fmla="*/ 820692 w 1362600"/>
                <a:gd name="connsiteY132" fmla="*/ 969654 h 2396328"/>
                <a:gd name="connsiteX133" fmla="*/ 802944 w 1362600"/>
                <a:gd name="connsiteY133" fmla="*/ 1002395 h 2396328"/>
                <a:gd name="connsiteX134" fmla="*/ 779851 w 1362600"/>
                <a:gd name="connsiteY134" fmla="*/ 1037826 h 2396328"/>
                <a:gd name="connsiteX135" fmla="*/ 755689 w 1362600"/>
                <a:gd name="connsiteY135" fmla="*/ 1075051 h 2396328"/>
                <a:gd name="connsiteX136" fmla="*/ 729816 w 1362600"/>
                <a:gd name="connsiteY136" fmla="*/ 1111828 h 2396328"/>
                <a:gd name="connsiteX137" fmla="*/ 702232 w 1362600"/>
                <a:gd name="connsiteY137" fmla="*/ 1146587 h 2396328"/>
                <a:gd name="connsiteX138" fmla="*/ 674649 w 1362600"/>
                <a:gd name="connsiteY138" fmla="*/ 1180673 h 2396328"/>
                <a:gd name="connsiteX139" fmla="*/ 648776 w 1362600"/>
                <a:gd name="connsiteY139" fmla="*/ 1212068 h 2396328"/>
                <a:gd name="connsiteX140" fmla="*/ 621192 w 1362600"/>
                <a:gd name="connsiteY140" fmla="*/ 1240099 h 2396328"/>
                <a:gd name="connsiteX141" fmla="*/ 597030 w 1362600"/>
                <a:gd name="connsiteY141" fmla="*/ 1264990 h 2396328"/>
                <a:gd name="connsiteX142" fmla="*/ 573937 w 1362600"/>
                <a:gd name="connsiteY142" fmla="*/ 1282930 h 2396328"/>
                <a:gd name="connsiteX143" fmla="*/ 577572 w 1362600"/>
                <a:gd name="connsiteY143" fmla="*/ 1296385 h 2396328"/>
                <a:gd name="connsiteX144" fmla="*/ 583773 w 1362600"/>
                <a:gd name="connsiteY144" fmla="*/ 1299076 h 2396328"/>
                <a:gd name="connsiteX145" fmla="*/ 622903 w 1362600"/>
                <a:gd name="connsiteY145" fmla="*/ 1290331 h 2396328"/>
                <a:gd name="connsiteX146" fmla="*/ 662247 w 1362600"/>
                <a:gd name="connsiteY146" fmla="*/ 1286294 h 2396328"/>
                <a:gd name="connsiteX147" fmla="*/ 693158 w 1362600"/>
                <a:gd name="connsiteY147" fmla="*/ 1286294 h 2396328"/>
                <a:gd name="connsiteX148" fmla="*/ 732224 w 1362600"/>
                <a:gd name="connsiteY148" fmla="*/ 1400104 h 2396328"/>
                <a:gd name="connsiteX149" fmla="*/ 700522 w 1362600"/>
                <a:gd name="connsiteY149" fmla="*/ 1404474 h 2396328"/>
                <a:gd name="connsiteX150" fmla="*/ 664813 w 1362600"/>
                <a:gd name="connsiteY150" fmla="*/ 1410528 h 2396328"/>
                <a:gd name="connsiteX151" fmla="*/ 631028 w 1362600"/>
                <a:gd name="connsiteY151" fmla="*/ 1419274 h 2396328"/>
                <a:gd name="connsiteX152" fmla="*/ 603445 w 1362600"/>
                <a:gd name="connsiteY152" fmla="*/ 1427347 h 2396328"/>
                <a:gd name="connsiteX153" fmla="*/ 582062 w 1362600"/>
                <a:gd name="connsiteY153" fmla="*/ 1438559 h 2396328"/>
                <a:gd name="connsiteX154" fmla="*/ 566026 w 1362600"/>
                <a:gd name="connsiteY154" fmla="*/ 1452014 h 2396328"/>
                <a:gd name="connsiteX155" fmla="*/ 540153 w 1362600"/>
                <a:gd name="connsiteY155" fmla="*/ 1490810 h 2396328"/>
                <a:gd name="connsiteX156" fmla="*/ 522191 w 1362600"/>
                <a:gd name="connsiteY156" fmla="*/ 1532968 h 2396328"/>
                <a:gd name="connsiteX157" fmla="*/ 508079 w 1362600"/>
                <a:gd name="connsiteY157" fmla="*/ 1576921 h 2396328"/>
                <a:gd name="connsiteX158" fmla="*/ 499954 w 1362600"/>
                <a:gd name="connsiteY158" fmla="*/ 1621771 h 2396328"/>
                <a:gd name="connsiteX159" fmla="*/ 496532 w 1362600"/>
                <a:gd name="connsiteY159" fmla="*/ 1669088 h 2396328"/>
                <a:gd name="connsiteX160" fmla="*/ 494608 w 1362600"/>
                <a:gd name="connsiteY160" fmla="*/ 1716629 h 2396328"/>
                <a:gd name="connsiteX161" fmla="*/ 496532 w 1362600"/>
                <a:gd name="connsiteY161" fmla="*/ 1764169 h 2396328"/>
                <a:gd name="connsiteX162" fmla="*/ 499954 w 1362600"/>
                <a:gd name="connsiteY162" fmla="*/ 1812832 h 2396328"/>
                <a:gd name="connsiteX163" fmla="*/ 504444 w 1362600"/>
                <a:gd name="connsiteY163" fmla="*/ 1861045 h 2396328"/>
                <a:gd name="connsiteX164" fmla="*/ 509790 w 1362600"/>
                <a:gd name="connsiteY164" fmla="*/ 1908362 h 2396328"/>
                <a:gd name="connsiteX165" fmla="*/ 510645 w 1362600"/>
                <a:gd name="connsiteY165" fmla="*/ 1977879 h 2396328"/>
                <a:gd name="connsiteX166" fmla="*/ 506154 w 1362600"/>
                <a:gd name="connsiteY166" fmla="*/ 2047396 h 2396328"/>
                <a:gd name="connsiteX167" fmla="*/ 498243 w 1362600"/>
                <a:gd name="connsiteY167" fmla="*/ 2114223 h 2396328"/>
                <a:gd name="connsiteX168" fmla="*/ 488407 w 1362600"/>
                <a:gd name="connsiteY168" fmla="*/ 2179703 h 2396328"/>
                <a:gd name="connsiteX169" fmla="*/ 476433 w 1362600"/>
                <a:gd name="connsiteY169" fmla="*/ 2396328 h 2396328"/>
                <a:gd name="connsiteX170" fmla="*/ 117848 w 1362600"/>
                <a:gd name="connsiteY170" fmla="*/ 2396328 h 2396328"/>
                <a:gd name="connsiteX171" fmla="*/ 158902 w 1362600"/>
                <a:gd name="connsiteY171" fmla="*/ 2308198 h 2396328"/>
                <a:gd name="connsiteX172" fmla="*/ 209579 w 1362600"/>
                <a:gd name="connsiteY172" fmla="*/ 2208407 h 2396328"/>
                <a:gd name="connsiteX173" fmla="*/ 227326 w 1362600"/>
                <a:gd name="connsiteY173" fmla="*/ 2172303 h 2396328"/>
                <a:gd name="connsiteX174" fmla="*/ 242508 w 1362600"/>
                <a:gd name="connsiteY174" fmla="*/ 2132162 h 2396328"/>
                <a:gd name="connsiteX175" fmla="*/ 256834 w 1362600"/>
                <a:gd name="connsiteY175" fmla="*/ 2087537 h 2396328"/>
                <a:gd name="connsiteX176" fmla="*/ 270091 w 1362600"/>
                <a:gd name="connsiteY176" fmla="*/ 2039996 h 2396328"/>
                <a:gd name="connsiteX177" fmla="*/ 280783 w 1362600"/>
                <a:gd name="connsiteY177" fmla="*/ 1988643 h 2396328"/>
                <a:gd name="connsiteX178" fmla="*/ 288908 w 1362600"/>
                <a:gd name="connsiteY178" fmla="*/ 1936393 h 2396328"/>
                <a:gd name="connsiteX179" fmla="*/ 296820 w 1362600"/>
                <a:gd name="connsiteY179" fmla="*/ 1881676 h 2396328"/>
                <a:gd name="connsiteX180" fmla="*/ 302165 w 1362600"/>
                <a:gd name="connsiteY180" fmla="*/ 1826286 h 2396328"/>
                <a:gd name="connsiteX181" fmla="*/ 306656 w 1362600"/>
                <a:gd name="connsiteY181" fmla="*/ 1768654 h 2396328"/>
                <a:gd name="connsiteX182" fmla="*/ 306656 w 1362600"/>
                <a:gd name="connsiteY182" fmla="*/ 1711919 h 2396328"/>
                <a:gd name="connsiteX183" fmla="*/ 306656 w 1362600"/>
                <a:gd name="connsiteY183" fmla="*/ 1655857 h 2396328"/>
                <a:gd name="connsiteX184" fmla="*/ 302165 w 1362600"/>
                <a:gd name="connsiteY184" fmla="*/ 1599570 h 2396328"/>
                <a:gd name="connsiteX185" fmla="*/ 295964 w 1362600"/>
                <a:gd name="connsiteY185" fmla="*/ 1545526 h 2396328"/>
                <a:gd name="connsiteX186" fmla="*/ 288053 w 1362600"/>
                <a:gd name="connsiteY186" fmla="*/ 1492828 h 2396328"/>
                <a:gd name="connsiteX187" fmla="*/ 276292 w 1362600"/>
                <a:gd name="connsiteY187" fmla="*/ 1441923 h 2396328"/>
                <a:gd name="connsiteX188" fmla="*/ 260255 w 1362600"/>
                <a:gd name="connsiteY188" fmla="*/ 1394607 h 2396328"/>
                <a:gd name="connsiteX189" fmla="*/ 242508 w 1362600"/>
                <a:gd name="connsiteY189" fmla="*/ 1349757 h 2396328"/>
                <a:gd name="connsiteX190" fmla="*/ 221125 w 1362600"/>
                <a:gd name="connsiteY190" fmla="*/ 1309616 h 2396328"/>
                <a:gd name="connsiteX191" fmla="*/ 197177 w 1362600"/>
                <a:gd name="connsiteY191" fmla="*/ 1274185 h 2396328"/>
                <a:gd name="connsiteX192" fmla="*/ 169380 w 1362600"/>
                <a:gd name="connsiteY192" fmla="*/ 1242790 h 2396328"/>
                <a:gd name="connsiteX193" fmla="*/ 138375 w 1362600"/>
                <a:gd name="connsiteY193" fmla="*/ 1217450 h 2396328"/>
                <a:gd name="connsiteX194" fmla="*/ 102666 w 1362600"/>
                <a:gd name="connsiteY194" fmla="*/ 1198164 h 2396328"/>
                <a:gd name="connsiteX195" fmla="*/ 72303 w 1362600"/>
                <a:gd name="connsiteY195" fmla="*/ 1186727 h 2396328"/>
                <a:gd name="connsiteX196" fmla="*/ 38519 w 1362600"/>
                <a:gd name="connsiteY196" fmla="*/ 1182018 h 2396328"/>
                <a:gd name="connsiteX197" fmla="*/ 3665 w 1362600"/>
                <a:gd name="connsiteY197" fmla="*/ 1182018 h 2396328"/>
                <a:gd name="connsiteX198" fmla="*/ 0 w 1362600"/>
                <a:gd name="connsiteY198" fmla="*/ 1182357 h 2396328"/>
                <a:gd name="connsiteX199" fmla="*/ 0 w 1362600"/>
                <a:gd name="connsiteY199" fmla="*/ 971189 h 2396328"/>
                <a:gd name="connsiteX200" fmla="*/ 120414 w 1362600"/>
                <a:gd name="connsiteY200" fmla="*/ 1033789 h 2396328"/>
                <a:gd name="connsiteX201" fmla="*/ 128539 w 1362600"/>
                <a:gd name="connsiteY201" fmla="*/ 1029080 h 2396328"/>
                <a:gd name="connsiteX202" fmla="*/ 108012 w 1362600"/>
                <a:gd name="connsiteY202" fmla="*/ 971672 h 2396328"/>
                <a:gd name="connsiteX203" fmla="*/ 91975 w 1362600"/>
                <a:gd name="connsiteY203" fmla="*/ 910004 h 2396328"/>
                <a:gd name="connsiteX204" fmla="*/ 78504 w 1362600"/>
                <a:gd name="connsiteY204" fmla="*/ 843178 h 2396328"/>
                <a:gd name="connsiteX205" fmla="*/ 72303 w 1362600"/>
                <a:gd name="connsiteY205" fmla="*/ 775006 h 2396328"/>
                <a:gd name="connsiteX206" fmla="*/ 66957 w 1362600"/>
                <a:gd name="connsiteY206" fmla="*/ 703694 h 2396328"/>
                <a:gd name="connsiteX207" fmla="*/ 66957 w 1362600"/>
                <a:gd name="connsiteY207" fmla="*/ 630813 h 2396328"/>
                <a:gd name="connsiteX208" fmla="*/ 70592 w 1362600"/>
                <a:gd name="connsiteY208" fmla="*/ 557260 h 2396328"/>
                <a:gd name="connsiteX209" fmla="*/ 78504 w 1362600"/>
                <a:gd name="connsiteY209" fmla="*/ 484379 h 2396328"/>
                <a:gd name="connsiteX210" fmla="*/ 90264 w 1362600"/>
                <a:gd name="connsiteY210" fmla="*/ 411722 h 2396328"/>
                <a:gd name="connsiteX211" fmla="*/ 102666 w 1362600"/>
                <a:gd name="connsiteY211" fmla="*/ 341532 h 2396328"/>
                <a:gd name="connsiteX212" fmla="*/ 120414 w 1362600"/>
                <a:gd name="connsiteY212" fmla="*/ 273360 h 2396328"/>
                <a:gd name="connsiteX213" fmla="*/ 141796 w 1362600"/>
                <a:gd name="connsiteY213" fmla="*/ 209225 h 2396328"/>
                <a:gd name="connsiteX214" fmla="*/ 164034 w 1362600"/>
                <a:gd name="connsiteY214" fmla="*/ 148453 h 2396328"/>
                <a:gd name="connsiteX215" fmla="*/ 189907 w 1362600"/>
                <a:gd name="connsiteY215" fmla="*/ 93512 h 2396328"/>
                <a:gd name="connsiteX216" fmla="*/ 217490 w 1362600"/>
                <a:gd name="connsiteY216" fmla="*/ 43504 h 2396328"/>
                <a:gd name="connsiteX0" fmla="*/ 1361456 w 1362600"/>
                <a:gd name="connsiteY0" fmla="*/ 1033789 h 2396328"/>
                <a:gd name="connsiteX1" fmla="*/ 1362600 w 1362600"/>
                <a:gd name="connsiteY1" fmla="*/ 1034469 h 2396328"/>
                <a:gd name="connsiteX2" fmla="*/ 1360043 w 1362600"/>
                <a:gd name="connsiteY2" fmla="*/ 1035347 h 2396328"/>
                <a:gd name="connsiteX3" fmla="*/ 1361456 w 1362600"/>
                <a:gd name="connsiteY3" fmla="*/ 1033789 h 2396328"/>
                <a:gd name="connsiteX4" fmla="*/ 250633 w 1362600"/>
                <a:gd name="connsiteY4" fmla="*/ 0 h 2396328"/>
                <a:gd name="connsiteX5" fmla="*/ 246998 w 1362600"/>
                <a:gd name="connsiteY5" fmla="*/ 10764 h 2396328"/>
                <a:gd name="connsiteX6" fmla="*/ 245288 w 1362600"/>
                <a:gd name="connsiteY6" fmla="*/ 17940 h 2396328"/>
                <a:gd name="connsiteX7" fmla="*/ 243363 w 1362600"/>
                <a:gd name="connsiteY7" fmla="*/ 22649 h 2396328"/>
                <a:gd name="connsiteX8" fmla="*/ 243363 w 1362600"/>
                <a:gd name="connsiteY8" fmla="*/ 25340 h 2396328"/>
                <a:gd name="connsiteX9" fmla="*/ 245288 w 1362600"/>
                <a:gd name="connsiteY9" fmla="*/ 26686 h 2396328"/>
                <a:gd name="connsiteX10" fmla="*/ 245288 w 1362600"/>
                <a:gd name="connsiteY10" fmla="*/ 28031 h 2396328"/>
                <a:gd name="connsiteX11" fmla="*/ 246998 w 1362600"/>
                <a:gd name="connsiteY11" fmla="*/ 28031 h 2396328"/>
                <a:gd name="connsiteX12" fmla="*/ 246998 w 1362600"/>
                <a:gd name="connsiteY12" fmla="*/ 30050 h 2396328"/>
                <a:gd name="connsiteX13" fmla="*/ 245288 w 1362600"/>
                <a:gd name="connsiteY13" fmla="*/ 34086 h 2396328"/>
                <a:gd name="connsiteX14" fmla="*/ 243363 w 1362600"/>
                <a:gd name="connsiteY14" fmla="*/ 40141 h 2396328"/>
                <a:gd name="connsiteX15" fmla="*/ 240797 w 1362600"/>
                <a:gd name="connsiteY15" fmla="*/ 49559 h 2396328"/>
                <a:gd name="connsiteX16" fmla="*/ 235452 w 1362600"/>
                <a:gd name="connsiteY16" fmla="*/ 62790 h 2396328"/>
                <a:gd name="connsiteX17" fmla="*/ 227326 w 1362600"/>
                <a:gd name="connsiteY17" fmla="*/ 81627 h 2396328"/>
                <a:gd name="connsiteX18" fmla="*/ 219415 w 1362600"/>
                <a:gd name="connsiteY18" fmla="*/ 104276 h 2396328"/>
                <a:gd name="connsiteX19" fmla="*/ 206799 w 1362600"/>
                <a:gd name="connsiteY19" fmla="*/ 133653 h 2396328"/>
                <a:gd name="connsiteX20" fmla="*/ 191831 w 1362600"/>
                <a:gd name="connsiteY20" fmla="*/ 169084 h 2396328"/>
                <a:gd name="connsiteX21" fmla="*/ 173870 w 1362600"/>
                <a:gd name="connsiteY21" fmla="*/ 224474 h 2396328"/>
                <a:gd name="connsiteX22" fmla="*/ 161468 w 1362600"/>
                <a:gd name="connsiteY22" fmla="*/ 283900 h 2396328"/>
                <a:gd name="connsiteX23" fmla="*/ 151632 w 1362600"/>
                <a:gd name="connsiteY23" fmla="*/ 344896 h 2396328"/>
                <a:gd name="connsiteX24" fmla="*/ 138375 w 1362600"/>
                <a:gd name="connsiteY24" fmla="*/ 409704 h 2396328"/>
                <a:gd name="connsiteX25" fmla="*/ 136451 w 1362600"/>
                <a:gd name="connsiteY25" fmla="*/ 423607 h 2396328"/>
                <a:gd name="connsiteX26" fmla="*/ 133885 w 1362600"/>
                <a:gd name="connsiteY26" fmla="*/ 444462 h 2396328"/>
                <a:gd name="connsiteX27" fmla="*/ 131960 w 1362600"/>
                <a:gd name="connsiteY27" fmla="*/ 466439 h 2396328"/>
                <a:gd name="connsiteX28" fmla="*/ 130250 w 1362600"/>
                <a:gd name="connsiteY28" fmla="*/ 490433 h 2396328"/>
                <a:gd name="connsiteX29" fmla="*/ 130250 w 1362600"/>
                <a:gd name="connsiteY29" fmla="*/ 515101 h 2396328"/>
                <a:gd name="connsiteX30" fmla="*/ 133885 w 1362600"/>
                <a:gd name="connsiteY30" fmla="*/ 537301 h 2396328"/>
                <a:gd name="connsiteX31" fmla="*/ 138375 w 1362600"/>
                <a:gd name="connsiteY31" fmla="*/ 556587 h 2396328"/>
                <a:gd name="connsiteX32" fmla="*/ 146286 w 1362600"/>
                <a:gd name="connsiteY32" fmla="*/ 570042 h 2396328"/>
                <a:gd name="connsiteX33" fmla="*/ 189052 w 1362600"/>
                <a:gd name="connsiteY33" fmla="*/ 567351 h 2396328"/>
                <a:gd name="connsiteX34" fmla="*/ 230961 w 1362600"/>
                <a:gd name="connsiteY34" fmla="*/ 556587 h 2396328"/>
                <a:gd name="connsiteX35" fmla="*/ 270947 w 1362600"/>
                <a:gd name="connsiteY35" fmla="*/ 539320 h 2396328"/>
                <a:gd name="connsiteX36" fmla="*/ 312001 w 1362600"/>
                <a:gd name="connsiteY36" fmla="*/ 515101 h 2396328"/>
                <a:gd name="connsiteX37" fmla="*/ 349420 w 1362600"/>
                <a:gd name="connsiteY37" fmla="*/ 487070 h 2396328"/>
                <a:gd name="connsiteX38" fmla="*/ 385985 w 1362600"/>
                <a:gd name="connsiteY38" fmla="*/ 452984 h 2396328"/>
                <a:gd name="connsiteX39" fmla="*/ 420624 w 1362600"/>
                <a:gd name="connsiteY39" fmla="*/ 416880 h 2396328"/>
                <a:gd name="connsiteX40" fmla="*/ 452698 w 1362600"/>
                <a:gd name="connsiteY40" fmla="*/ 378981 h 2396328"/>
                <a:gd name="connsiteX41" fmla="*/ 483917 w 1362600"/>
                <a:gd name="connsiteY41" fmla="*/ 338841 h 2396328"/>
                <a:gd name="connsiteX42" fmla="*/ 510645 w 1362600"/>
                <a:gd name="connsiteY42" fmla="*/ 297355 h 2396328"/>
                <a:gd name="connsiteX43" fmla="*/ 535662 w 1362600"/>
                <a:gd name="connsiteY43" fmla="*/ 257214 h 2396328"/>
                <a:gd name="connsiteX44" fmla="*/ 556190 w 1362600"/>
                <a:gd name="connsiteY44" fmla="*/ 218419 h 2396328"/>
                <a:gd name="connsiteX45" fmla="*/ 566026 w 1362600"/>
                <a:gd name="connsiteY45" fmla="*/ 218419 h 2396328"/>
                <a:gd name="connsiteX46" fmla="*/ 566026 w 1362600"/>
                <a:gd name="connsiteY46" fmla="*/ 222455 h 2396328"/>
                <a:gd name="connsiteX47" fmla="*/ 549989 w 1362600"/>
                <a:gd name="connsiteY47" fmla="*/ 261251 h 2396328"/>
                <a:gd name="connsiteX48" fmla="*/ 532027 w 1362600"/>
                <a:gd name="connsiteY48" fmla="*/ 301391 h 2396328"/>
                <a:gd name="connsiteX49" fmla="*/ 512569 w 1362600"/>
                <a:gd name="connsiteY49" fmla="*/ 340186 h 2396328"/>
                <a:gd name="connsiteX50" fmla="*/ 492897 w 1362600"/>
                <a:gd name="connsiteY50" fmla="*/ 377636 h 2396328"/>
                <a:gd name="connsiteX51" fmla="*/ 472370 w 1362600"/>
                <a:gd name="connsiteY51" fmla="*/ 414189 h 2396328"/>
                <a:gd name="connsiteX52" fmla="*/ 449277 w 1362600"/>
                <a:gd name="connsiteY52" fmla="*/ 448274 h 2396328"/>
                <a:gd name="connsiteX53" fmla="*/ 425115 w 1362600"/>
                <a:gd name="connsiteY53" fmla="*/ 481015 h 2396328"/>
                <a:gd name="connsiteX54" fmla="*/ 395821 w 1362600"/>
                <a:gd name="connsiteY54" fmla="*/ 511064 h 2396328"/>
                <a:gd name="connsiteX55" fmla="*/ 365458 w 1362600"/>
                <a:gd name="connsiteY55" fmla="*/ 540665 h 2396328"/>
                <a:gd name="connsiteX56" fmla="*/ 329749 w 1362600"/>
                <a:gd name="connsiteY56" fmla="*/ 564660 h 2396328"/>
                <a:gd name="connsiteX57" fmla="*/ 288908 w 1362600"/>
                <a:gd name="connsiteY57" fmla="*/ 586636 h 2396328"/>
                <a:gd name="connsiteX58" fmla="*/ 243363 w 1362600"/>
                <a:gd name="connsiteY58" fmla="*/ 606146 h 2396328"/>
                <a:gd name="connsiteX59" fmla="*/ 195252 w 1362600"/>
                <a:gd name="connsiteY59" fmla="*/ 620722 h 2396328"/>
                <a:gd name="connsiteX60" fmla="*/ 138375 w 1362600"/>
                <a:gd name="connsiteY60" fmla="*/ 630813 h 2396328"/>
                <a:gd name="connsiteX61" fmla="*/ 140086 w 1362600"/>
                <a:gd name="connsiteY61" fmla="*/ 701003 h 2396328"/>
                <a:gd name="connsiteX62" fmla="*/ 147997 w 1362600"/>
                <a:gd name="connsiteY62" fmla="*/ 767830 h 2396328"/>
                <a:gd name="connsiteX63" fmla="*/ 161468 w 1362600"/>
                <a:gd name="connsiteY63" fmla="*/ 831292 h 2396328"/>
                <a:gd name="connsiteX64" fmla="*/ 179216 w 1362600"/>
                <a:gd name="connsiteY64" fmla="*/ 891391 h 2396328"/>
                <a:gd name="connsiteX65" fmla="*/ 201453 w 1362600"/>
                <a:gd name="connsiteY65" fmla="*/ 948799 h 2396328"/>
                <a:gd name="connsiteX66" fmla="*/ 225616 w 1362600"/>
                <a:gd name="connsiteY66" fmla="*/ 1003740 h 2396328"/>
                <a:gd name="connsiteX67" fmla="*/ 253199 w 1362600"/>
                <a:gd name="connsiteY67" fmla="*/ 1055766 h 2396328"/>
                <a:gd name="connsiteX68" fmla="*/ 280783 w 1362600"/>
                <a:gd name="connsiteY68" fmla="*/ 1106446 h 2396328"/>
                <a:gd name="connsiteX69" fmla="*/ 288908 w 1362600"/>
                <a:gd name="connsiteY69" fmla="*/ 1118556 h 2396328"/>
                <a:gd name="connsiteX70" fmla="*/ 295964 w 1362600"/>
                <a:gd name="connsiteY70" fmla="*/ 1133356 h 2396328"/>
                <a:gd name="connsiteX71" fmla="*/ 305800 w 1362600"/>
                <a:gd name="connsiteY71" fmla="*/ 1149278 h 2396328"/>
                <a:gd name="connsiteX72" fmla="*/ 314781 w 1362600"/>
                <a:gd name="connsiteY72" fmla="*/ 1166097 h 2396328"/>
                <a:gd name="connsiteX73" fmla="*/ 326327 w 1362600"/>
                <a:gd name="connsiteY73" fmla="*/ 1182018 h 2396328"/>
                <a:gd name="connsiteX74" fmla="*/ 339585 w 1362600"/>
                <a:gd name="connsiteY74" fmla="*/ 1195473 h 2396328"/>
                <a:gd name="connsiteX75" fmla="*/ 355622 w 1362600"/>
                <a:gd name="connsiteY75" fmla="*/ 1207358 h 2396328"/>
                <a:gd name="connsiteX76" fmla="*/ 373583 w 1362600"/>
                <a:gd name="connsiteY76" fmla="*/ 1216104 h 2396328"/>
                <a:gd name="connsiteX77" fmla="*/ 394965 w 1362600"/>
                <a:gd name="connsiteY77" fmla="*/ 1219468 h 2396328"/>
                <a:gd name="connsiteX78" fmla="*/ 417203 w 1362600"/>
                <a:gd name="connsiteY78" fmla="*/ 1218795 h 2396328"/>
                <a:gd name="connsiteX79" fmla="*/ 457188 w 1362600"/>
                <a:gd name="connsiteY79" fmla="*/ 1208704 h 2396328"/>
                <a:gd name="connsiteX80" fmla="*/ 492897 w 1362600"/>
                <a:gd name="connsiteY80" fmla="*/ 1192109 h 2396328"/>
                <a:gd name="connsiteX81" fmla="*/ 527537 w 1362600"/>
                <a:gd name="connsiteY81" fmla="*/ 1171254 h 2396328"/>
                <a:gd name="connsiteX82" fmla="*/ 556190 w 1362600"/>
                <a:gd name="connsiteY82" fmla="*/ 1146587 h 2396328"/>
                <a:gd name="connsiteX83" fmla="*/ 583773 w 1362600"/>
                <a:gd name="connsiteY83" fmla="*/ 1119901 h 2396328"/>
                <a:gd name="connsiteX84" fmla="*/ 609646 w 1362600"/>
                <a:gd name="connsiteY84" fmla="*/ 1091870 h 2396328"/>
                <a:gd name="connsiteX85" fmla="*/ 632739 w 1362600"/>
                <a:gd name="connsiteY85" fmla="*/ 1065184 h 2396328"/>
                <a:gd name="connsiteX86" fmla="*/ 652411 w 1362600"/>
                <a:gd name="connsiteY86" fmla="*/ 1039620 h 2396328"/>
                <a:gd name="connsiteX87" fmla="*/ 696031 w 1362600"/>
                <a:gd name="connsiteY87" fmla="*/ 981539 h 2396328"/>
                <a:gd name="connsiteX88" fmla="*/ 737941 w 1362600"/>
                <a:gd name="connsiteY88" fmla="*/ 916059 h 2396328"/>
                <a:gd name="connsiteX89" fmla="*/ 779851 w 1362600"/>
                <a:gd name="connsiteY89" fmla="*/ 844523 h 2396328"/>
                <a:gd name="connsiteX90" fmla="*/ 818981 w 1362600"/>
                <a:gd name="connsiteY90" fmla="*/ 766484 h 2396328"/>
                <a:gd name="connsiteX91" fmla="*/ 854690 w 1362600"/>
                <a:gd name="connsiteY91" fmla="*/ 684185 h 2396328"/>
                <a:gd name="connsiteX92" fmla="*/ 886764 w 1362600"/>
                <a:gd name="connsiteY92" fmla="*/ 596728 h 2396328"/>
                <a:gd name="connsiteX93" fmla="*/ 916058 w 1362600"/>
                <a:gd name="connsiteY93" fmla="*/ 505234 h 2396328"/>
                <a:gd name="connsiteX94" fmla="*/ 937440 w 1362600"/>
                <a:gd name="connsiteY94" fmla="*/ 410376 h 2396328"/>
                <a:gd name="connsiteX95" fmla="*/ 953477 w 1362600"/>
                <a:gd name="connsiteY95" fmla="*/ 313276 h 2396328"/>
                <a:gd name="connsiteX96" fmla="*/ 963313 w 1362600"/>
                <a:gd name="connsiteY96" fmla="*/ 213934 h 2396328"/>
                <a:gd name="connsiteX97" fmla="*/ 971224 w 1362600"/>
                <a:gd name="connsiteY97" fmla="*/ 218419 h 2396328"/>
                <a:gd name="connsiteX98" fmla="*/ 977639 w 1362600"/>
                <a:gd name="connsiteY98" fmla="*/ 229856 h 2396328"/>
                <a:gd name="connsiteX99" fmla="*/ 982985 w 1362600"/>
                <a:gd name="connsiteY99" fmla="*/ 246674 h 2396328"/>
                <a:gd name="connsiteX100" fmla="*/ 985551 w 1362600"/>
                <a:gd name="connsiteY100" fmla="*/ 268651 h 2396328"/>
                <a:gd name="connsiteX101" fmla="*/ 987261 w 1362600"/>
                <a:gd name="connsiteY101" fmla="*/ 293991 h 2396328"/>
                <a:gd name="connsiteX102" fmla="*/ 987261 w 1362600"/>
                <a:gd name="connsiteY102" fmla="*/ 323368 h 2396328"/>
                <a:gd name="connsiteX103" fmla="*/ 987261 w 1362600"/>
                <a:gd name="connsiteY103" fmla="*/ 354763 h 2396328"/>
                <a:gd name="connsiteX104" fmla="*/ 985551 w 1362600"/>
                <a:gd name="connsiteY104" fmla="*/ 388848 h 2396328"/>
                <a:gd name="connsiteX105" fmla="*/ 982985 w 1362600"/>
                <a:gd name="connsiteY105" fmla="*/ 423607 h 2396328"/>
                <a:gd name="connsiteX106" fmla="*/ 979350 w 1362600"/>
                <a:gd name="connsiteY106" fmla="*/ 459038 h 2396328"/>
                <a:gd name="connsiteX107" fmla="*/ 974004 w 1362600"/>
                <a:gd name="connsiteY107" fmla="*/ 494470 h 2396328"/>
                <a:gd name="connsiteX108" fmla="*/ 971224 w 1362600"/>
                <a:gd name="connsiteY108" fmla="*/ 528556 h 2396328"/>
                <a:gd name="connsiteX109" fmla="*/ 965879 w 1362600"/>
                <a:gd name="connsiteY109" fmla="*/ 559951 h 2396328"/>
                <a:gd name="connsiteX110" fmla="*/ 961602 w 1362600"/>
                <a:gd name="connsiteY110" fmla="*/ 589327 h 2396328"/>
                <a:gd name="connsiteX111" fmla="*/ 956257 w 1362600"/>
                <a:gd name="connsiteY111" fmla="*/ 614667 h 2396328"/>
                <a:gd name="connsiteX112" fmla="*/ 951766 w 1362600"/>
                <a:gd name="connsiteY112" fmla="*/ 635523 h 2396328"/>
                <a:gd name="connsiteX113" fmla="*/ 948131 w 1362600"/>
                <a:gd name="connsiteY113" fmla="*/ 652117 h 2396328"/>
                <a:gd name="connsiteX114" fmla="*/ 883984 w 1362600"/>
                <a:gd name="connsiteY114" fmla="*/ 841832 h 2396328"/>
                <a:gd name="connsiteX115" fmla="*/ 935730 w 1362600"/>
                <a:gd name="connsiteY115" fmla="*/ 838020 h 2396328"/>
                <a:gd name="connsiteX116" fmla="*/ 983840 w 1362600"/>
                <a:gd name="connsiteY116" fmla="*/ 828601 h 2396328"/>
                <a:gd name="connsiteX117" fmla="*/ 1029171 w 1362600"/>
                <a:gd name="connsiteY117" fmla="*/ 815146 h 2396328"/>
                <a:gd name="connsiteX118" fmla="*/ 1072792 w 1362600"/>
                <a:gd name="connsiteY118" fmla="*/ 797879 h 2396328"/>
                <a:gd name="connsiteX119" fmla="*/ 1112135 w 1362600"/>
                <a:gd name="connsiteY119" fmla="*/ 778369 h 2396328"/>
                <a:gd name="connsiteX120" fmla="*/ 1147630 w 1362600"/>
                <a:gd name="connsiteY120" fmla="*/ 757066 h 2396328"/>
                <a:gd name="connsiteX121" fmla="*/ 1181629 w 1362600"/>
                <a:gd name="connsiteY121" fmla="*/ 735089 h 2396328"/>
                <a:gd name="connsiteX122" fmla="*/ 1212847 w 1362600"/>
                <a:gd name="connsiteY122" fmla="*/ 714234 h 2396328"/>
                <a:gd name="connsiteX123" fmla="*/ 1215413 w 1362600"/>
                <a:gd name="connsiteY123" fmla="*/ 724325 h 2396328"/>
                <a:gd name="connsiteX124" fmla="*/ 1186974 w 1362600"/>
                <a:gd name="connsiteY124" fmla="*/ 757066 h 2396328"/>
                <a:gd name="connsiteX125" fmla="*/ 1152121 w 1362600"/>
                <a:gd name="connsiteY125" fmla="*/ 788461 h 2396328"/>
                <a:gd name="connsiteX126" fmla="*/ 1110211 w 1362600"/>
                <a:gd name="connsiteY126" fmla="*/ 816492 h 2396328"/>
                <a:gd name="connsiteX127" fmla="*/ 1063169 w 1362600"/>
                <a:gd name="connsiteY127" fmla="*/ 841832 h 2396328"/>
                <a:gd name="connsiteX128" fmla="*/ 1013134 w 1362600"/>
                <a:gd name="connsiteY128" fmla="*/ 864705 h 2396328"/>
                <a:gd name="connsiteX129" fmla="*/ 959678 w 1362600"/>
                <a:gd name="connsiteY129" fmla="*/ 884664 h 2396328"/>
                <a:gd name="connsiteX130" fmla="*/ 904511 w 1362600"/>
                <a:gd name="connsiteY130" fmla="*/ 900137 h 2396328"/>
                <a:gd name="connsiteX131" fmla="*/ 848275 w 1362600"/>
                <a:gd name="connsiteY131" fmla="*/ 911349 h 2396328"/>
                <a:gd name="connsiteX132" fmla="*/ 836728 w 1362600"/>
                <a:gd name="connsiteY132" fmla="*/ 938259 h 2396328"/>
                <a:gd name="connsiteX133" fmla="*/ 820692 w 1362600"/>
                <a:gd name="connsiteY133" fmla="*/ 969654 h 2396328"/>
                <a:gd name="connsiteX134" fmla="*/ 802944 w 1362600"/>
                <a:gd name="connsiteY134" fmla="*/ 1002395 h 2396328"/>
                <a:gd name="connsiteX135" fmla="*/ 779851 w 1362600"/>
                <a:gd name="connsiteY135" fmla="*/ 1037826 h 2396328"/>
                <a:gd name="connsiteX136" fmla="*/ 755689 w 1362600"/>
                <a:gd name="connsiteY136" fmla="*/ 1075051 h 2396328"/>
                <a:gd name="connsiteX137" fmla="*/ 729816 w 1362600"/>
                <a:gd name="connsiteY137" fmla="*/ 1111828 h 2396328"/>
                <a:gd name="connsiteX138" fmla="*/ 702232 w 1362600"/>
                <a:gd name="connsiteY138" fmla="*/ 1146587 h 2396328"/>
                <a:gd name="connsiteX139" fmla="*/ 674649 w 1362600"/>
                <a:gd name="connsiteY139" fmla="*/ 1180673 h 2396328"/>
                <a:gd name="connsiteX140" fmla="*/ 648776 w 1362600"/>
                <a:gd name="connsiteY140" fmla="*/ 1212068 h 2396328"/>
                <a:gd name="connsiteX141" fmla="*/ 621192 w 1362600"/>
                <a:gd name="connsiteY141" fmla="*/ 1240099 h 2396328"/>
                <a:gd name="connsiteX142" fmla="*/ 597030 w 1362600"/>
                <a:gd name="connsiteY142" fmla="*/ 1264990 h 2396328"/>
                <a:gd name="connsiteX143" fmla="*/ 573937 w 1362600"/>
                <a:gd name="connsiteY143" fmla="*/ 1282930 h 2396328"/>
                <a:gd name="connsiteX144" fmla="*/ 577572 w 1362600"/>
                <a:gd name="connsiteY144" fmla="*/ 1296385 h 2396328"/>
                <a:gd name="connsiteX145" fmla="*/ 583773 w 1362600"/>
                <a:gd name="connsiteY145" fmla="*/ 1299076 h 2396328"/>
                <a:gd name="connsiteX146" fmla="*/ 622903 w 1362600"/>
                <a:gd name="connsiteY146" fmla="*/ 1290331 h 2396328"/>
                <a:gd name="connsiteX147" fmla="*/ 662247 w 1362600"/>
                <a:gd name="connsiteY147" fmla="*/ 1286294 h 2396328"/>
                <a:gd name="connsiteX148" fmla="*/ 693158 w 1362600"/>
                <a:gd name="connsiteY148" fmla="*/ 1286294 h 2396328"/>
                <a:gd name="connsiteX149" fmla="*/ 732224 w 1362600"/>
                <a:gd name="connsiteY149" fmla="*/ 1400104 h 2396328"/>
                <a:gd name="connsiteX150" fmla="*/ 700522 w 1362600"/>
                <a:gd name="connsiteY150" fmla="*/ 1404474 h 2396328"/>
                <a:gd name="connsiteX151" fmla="*/ 664813 w 1362600"/>
                <a:gd name="connsiteY151" fmla="*/ 1410528 h 2396328"/>
                <a:gd name="connsiteX152" fmla="*/ 631028 w 1362600"/>
                <a:gd name="connsiteY152" fmla="*/ 1419274 h 2396328"/>
                <a:gd name="connsiteX153" fmla="*/ 603445 w 1362600"/>
                <a:gd name="connsiteY153" fmla="*/ 1427347 h 2396328"/>
                <a:gd name="connsiteX154" fmla="*/ 582062 w 1362600"/>
                <a:gd name="connsiteY154" fmla="*/ 1438559 h 2396328"/>
                <a:gd name="connsiteX155" fmla="*/ 566026 w 1362600"/>
                <a:gd name="connsiteY155" fmla="*/ 1452014 h 2396328"/>
                <a:gd name="connsiteX156" fmla="*/ 540153 w 1362600"/>
                <a:gd name="connsiteY156" fmla="*/ 1490810 h 2396328"/>
                <a:gd name="connsiteX157" fmla="*/ 522191 w 1362600"/>
                <a:gd name="connsiteY157" fmla="*/ 1532968 h 2396328"/>
                <a:gd name="connsiteX158" fmla="*/ 508079 w 1362600"/>
                <a:gd name="connsiteY158" fmla="*/ 1576921 h 2396328"/>
                <a:gd name="connsiteX159" fmla="*/ 499954 w 1362600"/>
                <a:gd name="connsiteY159" fmla="*/ 1621771 h 2396328"/>
                <a:gd name="connsiteX160" fmla="*/ 496532 w 1362600"/>
                <a:gd name="connsiteY160" fmla="*/ 1669088 h 2396328"/>
                <a:gd name="connsiteX161" fmla="*/ 494608 w 1362600"/>
                <a:gd name="connsiteY161" fmla="*/ 1716629 h 2396328"/>
                <a:gd name="connsiteX162" fmla="*/ 496532 w 1362600"/>
                <a:gd name="connsiteY162" fmla="*/ 1764169 h 2396328"/>
                <a:gd name="connsiteX163" fmla="*/ 499954 w 1362600"/>
                <a:gd name="connsiteY163" fmla="*/ 1812832 h 2396328"/>
                <a:gd name="connsiteX164" fmla="*/ 504444 w 1362600"/>
                <a:gd name="connsiteY164" fmla="*/ 1861045 h 2396328"/>
                <a:gd name="connsiteX165" fmla="*/ 509790 w 1362600"/>
                <a:gd name="connsiteY165" fmla="*/ 1908362 h 2396328"/>
                <a:gd name="connsiteX166" fmla="*/ 510645 w 1362600"/>
                <a:gd name="connsiteY166" fmla="*/ 1977879 h 2396328"/>
                <a:gd name="connsiteX167" fmla="*/ 506154 w 1362600"/>
                <a:gd name="connsiteY167" fmla="*/ 2047396 h 2396328"/>
                <a:gd name="connsiteX168" fmla="*/ 498243 w 1362600"/>
                <a:gd name="connsiteY168" fmla="*/ 2114223 h 2396328"/>
                <a:gd name="connsiteX169" fmla="*/ 488407 w 1362600"/>
                <a:gd name="connsiteY169" fmla="*/ 2179703 h 2396328"/>
                <a:gd name="connsiteX170" fmla="*/ 476433 w 1362600"/>
                <a:gd name="connsiteY170" fmla="*/ 2396328 h 2396328"/>
                <a:gd name="connsiteX171" fmla="*/ 117848 w 1362600"/>
                <a:gd name="connsiteY171" fmla="*/ 2396328 h 2396328"/>
                <a:gd name="connsiteX172" fmla="*/ 158902 w 1362600"/>
                <a:gd name="connsiteY172" fmla="*/ 2308198 h 2396328"/>
                <a:gd name="connsiteX173" fmla="*/ 209579 w 1362600"/>
                <a:gd name="connsiteY173" fmla="*/ 2208407 h 2396328"/>
                <a:gd name="connsiteX174" fmla="*/ 227326 w 1362600"/>
                <a:gd name="connsiteY174" fmla="*/ 2172303 h 2396328"/>
                <a:gd name="connsiteX175" fmla="*/ 242508 w 1362600"/>
                <a:gd name="connsiteY175" fmla="*/ 2132162 h 2396328"/>
                <a:gd name="connsiteX176" fmla="*/ 256834 w 1362600"/>
                <a:gd name="connsiteY176" fmla="*/ 2087537 h 2396328"/>
                <a:gd name="connsiteX177" fmla="*/ 270091 w 1362600"/>
                <a:gd name="connsiteY177" fmla="*/ 2039996 h 2396328"/>
                <a:gd name="connsiteX178" fmla="*/ 280783 w 1362600"/>
                <a:gd name="connsiteY178" fmla="*/ 1988643 h 2396328"/>
                <a:gd name="connsiteX179" fmla="*/ 288908 w 1362600"/>
                <a:gd name="connsiteY179" fmla="*/ 1936393 h 2396328"/>
                <a:gd name="connsiteX180" fmla="*/ 296820 w 1362600"/>
                <a:gd name="connsiteY180" fmla="*/ 1881676 h 2396328"/>
                <a:gd name="connsiteX181" fmla="*/ 302165 w 1362600"/>
                <a:gd name="connsiteY181" fmla="*/ 1826286 h 2396328"/>
                <a:gd name="connsiteX182" fmla="*/ 306656 w 1362600"/>
                <a:gd name="connsiteY182" fmla="*/ 1768654 h 2396328"/>
                <a:gd name="connsiteX183" fmla="*/ 306656 w 1362600"/>
                <a:gd name="connsiteY183" fmla="*/ 1711919 h 2396328"/>
                <a:gd name="connsiteX184" fmla="*/ 306656 w 1362600"/>
                <a:gd name="connsiteY184" fmla="*/ 1655857 h 2396328"/>
                <a:gd name="connsiteX185" fmla="*/ 302165 w 1362600"/>
                <a:gd name="connsiteY185" fmla="*/ 1599570 h 2396328"/>
                <a:gd name="connsiteX186" fmla="*/ 295964 w 1362600"/>
                <a:gd name="connsiteY186" fmla="*/ 1545526 h 2396328"/>
                <a:gd name="connsiteX187" fmla="*/ 288053 w 1362600"/>
                <a:gd name="connsiteY187" fmla="*/ 1492828 h 2396328"/>
                <a:gd name="connsiteX188" fmla="*/ 276292 w 1362600"/>
                <a:gd name="connsiteY188" fmla="*/ 1441923 h 2396328"/>
                <a:gd name="connsiteX189" fmla="*/ 260255 w 1362600"/>
                <a:gd name="connsiteY189" fmla="*/ 1394607 h 2396328"/>
                <a:gd name="connsiteX190" fmla="*/ 242508 w 1362600"/>
                <a:gd name="connsiteY190" fmla="*/ 1349757 h 2396328"/>
                <a:gd name="connsiteX191" fmla="*/ 221125 w 1362600"/>
                <a:gd name="connsiteY191" fmla="*/ 1309616 h 2396328"/>
                <a:gd name="connsiteX192" fmla="*/ 197177 w 1362600"/>
                <a:gd name="connsiteY192" fmla="*/ 1274185 h 2396328"/>
                <a:gd name="connsiteX193" fmla="*/ 169380 w 1362600"/>
                <a:gd name="connsiteY193" fmla="*/ 1242790 h 2396328"/>
                <a:gd name="connsiteX194" fmla="*/ 138375 w 1362600"/>
                <a:gd name="connsiteY194" fmla="*/ 1217450 h 2396328"/>
                <a:gd name="connsiteX195" fmla="*/ 72303 w 1362600"/>
                <a:gd name="connsiteY195" fmla="*/ 1186727 h 2396328"/>
                <a:gd name="connsiteX196" fmla="*/ 38519 w 1362600"/>
                <a:gd name="connsiteY196" fmla="*/ 1182018 h 2396328"/>
                <a:gd name="connsiteX197" fmla="*/ 3665 w 1362600"/>
                <a:gd name="connsiteY197" fmla="*/ 1182018 h 2396328"/>
                <a:gd name="connsiteX198" fmla="*/ 0 w 1362600"/>
                <a:gd name="connsiteY198" fmla="*/ 1182357 h 2396328"/>
                <a:gd name="connsiteX199" fmla="*/ 0 w 1362600"/>
                <a:gd name="connsiteY199" fmla="*/ 971189 h 2396328"/>
                <a:gd name="connsiteX200" fmla="*/ 120414 w 1362600"/>
                <a:gd name="connsiteY200" fmla="*/ 1033789 h 2396328"/>
                <a:gd name="connsiteX201" fmla="*/ 128539 w 1362600"/>
                <a:gd name="connsiteY201" fmla="*/ 1029080 h 2396328"/>
                <a:gd name="connsiteX202" fmla="*/ 108012 w 1362600"/>
                <a:gd name="connsiteY202" fmla="*/ 971672 h 2396328"/>
                <a:gd name="connsiteX203" fmla="*/ 91975 w 1362600"/>
                <a:gd name="connsiteY203" fmla="*/ 910004 h 2396328"/>
                <a:gd name="connsiteX204" fmla="*/ 78504 w 1362600"/>
                <a:gd name="connsiteY204" fmla="*/ 843178 h 2396328"/>
                <a:gd name="connsiteX205" fmla="*/ 72303 w 1362600"/>
                <a:gd name="connsiteY205" fmla="*/ 775006 h 2396328"/>
                <a:gd name="connsiteX206" fmla="*/ 66957 w 1362600"/>
                <a:gd name="connsiteY206" fmla="*/ 703694 h 2396328"/>
                <a:gd name="connsiteX207" fmla="*/ 66957 w 1362600"/>
                <a:gd name="connsiteY207" fmla="*/ 630813 h 2396328"/>
                <a:gd name="connsiteX208" fmla="*/ 70592 w 1362600"/>
                <a:gd name="connsiteY208" fmla="*/ 557260 h 2396328"/>
                <a:gd name="connsiteX209" fmla="*/ 78504 w 1362600"/>
                <a:gd name="connsiteY209" fmla="*/ 484379 h 2396328"/>
                <a:gd name="connsiteX210" fmla="*/ 90264 w 1362600"/>
                <a:gd name="connsiteY210" fmla="*/ 411722 h 2396328"/>
                <a:gd name="connsiteX211" fmla="*/ 102666 w 1362600"/>
                <a:gd name="connsiteY211" fmla="*/ 341532 h 2396328"/>
                <a:gd name="connsiteX212" fmla="*/ 120414 w 1362600"/>
                <a:gd name="connsiteY212" fmla="*/ 273360 h 2396328"/>
                <a:gd name="connsiteX213" fmla="*/ 141796 w 1362600"/>
                <a:gd name="connsiteY213" fmla="*/ 209225 h 2396328"/>
                <a:gd name="connsiteX214" fmla="*/ 164034 w 1362600"/>
                <a:gd name="connsiteY214" fmla="*/ 148453 h 2396328"/>
                <a:gd name="connsiteX215" fmla="*/ 189907 w 1362600"/>
                <a:gd name="connsiteY215" fmla="*/ 93512 h 2396328"/>
                <a:gd name="connsiteX216" fmla="*/ 217490 w 1362600"/>
                <a:gd name="connsiteY216" fmla="*/ 43504 h 2396328"/>
                <a:gd name="connsiteX217" fmla="*/ 250633 w 1362600"/>
                <a:gd name="connsiteY217" fmla="*/ 0 h 2396328"/>
                <a:gd name="connsiteX0" fmla="*/ 1361456 w 1362600"/>
                <a:gd name="connsiteY0" fmla="*/ 1033789 h 2396328"/>
                <a:gd name="connsiteX1" fmla="*/ 1362600 w 1362600"/>
                <a:gd name="connsiteY1" fmla="*/ 1034469 h 2396328"/>
                <a:gd name="connsiteX2" fmla="*/ 1360043 w 1362600"/>
                <a:gd name="connsiteY2" fmla="*/ 1035347 h 2396328"/>
                <a:gd name="connsiteX3" fmla="*/ 1361456 w 1362600"/>
                <a:gd name="connsiteY3" fmla="*/ 1033789 h 2396328"/>
                <a:gd name="connsiteX4" fmla="*/ 250633 w 1362600"/>
                <a:gd name="connsiteY4" fmla="*/ 0 h 2396328"/>
                <a:gd name="connsiteX5" fmla="*/ 246998 w 1362600"/>
                <a:gd name="connsiteY5" fmla="*/ 10764 h 2396328"/>
                <a:gd name="connsiteX6" fmla="*/ 245288 w 1362600"/>
                <a:gd name="connsiteY6" fmla="*/ 17940 h 2396328"/>
                <a:gd name="connsiteX7" fmla="*/ 243363 w 1362600"/>
                <a:gd name="connsiteY7" fmla="*/ 22649 h 2396328"/>
                <a:gd name="connsiteX8" fmla="*/ 243363 w 1362600"/>
                <a:gd name="connsiteY8" fmla="*/ 25340 h 2396328"/>
                <a:gd name="connsiteX9" fmla="*/ 245288 w 1362600"/>
                <a:gd name="connsiteY9" fmla="*/ 26686 h 2396328"/>
                <a:gd name="connsiteX10" fmla="*/ 245288 w 1362600"/>
                <a:gd name="connsiteY10" fmla="*/ 28031 h 2396328"/>
                <a:gd name="connsiteX11" fmla="*/ 246998 w 1362600"/>
                <a:gd name="connsiteY11" fmla="*/ 28031 h 2396328"/>
                <a:gd name="connsiteX12" fmla="*/ 246998 w 1362600"/>
                <a:gd name="connsiteY12" fmla="*/ 30050 h 2396328"/>
                <a:gd name="connsiteX13" fmla="*/ 245288 w 1362600"/>
                <a:gd name="connsiteY13" fmla="*/ 34086 h 2396328"/>
                <a:gd name="connsiteX14" fmla="*/ 243363 w 1362600"/>
                <a:gd name="connsiteY14" fmla="*/ 40141 h 2396328"/>
                <a:gd name="connsiteX15" fmla="*/ 240797 w 1362600"/>
                <a:gd name="connsiteY15" fmla="*/ 49559 h 2396328"/>
                <a:gd name="connsiteX16" fmla="*/ 235452 w 1362600"/>
                <a:gd name="connsiteY16" fmla="*/ 62790 h 2396328"/>
                <a:gd name="connsiteX17" fmla="*/ 227326 w 1362600"/>
                <a:gd name="connsiteY17" fmla="*/ 81627 h 2396328"/>
                <a:gd name="connsiteX18" fmla="*/ 219415 w 1362600"/>
                <a:gd name="connsiteY18" fmla="*/ 104276 h 2396328"/>
                <a:gd name="connsiteX19" fmla="*/ 206799 w 1362600"/>
                <a:gd name="connsiteY19" fmla="*/ 133653 h 2396328"/>
                <a:gd name="connsiteX20" fmla="*/ 191831 w 1362600"/>
                <a:gd name="connsiteY20" fmla="*/ 169084 h 2396328"/>
                <a:gd name="connsiteX21" fmla="*/ 173870 w 1362600"/>
                <a:gd name="connsiteY21" fmla="*/ 224474 h 2396328"/>
                <a:gd name="connsiteX22" fmla="*/ 161468 w 1362600"/>
                <a:gd name="connsiteY22" fmla="*/ 283900 h 2396328"/>
                <a:gd name="connsiteX23" fmla="*/ 151632 w 1362600"/>
                <a:gd name="connsiteY23" fmla="*/ 344896 h 2396328"/>
                <a:gd name="connsiteX24" fmla="*/ 138375 w 1362600"/>
                <a:gd name="connsiteY24" fmla="*/ 409704 h 2396328"/>
                <a:gd name="connsiteX25" fmla="*/ 136451 w 1362600"/>
                <a:gd name="connsiteY25" fmla="*/ 423607 h 2396328"/>
                <a:gd name="connsiteX26" fmla="*/ 133885 w 1362600"/>
                <a:gd name="connsiteY26" fmla="*/ 444462 h 2396328"/>
                <a:gd name="connsiteX27" fmla="*/ 131960 w 1362600"/>
                <a:gd name="connsiteY27" fmla="*/ 466439 h 2396328"/>
                <a:gd name="connsiteX28" fmla="*/ 130250 w 1362600"/>
                <a:gd name="connsiteY28" fmla="*/ 490433 h 2396328"/>
                <a:gd name="connsiteX29" fmla="*/ 130250 w 1362600"/>
                <a:gd name="connsiteY29" fmla="*/ 515101 h 2396328"/>
                <a:gd name="connsiteX30" fmla="*/ 133885 w 1362600"/>
                <a:gd name="connsiteY30" fmla="*/ 537301 h 2396328"/>
                <a:gd name="connsiteX31" fmla="*/ 138375 w 1362600"/>
                <a:gd name="connsiteY31" fmla="*/ 556587 h 2396328"/>
                <a:gd name="connsiteX32" fmla="*/ 146286 w 1362600"/>
                <a:gd name="connsiteY32" fmla="*/ 570042 h 2396328"/>
                <a:gd name="connsiteX33" fmla="*/ 189052 w 1362600"/>
                <a:gd name="connsiteY33" fmla="*/ 567351 h 2396328"/>
                <a:gd name="connsiteX34" fmla="*/ 230961 w 1362600"/>
                <a:gd name="connsiteY34" fmla="*/ 556587 h 2396328"/>
                <a:gd name="connsiteX35" fmla="*/ 270947 w 1362600"/>
                <a:gd name="connsiteY35" fmla="*/ 539320 h 2396328"/>
                <a:gd name="connsiteX36" fmla="*/ 312001 w 1362600"/>
                <a:gd name="connsiteY36" fmla="*/ 515101 h 2396328"/>
                <a:gd name="connsiteX37" fmla="*/ 349420 w 1362600"/>
                <a:gd name="connsiteY37" fmla="*/ 487070 h 2396328"/>
                <a:gd name="connsiteX38" fmla="*/ 385985 w 1362600"/>
                <a:gd name="connsiteY38" fmla="*/ 452984 h 2396328"/>
                <a:gd name="connsiteX39" fmla="*/ 420624 w 1362600"/>
                <a:gd name="connsiteY39" fmla="*/ 416880 h 2396328"/>
                <a:gd name="connsiteX40" fmla="*/ 452698 w 1362600"/>
                <a:gd name="connsiteY40" fmla="*/ 378981 h 2396328"/>
                <a:gd name="connsiteX41" fmla="*/ 483917 w 1362600"/>
                <a:gd name="connsiteY41" fmla="*/ 338841 h 2396328"/>
                <a:gd name="connsiteX42" fmla="*/ 510645 w 1362600"/>
                <a:gd name="connsiteY42" fmla="*/ 297355 h 2396328"/>
                <a:gd name="connsiteX43" fmla="*/ 535662 w 1362600"/>
                <a:gd name="connsiteY43" fmla="*/ 257214 h 2396328"/>
                <a:gd name="connsiteX44" fmla="*/ 556190 w 1362600"/>
                <a:gd name="connsiteY44" fmla="*/ 218419 h 2396328"/>
                <a:gd name="connsiteX45" fmla="*/ 566026 w 1362600"/>
                <a:gd name="connsiteY45" fmla="*/ 218419 h 2396328"/>
                <a:gd name="connsiteX46" fmla="*/ 566026 w 1362600"/>
                <a:gd name="connsiteY46" fmla="*/ 222455 h 2396328"/>
                <a:gd name="connsiteX47" fmla="*/ 549989 w 1362600"/>
                <a:gd name="connsiteY47" fmla="*/ 261251 h 2396328"/>
                <a:gd name="connsiteX48" fmla="*/ 532027 w 1362600"/>
                <a:gd name="connsiteY48" fmla="*/ 301391 h 2396328"/>
                <a:gd name="connsiteX49" fmla="*/ 512569 w 1362600"/>
                <a:gd name="connsiteY49" fmla="*/ 340186 h 2396328"/>
                <a:gd name="connsiteX50" fmla="*/ 492897 w 1362600"/>
                <a:gd name="connsiteY50" fmla="*/ 377636 h 2396328"/>
                <a:gd name="connsiteX51" fmla="*/ 472370 w 1362600"/>
                <a:gd name="connsiteY51" fmla="*/ 414189 h 2396328"/>
                <a:gd name="connsiteX52" fmla="*/ 449277 w 1362600"/>
                <a:gd name="connsiteY52" fmla="*/ 448274 h 2396328"/>
                <a:gd name="connsiteX53" fmla="*/ 425115 w 1362600"/>
                <a:gd name="connsiteY53" fmla="*/ 481015 h 2396328"/>
                <a:gd name="connsiteX54" fmla="*/ 395821 w 1362600"/>
                <a:gd name="connsiteY54" fmla="*/ 511064 h 2396328"/>
                <a:gd name="connsiteX55" fmla="*/ 365458 w 1362600"/>
                <a:gd name="connsiteY55" fmla="*/ 540665 h 2396328"/>
                <a:gd name="connsiteX56" fmla="*/ 329749 w 1362600"/>
                <a:gd name="connsiteY56" fmla="*/ 564660 h 2396328"/>
                <a:gd name="connsiteX57" fmla="*/ 288908 w 1362600"/>
                <a:gd name="connsiteY57" fmla="*/ 586636 h 2396328"/>
                <a:gd name="connsiteX58" fmla="*/ 243363 w 1362600"/>
                <a:gd name="connsiteY58" fmla="*/ 606146 h 2396328"/>
                <a:gd name="connsiteX59" fmla="*/ 195252 w 1362600"/>
                <a:gd name="connsiteY59" fmla="*/ 620722 h 2396328"/>
                <a:gd name="connsiteX60" fmla="*/ 138375 w 1362600"/>
                <a:gd name="connsiteY60" fmla="*/ 630813 h 2396328"/>
                <a:gd name="connsiteX61" fmla="*/ 140086 w 1362600"/>
                <a:gd name="connsiteY61" fmla="*/ 701003 h 2396328"/>
                <a:gd name="connsiteX62" fmla="*/ 147997 w 1362600"/>
                <a:gd name="connsiteY62" fmla="*/ 767830 h 2396328"/>
                <a:gd name="connsiteX63" fmla="*/ 161468 w 1362600"/>
                <a:gd name="connsiteY63" fmla="*/ 831292 h 2396328"/>
                <a:gd name="connsiteX64" fmla="*/ 179216 w 1362600"/>
                <a:gd name="connsiteY64" fmla="*/ 891391 h 2396328"/>
                <a:gd name="connsiteX65" fmla="*/ 201453 w 1362600"/>
                <a:gd name="connsiteY65" fmla="*/ 948799 h 2396328"/>
                <a:gd name="connsiteX66" fmla="*/ 225616 w 1362600"/>
                <a:gd name="connsiteY66" fmla="*/ 1003740 h 2396328"/>
                <a:gd name="connsiteX67" fmla="*/ 253199 w 1362600"/>
                <a:gd name="connsiteY67" fmla="*/ 1055766 h 2396328"/>
                <a:gd name="connsiteX68" fmla="*/ 280783 w 1362600"/>
                <a:gd name="connsiteY68" fmla="*/ 1106446 h 2396328"/>
                <a:gd name="connsiteX69" fmla="*/ 288908 w 1362600"/>
                <a:gd name="connsiteY69" fmla="*/ 1118556 h 2396328"/>
                <a:gd name="connsiteX70" fmla="*/ 295964 w 1362600"/>
                <a:gd name="connsiteY70" fmla="*/ 1133356 h 2396328"/>
                <a:gd name="connsiteX71" fmla="*/ 305800 w 1362600"/>
                <a:gd name="connsiteY71" fmla="*/ 1149278 h 2396328"/>
                <a:gd name="connsiteX72" fmla="*/ 314781 w 1362600"/>
                <a:gd name="connsiteY72" fmla="*/ 1166097 h 2396328"/>
                <a:gd name="connsiteX73" fmla="*/ 326327 w 1362600"/>
                <a:gd name="connsiteY73" fmla="*/ 1182018 h 2396328"/>
                <a:gd name="connsiteX74" fmla="*/ 339585 w 1362600"/>
                <a:gd name="connsiteY74" fmla="*/ 1195473 h 2396328"/>
                <a:gd name="connsiteX75" fmla="*/ 355622 w 1362600"/>
                <a:gd name="connsiteY75" fmla="*/ 1207358 h 2396328"/>
                <a:gd name="connsiteX76" fmla="*/ 373583 w 1362600"/>
                <a:gd name="connsiteY76" fmla="*/ 1216104 h 2396328"/>
                <a:gd name="connsiteX77" fmla="*/ 394965 w 1362600"/>
                <a:gd name="connsiteY77" fmla="*/ 1219468 h 2396328"/>
                <a:gd name="connsiteX78" fmla="*/ 417203 w 1362600"/>
                <a:gd name="connsiteY78" fmla="*/ 1218795 h 2396328"/>
                <a:gd name="connsiteX79" fmla="*/ 457188 w 1362600"/>
                <a:gd name="connsiteY79" fmla="*/ 1208704 h 2396328"/>
                <a:gd name="connsiteX80" fmla="*/ 492897 w 1362600"/>
                <a:gd name="connsiteY80" fmla="*/ 1192109 h 2396328"/>
                <a:gd name="connsiteX81" fmla="*/ 527537 w 1362600"/>
                <a:gd name="connsiteY81" fmla="*/ 1171254 h 2396328"/>
                <a:gd name="connsiteX82" fmla="*/ 556190 w 1362600"/>
                <a:gd name="connsiteY82" fmla="*/ 1146587 h 2396328"/>
                <a:gd name="connsiteX83" fmla="*/ 583773 w 1362600"/>
                <a:gd name="connsiteY83" fmla="*/ 1119901 h 2396328"/>
                <a:gd name="connsiteX84" fmla="*/ 609646 w 1362600"/>
                <a:gd name="connsiteY84" fmla="*/ 1091870 h 2396328"/>
                <a:gd name="connsiteX85" fmla="*/ 632739 w 1362600"/>
                <a:gd name="connsiteY85" fmla="*/ 1065184 h 2396328"/>
                <a:gd name="connsiteX86" fmla="*/ 652411 w 1362600"/>
                <a:gd name="connsiteY86" fmla="*/ 1039620 h 2396328"/>
                <a:gd name="connsiteX87" fmla="*/ 696031 w 1362600"/>
                <a:gd name="connsiteY87" fmla="*/ 981539 h 2396328"/>
                <a:gd name="connsiteX88" fmla="*/ 737941 w 1362600"/>
                <a:gd name="connsiteY88" fmla="*/ 916059 h 2396328"/>
                <a:gd name="connsiteX89" fmla="*/ 779851 w 1362600"/>
                <a:gd name="connsiteY89" fmla="*/ 844523 h 2396328"/>
                <a:gd name="connsiteX90" fmla="*/ 818981 w 1362600"/>
                <a:gd name="connsiteY90" fmla="*/ 766484 h 2396328"/>
                <a:gd name="connsiteX91" fmla="*/ 854690 w 1362600"/>
                <a:gd name="connsiteY91" fmla="*/ 684185 h 2396328"/>
                <a:gd name="connsiteX92" fmla="*/ 886764 w 1362600"/>
                <a:gd name="connsiteY92" fmla="*/ 596728 h 2396328"/>
                <a:gd name="connsiteX93" fmla="*/ 916058 w 1362600"/>
                <a:gd name="connsiteY93" fmla="*/ 505234 h 2396328"/>
                <a:gd name="connsiteX94" fmla="*/ 937440 w 1362600"/>
                <a:gd name="connsiteY94" fmla="*/ 410376 h 2396328"/>
                <a:gd name="connsiteX95" fmla="*/ 953477 w 1362600"/>
                <a:gd name="connsiteY95" fmla="*/ 313276 h 2396328"/>
                <a:gd name="connsiteX96" fmla="*/ 963313 w 1362600"/>
                <a:gd name="connsiteY96" fmla="*/ 213934 h 2396328"/>
                <a:gd name="connsiteX97" fmla="*/ 971224 w 1362600"/>
                <a:gd name="connsiteY97" fmla="*/ 218419 h 2396328"/>
                <a:gd name="connsiteX98" fmla="*/ 977639 w 1362600"/>
                <a:gd name="connsiteY98" fmla="*/ 229856 h 2396328"/>
                <a:gd name="connsiteX99" fmla="*/ 982985 w 1362600"/>
                <a:gd name="connsiteY99" fmla="*/ 246674 h 2396328"/>
                <a:gd name="connsiteX100" fmla="*/ 985551 w 1362600"/>
                <a:gd name="connsiteY100" fmla="*/ 268651 h 2396328"/>
                <a:gd name="connsiteX101" fmla="*/ 987261 w 1362600"/>
                <a:gd name="connsiteY101" fmla="*/ 293991 h 2396328"/>
                <a:gd name="connsiteX102" fmla="*/ 987261 w 1362600"/>
                <a:gd name="connsiteY102" fmla="*/ 323368 h 2396328"/>
                <a:gd name="connsiteX103" fmla="*/ 987261 w 1362600"/>
                <a:gd name="connsiteY103" fmla="*/ 354763 h 2396328"/>
                <a:gd name="connsiteX104" fmla="*/ 985551 w 1362600"/>
                <a:gd name="connsiteY104" fmla="*/ 388848 h 2396328"/>
                <a:gd name="connsiteX105" fmla="*/ 982985 w 1362600"/>
                <a:gd name="connsiteY105" fmla="*/ 423607 h 2396328"/>
                <a:gd name="connsiteX106" fmla="*/ 979350 w 1362600"/>
                <a:gd name="connsiteY106" fmla="*/ 459038 h 2396328"/>
                <a:gd name="connsiteX107" fmla="*/ 974004 w 1362600"/>
                <a:gd name="connsiteY107" fmla="*/ 494470 h 2396328"/>
                <a:gd name="connsiteX108" fmla="*/ 971224 w 1362600"/>
                <a:gd name="connsiteY108" fmla="*/ 528556 h 2396328"/>
                <a:gd name="connsiteX109" fmla="*/ 965879 w 1362600"/>
                <a:gd name="connsiteY109" fmla="*/ 559951 h 2396328"/>
                <a:gd name="connsiteX110" fmla="*/ 961602 w 1362600"/>
                <a:gd name="connsiteY110" fmla="*/ 589327 h 2396328"/>
                <a:gd name="connsiteX111" fmla="*/ 956257 w 1362600"/>
                <a:gd name="connsiteY111" fmla="*/ 614667 h 2396328"/>
                <a:gd name="connsiteX112" fmla="*/ 951766 w 1362600"/>
                <a:gd name="connsiteY112" fmla="*/ 635523 h 2396328"/>
                <a:gd name="connsiteX113" fmla="*/ 948131 w 1362600"/>
                <a:gd name="connsiteY113" fmla="*/ 652117 h 2396328"/>
                <a:gd name="connsiteX114" fmla="*/ 883984 w 1362600"/>
                <a:gd name="connsiteY114" fmla="*/ 841832 h 2396328"/>
                <a:gd name="connsiteX115" fmla="*/ 935730 w 1362600"/>
                <a:gd name="connsiteY115" fmla="*/ 838020 h 2396328"/>
                <a:gd name="connsiteX116" fmla="*/ 983840 w 1362600"/>
                <a:gd name="connsiteY116" fmla="*/ 828601 h 2396328"/>
                <a:gd name="connsiteX117" fmla="*/ 1029171 w 1362600"/>
                <a:gd name="connsiteY117" fmla="*/ 815146 h 2396328"/>
                <a:gd name="connsiteX118" fmla="*/ 1072792 w 1362600"/>
                <a:gd name="connsiteY118" fmla="*/ 797879 h 2396328"/>
                <a:gd name="connsiteX119" fmla="*/ 1112135 w 1362600"/>
                <a:gd name="connsiteY119" fmla="*/ 778369 h 2396328"/>
                <a:gd name="connsiteX120" fmla="*/ 1147630 w 1362600"/>
                <a:gd name="connsiteY120" fmla="*/ 757066 h 2396328"/>
                <a:gd name="connsiteX121" fmla="*/ 1181629 w 1362600"/>
                <a:gd name="connsiteY121" fmla="*/ 735089 h 2396328"/>
                <a:gd name="connsiteX122" fmla="*/ 1212847 w 1362600"/>
                <a:gd name="connsiteY122" fmla="*/ 714234 h 2396328"/>
                <a:gd name="connsiteX123" fmla="*/ 1215413 w 1362600"/>
                <a:gd name="connsiteY123" fmla="*/ 724325 h 2396328"/>
                <a:gd name="connsiteX124" fmla="*/ 1186974 w 1362600"/>
                <a:gd name="connsiteY124" fmla="*/ 757066 h 2396328"/>
                <a:gd name="connsiteX125" fmla="*/ 1152121 w 1362600"/>
                <a:gd name="connsiteY125" fmla="*/ 788461 h 2396328"/>
                <a:gd name="connsiteX126" fmla="*/ 1110211 w 1362600"/>
                <a:gd name="connsiteY126" fmla="*/ 816492 h 2396328"/>
                <a:gd name="connsiteX127" fmla="*/ 1063169 w 1362600"/>
                <a:gd name="connsiteY127" fmla="*/ 841832 h 2396328"/>
                <a:gd name="connsiteX128" fmla="*/ 1013134 w 1362600"/>
                <a:gd name="connsiteY128" fmla="*/ 864705 h 2396328"/>
                <a:gd name="connsiteX129" fmla="*/ 959678 w 1362600"/>
                <a:gd name="connsiteY129" fmla="*/ 884664 h 2396328"/>
                <a:gd name="connsiteX130" fmla="*/ 904511 w 1362600"/>
                <a:gd name="connsiteY130" fmla="*/ 900137 h 2396328"/>
                <a:gd name="connsiteX131" fmla="*/ 848275 w 1362600"/>
                <a:gd name="connsiteY131" fmla="*/ 911349 h 2396328"/>
                <a:gd name="connsiteX132" fmla="*/ 836728 w 1362600"/>
                <a:gd name="connsiteY132" fmla="*/ 938259 h 2396328"/>
                <a:gd name="connsiteX133" fmla="*/ 820692 w 1362600"/>
                <a:gd name="connsiteY133" fmla="*/ 969654 h 2396328"/>
                <a:gd name="connsiteX134" fmla="*/ 802944 w 1362600"/>
                <a:gd name="connsiteY134" fmla="*/ 1002395 h 2396328"/>
                <a:gd name="connsiteX135" fmla="*/ 779851 w 1362600"/>
                <a:gd name="connsiteY135" fmla="*/ 1037826 h 2396328"/>
                <a:gd name="connsiteX136" fmla="*/ 755689 w 1362600"/>
                <a:gd name="connsiteY136" fmla="*/ 1075051 h 2396328"/>
                <a:gd name="connsiteX137" fmla="*/ 729816 w 1362600"/>
                <a:gd name="connsiteY137" fmla="*/ 1111828 h 2396328"/>
                <a:gd name="connsiteX138" fmla="*/ 702232 w 1362600"/>
                <a:gd name="connsiteY138" fmla="*/ 1146587 h 2396328"/>
                <a:gd name="connsiteX139" fmla="*/ 674649 w 1362600"/>
                <a:gd name="connsiteY139" fmla="*/ 1180673 h 2396328"/>
                <a:gd name="connsiteX140" fmla="*/ 648776 w 1362600"/>
                <a:gd name="connsiteY140" fmla="*/ 1212068 h 2396328"/>
                <a:gd name="connsiteX141" fmla="*/ 621192 w 1362600"/>
                <a:gd name="connsiteY141" fmla="*/ 1240099 h 2396328"/>
                <a:gd name="connsiteX142" fmla="*/ 597030 w 1362600"/>
                <a:gd name="connsiteY142" fmla="*/ 1264990 h 2396328"/>
                <a:gd name="connsiteX143" fmla="*/ 573937 w 1362600"/>
                <a:gd name="connsiteY143" fmla="*/ 1282930 h 2396328"/>
                <a:gd name="connsiteX144" fmla="*/ 577572 w 1362600"/>
                <a:gd name="connsiteY144" fmla="*/ 1296385 h 2396328"/>
                <a:gd name="connsiteX145" fmla="*/ 583773 w 1362600"/>
                <a:gd name="connsiteY145" fmla="*/ 1299076 h 2396328"/>
                <a:gd name="connsiteX146" fmla="*/ 622903 w 1362600"/>
                <a:gd name="connsiteY146" fmla="*/ 1290331 h 2396328"/>
                <a:gd name="connsiteX147" fmla="*/ 662247 w 1362600"/>
                <a:gd name="connsiteY147" fmla="*/ 1286294 h 2396328"/>
                <a:gd name="connsiteX148" fmla="*/ 693158 w 1362600"/>
                <a:gd name="connsiteY148" fmla="*/ 1286294 h 2396328"/>
                <a:gd name="connsiteX149" fmla="*/ 732224 w 1362600"/>
                <a:gd name="connsiteY149" fmla="*/ 1400104 h 2396328"/>
                <a:gd name="connsiteX150" fmla="*/ 700522 w 1362600"/>
                <a:gd name="connsiteY150" fmla="*/ 1404474 h 2396328"/>
                <a:gd name="connsiteX151" fmla="*/ 664813 w 1362600"/>
                <a:gd name="connsiteY151" fmla="*/ 1410528 h 2396328"/>
                <a:gd name="connsiteX152" fmla="*/ 631028 w 1362600"/>
                <a:gd name="connsiteY152" fmla="*/ 1419274 h 2396328"/>
                <a:gd name="connsiteX153" fmla="*/ 603445 w 1362600"/>
                <a:gd name="connsiteY153" fmla="*/ 1427347 h 2396328"/>
                <a:gd name="connsiteX154" fmla="*/ 582062 w 1362600"/>
                <a:gd name="connsiteY154" fmla="*/ 1438559 h 2396328"/>
                <a:gd name="connsiteX155" fmla="*/ 566026 w 1362600"/>
                <a:gd name="connsiteY155" fmla="*/ 1452014 h 2396328"/>
                <a:gd name="connsiteX156" fmla="*/ 540153 w 1362600"/>
                <a:gd name="connsiteY156" fmla="*/ 1490810 h 2396328"/>
                <a:gd name="connsiteX157" fmla="*/ 522191 w 1362600"/>
                <a:gd name="connsiteY157" fmla="*/ 1532968 h 2396328"/>
                <a:gd name="connsiteX158" fmla="*/ 508079 w 1362600"/>
                <a:gd name="connsiteY158" fmla="*/ 1576921 h 2396328"/>
                <a:gd name="connsiteX159" fmla="*/ 499954 w 1362600"/>
                <a:gd name="connsiteY159" fmla="*/ 1621771 h 2396328"/>
                <a:gd name="connsiteX160" fmla="*/ 496532 w 1362600"/>
                <a:gd name="connsiteY160" fmla="*/ 1669088 h 2396328"/>
                <a:gd name="connsiteX161" fmla="*/ 494608 w 1362600"/>
                <a:gd name="connsiteY161" fmla="*/ 1716629 h 2396328"/>
                <a:gd name="connsiteX162" fmla="*/ 496532 w 1362600"/>
                <a:gd name="connsiteY162" fmla="*/ 1764169 h 2396328"/>
                <a:gd name="connsiteX163" fmla="*/ 499954 w 1362600"/>
                <a:gd name="connsiteY163" fmla="*/ 1812832 h 2396328"/>
                <a:gd name="connsiteX164" fmla="*/ 504444 w 1362600"/>
                <a:gd name="connsiteY164" fmla="*/ 1861045 h 2396328"/>
                <a:gd name="connsiteX165" fmla="*/ 509790 w 1362600"/>
                <a:gd name="connsiteY165" fmla="*/ 1908362 h 2396328"/>
                <a:gd name="connsiteX166" fmla="*/ 510645 w 1362600"/>
                <a:gd name="connsiteY166" fmla="*/ 1977879 h 2396328"/>
                <a:gd name="connsiteX167" fmla="*/ 506154 w 1362600"/>
                <a:gd name="connsiteY167" fmla="*/ 2047396 h 2396328"/>
                <a:gd name="connsiteX168" fmla="*/ 498243 w 1362600"/>
                <a:gd name="connsiteY168" fmla="*/ 2114223 h 2396328"/>
                <a:gd name="connsiteX169" fmla="*/ 488407 w 1362600"/>
                <a:gd name="connsiteY169" fmla="*/ 2179703 h 2396328"/>
                <a:gd name="connsiteX170" fmla="*/ 476433 w 1362600"/>
                <a:gd name="connsiteY170" fmla="*/ 2396328 h 2396328"/>
                <a:gd name="connsiteX171" fmla="*/ 117848 w 1362600"/>
                <a:gd name="connsiteY171" fmla="*/ 2396328 h 2396328"/>
                <a:gd name="connsiteX172" fmla="*/ 158902 w 1362600"/>
                <a:gd name="connsiteY172" fmla="*/ 2308198 h 2396328"/>
                <a:gd name="connsiteX173" fmla="*/ 209579 w 1362600"/>
                <a:gd name="connsiteY173" fmla="*/ 2208407 h 2396328"/>
                <a:gd name="connsiteX174" fmla="*/ 227326 w 1362600"/>
                <a:gd name="connsiteY174" fmla="*/ 2172303 h 2396328"/>
                <a:gd name="connsiteX175" fmla="*/ 242508 w 1362600"/>
                <a:gd name="connsiteY175" fmla="*/ 2132162 h 2396328"/>
                <a:gd name="connsiteX176" fmla="*/ 256834 w 1362600"/>
                <a:gd name="connsiteY176" fmla="*/ 2087537 h 2396328"/>
                <a:gd name="connsiteX177" fmla="*/ 270091 w 1362600"/>
                <a:gd name="connsiteY177" fmla="*/ 2039996 h 2396328"/>
                <a:gd name="connsiteX178" fmla="*/ 280783 w 1362600"/>
                <a:gd name="connsiteY178" fmla="*/ 1988643 h 2396328"/>
                <a:gd name="connsiteX179" fmla="*/ 288908 w 1362600"/>
                <a:gd name="connsiteY179" fmla="*/ 1936393 h 2396328"/>
                <a:gd name="connsiteX180" fmla="*/ 296820 w 1362600"/>
                <a:gd name="connsiteY180" fmla="*/ 1881676 h 2396328"/>
                <a:gd name="connsiteX181" fmla="*/ 302165 w 1362600"/>
                <a:gd name="connsiteY181" fmla="*/ 1826286 h 2396328"/>
                <a:gd name="connsiteX182" fmla="*/ 306656 w 1362600"/>
                <a:gd name="connsiteY182" fmla="*/ 1768654 h 2396328"/>
                <a:gd name="connsiteX183" fmla="*/ 306656 w 1362600"/>
                <a:gd name="connsiteY183" fmla="*/ 1711919 h 2396328"/>
                <a:gd name="connsiteX184" fmla="*/ 306656 w 1362600"/>
                <a:gd name="connsiteY184" fmla="*/ 1655857 h 2396328"/>
                <a:gd name="connsiteX185" fmla="*/ 302165 w 1362600"/>
                <a:gd name="connsiteY185" fmla="*/ 1599570 h 2396328"/>
                <a:gd name="connsiteX186" fmla="*/ 295964 w 1362600"/>
                <a:gd name="connsiteY186" fmla="*/ 1545526 h 2396328"/>
                <a:gd name="connsiteX187" fmla="*/ 288053 w 1362600"/>
                <a:gd name="connsiteY187" fmla="*/ 1492828 h 2396328"/>
                <a:gd name="connsiteX188" fmla="*/ 276292 w 1362600"/>
                <a:gd name="connsiteY188" fmla="*/ 1441923 h 2396328"/>
                <a:gd name="connsiteX189" fmla="*/ 260255 w 1362600"/>
                <a:gd name="connsiteY189" fmla="*/ 1394607 h 2396328"/>
                <a:gd name="connsiteX190" fmla="*/ 242508 w 1362600"/>
                <a:gd name="connsiteY190" fmla="*/ 1349757 h 2396328"/>
                <a:gd name="connsiteX191" fmla="*/ 221125 w 1362600"/>
                <a:gd name="connsiteY191" fmla="*/ 1309616 h 2396328"/>
                <a:gd name="connsiteX192" fmla="*/ 197177 w 1362600"/>
                <a:gd name="connsiteY192" fmla="*/ 1274185 h 2396328"/>
                <a:gd name="connsiteX193" fmla="*/ 169380 w 1362600"/>
                <a:gd name="connsiteY193" fmla="*/ 1242790 h 2396328"/>
                <a:gd name="connsiteX194" fmla="*/ 138375 w 1362600"/>
                <a:gd name="connsiteY194" fmla="*/ 1217450 h 2396328"/>
                <a:gd name="connsiteX195" fmla="*/ 38519 w 1362600"/>
                <a:gd name="connsiteY195" fmla="*/ 1182018 h 2396328"/>
                <a:gd name="connsiteX196" fmla="*/ 3665 w 1362600"/>
                <a:gd name="connsiteY196" fmla="*/ 1182018 h 2396328"/>
                <a:gd name="connsiteX197" fmla="*/ 0 w 1362600"/>
                <a:gd name="connsiteY197" fmla="*/ 1182357 h 2396328"/>
                <a:gd name="connsiteX198" fmla="*/ 0 w 1362600"/>
                <a:gd name="connsiteY198" fmla="*/ 971189 h 2396328"/>
                <a:gd name="connsiteX199" fmla="*/ 120414 w 1362600"/>
                <a:gd name="connsiteY199" fmla="*/ 1033789 h 2396328"/>
                <a:gd name="connsiteX200" fmla="*/ 128539 w 1362600"/>
                <a:gd name="connsiteY200" fmla="*/ 1029080 h 2396328"/>
                <a:gd name="connsiteX201" fmla="*/ 108012 w 1362600"/>
                <a:gd name="connsiteY201" fmla="*/ 971672 h 2396328"/>
                <a:gd name="connsiteX202" fmla="*/ 91975 w 1362600"/>
                <a:gd name="connsiteY202" fmla="*/ 910004 h 2396328"/>
                <a:gd name="connsiteX203" fmla="*/ 78504 w 1362600"/>
                <a:gd name="connsiteY203" fmla="*/ 843178 h 2396328"/>
                <a:gd name="connsiteX204" fmla="*/ 72303 w 1362600"/>
                <a:gd name="connsiteY204" fmla="*/ 775006 h 2396328"/>
                <a:gd name="connsiteX205" fmla="*/ 66957 w 1362600"/>
                <a:gd name="connsiteY205" fmla="*/ 703694 h 2396328"/>
                <a:gd name="connsiteX206" fmla="*/ 66957 w 1362600"/>
                <a:gd name="connsiteY206" fmla="*/ 630813 h 2396328"/>
                <a:gd name="connsiteX207" fmla="*/ 70592 w 1362600"/>
                <a:gd name="connsiteY207" fmla="*/ 557260 h 2396328"/>
                <a:gd name="connsiteX208" fmla="*/ 78504 w 1362600"/>
                <a:gd name="connsiteY208" fmla="*/ 484379 h 2396328"/>
                <a:gd name="connsiteX209" fmla="*/ 90264 w 1362600"/>
                <a:gd name="connsiteY209" fmla="*/ 411722 h 2396328"/>
                <a:gd name="connsiteX210" fmla="*/ 102666 w 1362600"/>
                <a:gd name="connsiteY210" fmla="*/ 341532 h 2396328"/>
                <a:gd name="connsiteX211" fmla="*/ 120414 w 1362600"/>
                <a:gd name="connsiteY211" fmla="*/ 273360 h 2396328"/>
                <a:gd name="connsiteX212" fmla="*/ 141796 w 1362600"/>
                <a:gd name="connsiteY212" fmla="*/ 209225 h 2396328"/>
                <a:gd name="connsiteX213" fmla="*/ 164034 w 1362600"/>
                <a:gd name="connsiteY213" fmla="*/ 148453 h 2396328"/>
                <a:gd name="connsiteX214" fmla="*/ 189907 w 1362600"/>
                <a:gd name="connsiteY214" fmla="*/ 93512 h 2396328"/>
                <a:gd name="connsiteX215" fmla="*/ 217490 w 1362600"/>
                <a:gd name="connsiteY215" fmla="*/ 43504 h 2396328"/>
                <a:gd name="connsiteX216" fmla="*/ 250633 w 1362600"/>
                <a:gd name="connsiteY216" fmla="*/ 0 h 2396328"/>
                <a:gd name="connsiteX0" fmla="*/ 1361456 w 1362600"/>
                <a:gd name="connsiteY0" fmla="*/ 1033789 h 2396328"/>
                <a:gd name="connsiteX1" fmla="*/ 1362600 w 1362600"/>
                <a:gd name="connsiteY1" fmla="*/ 1034469 h 2396328"/>
                <a:gd name="connsiteX2" fmla="*/ 1360043 w 1362600"/>
                <a:gd name="connsiteY2" fmla="*/ 1035347 h 2396328"/>
                <a:gd name="connsiteX3" fmla="*/ 1361456 w 1362600"/>
                <a:gd name="connsiteY3" fmla="*/ 1033789 h 2396328"/>
                <a:gd name="connsiteX4" fmla="*/ 250633 w 1362600"/>
                <a:gd name="connsiteY4" fmla="*/ 0 h 2396328"/>
                <a:gd name="connsiteX5" fmla="*/ 246998 w 1362600"/>
                <a:gd name="connsiteY5" fmla="*/ 10764 h 2396328"/>
                <a:gd name="connsiteX6" fmla="*/ 245288 w 1362600"/>
                <a:gd name="connsiteY6" fmla="*/ 17940 h 2396328"/>
                <a:gd name="connsiteX7" fmla="*/ 243363 w 1362600"/>
                <a:gd name="connsiteY7" fmla="*/ 22649 h 2396328"/>
                <a:gd name="connsiteX8" fmla="*/ 243363 w 1362600"/>
                <a:gd name="connsiteY8" fmla="*/ 25340 h 2396328"/>
                <a:gd name="connsiteX9" fmla="*/ 245288 w 1362600"/>
                <a:gd name="connsiteY9" fmla="*/ 26686 h 2396328"/>
                <a:gd name="connsiteX10" fmla="*/ 245288 w 1362600"/>
                <a:gd name="connsiteY10" fmla="*/ 28031 h 2396328"/>
                <a:gd name="connsiteX11" fmla="*/ 246998 w 1362600"/>
                <a:gd name="connsiteY11" fmla="*/ 28031 h 2396328"/>
                <a:gd name="connsiteX12" fmla="*/ 246998 w 1362600"/>
                <a:gd name="connsiteY12" fmla="*/ 30050 h 2396328"/>
                <a:gd name="connsiteX13" fmla="*/ 245288 w 1362600"/>
                <a:gd name="connsiteY13" fmla="*/ 34086 h 2396328"/>
                <a:gd name="connsiteX14" fmla="*/ 243363 w 1362600"/>
                <a:gd name="connsiteY14" fmla="*/ 40141 h 2396328"/>
                <a:gd name="connsiteX15" fmla="*/ 240797 w 1362600"/>
                <a:gd name="connsiteY15" fmla="*/ 49559 h 2396328"/>
                <a:gd name="connsiteX16" fmla="*/ 235452 w 1362600"/>
                <a:gd name="connsiteY16" fmla="*/ 62790 h 2396328"/>
                <a:gd name="connsiteX17" fmla="*/ 227326 w 1362600"/>
                <a:gd name="connsiteY17" fmla="*/ 81627 h 2396328"/>
                <a:gd name="connsiteX18" fmla="*/ 219415 w 1362600"/>
                <a:gd name="connsiteY18" fmla="*/ 104276 h 2396328"/>
                <a:gd name="connsiteX19" fmla="*/ 206799 w 1362600"/>
                <a:gd name="connsiteY19" fmla="*/ 133653 h 2396328"/>
                <a:gd name="connsiteX20" fmla="*/ 191831 w 1362600"/>
                <a:gd name="connsiteY20" fmla="*/ 169084 h 2396328"/>
                <a:gd name="connsiteX21" fmla="*/ 173870 w 1362600"/>
                <a:gd name="connsiteY21" fmla="*/ 224474 h 2396328"/>
                <a:gd name="connsiteX22" fmla="*/ 161468 w 1362600"/>
                <a:gd name="connsiteY22" fmla="*/ 283900 h 2396328"/>
                <a:gd name="connsiteX23" fmla="*/ 151632 w 1362600"/>
                <a:gd name="connsiteY23" fmla="*/ 344896 h 2396328"/>
                <a:gd name="connsiteX24" fmla="*/ 138375 w 1362600"/>
                <a:gd name="connsiteY24" fmla="*/ 409704 h 2396328"/>
                <a:gd name="connsiteX25" fmla="*/ 136451 w 1362600"/>
                <a:gd name="connsiteY25" fmla="*/ 423607 h 2396328"/>
                <a:gd name="connsiteX26" fmla="*/ 133885 w 1362600"/>
                <a:gd name="connsiteY26" fmla="*/ 444462 h 2396328"/>
                <a:gd name="connsiteX27" fmla="*/ 131960 w 1362600"/>
                <a:gd name="connsiteY27" fmla="*/ 466439 h 2396328"/>
                <a:gd name="connsiteX28" fmla="*/ 130250 w 1362600"/>
                <a:gd name="connsiteY28" fmla="*/ 490433 h 2396328"/>
                <a:gd name="connsiteX29" fmla="*/ 130250 w 1362600"/>
                <a:gd name="connsiteY29" fmla="*/ 515101 h 2396328"/>
                <a:gd name="connsiteX30" fmla="*/ 133885 w 1362600"/>
                <a:gd name="connsiteY30" fmla="*/ 537301 h 2396328"/>
                <a:gd name="connsiteX31" fmla="*/ 138375 w 1362600"/>
                <a:gd name="connsiteY31" fmla="*/ 556587 h 2396328"/>
                <a:gd name="connsiteX32" fmla="*/ 146286 w 1362600"/>
                <a:gd name="connsiteY32" fmla="*/ 570042 h 2396328"/>
                <a:gd name="connsiteX33" fmla="*/ 189052 w 1362600"/>
                <a:gd name="connsiteY33" fmla="*/ 567351 h 2396328"/>
                <a:gd name="connsiteX34" fmla="*/ 230961 w 1362600"/>
                <a:gd name="connsiteY34" fmla="*/ 556587 h 2396328"/>
                <a:gd name="connsiteX35" fmla="*/ 270947 w 1362600"/>
                <a:gd name="connsiteY35" fmla="*/ 539320 h 2396328"/>
                <a:gd name="connsiteX36" fmla="*/ 312001 w 1362600"/>
                <a:gd name="connsiteY36" fmla="*/ 515101 h 2396328"/>
                <a:gd name="connsiteX37" fmla="*/ 349420 w 1362600"/>
                <a:gd name="connsiteY37" fmla="*/ 487070 h 2396328"/>
                <a:gd name="connsiteX38" fmla="*/ 385985 w 1362600"/>
                <a:gd name="connsiteY38" fmla="*/ 452984 h 2396328"/>
                <a:gd name="connsiteX39" fmla="*/ 420624 w 1362600"/>
                <a:gd name="connsiteY39" fmla="*/ 416880 h 2396328"/>
                <a:gd name="connsiteX40" fmla="*/ 452698 w 1362600"/>
                <a:gd name="connsiteY40" fmla="*/ 378981 h 2396328"/>
                <a:gd name="connsiteX41" fmla="*/ 483917 w 1362600"/>
                <a:gd name="connsiteY41" fmla="*/ 338841 h 2396328"/>
                <a:gd name="connsiteX42" fmla="*/ 510645 w 1362600"/>
                <a:gd name="connsiteY42" fmla="*/ 297355 h 2396328"/>
                <a:gd name="connsiteX43" fmla="*/ 535662 w 1362600"/>
                <a:gd name="connsiteY43" fmla="*/ 257214 h 2396328"/>
                <a:gd name="connsiteX44" fmla="*/ 556190 w 1362600"/>
                <a:gd name="connsiteY44" fmla="*/ 218419 h 2396328"/>
                <a:gd name="connsiteX45" fmla="*/ 566026 w 1362600"/>
                <a:gd name="connsiteY45" fmla="*/ 218419 h 2396328"/>
                <a:gd name="connsiteX46" fmla="*/ 566026 w 1362600"/>
                <a:gd name="connsiteY46" fmla="*/ 222455 h 2396328"/>
                <a:gd name="connsiteX47" fmla="*/ 549989 w 1362600"/>
                <a:gd name="connsiteY47" fmla="*/ 261251 h 2396328"/>
                <a:gd name="connsiteX48" fmla="*/ 532027 w 1362600"/>
                <a:gd name="connsiteY48" fmla="*/ 301391 h 2396328"/>
                <a:gd name="connsiteX49" fmla="*/ 512569 w 1362600"/>
                <a:gd name="connsiteY49" fmla="*/ 340186 h 2396328"/>
                <a:gd name="connsiteX50" fmla="*/ 492897 w 1362600"/>
                <a:gd name="connsiteY50" fmla="*/ 377636 h 2396328"/>
                <a:gd name="connsiteX51" fmla="*/ 472370 w 1362600"/>
                <a:gd name="connsiteY51" fmla="*/ 414189 h 2396328"/>
                <a:gd name="connsiteX52" fmla="*/ 449277 w 1362600"/>
                <a:gd name="connsiteY52" fmla="*/ 448274 h 2396328"/>
                <a:gd name="connsiteX53" fmla="*/ 425115 w 1362600"/>
                <a:gd name="connsiteY53" fmla="*/ 481015 h 2396328"/>
                <a:gd name="connsiteX54" fmla="*/ 395821 w 1362600"/>
                <a:gd name="connsiteY54" fmla="*/ 511064 h 2396328"/>
                <a:gd name="connsiteX55" fmla="*/ 365458 w 1362600"/>
                <a:gd name="connsiteY55" fmla="*/ 540665 h 2396328"/>
                <a:gd name="connsiteX56" fmla="*/ 329749 w 1362600"/>
                <a:gd name="connsiteY56" fmla="*/ 564660 h 2396328"/>
                <a:gd name="connsiteX57" fmla="*/ 288908 w 1362600"/>
                <a:gd name="connsiteY57" fmla="*/ 586636 h 2396328"/>
                <a:gd name="connsiteX58" fmla="*/ 243363 w 1362600"/>
                <a:gd name="connsiteY58" fmla="*/ 606146 h 2396328"/>
                <a:gd name="connsiteX59" fmla="*/ 195252 w 1362600"/>
                <a:gd name="connsiteY59" fmla="*/ 620722 h 2396328"/>
                <a:gd name="connsiteX60" fmla="*/ 138375 w 1362600"/>
                <a:gd name="connsiteY60" fmla="*/ 630813 h 2396328"/>
                <a:gd name="connsiteX61" fmla="*/ 140086 w 1362600"/>
                <a:gd name="connsiteY61" fmla="*/ 701003 h 2396328"/>
                <a:gd name="connsiteX62" fmla="*/ 147997 w 1362600"/>
                <a:gd name="connsiteY62" fmla="*/ 767830 h 2396328"/>
                <a:gd name="connsiteX63" fmla="*/ 161468 w 1362600"/>
                <a:gd name="connsiteY63" fmla="*/ 831292 h 2396328"/>
                <a:gd name="connsiteX64" fmla="*/ 179216 w 1362600"/>
                <a:gd name="connsiteY64" fmla="*/ 891391 h 2396328"/>
                <a:gd name="connsiteX65" fmla="*/ 201453 w 1362600"/>
                <a:gd name="connsiteY65" fmla="*/ 948799 h 2396328"/>
                <a:gd name="connsiteX66" fmla="*/ 225616 w 1362600"/>
                <a:gd name="connsiteY66" fmla="*/ 1003740 h 2396328"/>
                <a:gd name="connsiteX67" fmla="*/ 253199 w 1362600"/>
                <a:gd name="connsiteY67" fmla="*/ 1055766 h 2396328"/>
                <a:gd name="connsiteX68" fmla="*/ 280783 w 1362600"/>
                <a:gd name="connsiteY68" fmla="*/ 1106446 h 2396328"/>
                <a:gd name="connsiteX69" fmla="*/ 288908 w 1362600"/>
                <a:gd name="connsiteY69" fmla="*/ 1118556 h 2396328"/>
                <a:gd name="connsiteX70" fmla="*/ 295964 w 1362600"/>
                <a:gd name="connsiteY70" fmla="*/ 1133356 h 2396328"/>
                <a:gd name="connsiteX71" fmla="*/ 305800 w 1362600"/>
                <a:gd name="connsiteY71" fmla="*/ 1149278 h 2396328"/>
                <a:gd name="connsiteX72" fmla="*/ 314781 w 1362600"/>
                <a:gd name="connsiteY72" fmla="*/ 1166097 h 2396328"/>
                <a:gd name="connsiteX73" fmla="*/ 326327 w 1362600"/>
                <a:gd name="connsiteY73" fmla="*/ 1182018 h 2396328"/>
                <a:gd name="connsiteX74" fmla="*/ 339585 w 1362600"/>
                <a:gd name="connsiteY74" fmla="*/ 1195473 h 2396328"/>
                <a:gd name="connsiteX75" fmla="*/ 355622 w 1362600"/>
                <a:gd name="connsiteY75" fmla="*/ 1207358 h 2396328"/>
                <a:gd name="connsiteX76" fmla="*/ 373583 w 1362600"/>
                <a:gd name="connsiteY76" fmla="*/ 1216104 h 2396328"/>
                <a:gd name="connsiteX77" fmla="*/ 394965 w 1362600"/>
                <a:gd name="connsiteY77" fmla="*/ 1219468 h 2396328"/>
                <a:gd name="connsiteX78" fmla="*/ 417203 w 1362600"/>
                <a:gd name="connsiteY78" fmla="*/ 1218795 h 2396328"/>
                <a:gd name="connsiteX79" fmla="*/ 457188 w 1362600"/>
                <a:gd name="connsiteY79" fmla="*/ 1208704 h 2396328"/>
                <a:gd name="connsiteX80" fmla="*/ 492897 w 1362600"/>
                <a:gd name="connsiteY80" fmla="*/ 1192109 h 2396328"/>
                <a:gd name="connsiteX81" fmla="*/ 527537 w 1362600"/>
                <a:gd name="connsiteY81" fmla="*/ 1171254 h 2396328"/>
                <a:gd name="connsiteX82" fmla="*/ 556190 w 1362600"/>
                <a:gd name="connsiteY82" fmla="*/ 1146587 h 2396328"/>
                <a:gd name="connsiteX83" fmla="*/ 583773 w 1362600"/>
                <a:gd name="connsiteY83" fmla="*/ 1119901 h 2396328"/>
                <a:gd name="connsiteX84" fmla="*/ 609646 w 1362600"/>
                <a:gd name="connsiteY84" fmla="*/ 1091870 h 2396328"/>
                <a:gd name="connsiteX85" fmla="*/ 632739 w 1362600"/>
                <a:gd name="connsiteY85" fmla="*/ 1065184 h 2396328"/>
                <a:gd name="connsiteX86" fmla="*/ 652411 w 1362600"/>
                <a:gd name="connsiteY86" fmla="*/ 1039620 h 2396328"/>
                <a:gd name="connsiteX87" fmla="*/ 696031 w 1362600"/>
                <a:gd name="connsiteY87" fmla="*/ 981539 h 2396328"/>
                <a:gd name="connsiteX88" fmla="*/ 737941 w 1362600"/>
                <a:gd name="connsiteY88" fmla="*/ 916059 h 2396328"/>
                <a:gd name="connsiteX89" fmla="*/ 779851 w 1362600"/>
                <a:gd name="connsiteY89" fmla="*/ 844523 h 2396328"/>
                <a:gd name="connsiteX90" fmla="*/ 818981 w 1362600"/>
                <a:gd name="connsiteY90" fmla="*/ 766484 h 2396328"/>
                <a:gd name="connsiteX91" fmla="*/ 854690 w 1362600"/>
                <a:gd name="connsiteY91" fmla="*/ 684185 h 2396328"/>
                <a:gd name="connsiteX92" fmla="*/ 886764 w 1362600"/>
                <a:gd name="connsiteY92" fmla="*/ 596728 h 2396328"/>
                <a:gd name="connsiteX93" fmla="*/ 916058 w 1362600"/>
                <a:gd name="connsiteY93" fmla="*/ 505234 h 2396328"/>
                <a:gd name="connsiteX94" fmla="*/ 937440 w 1362600"/>
                <a:gd name="connsiteY94" fmla="*/ 410376 h 2396328"/>
                <a:gd name="connsiteX95" fmla="*/ 953477 w 1362600"/>
                <a:gd name="connsiteY95" fmla="*/ 313276 h 2396328"/>
                <a:gd name="connsiteX96" fmla="*/ 963313 w 1362600"/>
                <a:gd name="connsiteY96" fmla="*/ 213934 h 2396328"/>
                <a:gd name="connsiteX97" fmla="*/ 971224 w 1362600"/>
                <a:gd name="connsiteY97" fmla="*/ 218419 h 2396328"/>
                <a:gd name="connsiteX98" fmla="*/ 977639 w 1362600"/>
                <a:gd name="connsiteY98" fmla="*/ 229856 h 2396328"/>
                <a:gd name="connsiteX99" fmla="*/ 982985 w 1362600"/>
                <a:gd name="connsiteY99" fmla="*/ 246674 h 2396328"/>
                <a:gd name="connsiteX100" fmla="*/ 985551 w 1362600"/>
                <a:gd name="connsiteY100" fmla="*/ 268651 h 2396328"/>
                <a:gd name="connsiteX101" fmla="*/ 987261 w 1362600"/>
                <a:gd name="connsiteY101" fmla="*/ 293991 h 2396328"/>
                <a:gd name="connsiteX102" fmla="*/ 987261 w 1362600"/>
                <a:gd name="connsiteY102" fmla="*/ 323368 h 2396328"/>
                <a:gd name="connsiteX103" fmla="*/ 987261 w 1362600"/>
                <a:gd name="connsiteY103" fmla="*/ 354763 h 2396328"/>
                <a:gd name="connsiteX104" fmla="*/ 985551 w 1362600"/>
                <a:gd name="connsiteY104" fmla="*/ 388848 h 2396328"/>
                <a:gd name="connsiteX105" fmla="*/ 982985 w 1362600"/>
                <a:gd name="connsiteY105" fmla="*/ 423607 h 2396328"/>
                <a:gd name="connsiteX106" fmla="*/ 979350 w 1362600"/>
                <a:gd name="connsiteY106" fmla="*/ 459038 h 2396328"/>
                <a:gd name="connsiteX107" fmla="*/ 974004 w 1362600"/>
                <a:gd name="connsiteY107" fmla="*/ 494470 h 2396328"/>
                <a:gd name="connsiteX108" fmla="*/ 971224 w 1362600"/>
                <a:gd name="connsiteY108" fmla="*/ 528556 h 2396328"/>
                <a:gd name="connsiteX109" fmla="*/ 965879 w 1362600"/>
                <a:gd name="connsiteY109" fmla="*/ 559951 h 2396328"/>
                <a:gd name="connsiteX110" fmla="*/ 961602 w 1362600"/>
                <a:gd name="connsiteY110" fmla="*/ 589327 h 2396328"/>
                <a:gd name="connsiteX111" fmla="*/ 956257 w 1362600"/>
                <a:gd name="connsiteY111" fmla="*/ 614667 h 2396328"/>
                <a:gd name="connsiteX112" fmla="*/ 951766 w 1362600"/>
                <a:gd name="connsiteY112" fmla="*/ 635523 h 2396328"/>
                <a:gd name="connsiteX113" fmla="*/ 948131 w 1362600"/>
                <a:gd name="connsiteY113" fmla="*/ 652117 h 2396328"/>
                <a:gd name="connsiteX114" fmla="*/ 883984 w 1362600"/>
                <a:gd name="connsiteY114" fmla="*/ 841832 h 2396328"/>
                <a:gd name="connsiteX115" fmla="*/ 935730 w 1362600"/>
                <a:gd name="connsiteY115" fmla="*/ 838020 h 2396328"/>
                <a:gd name="connsiteX116" fmla="*/ 983840 w 1362600"/>
                <a:gd name="connsiteY116" fmla="*/ 828601 h 2396328"/>
                <a:gd name="connsiteX117" fmla="*/ 1029171 w 1362600"/>
                <a:gd name="connsiteY117" fmla="*/ 815146 h 2396328"/>
                <a:gd name="connsiteX118" fmla="*/ 1072792 w 1362600"/>
                <a:gd name="connsiteY118" fmla="*/ 797879 h 2396328"/>
                <a:gd name="connsiteX119" fmla="*/ 1112135 w 1362600"/>
                <a:gd name="connsiteY119" fmla="*/ 778369 h 2396328"/>
                <a:gd name="connsiteX120" fmla="*/ 1147630 w 1362600"/>
                <a:gd name="connsiteY120" fmla="*/ 757066 h 2396328"/>
                <a:gd name="connsiteX121" fmla="*/ 1181629 w 1362600"/>
                <a:gd name="connsiteY121" fmla="*/ 735089 h 2396328"/>
                <a:gd name="connsiteX122" fmla="*/ 1212847 w 1362600"/>
                <a:gd name="connsiteY122" fmla="*/ 714234 h 2396328"/>
                <a:gd name="connsiteX123" fmla="*/ 1215413 w 1362600"/>
                <a:gd name="connsiteY123" fmla="*/ 724325 h 2396328"/>
                <a:gd name="connsiteX124" fmla="*/ 1186974 w 1362600"/>
                <a:gd name="connsiteY124" fmla="*/ 757066 h 2396328"/>
                <a:gd name="connsiteX125" fmla="*/ 1152121 w 1362600"/>
                <a:gd name="connsiteY125" fmla="*/ 788461 h 2396328"/>
                <a:gd name="connsiteX126" fmla="*/ 1110211 w 1362600"/>
                <a:gd name="connsiteY126" fmla="*/ 816492 h 2396328"/>
                <a:gd name="connsiteX127" fmla="*/ 1063169 w 1362600"/>
                <a:gd name="connsiteY127" fmla="*/ 841832 h 2396328"/>
                <a:gd name="connsiteX128" fmla="*/ 1013134 w 1362600"/>
                <a:gd name="connsiteY128" fmla="*/ 864705 h 2396328"/>
                <a:gd name="connsiteX129" fmla="*/ 959678 w 1362600"/>
                <a:gd name="connsiteY129" fmla="*/ 884664 h 2396328"/>
                <a:gd name="connsiteX130" fmla="*/ 904511 w 1362600"/>
                <a:gd name="connsiteY130" fmla="*/ 900137 h 2396328"/>
                <a:gd name="connsiteX131" fmla="*/ 848275 w 1362600"/>
                <a:gd name="connsiteY131" fmla="*/ 911349 h 2396328"/>
                <a:gd name="connsiteX132" fmla="*/ 836728 w 1362600"/>
                <a:gd name="connsiteY132" fmla="*/ 938259 h 2396328"/>
                <a:gd name="connsiteX133" fmla="*/ 820692 w 1362600"/>
                <a:gd name="connsiteY133" fmla="*/ 969654 h 2396328"/>
                <a:gd name="connsiteX134" fmla="*/ 802944 w 1362600"/>
                <a:gd name="connsiteY134" fmla="*/ 1002395 h 2396328"/>
                <a:gd name="connsiteX135" fmla="*/ 779851 w 1362600"/>
                <a:gd name="connsiteY135" fmla="*/ 1037826 h 2396328"/>
                <a:gd name="connsiteX136" fmla="*/ 755689 w 1362600"/>
                <a:gd name="connsiteY136" fmla="*/ 1075051 h 2396328"/>
                <a:gd name="connsiteX137" fmla="*/ 729816 w 1362600"/>
                <a:gd name="connsiteY137" fmla="*/ 1111828 h 2396328"/>
                <a:gd name="connsiteX138" fmla="*/ 702232 w 1362600"/>
                <a:gd name="connsiteY138" fmla="*/ 1146587 h 2396328"/>
                <a:gd name="connsiteX139" fmla="*/ 674649 w 1362600"/>
                <a:gd name="connsiteY139" fmla="*/ 1180673 h 2396328"/>
                <a:gd name="connsiteX140" fmla="*/ 648776 w 1362600"/>
                <a:gd name="connsiteY140" fmla="*/ 1212068 h 2396328"/>
                <a:gd name="connsiteX141" fmla="*/ 621192 w 1362600"/>
                <a:gd name="connsiteY141" fmla="*/ 1240099 h 2396328"/>
                <a:gd name="connsiteX142" fmla="*/ 597030 w 1362600"/>
                <a:gd name="connsiteY142" fmla="*/ 1264990 h 2396328"/>
                <a:gd name="connsiteX143" fmla="*/ 573937 w 1362600"/>
                <a:gd name="connsiteY143" fmla="*/ 1282930 h 2396328"/>
                <a:gd name="connsiteX144" fmla="*/ 577572 w 1362600"/>
                <a:gd name="connsiteY144" fmla="*/ 1296385 h 2396328"/>
                <a:gd name="connsiteX145" fmla="*/ 583773 w 1362600"/>
                <a:gd name="connsiteY145" fmla="*/ 1299076 h 2396328"/>
                <a:gd name="connsiteX146" fmla="*/ 622903 w 1362600"/>
                <a:gd name="connsiteY146" fmla="*/ 1290331 h 2396328"/>
                <a:gd name="connsiteX147" fmla="*/ 662247 w 1362600"/>
                <a:gd name="connsiteY147" fmla="*/ 1286294 h 2396328"/>
                <a:gd name="connsiteX148" fmla="*/ 693158 w 1362600"/>
                <a:gd name="connsiteY148" fmla="*/ 1286294 h 2396328"/>
                <a:gd name="connsiteX149" fmla="*/ 732224 w 1362600"/>
                <a:gd name="connsiteY149" fmla="*/ 1400104 h 2396328"/>
                <a:gd name="connsiteX150" fmla="*/ 700522 w 1362600"/>
                <a:gd name="connsiteY150" fmla="*/ 1404474 h 2396328"/>
                <a:gd name="connsiteX151" fmla="*/ 664813 w 1362600"/>
                <a:gd name="connsiteY151" fmla="*/ 1410528 h 2396328"/>
                <a:gd name="connsiteX152" fmla="*/ 631028 w 1362600"/>
                <a:gd name="connsiteY152" fmla="*/ 1419274 h 2396328"/>
                <a:gd name="connsiteX153" fmla="*/ 603445 w 1362600"/>
                <a:gd name="connsiteY153" fmla="*/ 1427347 h 2396328"/>
                <a:gd name="connsiteX154" fmla="*/ 582062 w 1362600"/>
                <a:gd name="connsiteY154" fmla="*/ 1438559 h 2396328"/>
                <a:gd name="connsiteX155" fmla="*/ 566026 w 1362600"/>
                <a:gd name="connsiteY155" fmla="*/ 1452014 h 2396328"/>
                <a:gd name="connsiteX156" fmla="*/ 540153 w 1362600"/>
                <a:gd name="connsiteY156" fmla="*/ 1490810 h 2396328"/>
                <a:gd name="connsiteX157" fmla="*/ 522191 w 1362600"/>
                <a:gd name="connsiteY157" fmla="*/ 1532968 h 2396328"/>
                <a:gd name="connsiteX158" fmla="*/ 508079 w 1362600"/>
                <a:gd name="connsiteY158" fmla="*/ 1576921 h 2396328"/>
                <a:gd name="connsiteX159" fmla="*/ 499954 w 1362600"/>
                <a:gd name="connsiteY159" fmla="*/ 1621771 h 2396328"/>
                <a:gd name="connsiteX160" fmla="*/ 496532 w 1362600"/>
                <a:gd name="connsiteY160" fmla="*/ 1669088 h 2396328"/>
                <a:gd name="connsiteX161" fmla="*/ 494608 w 1362600"/>
                <a:gd name="connsiteY161" fmla="*/ 1716629 h 2396328"/>
                <a:gd name="connsiteX162" fmla="*/ 496532 w 1362600"/>
                <a:gd name="connsiteY162" fmla="*/ 1764169 h 2396328"/>
                <a:gd name="connsiteX163" fmla="*/ 499954 w 1362600"/>
                <a:gd name="connsiteY163" fmla="*/ 1812832 h 2396328"/>
                <a:gd name="connsiteX164" fmla="*/ 504444 w 1362600"/>
                <a:gd name="connsiteY164" fmla="*/ 1861045 h 2396328"/>
                <a:gd name="connsiteX165" fmla="*/ 509790 w 1362600"/>
                <a:gd name="connsiteY165" fmla="*/ 1908362 h 2396328"/>
                <a:gd name="connsiteX166" fmla="*/ 510645 w 1362600"/>
                <a:gd name="connsiteY166" fmla="*/ 1977879 h 2396328"/>
                <a:gd name="connsiteX167" fmla="*/ 506154 w 1362600"/>
                <a:gd name="connsiteY167" fmla="*/ 2047396 h 2396328"/>
                <a:gd name="connsiteX168" fmla="*/ 498243 w 1362600"/>
                <a:gd name="connsiteY168" fmla="*/ 2114223 h 2396328"/>
                <a:gd name="connsiteX169" fmla="*/ 488407 w 1362600"/>
                <a:gd name="connsiteY169" fmla="*/ 2179703 h 2396328"/>
                <a:gd name="connsiteX170" fmla="*/ 476433 w 1362600"/>
                <a:gd name="connsiteY170" fmla="*/ 2396328 h 2396328"/>
                <a:gd name="connsiteX171" fmla="*/ 117848 w 1362600"/>
                <a:gd name="connsiteY171" fmla="*/ 2396328 h 2396328"/>
                <a:gd name="connsiteX172" fmla="*/ 158902 w 1362600"/>
                <a:gd name="connsiteY172" fmla="*/ 2308198 h 2396328"/>
                <a:gd name="connsiteX173" fmla="*/ 209579 w 1362600"/>
                <a:gd name="connsiteY173" fmla="*/ 2208407 h 2396328"/>
                <a:gd name="connsiteX174" fmla="*/ 227326 w 1362600"/>
                <a:gd name="connsiteY174" fmla="*/ 2172303 h 2396328"/>
                <a:gd name="connsiteX175" fmla="*/ 242508 w 1362600"/>
                <a:gd name="connsiteY175" fmla="*/ 2132162 h 2396328"/>
                <a:gd name="connsiteX176" fmla="*/ 256834 w 1362600"/>
                <a:gd name="connsiteY176" fmla="*/ 2087537 h 2396328"/>
                <a:gd name="connsiteX177" fmla="*/ 270091 w 1362600"/>
                <a:gd name="connsiteY177" fmla="*/ 2039996 h 2396328"/>
                <a:gd name="connsiteX178" fmla="*/ 280783 w 1362600"/>
                <a:gd name="connsiteY178" fmla="*/ 1988643 h 2396328"/>
                <a:gd name="connsiteX179" fmla="*/ 288908 w 1362600"/>
                <a:gd name="connsiteY179" fmla="*/ 1936393 h 2396328"/>
                <a:gd name="connsiteX180" fmla="*/ 296820 w 1362600"/>
                <a:gd name="connsiteY180" fmla="*/ 1881676 h 2396328"/>
                <a:gd name="connsiteX181" fmla="*/ 302165 w 1362600"/>
                <a:gd name="connsiteY181" fmla="*/ 1826286 h 2396328"/>
                <a:gd name="connsiteX182" fmla="*/ 306656 w 1362600"/>
                <a:gd name="connsiteY182" fmla="*/ 1768654 h 2396328"/>
                <a:gd name="connsiteX183" fmla="*/ 306656 w 1362600"/>
                <a:gd name="connsiteY183" fmla="*/ 1711919 h 2396328"/>
                <a:gd name="connsiteX184" fmla="*/ 306656 w 1362600"/>
                <a:gd name="connsiteY184" fmla="*/ 1655857 h 2396328"/>
                <a:gd name="connsiteX185" fmla="*/ 302165 w 1362600"/>
                <a:gd name="connsiteY185" fmla="*/ 1599570 h 2396328"/>
                <a:gd name="connsiteX186" fmla="*/ 295964 w 1362600"/>
                <a:gd name="connsiteY186" fmla="*/ 1545526 h 2396328"/>
                <a:gd name="connsiteX187" fmla="*/ 288053 w 1362600"/>
                <a:gd name="connsiteY187" fmla="*/ 1492828 h 2396328"/>
                <a:gd name="connsiteX188" fmla="*/ 276292 w 1362600"/>
                <a:gd name="connsiteY188" fmla="*/ 1441923 h 2396328"/>
                <a:gd name="connsiteX189" fmla="*/ 260255 w 1362600"/>
                <a:gd name="connsiteY189" fmla="*/ 1394607 h 2396328"/>
                <a:gd name="connsiteX190" fmla="*/ 242508 w 1362600"/>
                <a:gd name="connsiteY190" fmla="*/ 1349757 h 2396328"/>
                <a:gd name="connsiteX191" fmla="*/ 221125 w 1362600"/>
                <a:gd name="connsiteY191" fmla="*/ 1309616 h 2396328"/>
                <a:gd name="connsiteX192" fmla="*/ 197177 w 1362600"/>
                <a:gd name="connsiteY192" fmla="*/ 1274185 h 2396328"/>
                <a:gd name="connsiteX193" fmla="*/ 169380 w 1362600"/>
                <a:gd name="connsiteY193" fmla="*/ 1242790 h 2396328"/>
                <a:gd name="connsiteX194" fmla="*/ 138375 w 1362600"/>
                <a:gd name="connsiteY194" fmla="*/ 1217450 h 2396328"/>
                <a:gd name="connsiteX195" fmla="*/ 3665 w 1362600"/>
                <a:gd name="connsiteY195" fmla="*/ 1182018 h 2396328"/>
                <a:gd name="connsiteX196" fmla="*/ 0 w 1362600"/>
                <a:gd name="connsiteY196" fmla="*/ 1182357 h 2396328"/>
                <a:gd name="connsiteX197" fmla="*/ 0 w 1362600"/>
                <a:gd name="connsiteY197" fmla="*/ 971189 h 2396328"/>
                <a:gd name="connsiteX198" fmla="*/ 120414 w 1362600"/>
                <a:gd name="connsiteY198" fmla="*/ 1033789 h 2396328"/>
                <a:gd name="connsiteX199" fmla="*/ 128539 w 1362600"/>
                <a:gd name="connsiteY199" fmla="*/ 1029080 h 2396328"/>
                <a:gd name="connsiteX200" fmla="*/ 108012 w 1362600"/>
                <a:gd name="connsiteY200" fmla="*/ 971672 h 2396328"/>
                <a:gd name="connsiteX201" fmla="*/ 91975 w 1362600"/>
                <a:gd name="connsiteY201" fmla="*/ 910004 h 2396328"/>
                <a:gd name="connsiteX202" fmla="*/ 78504 w 1362600"/>
                <a:gd name="connsiteY202" fmla="*/ 843178 h 2396328"/>
                <a:gd name="connsiteX203" fmla="*/ 72303 w 1362600"/>
                <a:gd name="connsiteY203" fmla="*/ 775006 h 2396328"/>
                <a:gd name="connsiteX204" fmla="*/ 66957 w 1362600"/>
                <a:gd name="connsiteY204" fmla="*/ 703694 h 2396328"/>
                <a:gd name="connsiteX205" fmla="*/ 66957 w 1362600"/>
                <a:gd name="connsiteY205" fmla="*/ 630813 h 2396328"/>
                <a:gd name="connsiteX206" fmla="*/ 70592 w 1362600"/>
                <a:gd name="connsiteY206" fmla="*/ 557260 h 2396328"/>
                <a:gd name="connsiteX207" fmla="*/ 78504 w 1362600"/>
                <a:gd name="connsiteY207" fmla="*/ 484379 h 2396328"/>
                <a:gd name="connsiteX208" fmla="*/ 90264 w 1362600"/>
                <a:gd name="connsiteY208" fmla="*/ 411722 h 2396328"/>
                <a:gd name="connsiteX209" fmla="*/ 102666 w 1362600"/>
                <a:gd name="connsiteY209" fmla="*/ 341532 h 2396328"/>
                <a:gd name="connsiteX210" fmla="*/ 120414 w 1362600"/>
                <a:gd name="connsiteY210" fmla="*/ 273360 h 2396328"/>
                <a:gd name="connsiteX211" fmla="*/ 141796 w 1362600"/>
                <a:gd name="connsiteY211" fmla="*/ 209225 h 2396328"/>
                <a:gd name="connsiteX212" fmla="*/ 164034 w 1362600"/>
                <a:gd name="connsiteY212" fmla="*/ 148453 h 2396328"/>
                <a:gd name="connsiteX213" fmla="*/ 189907 w 1362600"/>
                <a:gd name="connsiteY213" fmla="*/ 93512 h 2396328"/>
                <a:gd name="connsiteX214" fmla="*/ 217490 w 1362600"/>
                <a:gd name="connsiteY214" fmla="*/ 43504 h 2396328"/>
                <a:gd name="connsiteX215" fmla="*/ 250633 w 1362600"/>
                <a:gd name="connsiteY215" fmla="*/ 0 h 2396328"/>
                <a:gd name="connsiteX0" fmla="*/ 1361456 w 1362600"/>
                <a:gd name="connsiteY0" fmla="*/ 1033789 h 2396328"/>
                <a:gd name="connsiteX1" fmla="*/ 1362600 w 1362600"/>
                <a:gd name="connsiteY1" fmla="*/ 1034469 h 2396328"/>
                <a:gd name="connsiteX2" fmla="*/ 1360043 w 1362600"/>
                <a:gd name="connsiteY2" fmla="*/ 1035347 h 2396328"/>
                <a:gd name="connsiteX3" fmla="*/ 1361456 w 1362600"/>
                <a:gd name="connsiteY3" fmla="*/ 1033789 h 2396328"/>
                <a:gd name="connsiteX4" fmla="*/ 250633 w 1362600"/>
                <a:gd name="connsiteY4" fmla="*/ 0 h 2396328"/>
                <a:gd name="connsiteX5" fmla="*/ 246998 w 1362600"/>
                <a:gd name="connsiteY5" fmla="*/ 10764 h 2396328"/>
                <a:gd name="connsiteX6" fmla="*/ 245288 w 1362600"/>
                <a:gd name="connsiteY6" fmla="*/ 17940 h 2396328"/>
                <a:gd name="connsiteX7" fmla="*/ 243363 w 1362600"/>
                <a:gd name="connsiteY7" fmla="*/ 22649 h 2396328"/>
                <a:gd name="connsiteX8" fmla="*/ 243363 w 1362600"/>
                <a:gd name="connsiteY8" fmla="*/ 25340 h 2396328"/>
                <a:gd name="connsiteX9" fmla="*/ 245288 w 1362600"/>
                <a:gd name="connsiteY9" fmla="*/ 26686 h 2396328"/>
                <a:gd name="connsiteX10" fmla="*/ 245288 w 1362600"/>
                <a:gd name="connsiteY10" fmla="*/ 28031 h 2396328"/>
                <a:gd name="connsiteX11" fmla="*/ 246998 w 1362600"/>
                <a:gd name="connsiteY11" fmla="*/ 28031 h 2396328"/>
                <a:gd name="connsiteX12" fmla="*/ 246998 w 1362600"/>
                <a:gd name="connsiteY12" fmla="*/ 30050 h 2396328"/>
                <a:gd name="connsiteX13" fmla="*/ 245288 w 1362600"/>
                <a:gd name="connsiteY13" fmla="*/ 34086 h 2396328"/>
                <a:gd name="connsiteX14" fmla="*/ 243363 w 1362600"/>
                <a:gd name="connsiteY14" fmla="*/ 40141 h 2396328"/>
                <a:gd name="connsiteX15" fmla="*/ 240797 w 1362600"/>
                <a:gd name="connsiteY15" fmla="*/ 49559 h 2396328"/>
                <a:gd name="connsiteX16" fmla="*/ 235452 w 1362600"/>
                <a:gd name="connsiteY16" fmla="*/ 62790 h 2396328"/>
                <a:gd name="connsiteX17" fmla="*/ 227326 w 1362600"/>
                <a:gd name="connsiteY17" fmla="*/ 81627 h 2396328"/>
                <a:gd name="connsiteX18" fmla="*/ 219415 w 1362600"/>
                <a:gd name="connsiteY18" fmla="*/ 104276 h 2396328"/>
                <a:gd name="connsiteX19" fmla="*/ 206799 w 1362600"/>
                <a:gd name="connsiteY19" fmla="*/ 133653 h 2396328"/>
                <a:gd name="connsiteX20" fmla="*/ 191831 w 1362600"/>
                <a:gd name="connsiteY20" fmla="*/ 169084 h 2396328"/>
                <a:gd name="connsiteX21" fmla="*/ 173870 w 1362600"/>
                <a:gd name="connsiteY21" fmla="*/ 224474 h 2396328"/>
                <a:gd name="connsiteX22" fmla="*/ 161468 w 1362600"/>
                <a:gd name="connsiteY22" fmla="*/ 283900 h 2396328"/>
                <a:gd name="connsiteX23" fmla="*/ 151632 w 1362600"/>
                <a:gd name="connsiteY23" fmla="*/ 344896 h 2396328"/>
                <a:gd name="connsiteX24" fmla="*/ 138375 w 1362600"/>
                <a:gd name="connsiteY24" fmla="*/ 409704 h 2396328"/>
                <a:gd name="connsiteX25" fmla="*/ 136451 w 1362600"/>
                <a:gd name="connsiteY25" fmla="*/ 423607 h 2396328"/>
                <a:gd name="connsiteX26" fmla="*/ 133885 w 1362600"/>
                <a:gd name="connsiteY26" fmla="*/ 444462 h 2396328"/>
                <a:gd name="connsiteX27" fmla="*/ 131960 w 1362600"/>
                <a:gd name="connsiteY27" fmla="*/ 466439 h 2396328"/>
                <a:gd name="connsiteX28" fmla="*/ 130250 w 1362600"/>
                <a:gd name="connsiteY28" fmla="*/ 490433 h 2396328"/>
                <a:gd name="connsiteX29" fmla="*/ 130250 w 1362600"/>
                <a:gd name="connsiteY29" fmla="*/ 515101 h 2396328"/>
                <a:gd name="connsiteX30" fmla="*/ 133885 w 1362600"/>
                <a:gd name="connsiteY30" fmla="*/ 537301 h 2396328"/>
                <a:gd name="connsiteX31" fmla="*/ 138375 w 1362600"/>
                <a:gd name="connsiteY31" fmla="*/ 556587 h 2396328"/>
                <a:gd name="connsiteX32" fmla="*/ 146286 w 1362600"/>
                <a:gd name="connsiteY32" fmla="*/ 570042 h 2396328"/>
                <a:gd name="connsiteX33" fmla="*/ 189052 w 1362600"/>
                <a:gd name="connsiteY33" fmla="*/ 567351 h 2396328"/>
                <a:gd name="connsiteX34" fmla="*/ 230961 w 1362600"/>
                <a:gd name="connsiteY34" fmla="*/ 556587 h 2396328"/>
                <a:gd name="connsiteX35" fmla="*/ 270947 w 1362600"/>
                <a:gd name="connsiteY35" fmla="*/ 539320 h 2396328"/>
                <a:gd name="connsiteX36" fmla="*/ 312001 w 1362600"/>
                <a:gd name="connsiteY36" fmla="*/ 515101 h 2396328"/>
                <a:gd name="connsiteX37" fmla="*/ 349420 w 1362600"/>
                <a:gd name="connsiteY37" fmla="*/ 487070 h 2396328"/>
                <a:gd name="connsiteX38" fmla="*/ 385985 w 1362600"/>
                <a:gd name="connsiteY38" fmla="*/ 452984 h 2396328"/>
                <a:gd name="connsiteX39" fmla="*/ 420624 w 1362600"/>
                <a:gd name="connsiteY39" fmla="*/ 416880 h 2396328"/>
                <a:gd name="connsiteX40" fmla="*/ 452698 w 1362600"/>
                <a:gd name="connsiteY40" fmla="*/ 378981 h 2396328"/>
                <a:gd name="connsiteX41" fmla="*/ 483917 w 1362600"/>
                <a:gd name="connsiteY41" fmla="*/ 338841 h 2396328"/>
                <a:gd name="connsiteX42" fmla="*/ 510645 w 1362600"/>
                <a:gd name="connsiteY42" fmla="*/ 297355 h 2396328"/>
                <a:gd name="connsiteX43" fmla="*/ 535662 w 1362600"/>
                <a:gd name="connsiteY43" fmla="*/ 257214 h 2396328"/>
                <a:gd name="connsiteX44" fmla="*/ 556190 w 1362600"/>
                <a:gd name="connsiteY44" fmla="*/ 218419 h 2396328"/>
                <a:gd name="connsiteX45" fmla="*/ 566026 w 1362600"/>
                <a:gd name="connsiteY45" fmla="*/ 218419 h 2396328"/>
                <a:gd name="connsiteX46" fmla="*/ 566026 w 1362600"/>
                <a:gd name="connsiteY46" fmla="*/ 222455 h 2396328"/>
                <a:gd name="connsiteX47" fmla="*/ 549989 w 1362600"/>
                <a:gd name="connsiteY47" fmla="*/ 261251 h 2396328"/>
                <a:gd name="connsiteX48" fmla="*/ 532027 w 1362600"/>
                <a:gd name="connsiteY48" fmla="*/ 301391 h 2396328"/>
                <a:gd name="connsiteX49" fmla="*/ 512569 w 1362600"/>
                <a:gd name="connsiteY49" fmla="*/ 340186 h 2396328"/>
                <a:gd name="connsiteX50" fmla="*/ 492897 w 1362600"/>
                <a:gd name="connsiteY50" fmla="*/ 377636 h 2396328"/>
                <a:gd name="connsiteX51" fmla="*/ 472370 w 1362600"/>
                <a:gd name="connsiteY51" fmla="*/ 414189 h 2396328"/>
                <a:gd name="connsiteX52" fmla="*/ 449277 w 1362600"/>
                <a:gd name="connsiteY52" fmla="*/ 448274 h 2396328"/>
                <a:gd name="connsiteX53" fmla="*/ 425115 w 1362600"/>
                <a:gd name="connsiteY53" fmla="*/ 481015 h 2396328"/>
                <a:gd name="connsiteX54" fmla="*/ 395821 w 1362600"/>
                <a:gd name="connsiteY54" fmla="*/ 511064 h 2396328"/>
                <a:gd name="connsiteX55" fmla="*/ 365458 w 1362600"/>
                <a:gd name="connsiteY55" fmla="*/ 540665 h 2396328"/>
                <a:gd name="connsiteX56" fmla="*/ 329749 w 1362600"/>
                <a:gd name="connsiteY56" fmla="*/ 564660 h 2396328"/>
                <a:gd name="connsiteX57" fmla="*/ 288908 w 1362600"/>
                <a:gd name="connsiteY57" fmla="*/ 586636 h 2396328"/>
                <a:gd name="connsiteX58" fmla="*/ 243363 w 1362600"/>
                <a:gd name="connsiteY58" fmla="*/ 606146 h 2396328"/>
                <a:gd name="connsiteX59" fmla="*/ 195252 w 1362600"/>
                <a:gd name="connsiteY59" fmla="*/ 620722 h 2396328"/>
                <a:gd name="connsiteX60" fmla="*/ 138375 w 1362600"/>
                <a:gd name="connsiteY60" fmla="*/ 630813 h 2396328"/>
                <a:gd name="connsiteX61" fmla="*/ 140086 w 1362600"/>
                <a:gd name="connsiteY61" fmla="*/ 701003 h 2396328"/>
                <a:gd name="connsiteX62" fmla="*/ 147997 w 1362600"/>
                <a:gd name="connsiteY62" fmla="*/ 767830 h 2396328"/>
                <a:gd name="connsiteX63" fmla="*/ 161468 w 1362600"/>
                <a:gd name="connsiteY63" fmla="*/ 831292 h 2396328"/>
                <a:gd name="connsiteX64" fmla="*/ 179216 w 1362600"/>
                <a:gd name="connsiteY64" fmla="*/ 891391 h 2396328"/>
                <a:gd name="connsiteX65" fmla="*/ 201453 w 1362600"/>
                <a:gd name="connsiteY65" fmla="*/ 948799 h 2396328"/>
                <a:gd name="connsiteX66" fmla="*/ 225616 w 1362600"/>
                <a:gd name="connsiteY66" fmla="*/ 1003740 h 2396328"/>
                <a:gd name="connsiteX67" fmla="*/ 253199 w 1362600"/>
                <a:gd name="connsiteY67" fmla="*/ 1055766 h 2396328"/>
                <a:gd name="connsiteX68" fmla="*/ 280783 w 1362600"/>
                <a:gd name="connsiteY68" fmla="*/ 1106446 h 2396328"/>
                <a:gd name="connsiteX69" fmla="*/ 288908 w 1362600"/>
                <a:gd name="connsiteY69" fmla="*/ 1118556 h 2396328"/>
                <a:gd name="connsiteX70" fmla="*/ 295964 w 1362600"/>
                <a:gd name="connsiteY70" fmla="*/ 1133356 h 2396328"/>
                <a:gd name="connsiteX71" fmla="*/ 305800 w 1362600"/>
                <a:gd name="connsiteY71" fmla="*/ 1149278 h 2396328"/>
                <a:gd name="connsiteX72" fmla="*/ 314781 w 1362600"/>
                <a:gd name="connsiteY72" fmla="*/ 1166097 h 2396328"/>
                <a:gd name="connsiteX73" fmla="*/ 326327 w 1362600"/>
                <a:gd name="connsiteY73" fmla="*/ 1182018 h 2396328"/>
                <a:gd name="connsiteX74" fmla="*/ 339585 w 1362600"/>
                <a:gd name="connsiteY74" fmla="*/ 1195473 h 2396328"/>
                <a:gd name="connsiteX75" fmla="*/ 355622 w 1362600"/>
                <a:gd name="connsiteY75" fmla="*/ 1207358 h 2396328"/>
                <a:gd name="connsiteX76" fmla="*/ 373583 w 1362600"/>
                <a:gd name="connsiteY76" fmla="*/ 1216104 h 2396328"/>
                <a:gd name="connsiteX77" fmla="*/ 394965 w 1362600"/>
                <a:gd name="connsiteY77" fmla="*/ 1219468 h 2396328"/>
                <a:gd name="connsiteX78" fmla="*/ 417203 w 1362600"/>
                <a:gd name="connsiteY78" fmla="*/ 1218795 h 2396328"/>
                <a:gd name="connsiteX79" fmla="*/ 457188 w 1362600"/>
                <a:gd name="connsiteY79" fmla="*/ 1208704 h 2396328"/>
                <a:gd name="connsiteX80" fmla="*/ 492897 w 1362600"/>
                <a:gd name="connsiteY80" fmla="*/ 1192109 h 2396328"/>
                <a:gd name="connsiteX81" fmla="*/ 527537 w 1362600"/>
                <a:gd name="connsiteY81" fmla="*/ 1171254 h 2396328"/>
                <a:gd name="connsiteX82" fmla="*/ 556190 w 1362600"/>
                <a:gd name="connsiteY82" fmla="*/ 1146587 h 2396328"/>
                <a:gd name="connsiteX83" fmla="*/ 583773 w 1362600"/>
                <a:gd name="connsiteY83" fmla="*/ 1119901 h 2396328"/>
                <a:gd name="connsiteX84" fmla="*/ 609646 w 1362600"/>
                <a:gd name="connsiteY84" fmla="*/ 1091870 h 2396328"/>
                <a:gd name="connsiteX85" fmla="*/ 632739 w 1362600"/>
                <a:gd name="connsiteY85" fmla="*/ 1065184 h 2396328"/>
                <a:gd name="connsiteX86" fmla="*/ 652411 w 1362600"/>
                <a:gd name="connsiteY86" fmla="*/ 1039620 h 2396328"/>
                <a:gd name="connsiteX87" fmla="*/ 696031 w 1362600"/>
                <a:gd name="connsiteY87" fmla="*/ 981539 h 2396328"/>
                <a:gd name="connsiteX88" fmla="*/ 737941 w 1362600"/>
                <a:gd name="connsiteY88" fmla="*/ 916059 h 2396328"/>
                <a:gd name="connsiteX89" fmla="*/ 779851 w 1362600"/>
                <a:gd name="connsiteY89" fmla="*/ 844523 h 2396328"/>
                <a:gd name="connsiteX90" fmla="*/ 818981 w 1362600"/>
                <a:gd name="connsiteY90" fmla="*/ 766484 h 2396328"/>
                <a:gd name="connsiteX91" fmla="*/ 854690 w 1362600"/>
                <a:gd name="connsiteY91" fmla="*/ 684185 h 2396328"/>
                <a:gd name="connsiteX92" fmla="*/ 886764 w 1362600"/>
                <a:gd name="connsiteY92" fmla="*/ 596728 h 2396328"/>
                <a:gd name="connsiteX93" fmla="*/ 916058 w 1362600"/>
                <a:gd name="connsiteY93" fmla="*/ 505234 h 2396328"/>
                <a:gd name="connsiteX94" fmla="*/ 937440 w 1362600"/>
                <a:gd name="connsiteY94" fmla="*/ 410376 h 2396328"/>
                <a:gd name="connsiteX95" fmla="*/ 953477 w 1362600"/>
                <a:gd name="connsiteY95" fmla="*/ 313276 h 2396328"/>
                <a:gd name="connsiteX96" fmla="*/ 963313 w 1362600"/>
                <a:gd name="connsiteY96" fmla="*/ 213934 h 2396328"/>
                <a:gd name="connsiteX97" fmla="*/ 971224 w 1362600"/>
                <a:gd name="connsiteY97" fmla="*/ 218419 h 2396328"/>
                <a:gd name="connsiteX98" fmla="*/ 977639 w 1362600"/>
                <a:gd name="connsiteY98" fmla="*/ 229856 h 2396328"/>
                <a:gd name="connsiteX99" fmla="*/ 982985 w 1362600"/>
                <a:gd name="connsiteY99" fmla="*/ 246674 h 2396328"/>
                <a:gd name="connsiteX100" fmla="*/ 985551 w 1362600"/>
                <a:gd name="connsiteY100" fmla="*/ 268651 h 2396328"/>
                <a:gd name="connsiteX101" fmla="*/ 987261 w 1362600"/>
                <a:gd name="connsiteY101" fmla="*/ 293991 h 2396328"/>
                <a:gd name="connsiteX102" fmla="*/ 987261 w 1362600"/>
                <a:gd name="connsiteY102" fmla="*/ 323368 h 2396328"/>
                <a:gd name="connsiteX103" fmla="*/ 987261 w 1362600"/>
                <a:gd name="connsiteY103" fmla="*/ 354763 h 2396328"/>
                <a:gd name="connsiteX104" fmla="*/ 985551 w 1362600"/>
                <a:gd name="connsiteY104" fmla="*/ 388848 h 2396328"/>
                <a:gd name="connsiteX105" fmla="*/ 982985 w 1362600"/>
                <a:gd name="connsiteY105" fmla="*/ 423607 h 2396328"/>
                <a:gd name="connsiteX106" fmla="*/ 979350 w 1362600"/>
                <a:gd name="connsiteY106" fmla="*/ 459038 h 2396328"/>
                <a:gd name="connsiteX107" fmla="*/ 974004 w 1362600"/>
                <a:gd name="connsiteY107" fmla="*/ 494470 h 2396328"/>
                <a:gd name="connsiteX108" fmla="*/ 971224 w 1362600"/>
                <a:gd name="connsiteY108" fmla="*/ 528556 h 2396328"/>
                <a:gd name="connsiteX109" fmla="*/ 965879 w 1362600"/>
                <a:gd name="connsiteY109" fmla="*/ 559951 h 2396328"/>
                <a:gd name="connsiteX110" fmla="*/ 961602 w 1362600"/>
                <a:gd name="connsiteY110" fmla="*/ 589327 h 2396328"/>
                <a:gd name="connsiteX111" fmla="*/ 956257 w 1362600"/>
                <a:gd name="connsiteY111" fmla="*/ 614667 h 2396328"/>
                <a:gd name="connsiteX112" fmla="*/ 951766 w 1362600"/>
                <a:gd name="connsiteY112" fmla="*/ 635523 h 2396328"/>
                <a:gd name="connsiteX113" fmla="*/ 948131 w 1362600"/>
                <a:gd name="connsiteY113" fmla="*/ 652117 h 2396328"/>
                <a:gd name="connsiteX114" fmla="*/ 883984 w 1362600"/>
                <a:gd name="connsiteY114" fmla="*/ 841832 h 2396328"/>
                <a:gd name="connsiteX115" fmla="*/ 935730 w 1362600"/>
                <a:gd name="connsiteY115" fmla="*/ 838020 h 2396328"/>
                <a:gd name="connsiteX116" fmla="*/ 983840 w 1362600"/>
                <a:gd name="connsiteY116" fmla="*/ 828601 h 2396328"/>
                <a:gd name="connsiteX117" fmla="*/ 1029171 w 1362600"/>
                <a:gd name="connsiteY117" fmla="*/ 815146 h 2396328"/>
                <a:gd name="connsiteX118" fmla="*/ 1072792 w 1362600"/>
                <a:gd name="connsiteY118" fmla="*/ 797879 h 2396328"/>
                <a:gd name="connsiteX119" fmla="*/ 1112135 w 1362600"/>
                <a:gd name="connsiteY119" fmla="*/ 778369 h 2396328"/>
                <a:gd name="connsiteX120" fmla="*/ 1147630 w 1362600"/>
                <a:gd name="connsiteY120" fmla="*/ 757066 h 2396328"/>
                <a:gd name="connsiteX121" fmla="*/ 1181629 w 1362600"/>
                <a:gd name="connsiteY121" fmla="*/ 735089 h 2396328"/>
                <a:gd name="connsiteX122" fmla="*/ 1212847 w 1362600"/>
                <a:gd name="connsiteY122" fmla="*/ 714234 h 2396328"/>
                <a:gd name="connsiteX123" fmla="*/ 1215413 w 1362600"/>
                <a:gd name="connsiteY123" fmla="*/ 724325 h 2396328"/>
                <a:gd name="connsiteX124" fmla="*/ 1186974 w 1362600"/>
                <a:gd name="connsiteY124" fmla="*/ 757066 h 2396328"/>
                <a:gd name="connsiteX125" fmla="*/ 1152121 w 1362600"/>
                <a:gd name="connsiteY125" fmla="*/ 788461 h 2396328"/>
                <a:gd name="connsiteX126" fmla="*/ 1110211 w 1362600"/>
                <a:gd name="connsiteY126" fmla="*/ 816492 h 2396328"/>
                <a:gd name="connsiteX127" fmla="*/ 1063169 w 1362600"/>
                <a:gd name="connsiteY127" fmla="*/ 841832 h 2396328"/>
                <a:gd name="connsiteX128" fmla="*/ 1013134 w 1362600"/>
                <a:gd name="connsiteY128" fmla="*/ 864705 h 2396328"/>
                <a:gd name="connsiteX129" fmla="*/ 959678 w 1362600"/>
                <a:gd name="connsiteY129" fmla="*/ 884664 h 2396328"/>
                <a:gd name="connsiteX130" fmla="*/ 904511 w 1362600"/>
                <a:gd name="connsiteY130" fmla="*/ 900137 h 2396328"/>
                <a:gd name="connsiteX131" fmla="*/ 848275 w 1362600"/>
                <a:gd name="connsiteY131" fmla="*/ 911349 h 2396328"/>
                <a:gd name="connsiteX132" fmla="*/ 836728 w 1362600"/>
                <a:gd name="connsiteY132" fmla="*/ 938259 h 2396328"/>
                <a:gd name="connsiteX133" fmla="*/ 820692 w 1362600"/>
                <a:gd name="connsiteY133" fmla="*/ 969654 h 2396328"/>
                <a:gd name="connsiteX134" fmla="*/ 802944 w 1362600"/>
                <a:gd name="connsiteY134" fmla="*/ 1002395 h 2396328"/>
                <a:gd name="connsiteX135" fmla="*/ 779851 w 1362600"/>
                <a:gd name="connsiteY135" fmla="*/ 1037826 h 2396328"/>
                <a:gd name="connsiteX136" fmla="*/ 755689 w 1362600"/>
                <a:gd name="connsiteY136" fmla="*/ 1075051 h 2396328"/>
                <a:gd name="connsiteX137" fmla="*/ 729816 w 1362600"/>
                <a:gd name="connsiteY137" fmla="*/ 1111828 h 2396328"/>
                <a:gd name="connsiteX138" fmla="*/ 702232 w 1362600"/>
                <a:gd name="connsiteY138" fmla="*/ 1146587 h 2396328"/>
                <a:gd name="connsiteX139" fmla="*/ 674649 w 1362600"/>
                <a:gd name="connsiteY139" fmla="*/ 1180673 h 2396328"/>
                <a:gd name="connsiteX140" fmla="*/ 648776 w 1362600"/>
                <a:gd name="connsiteY140" fmla="*/ 1212068 h 2396328"/>
                <a:gd name="connsiteX141" fmla="*/ 621192 w 1362600"/>
                <a:gd name="connsiteY141" fmla="*/ 1240099 h 2396328"/>
                <a:gd name="connsiteX142" fmla="*/ 597030 w 1362600"/>
                <a:gd name="connsiteY142" fmla="*/ 1264990 h 2396328"/>
                <a:gd name="connsiteX143" fmla="*/ 573937 w 1362600"/>
                <a:gd name="connsiteY143" fmla="*/ 1282930 h 2396328"/>
                <a:gd name="connsiteX144" fmla="*/ 577572 w 1362600"/>
                <a:gd name="connsiteY144" fmla="*/ 1296385 h 2396328"/>
                <a:gd name="connsiteX145" fmla="*/ 583773 w 1362600"/>
                <a:gd name="connsiteY145" fmla="*/ 1299076 h 2396328"/>
                <a:gd name="connsiteX146" fmla="*/ 622903 w 1362600"/>
                <a:gd name="connsiteY146" fmla="*/ 1290331 h 2396328"/>
                <a:gd name="connsiteX147" fmla="*/ 662247 w 1362600"/>
                <a:gd name="connsiteY147" fmla="*/ 1286294 h 2396328"/>
                <a:gd name="connsiteX148" fmla="*/ 693158 w 1362600"/>
                <a:gd name="connsiteY148" fmla="*/ 1286294 h 2396328"/>
                <a:gd name="connsiteX149" fmla="*/ 732224 w 1362600"/>
                <a:gd name="connsiteY149" fmla="*/ 1400104 h 2396328"/>
                <a:gd name="connsiteX150" fmla="*/ 700522 w 1362600"/>
                <a:gd name="connsiteY150" fmla="*/ 1404474 h 2396328"/>
                <a:gd name="connsiteX151" fmla="*/ 664813 w 1362600"/>
                <a:gd name="connsiteY151" fmla="*/ 1410528 h 2396328"/>
                <a:gd name="connsiteX152" fmla="*/ 631028 w 1362600"/>
                <a:gd name="connsiteY152" fmla="*/ 1419274 h 2396328"/>
                <a:gd name="connsiteX153" fmla="*/ 603445 w 1362600"/>
                <a:gd name="connsiteY153" fmla="*/ 1427347 h 2396328"/>
                <a:gd name="connsiteX154" fmla="*/ 582062 w 1362600"/>
                <a:gd name="connsiteY154" fmla="*/ 1438559 h 2396328"/>
                <a:gd name="connsiteX155" fmla="*/ 566026 w 1362600"/>
                <a:gd name="connsiteY155" fmla="*/ 1452014 h 2396328"/>
                <a:gd name="connsiteX156" fmla="*/ 540153 w 1362600"/>
                <a:gd name="connsiteY156" fmla="*/ 1490810 h 2396328"/>
                <a:gd name="connsiteX157" fmla="*/ 522191 w 1362600"/>
                <a:gd name="connsiteY157" fmla="*/ 1532968 h 2396328"/>
                <a:gd name="connsiteX158" fmla="*/ 508079 w 1362600"/>
                <a:gd name="connsiteY158" fmla="*/ 1576921 h 2396328"/>
                <a:gd name="connsiteX159" fmla="*/ 499954 w 1362600"/>
                <a:gd name="connsiteY159" fmla="*/ 1621771 h 2396328"/>
                <a:gd name="connsiteX160" fmla="*/ 496532 w 1362600"/>
                <a:gd name="connsiteY160" fmla="*/ 1669088 h 2396328"/>
                <a:gd name="connsiteX161" fmla="*/ 494608 w 1362600"/>
                <a:gd name="connsiteY161" fmla="*/ 1716629 h 2396328"/>
                <a:gd name="connsiteX162" fmla="*/ 496532 w 1362600"/>
                <a:gd name="connsiteY162" fmla="*/ 1764169 h 2396328"/>
                <a:gd name="connsiteX163" fmla="*/ 499954 w 1362600"/>
                <a:gd name="connsiteY163" fmla="*/ 1812832 h 2396328"/>
                <a:gd name="connsiteX164" fmla="*/ 504444 w 1362600"/>
                <a:gd name="connsiteY164" fmla="*/ 1861045 h 2396328"/>
                <a:gd name="connsiteX165" fmla="*/ 509790 w 1362600"/>
                <a:gd name="connsiteY165" fmla="*/ 1908362 h 2396328"/>
                <a:gd name="connsiteX166" fmla="*/ 510645 w 1362600"/>
                <a:gd name="connsiteY166" fmla="*/ 1977879 h 2396328"/>
                <a:gd name="connsiteX167" fmla="*/ 506154 w 1362600"/>
                <a:gd name="connsiteY167" fmla="*/ 2047396 h 2396328"/>
                <a:gd name="connsiteX168" fmla="*/ 498243 w 1362600"/>
                <a:gd name="connsiteY168" fmla="*/ 2114223 h 2396328"/>
                <a:gd name="connsiteX169" fmla="*/ 488407 w 1362600"/>
                <a:gd name="connsiteY169" fmla="*/ 2179703 h 2396328"/>
                <a:gd name="connsiteX170" fmla="*/ 476433 w 1362600"/>
                <a:gd name="connsiteY170" fmla="*/ 2396328 h 2396328"/>
                <a:gd name="connsiteX171" fmla="*/ 117848 w 1362600"/>
                <a:gd name="connsiteY171" fmla="*/ 2396328 h 2396328"/>
                <a:gd name="connsiteX172" fmla="*/ 158902 w 1362600"/>
                <a:gd name="connsiteY172" fmla="*/ 2308198 h 2396328"/>
                <a:gd name="connsiteX173" fmla="*/ 209579 w 1362600"/>
                <a:gd name="connsiteY173" fmla="*/ 2208407 h 2396328"/>
                <a:gd name="connsiteX174" fmla="*/ 227326 w 1362600"/>
                <a:gd name="connsiteY174" fmla="*/ 2172303 h 2396328"/>
                <a:gd name="connsiteX175" fmla="*/ 242508 w 1362600"/>
                <a:gd name="connsiteY175" fmla="*/ 2132162 h 2396328"/>
                <a:gd name="connsiteX176" fmla="*/ 256834 w 1362600"/>
                <a:gd name="connsiteY176" fmla="*/ 2087537 h 2396328"/>
                <a:gd name="connsiteX177" fmla="*/ 270091 w 1362600"/>
                <a:gd name="connsiteY177" fmla="*/ 2039996 h 2396328"/>
                <a:gd name="connsiteX178" fmla="*/ 280783 w 1362600"/>
                <a:gd name="connsiteY178" fmla="*/ 1988643 h 2396328"/>
                <a:gd name="connsiteX179" fmla="*/ 288908 w 1362600"/>
                <a:gd name="connsiteY179" fmla="*/ 1936393 h 2396328"/>
                <a:gd name="connsiteX180" fmla="*/ 296820 w 1362600"/>
                <a:gd name="connsiteY180" fmla="*/ 1881676 h 2396328"/>
                <a:gd name="connsiteX181" fmla="*/ 302165 w 1362600"/>
                <a:gd name="connsiteY181" fmla="*/ 1826286 h 2396328"/>
                <a:gd name="connsiteX182" fmla="*/ 306656 w 1362600"/>
                <a:gd name="connsiteY182" fmla="*/ 1768654 h 2396328"/>
                <a:gd name="connsiteX183" fmla="*/ 306656 w 1362600"/>
                <a:gd name="connsiteY183" fmla="*/ 1711919 h 2396328"/>
                <a:gd name="connsiteX184" fmla="*/ 306656 w 1362600"/>
                <a:gd name="connsiteY184" fmla="*/ 1655857 h 2396328"/>
                <a:gd name="connsiteX185" fmla="*/ 302165 w 1362600"/>
                <a:gd name="connsiteY185" fmla="*/ 1599570 h 2396328"/>
                <a:gd name="connsiteX186" fmla="*/ 295964 w 1362600"/>
                <a:gd name="connsiteY186" fmla="*/ 1545526 h 2396328"/>
                <a:gd name="connsiteX187" fmla="*/ 288053 w 1362600"/>
                <a:gd name="connsiteY187" fmla="*/ 1492828 h 2396328"/>
                <a:gd name="connsiteX188" fmla="*/ 276292 w 1362600"/>
                <a:gd name="connsiteY188" fmla="*/ 1441923 h 2396328"/>
                <a:gd name="connsiteX189" fmla="*/ 260255 w 1362600"/>
                <a:gd name="connsiteY189" fmla="*/ 1394607 h 2396328"/>
                <a:gd name="connsiteX190" fmla="*/ 242508 w 1362600"/>
                <a:gd name="connsiteY190" fmla="*/ 1349757 h 2396328"/>
                <a:gd name="connsiteX191" fmla="*/ 221125 w 1362600"/>
                <a:gd name="connsiteY191" fmla="*/ 1309616 h 2396328"/>
                <a:gd name="connsiteX192" fmla="*/ 197177 w 1362600"/>
                <a:gd name="connsiteY192" fmla="*/ 1274185 h 2396328"/>
                <a:gd name="connsiteX193" fmla="*/ 169380 w 1362600"/>
                <a:gd name="connsiteY193" fmla="*/ 1242790 h 2396328"/>
                <a:gd name="connsiteX194" fmla="*/ 138375 w 1362600"/>
                <a:gd name="connsiteY194" fmla="*/ 1217450 h 2396328"/>
                <a:gd name="connsiteX195" fmla="*/ 3665 w 1362600"/>
                <a:gd name="connsiteY195" fmla="*/ 1182018 h 2396328"/>
                <a:gd name="connsiteX196" fmla="*/ 0 w 1362600"/>
                <a:gd name="connsiteY196" fmla="*/ 971189 h 2396328"/>
                <a:gd name="connsiteX197" fmla="*/ 120414 w 1362600"/>
                <a:gd name="connsiteY197" fmla="*/ 1033789 h 2396328"/>
                <a:gd name="connsiteX198" fmla="*/ 128539 w 1362600"/>
                <a:gd name="connsiteY198" fmla="*/ 1029080 h 2396328"/>
                <a:gd name="connsiteX199" fmla="*/ 108012 w 1362600"/>
                <a:gd name="connsiteY199" fmla="*/ 971672 h 2396328"/>
                <a:gd name="connsiteX200" fmla="*/ 91975 w 1362600"/>
                <a:gd name="connsiteY200" fmla="*/ 910004 h 2396328"/>
                <a:gd name="connsiteX201" fmla="*/ 78504 w 1362600"/>
                <a:gd name="connsiteY201" fmla="*/ 843178 h 2396328"/>
                <a:gd name="connsiteX202" fmla="*/ 72303 w 1362600"/>
                <a:gd name="connsiteY202" fmla="*/ 775006 h 2396328"/>
                <a:gd name="connsiteX203" fmla="*/ 66957 w 1362600"/>
                <a:gd name="connsiteY203" fmla="*/ 703694 h 2396328"/>
                <a:gd name="connsiteX204" fmla="*/ 66957 w 1362600"/>
                <a:gd name="connsiteY204" fmla="*/ 630813 h 2396328"/>
                <a:gd name="connsiteX205" fmla="*/ 70592 w 1362600"/>
                <a:gd name="connsiteY205" fmla="*/ 557260 h 2396328"/>
                <a:gd name="connsiteX206" fmla="*/ 78504 w 1362600"/>
                <a:gd name="connsiteY206" fmla="*/ 484379 h 2396328"/>
                <a:gd name="connsiteX207" fmla="*/ 90264 w 1362600"/>
                <a:gd name="connsiteY207" fmla="*/ 411722 h 2396328"/>
                <a:gd name="connsiteX208" fmla="*/ 102666 w 1362600"/>
                <a:gd name="connsiteY208" fmla="*/ 341532 h 2396328"/>
                <a:gd name="connsiteX209" fmla="*/ 120414 w 1362600"/>
                <a:gd name="connsiteY209" fmla="*/ 273360 h 2396328"/>
                <a:gd name="connsiteX210" fmla="*/ 141796 w 1362600"/>
                <a:gd name="connsiteY210" fmla="*/ 209225 h 2396328"/>
                <a:gd name="connsiteX211" fmla="*/ 164034 w 1362600"/>
                <a:gd name="connsiteY211" fmla="*/ 148453 h 2396328"/>
                <a:gd name="connsiteX212" fmla="*/ 189907 w 1362600"/>
                <a:gd name="connsiteY212" fmla="*/ 93512 h 2396328"/>
                <a:gd name="connsiteX213" fmla="*/ 217490 w 1362600"/>
                <a:gd name="connsiteY213" fmla="*/ 43504 h 2396328"/>
                <a:gd name="connsiteX214" fmla="*/ 250633 w 1362600"/>
                <a:gd name="connsiteY214" fmla="*/ 0 h 2396328"/>
                <a:gd name="connsiteX0" fmla="*/ 1361456 w 1362600"/>
                <a:gd name="connsiteY0" fmla="*/ 1033789 h 2396328"/>
                <a:gd name="connsiteX1" fmla="*/ 1362600 w 1362600"/>
                <a:gd name="connsiteY1" fmla="*/ 1034469 h 2396328"/>
                <a:gd name="connsiteX2" fmla="*/ 1360043 w 1362600"/>
                <a:gd name="connsiteY2" fmla="*/ 1035347 h 2396328"/>
                <a:gd name="connsiteX3" fmla="*/ 1361456 w 1362600"/>
                <a:gd name="connsiteY3" fmla="*/ 1033789 h 2396328"/>
                <a:gd name="connsiteX4" fmla="*/ 250633 w 1362600"/>
                <a:gd name="connsiteY4" fmla="*/ 0 h 2396328"/>
                <a:gd name="connsiteX5" fmla="*/ 246998 w 1362600"/>
                <a:gd name="connsiteY5" fmla="*/ 10764 h 2396328"/>
                <a:gd name="connsiteX6" fmla="*/ 245288 w 1362600"/>
                <a:gd name="connsiteY6" fmla="*/ 17940 h 2396328"/>
                <a:gd name="connsiteX7" fmla="*/ 243363 w 1362600"/>
                <a:gd name="connsiteY7" fmla="*/ 22649 h 2396328"/>
                <a:gd name="connsiteX8" fmla="*/ 243363 w 1362600"/>
                <a:gd name="connsiteY8" fmla="*/ 25340 h 2396328"/>
                <a:gd name="connsiteX9" fmla="*/ 245288 w 1362600"/>
                <a:gd name="connsiteY9" fmla="*/ 26686 h 2396328"/>
                <a:gd name="connsiteX10" fmla="*/ 245288 w 1362600"/>
                <a:gd name="connsiteY10" fmla="*/ 28031 h 2396328"/>
                <a:gd name="connsiteX11" fmla="*/ 246998 w 1362600"/>
                <a:gd name="connsiteY11" fmla="*/ 28031 h 2396328"/>
                <a:gd name="connsiteX12" fmla="*/ 246998 w 1362600"/>
                <a:gd name="connsiteY12" fmla="*/ 30050 h 2396328"/>
                <a:gd name="connsiteX13" fmla="*/ 245288 w 1362600"/>
                <a:gd name="connsiteY13" fmla="*/ 34086 h 2396328"/>
                <a:gd name="connsiteX14" fmla="*/ 243363 w 1362600"/>
                <a:gd name="connsiteY14" fmla="*/ 40141 h 2396328"/>
                <a:gd name="connsiteX15" fmla="*/ 240797 w 1362600"/>
                <a:gd name="connsiteY15" fmla="*/ 49559 h 2396328"/>
                <a:gd name="connsiteX16" fmla="*/ 235452 w 1362600"/>
                <a:gd name="connsiteY16" fmla="*/ 62790 h 2396328"/>
                <a:gd name="connsiteX17" fmla="*/ 227326 w 1362600"/>
                <a:gd name="connsiteY17" fmla="*/ 81627 h 2396328"/>
                <a:gd name="connsiteX18" fmla="*/ 219415 w 1362600"/>
                <a:gd name="connsiteY18" fmla="*/ 104276 h 2396328"/>
                <a:gd name="connsiteX19" fmla="*/ 206799 w 1362600"/>
                <a:gd name="connsiteY19" fmla="*/ 133653 h 2396328"/>
                <a:gd name="connsiteX20" fmla="*/ 191831 w 1362600"/>
                <a:gd name="connsiteY20" fmla="*/ 169084 h 2396328"/>
                <a:gd name="connsiteX21" fmla="*/ 173870 w 1362600"/>
                <a:gd name="connsiteY21" fmla="*/ 224474 h 2396328"/>
                <a:gd name="connsiteX22" fmla="*/ 161468 w 1362600"/>
                <a:gd name="connsiteY22" fmla="*/ 283900 h 2396328"/>
                <a:gd name="connsiteX23" fmla="*/ 151632 w 1362600"/>
                <a:gd name="connsiteY23" fmla="*/ 344896 h 2396328"/>
                <a:gd name="connsiteX24" fmla="*/ 138375 w 1362600"/>
                <a:gd name="connsiteY24" fmla="*/ 409704 h 2396328"/>
                <a:gd name="connsiteX25" fmla="*/ 136451 w 1362600"/>
                <a:gd name="connsiteY25" fmla="*/ 423607 h 2396328"/>
                <a:gd name="connsiteX26" fmla="*/ 133885 w 1362600"/>
                <a:gd name="connsiteY26" fmla="*/ 444462 h 2396328"/>
                <a:gd name="connsiteX27" fmla="*/ 131960 w 1362600"/>
                <a:gd name="connsiteY27" fmla="*/ 466439 h 2396328"/>
                <a:gd name="connsiteX28" fmla="*/ 130250 w 1362600"/>
                <a:gd name="connsiteY28" fmla="*/ 490433 h 2396328"/>
                <a:gd name="connsiteX29" fmla="*/ 130250 w 1362600"/>
                <a:gd name="connsiteY29" fmla="*/ 515101 h 2396328"/>
                <a:gd name="connsiteX30" fmla="*/ 133885 w 1362600"/>
                <a:gd name="connsiteY30" fmla="*/ 537301 h 2396328"/>
                <a:gd name="connsiteX31" fmla="*/ 138375 w 1362600"/>
                <a:gd name="connsiteY31" fmla="*/ 556587 h 2396328"/>
                <a:gd name="connsiteX32" fmla="*/ 146286 w 1362600"/>
                <a:gd name="connsiteY32" fmla="*/ 570042 h 2396328"/>
                <a:gd name="connsiteX33" fmla="*/ 189052 w 1362600"/>
                <a:gd name="connsiteY33" fmla="*/ 567351 h 2396328"/>
                <a:gd name="connsiteX34" fmla="*/ 230961 w 1362600"/>
                <a:gd name="connsiteY34" fmla="*/ 556587 h 2396328"/>
                <a:gd name="connsiteX35" fmla="*/ 270947 w 1362600"/>
                <a:gd name="connsiteY35" fmla="*/ 539320 h 2396328"/>
                <a:gd name="connsiteX36" fmla="*/ 312001 w 1362600"/>
                <a:gd name="connsiteY36" fmla="*/ 515101 h 2396328"/>
                <a:gd name="connsiteX37" fmla="*/ 349420 w 1362600"/>
                <a:gd name="connsiteY37" fmla="*/ 487070 h 2396328"/>
                <a:gd name="connsiteX38" fmla="*/ 385985 w 1362600"/>
                <a:gd name="connsiteY38" fmla="*/ 452984 h 2396328"/>
                <a:gd name="connsiteX39" fmla="*/ 420624 w 1362600"/>
                <a:gd name="connsiteY39" fmla="*/ 416880 h 2396328"/>
                <a:gd name="connsiteX40" fmla="*/ 452698 w 1362600"/>
                <a:gd name="connsiteY40" fmla="*/ 378981 h 2396328"/>
                <a:gd name="connsiteX41" fmla="*/ 483917 w 1362600"/>
                <a:gd name="connsiteY41" fmla="*/ 338841 h 2396328"/>
                <a:gd name="connsiteX42" fmla="*/ 510645 w 1362600"/>
                <a:gd name="connsiteY42" fmla="*/ 297355 h 2396328"/>
                <a:gd name="connsiteX43" fmla="*/ 535662 w 1362600"/>
                <a:gd name="connsiteY43" fmla="*/ 257214 h 2396328"/>
                <a:gd name="connsiteX44" fmla="*/ 556190 w 1362600"/>
                <a:gd name="connsiteY44" fmla="*/ 218419 h 2396328"/>
                <a:gd name="connsiteX45" fmla="*/ 566026 w 1362600"/>
                <a:gd name="connsiteY45" fmla="*/ 218419 h 2396328"/>
                <a:gd name="connsiteX46" fmla="*/ 566026 w 1362600"/>
                <a:gd name="connsiteY46" fmla="*/ 222455 h 2396328"/>
                <a:gd name="connsiteX47" fmla="*/ 549989 w 1362600"/>
                <a:gd name="connsiteY47" fmla="*/ 261251 h 2396328"/>
                <a:gd name="connsiteX48" fmla="*/ 532027 w 1362600"/>
                <a:gd name="connsiteY48" fmla="*/ 301391 h 2396328"/>
                <a:gd name="connsiteX49" fmla="*/ 512569 w 1362600"/>
                <a:gd name="connsiteY49" fmla="*/ 340186 h 2396328"/>
                <a:gd name="connsiteX50" fmla="*/ 492897 w 1362600"/>
                <a:gd name="connsiteY50" fmla="*/ 377636 h 2396328"/>
                <a:gd name="connsiteX51" fmla="*/ 472370 w 1362600"/>
                <a:gd name="connsiteY51" fmla="*/ 414189 h 2396328"/>
                <a:gd name="connsiteX52" fmla="*/ 449277 w 1362600"/>
                <a:gd name="connsiteY52" fmla="*/ 448274 h 2396328"/>
                <a:gd name="connsiteX53" fmla="*/ 425115 w 1362600"/>
                <a:gd name="connsiteY53" fmla="*/ 481015 h 2396328"/>
                <a:gd name="connsiteX54" fmla="*/ 395821 w 1362600"/>
                <a:gd name="connsiteY54" fmla="*/ 511064 h 2396328"/>
                <a:gd name="connsiteX55" fmla="*/ 365458 w 1362600"/>
                <a:gd name="connsiteY55" fmla="*/ 540665 h 2396328"/>
                <a:gd name="connsiteX56" fmla="*/ 329749 w 1362600"/>
                <a:gd name="connsiteY56" fmla="*/ 564660 h 2396328"/>
                <a:gd name="connsiteX57" fmla="*/ 288908 w 1362600"/>
                <a:gd name="connsiteY57" fmla="*/ 586636 h 2396328"/>
                <a:gd name="connsiteX58" fmla="*/ 243363 w 1362600"/>
                <a:gd name="connsiteY58" fmla="*/ 606146 h 2396328"/>
                <a:gd name="connsiteX59" fmla="*/ 195252 w 1362600"/>
                <a:gd name="connsiteY59" fmla="*/ 620722 h 2396328"/>
                <a:gd name="connsiteX60" fmla="*/ 138375 w 1362600"/>
                <a:gd name="connsiteY60" fmla="*/ 630813 h 2396328"/>
                <a:gd name="connsiteX61" fmla="*/ 140086 w 1362600"/>
                <a:gd name="connsiteY61" fmla="*/ 701003 h 2396328"/>
                <a:gd name="connsiteX62" fmla="*/ 147997 w 1362600"/>
                <a:gd name="connsiteY62" fmla="*/ 767830 h 2396328"/>
                <a:gd name="connsiteX63" fmla="*/ 161468 w 1362600"/>
                <a:gd name="connsiteY63" fmla="*/ 831292 h 2396328"/>
                <a:gd name="connsiteX64" fmla="*/ 179216 w 1362600"/>
                <a:gd name="connsiteY64" fmla="*/ 891391 h 2396328"/>
                <a:gd name="connsiteX65" fmla="*/ 201453 w 1362600"/>
                <a:gd name="connsiteY65" fmla="*/ 948799 h 2396328"/>
                <a:gd name="connsiteX66" fmla="*/ 225616 w 1362600"/>
                <a:gd name="connsiteY66" fmla="*/ 1003740 h 2396328"/>
                <a:gd name="connsiteX67" fmla="*/ 253199 w 1362600"/>
                <a:gd name="connsiteY67" fmla="*/ 1055766 h 2396328"/>
                <a:gd name="connsiteX68" fmla="*/ 280783 w 1362600"/>
                <a:gd name="connsiteY68" fmla="*/ 1106446 h 2396328"/>
                <a:gd name="connsiteX69" fmla="*/ 288908 w 1362600"/>
                <a:gd name="connsiteY69" fmla="*/ 1118556 h 2396328"/>
                <a:gd name="connsiteX70" fmla="*/ 295964 w 1362600"/>
                <a:gd name="connsiteY70" fmla="*/ 1133356 h 2396328"/>
                <a:gd name="connsiteX71" fmla="*/ 305800 w 1362600"/>
                <a:gd name="connsiteY71" fmla="*/ 1149278 h 2396328"/>
                <a:gd name="connsiteX72" fmla="*/ 314781 w 1362600"/>
                <a:gd name="connsiteY72" fmla="*/ 1166097 h 2396328"/>
                <a:gd name="connsiteX73" fmla="*/ 326327 w 1362600"/>
                <a:gd name="connsiteY73" fmla="*/ 1182018 h 2396328"/>
                <a:gd name="connsiteX74" fmla="*/ 339585 w 1362600"/>
                <a:gd name="connsiteY74" fmla="*/ 1195473 h 2396328"/>
                <a:gd name="connsiteX75" fmla="*/ 355622 w 1362600"/>
                <a:gd name="connsiteY75" fmla="*/ 1207358 h 2396328"/>
                <a:gd name="connsiteX76" fmla="*/ 373583 w 1362600"/>
                <a:gd name="connsiteY76" fmla="*/ 1216104 h 2396328"/>
                <a:gd name="connsiteX77" fmla="*/ 394965 w 1362600"/>
                <a:gd name="connsiteY77" fmla="*/ 1219468 h 2396328"/>
                <a:gd name="connsiteX78" fmla="*/ 417203 w 1362600"/>
                <a:gd name="connsiteY78" fmla="*/ 1218795 h 2396328"/>
                <a:gd name="connsiteX79" fmla="*/ 457188 w 1362600"/>
                <a:gd name="connsiteY79" fmla="*/ 1208704 h 2396328"/>
                <a:gd name="connsiteX80" fmla="*/ 492897 w 1362600"/>
                <a:gd name="connsiteY80" fmla="*/ 1192109 h 2396328"/>
                <a:gd name="connsiteX81" fmla="*/ 527537 w 1362600"/>
                <a:gd name="connsiteY81" fmla="*/ 1171254 h 2396328"/>
                <a:gd name="connsiteX82" fmla="*/ 556190 w 1362600"/>
                <a:gd name="connsiteY82" fmla="*/ 1146587 h 2396328"/>
                <a:gd name="connsiteX83" fmla="*/ 583773 w 1362600"/>
                <a:gd name="connsiteY83" fmla="*/ 1119901 h 2396328"/>
                <a:gd name="connsiteX84" fmla="*/ 609646 w 1362600"/>
                <a:gd name="connsiteY84" fmla="*/ 1091870 h 2396328"/>
                <a:gd name="connsiteX85" fmla="*/ 632739 w 1362600"/>
                <a:gd name="connsiteY85" fmla="*/ 1065184 h 2396328"/>
                <a:gd name="connsiteX86" fmla="*/ 652411 w 1362600"/>
                <a:gd name="connsiteY86" fmla="*/ 1039620 h 2396328"/>
                <a:gd name="connsiteX87" fmla="*/ 696031 w 1362600"/>
                <a:gd name="connsiteY87" fmla="*/ 981539 h 2396328"/>
                <a:gd name="connsiteX88" fmla="*/ 737941 w 1362600"/>
                <a:gd name="connsiteY88" fmla="*/ 916059 h 2396328"/>
                <a:gd name="connsiteX89" fmla="*/ 779851 w 1362600"/>
                <a:gd name="connsiteY89" fmla="*/ 844523 h 2396328"/>
                <a:gd name="connsiteX90" fmla="*/ 818981 w 1362600"/>
                <a:gd name="connsiteY90" fmla="*/ 766484 h 2396328"/>
                <a:gd name="connsiteX91" fmla="*/ 854690 w 1362600"/>
                <a:gd name="connsiteY91" fmla="*/ 684185 h 2396328"/>
                <a:gd name="connsiteX92" fmla="*/ 886764 w 1362600"/>
                <a:gd name="connsiteY92" fmla="*/ 596728 h 2396328"/>
                <a:gd name="connsiteX93" fmla="*/ 916058 w 1362600"/>
                <a:gd name="connsiteY93" fmla="*/ 505234 h 2396328"/>
                <a:gd name="connsiteX94" fmla="*/ 937440 w 1362600"/>
                <a:gd name="connsiteY94" fmla="*/ 410376 h 2396328"/>
                <a:gd name="connsiteX95" fmla="*/ 953477 w 1362600"/>
                <a:gd name="connsiteY95" fmla="*/ 313276 h 2396328"/>
                <a:gd name="connsiteX96" fmla="*/ 963313 w 1362600"/>
                <a:gd name="connsiteY96" fmla="*/ 213934 h 2396328"/>
                <a:gd name="connsiteX97" fmla="*/ 971224 w 1362600"/>
                <a:gd name="connsiteY97" fmla="*/ 218419 h 2396328"/>
                <a:gd name="connsiteX98" fmla="*/ 977639 w 1362600"/>
                <a:gd name="connsiteY98" fmla="*/ 229856 h 2396328"/>
                <a:gd name="connsiteX99" fmla="*/ 982985 w 1362600"/>
                <a:gd name="connsiteY99" fmla="*/ 246674 h 2396328"/>
                <a:gd name="connsiteX100" fmla="*/ 985551 w 1362600"/>
                <a:gd name="connsiteY100" fmla="*/ 268651 h 2396328"/>
                <a:gd name="connsiteX101" fmla="*/ 987261 w 1362600"/>
                <a:gd name="connsiteY101" fmla="*/ 293991 h 2396328"/>
                <a:gd name="connsiteX102" fmla="*/ 987261 w 1362600"/>
                <a:gd name="connsiteY102" fmla="*/ 323368 h 2396328"/>
                <a:gd name="connsiteX103" fmla="*/ 987261 w 1362600"/>
                <a:gd name="connsiteY103" fmla="*/ 354763 h 2396328"/>
                <a:gd name="connsiteX104" fmla="*/ 985551 w 1362600"/>
                <a:gd name="connsiteY104" fmla="*/ 388848 h 2396328"/>
                <a:gd name="connsiteX105" fmla="*/ 982985 w 1362600"/>
                <a:gd name="connsiteY105" fmla="*/ 423607 h 2396328"/>
                <a:gd name="connsiteX106" fmla="*/ 979350 w 1362600"/>
                <a:gd name="connsiteY106" fmla="*/ 459038 h 2396328"/>
                <a:gd name="connsiteX107" fmla="*/ 974004 w 1362600"/>
                <a:gd name="connsiteY107" fmla="*/ 494470 h 2396328"/>
                <a:gd name="connsiteX108" fmla="*/ 971224 w 1362600"/>
                <a:gd name="connsiteY108" fmla="*/ 528556 h 2396328"/>
                <a:gd name="connsiteX109" fmla="*/ 965879 w 1362600"/>
                <a:gd name="connsiteY109" fmla="*/ 559951 h 2396328"/>
                <a:gd name="connsiteX110" fmla="*/ 961602 w 1362600"/>
                <a:gd name="connsiteY110" fmla="*/ 589327 h 2396328"/>
                <a:gd name="connsiteX111" fmla="*/ 956257 w 1362600"/>
                <a:gd name="connsiteY111" fmla="*/ 614667 h 2396328"/>
                <a:gd name="connsiteX112" fmla="*/ 951766 w 1362600"/>
                <a:gd name="connsiteY112" fmla="*/ 635523 h 2396328"/>
                <a:gd name="connsiteX113" fmla="*/ 948131 w 1362600"/>
                <a:gd name="connsiteY113" fmla="*/ 652117 h 2396328"/>
                <a:gd name="connsiteX114" fmla="*/ 883984 w 1362600"/>
                <a:gd name="connsiteY114" fmla="*/ 841832 h 2396328"/>
                <a:gd name="connsiteX115" fmla="*/ 935730 w 1362600"/>
                <a:gd name="connsiteY115" fmla="*/ 838020 h 2396328"/>
                <a:gd name="connsiteX116" fmla="*/ 983840 w 1362600"/>
                <a:gd name="connsiteY116" fmla="*/ 828601 h 2396328"/>
                <a:gd name="connsiteX117" fmla="*/ 1029171 w 1362600"/>
                <a:gd name="connsiteY117" fmla="*/ 815146 h 2396328"/>
                <a:gd name="connsiteX118" fmla="*/ 1072792 w 1362600"/>
                <a:gd name="connsiteY118" fmla="*/ 797879 h 2396328"/>
                <a:gd name="connsiteX119" fmla="*/ 1112135 w 1362600"/>
                <a:gd name="connsiteY119" fmla="*/ 778369 h 2396328"/>
                <a:gd name="connsiteX120" fmla="*/ 1147630 w 1362600"/>
                <a:gd name="connsiteY120" fmla="*/ 757066 h 2396328"/>
                <a:gd name="connsiteX121" fmla="*/ 1181629 w 1362600"/>
                <a:gd name="connsiteY121" fmla="*/ 735089 h 2396328"/>
                <a:gd name="connsiteX122" fmla="*/ 1212847 w 1362600"/>
                <a:gd name="connsiteY122" fmla="*/ 714234 h 2396328"/>
                <a:gd name="connsiteX123" fmla="*/ 1215413 w 1362600"/>
                <a:gd name="connsiteY123" fmla="*/ 724325 h 2396328"/>
                <a:gd name="connsiteX124" fmla="*/ 1186974 w 1362600"/>
                <a:gd name="connsiteY124" fmla="*/ 757066 h 2396328"/>
                <a:gd name="connsiteX125" fmla="*/ 1152121 w 1362600"/>
                <a:gd name="connsiteY125" fmla="*/ 788461 h 2396328"/>
                <a:gd name="connsiteX126" fmla="*/ 1110211 w 1362600"/>
                <a:gd name="connsiteY126" fmla="*/ 816492 h 2396328"/>
                <a:gd name="connsiteX127" fmla="*/ 1063169 w 1362600"/>
                <a:gd name="connsiteY127" fmla="*/ 841832 h 2396328"/>
                <a:gd name="connsiteX128" fmla="*/ 1013134 w 1362600"/>
                <a:gd name="connsiteY128" fmla="*/ 864705 h 2396328"/>
                <a:gd name="connsiteX129" fmla="*/ 959678 w 1362600"/>
                <a:gd name="connsiteY129" fmla="*/ 884664 h 2396328"/>
                <a:gd name="connsiteX130" fmla="*/ 904511 w 1362600"/>
                <a:gd name="connsiteY130" fmla="*/ 900137 h 2396328"/>
                <a:gd name="connsiteX131" fmla="*/ 848275 w 1362600"/>
                <a:gd name="connsiteY131" fmla="*/ 911349 h 2396328"/>
                <a:gd name="connsiteX132" fmla="*/ 836728 w 1362600"/>
                <a:gd name="connsiteY132" fmla="*/ 938259 h 2396328"/>
                <a:gd name="connsiteX133" fmla="*/ 820692 w 1362600"/>
                <a:gd name="connsiteY133" fmla="*/ 969654 h 2396328"/>
                <a:gd name="connsiteX134" fmla="*/ 802944 w 1362600"/>
                <a:gd name="connsiteY134" fmla="*/ 1002395 h 2396328"/>
                <a:gd name="connsiteX135" fmla="*/ 779851 w 1362600"/>
                <a:gd name="connsiteY135" fmla="*/ 1037826 h 2396328"/>
                <a:gd name="connsiteX136" fmla="*/ 755689 w 1362600"/>
                <a:gd name="connsiteY136" fmla="*/ 1075051 h 2396328"/>
                <a:gd name="connsiteX137" fmla="*/ 729816 w 1362600"/>
                <a:gd name="connsiteY137" fmla="*/ 1111828 h 2396328"/>
                <a:gd name="connsiteX138" fmla="*/ 702232 w 1362600"/>
                <a:gd name="connsiteY138" fmla="*/ 1146587 h 2396328"/>
                <a:gd name="connsiteX139" fmla="*/ 674649 w 1362600"/>
                <a:gd name="connsiteY139" fmla="*/ 1180673 h 2396328"/>
                <a:gd name="connsiteX140" fmla="*/ 648776 w 1362600"/>
                <a:gd name="connsiteY140" fmla="*/ 1212068 h 2396328"/>
                <a:gd name="connsiteX141" fmla="*/ 621192 w 1362600"/>
                <a:gd name="connsiteY141" fmla="*/ 1240099 h 2396328"/>
                <a:gd name="connsiteX142" fmla="*/ 597030 w 1362600"/>
                <a:gd name="connsiteY142" fmla="*/ 1264990 h 2396328"/>
                <a:gd name="connsiteX143" fmla="*/ 573937 w 1362600"/>
                <a:gd name="connsiteY143" fmla="*/ 1282930 h 2396328"/>
                <a:gd name="connsiteX144" fmla="*/ 577572 w 1362600"/>
                <a:gd name="connsiteY144" fmla="*/ 1296385 h 2396328"/>
                <a:gd name="connsiteX145" fmla="*/ 583773 w 1362600"/>
                <a:gd name="connsiteY145" fmla="*/ 1299076 h 2396328"/>
                <a:gd name="connsiteX146" fmla="*/ 622903 w 1362600"/>
                <a:gd name="connsiteY146" fmla="*/ 1290331 h 2396328"/>
                <a:gd name="connsiteX147" fmla="*/ 662247 w 1362600"/>
                <a:gd name="connsiteY147" fmla="*/ 1286294 h 2396328"/>
                <a:gd name="connsiteX148" fmla="*/ 693158 w 1362600"/>
                <a:gd name="connsiteY148" fmla="*/ 1286294 h 2396328"/>
                <a:gd name="connsiteX149" fmla="*/ 732224 w 1362600"/>
                <a:gd name="connsiteY149" fmla="*/ 1400104 h 2396328"/>
                <a:gd name="connsiteX150" fmla="*/ 700522 w 1362600"/>
                <a:gd name="connsiteY150" fmla="*/ 1404474 h 2396328"/>
                <a:gd name="connsiteX151" fmla="*/ 664813 w 1362600"/>
                <a:gd name="connsiteY151" fmla="*/ 1410528 h 2396328"/>
                <a:gd name="connsiteX152" fmla="*/ 631028 w 1362600"/>
                <a:gd name="connsiteY152" fmla="*/ 1419274 h 2396328"/>
                <a:gd name="connsiteX153" fmla="*/ 603445 w 1362600"/>
                <a:gd name="connsiteY153" fmla="*/ 1427347 h 2396328"/>
                <a:gd name="connsiteX154" fmla="*/ 582062 w 1362600"/>
                <a:gd name="connsiteY154" fmla="*/ 1438559 h 2396328"/>
                <a:gd name="connsiteX155" fmla="*/ 566026 w 1362600"/>
                <a:gd name="connsiteY155" fmla="*/ 1452014 h 2396328"/>
                <a:gd name="connsiteX156" fmla="*/ 540153 w 1362600"/>
                <a:gd name="connsiteY156" fmla="*/ 1490810 h 2396328"/>
                <a:gd name="connsiteX157" fmla="*/ 522191 w 1362600"/>
                <a:gd name="connsiteY157" fmla="*/ 1532968 h 2396328"/>
                <a:gd name="connsiteX158" fmla="*/ 508079 w 1362600"/>
                <a:gd name="connsiteY158" fmla="*/ 1576921 h 2396328"/>
                <a:gd name="connsiteX159" fmla="*/ 499954 w 1362600"/>
                <a:gd name="connsiteY159" fmla="*/ 1621771 h 2396328"/>
                <a:gd name="connsiteX160" fmla="*/ 496532 w 1362600"/>
                <a:gd name="connsiteY160" fmla="*/ 1669088 h 2396328"/>
                <a:gd name="connsiteX161" fmla="*/ 494608 w 1362600"/>
                <a:gd name="connsiteY161" fmla="*/ 1716629 h 2396328"/>
                <a:gd name="connsiteX162" fmla="*/ 496532 w 1362600"/>
                <a:gd name="connsiteY162" fmla="*/ 1764169 h 2396328"/>
                <a:gd name="connsiteX163" fmla="*/ 499954 w 1362600"/>
                <a:gd name="connsiteY163" fmla="*/ 1812832 h 2396328"/>
                <a:gd name="connsiteX164" fmla="*/ 504444 w 1362600"/>
                <a:gd name="connsiteY164" fmla="*/ 1861045 h 2396328"/>
                <a:gd name="connsiteX165" fmla="*/ 509790 w 1362600"/>
                <a:gd name="connsiteY165" fmla="*/ 1908362 h 2396328"/>
                <a:gd name="connsiteX166" fmla="*/ 510645 w 1362600"/>
                <a:gd name="connsiteY166" fmla="*/ 1977879 h 2396328"/>
                <a:gd name="connsiteX167" fmla="*/ 506154 w 1362600"/>
                <a:gd name="connsiteY167" fmla="*/ 2047396 h 2396328"/>
                <a:gd name="connsiteX168" fmla="*/ 498243 w 1362600"/>
                <a:gd name="connsiteY168" fmla="*/ 2114223 h 2396328"/>
                <a:gd name="connsiteX169" fmla="*/ 488407 w 1362600"/>
                <a:gd name="connsiteY169" fmla="*/ 2179703 h 2396328"/>
                <a:gd name="connsiteX170" fmla="*/ 476433 w 1362600"/>
                <a:gd name="connsiteY170" fmla="*/ 2396328 h 2396328"/>
                <a:gd name="connsiteX171" fmla="*/ 117848 w 1362600"/>
                <a:gd name="connsiteY171" fmla="*/ 2396328 h 2396328"/>
                <a:gd name="connsiteX172" fmla="*/ 158902 w 1362600"/>
                <a:gd name="connsiteY172" fmla="*/ 2308198 h 2396328"/>
                <a:gd name="connsiteX173" fmla="*/ 209579 w 1362600"/>
                <a:gd name="connsiteY173" fmla="*/ 2208407 h 2396328"/>
                <a:gd name="connsiteX174" fmla="*/ 227326 w 1362600"/>
                <a:gd name="connsiteY174" fmla="*/ 2172303 h 2396328"/>
                <a:gd name="connsiteX175" fmla="*/ 242508 w 1362600"/>
                <a:gd name="connsiteY175" fmla="*/ 2132162 h 2396328"/>
                <a:gd name="connsiteX176" fmla="*/ 256834 w 1362600"/>
                <a:gd name="connsiteY176" fmla="*/ 2087537 h 2396328"/>
                <a:gd name="connsiteX177" fmla="*/ 270091 w 1362600"/>
                <a:gd name="connsiteY177" fmla="*/ 2039996 h 2396328"/>
                <a:gd name="connsiteX178" fmla="*/ 280783 w 1362600"/>
                <a:gd name="connsiteY178" fmla="*/ 1988643 h 2396328"/>
                <a:gd name="connsiteX179" fmla="*/ 288908 w 1362600"/>
                <a:gd name="connsiteY179" fmla="*/ 1936393 h 2396328"/>
                <a:gd name="connsiteX180" fmla="*/ 296820 w 1362600"/>
                <a:gd name="connsiteY180" fmla="*/ 1881676 h 2396328"/>
                <a:gd name="connsiteX181" fmla="*/ 302165 w 1362600"/>
                <a:gd name="connsiteY181" fmla="*/ 1826286 h 2396328"/>
                <a:gd name="connsiteX182" fmla="*/ 306656 w 1362600"/>
                <a:gd name="connsiteY182" fmla="*/ 1768654 h 2396328"/>
                <a:gd name="connsiteX183" fmla="*/ 306656 w 1362600"/>
                <a:gd name="connsiteY183" fmla="*/ 1711919 h 2396328"/>
                <a:gd name="connsiteX184" fmla="*/ 306656 w 1362600"/>
                <a:gd name="connsiteY184" fmla="*/ 1655857 h 2396328"/>
                <a:gd name="connsiteX185" fmla="*/ 302165 w 1362600"/>
                <a:gd name="connsiteY185" fmla="*/ 1599570 h 2396328"/>
                <a:gd name="connsiteX186" fmla="*/ 295964 w 1362600"/>
                <a:gd name="connsiteY186" fmla="*/ 1545526 h 2396328"/>
                <a:gd name="connsiteX187" fmla="*/ 288053 w 1362600"/>
                <a:gd name="connsiteY187" fmla="*/ 1492828 h 2396328"/>
                <a:gd name="connsiteX188" fmla="*/ 276292 w 1362600"/>
                <a:gd name="connsiteY188" fmla="*/ 1441923 h 2396328"/>
                <a:gd name="connsiteX189" fmla="*/ 260255 w 1362600"/>
                <a:gd name="connsiteY189" fmla="*/ 1394607 h 2396328"/>
                <a:gd name="connsiteX190" fmla="*/ 242508 w 1362600"/>
                <a:gd name="connsiteY190" fmla="*/ 1349757 h 2396328"/>
                <a:gd name="connsiteX191" fmla="*/ 221125 w 1362600"/>
                <a:gd name="connsiteY191" fmla="*/ 1309616 h 2396328"/>
                <a:gd name="connsiteX192" fmla="*/ 197177 w 1362600"/>
                <a:gd name="connsiteY192" fmla="*/ 1274185 h 2396328"/>
                <a:gd name="connsiteX193" fmla="*/ 169380 w 1362600"/>
                <a:gd name="connsiteY193" fmla="*/ 1242790 h 2396328"/>
                <a:gd name="connsiteX194" fmla="*/ 138375 w 1362600"/>
                <a:gd name="connsiteY194" fmla="*/ 1217450 h 2396328"/>
                <a:gd name="connsiteX195" fmla="*/ 0 w 1362600"/>
                <a:gd name="connsiteY195" fmla="*/ 971189 h 2396328"/>
                <a:gd name="connsiteX196" fmla="*/ 120414 w 1362600"/>
                <a:gd name="connsiteY196" fmla="*/ 1033789 h 2396328"/>
                <a:gd name="connsiteX197" fmla="*/ 128539 w 1362600"/>
                <a:gd name="connsiteY197" fmla="*/ 1029080 h 2396328"/>
                <a:gd name="connsiteX198" fmla="*/ 108012 w 1362600"/>
                <a:gd name="connsiteY198" fmla="*/ 971672 h 2396328"/>
                <a:gd name="connsiteX199" fmla="*/ 91975 w 1362600"/>
                <a:gd name="connsiteY199" fmla="*/ 910004 h 2396328"/>
                <a:gd name="connsiteX200" fmla="*/ 78504 w 1362600"/>
                <a:gd name="connsiteY200" fmla="*/ 843178 h 2396328"/>
                <a:gd name="connsiteX201" fmla="*/ 72303 w 1362600"/>
                <a:gd name="connsiteY201" fmla="*/ 775006 h 2396328"/>
                <a:gd name="connsiteX202" fmla="*/ 66957 w 1362600"/>
                <a:gd name="connsiteY202" fmla="*/ 703694 h 2396328"/>
                <a:gd name="connsiteX203" fmla="*/ 66957 w 1362600"/>
                <a:gd name="connsiteY203" fmla="*/ 630813 h 2396328"/>
                <a:gd name="connsiteX204" fmla="*/ 70592 w 1362600"/>
                <a:gd name="connsiteY204" fmla="*/ 557260 h 2396328"/>
                <a:gd name="connsiteX205" fmla="*/ 78504 w 1362600"/>
                <a:gd name="connsiteY205" fmla="*/ 484379 h 2396328"/>
                <a:gd name="connsiteX206" fmla="*/ 90264 w 1362600"/>
                <a:gd name="connsiteY206" fmla="*/ 411722 h 2396328"/>
                <a:gd name="connsiteX207" fmla="*/ 102666 w 1362600"/>
                <a:gd name="connsiteY207" fmla="*/ 341532 h 2396328"/>
                <a:gd name="connsiteX208" fmla="*/ 120414 w 1362600"/>
                <a:gd name="connsiteY208" fmla="*/ 273360 h 2396328"/>
                <a:gd name="connsiteX209" fmla="*/ 141796 w 1362600"/>
                <a:gd name="connsiteY209" fmla="*/ 209225 h 2396328"/>
                <a:gd name="connsiteX210" fmla="*/ 164034 w 1362600"/>
                <a:gd name="connsiteY210" fmla="*/ 148453 h 2396328"/>
                <a:gd name="connsiteX211" fmla="*/ 189907 w 1362600"/>
                <a:gd name="connsiteY211" fmla="*/ 93512 h 2396328"/>
                <a:gd name="connsiteX212" fmla="*/ 217490 w 1362600"/>
                <a:gd name="connsiteY212" fmla="*/ 43504 h 2396328"/>
                <a:gd name="connsiteX213" fmla="*/ 250633 w 1362600"/>
                <a:gd name="connsiteY213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26201 w 1295643"/>
                <a:gd name="connsiteY148" fmla="*/ 1286294 h 2396328"/>
                <a:gd name="connsiteX149" fmla="*/ 665267 w 1295643"/>
                <a:gd name="connsiteY149" fmla="*/ 1400104 h 2396328"/>
                <a:gd name="connsiteX150" fmla="*/ 633565 w 1295643"/>
                <a:gd name="connsiteY150" fmla="*/ 1404474 h 2396328"/>
                <a:gd name="connsiteX151" fmla="*/ 597856 w 1295643"/>
                <a:gd name="connsiteY151" fmla="*/ 1410528 h 2396328"/>
                <a:gd name="connsiteX152" fmla="*/ 564071 w 1295643"/>
                <a:gd name="connsiteY152" fmla="*/ 1419274 h 2396328"/>
                <a:gd name="connsiteX153" fmla="*/ 536488 w 1295643"/>
                <a:gd name="connsiteY153" fmla="*/ 1427347 h 2396328"/>
                <a:gd name="connsiteX154" fmla="*/ 515105 w 1295643"/>
                <a:gd name="connsiteY154" fmla="*/ 1438559 h 2396328"/>
                <a:gd name="connsiteX155" fmla="*/ 499069 w 1295643"/>
                <a:gd name="connsiteY155" fmla="*/ 1452014 h 2396328"/>
                <a:gd name="connsiteX156" fmla="*/ 473196 w 1295643"/>
                <a:gd name="connsiteY156" fmla="*/ 1490810 h 2396328"/>
                <a:gd name="connsiteX157" fmla="*/ 455234 w 1295643"/>
                <a:gd name="connsiteY157" fmla="*/ 1532968 h 2396328"/>
                <a:gd name="connsiteX158" fmla="*/ 441122 w 1295643"/>
                <a:gd name="connsiteY158" fmla="*/ 1576921 h 2396328"/>
                <a:gd name="connsiteX159" fmla="*/ 432997 w 1295643"/>
                <a:gd name="connsiteY159" fmla="*/ 1621771 h 2396328"/>
                <a:gd name="connsiteX160" fmla="*/ 429575 w 1295643"/>
                <a:gd name="connsiteY160" fmla="*/ 1669088 h 2396328"/>
                <a:gd name="connsiteX161" fmla="*/ 427651 w 1295643"/>
                <a:gd name="connsiteY161" fmla="*/ 1716629 h 2396328"/>
                <a:gd name="connsiteX162" fmla="*/ 429575 w 1295643"/>
                <a:gd name="connsiteY162" fmla="*/ 1764169 h 2396328"/>
                <a:gd name="connsiteX163" fmla="*/ 432997 w 1295643"/>
                <a:gd name="connsiteY163" fmla="*/ 1812832 h 2396328"/>
                <a:gd name="connsiteX164" fmla="*/ 437487 w 1295643"/>
                <a:gd name="connsiteY164" fmla="*/ 1861045 h 2396328"/>
                <a:gd name="connsiteX165" fmla="*/ 442833 w 1295643"/>
                <a:gd name="connsiteY165" fmla="*/ 1908362 h 2396328"/>
                <a:gd name="connsiteX166" fmla="*/ 443688 w 1295643"/>
                <a:gd name="connsiteY166" fmla="*/ 1977879 h 2396328"/>
                <a:gd name="connsiteX167" fmla="*/ 439197 w 1295643"/>
                <a:gd name="connsiteY167" fmla="*/ 2047396 h 2396328"/>
                <a:gd name="connsiteX168" fmla="*/ 431286 w 1295643"/>
                <a:gd name="connsiteY168" fmla="*/ 2114223 h 2396328"/>
                <a:gd name="connsiteX169" fmla="*/ 421450 w 1295643"/>
                <a:gd name="connsiteY169" fmla="*/ 2179703 h 2396328"/>
                <a:gd name="connsiteX170" fmla="*/ 409476 w 1295643"/>
                <a:gd name="connsiteY170" fmla="*/ 2396328 h 2396328"/>
                <a:gd name="connsiteX171" fmla="*/ 50891 w 1295643"/>
                <a:gd name="connsiteY171" fmla="*/ 2396328 h 2396328"/>
                <a:gd name="connsiteX172" fmla="*/ 91945 w 1295643"/>
                <a:gd name="connsiteY172" fmla="*/ 2308198 h 2396328"/>
                <a:gd name="connsiteX173" fmla="*/ 142622 w 1295643"/>
                <a:gd name="connsiteY173" fmla="*/ 2208407 h 2396328"/>
                <a:gd name="connsiteX174" fmla="*/ 160369 w 1295643"/>
                <a:gd name="connsiteY174" fmla="*/ 2172303 h 2396328"/>
                <a:gd name="connsiteX175" fmla="*/ 175551 w 1295643"/>
                <a:gd name="connsiteY175" fmla="*/ 2132162 h 2396328"/>
                <a:gd name="connsiteX176" fmla="*/ 189877 w 1295643"/>
                <a:gd name="connsiteY176" fmla="*/ 2087537 h 2396328"/>
                <a:gd name="connsiteX177" fmla="*/ 203134 w 1295643"/>
                <a:gd name="connsiteY177" fmla="*/ 2039996 h 2396328"/>
                <a:gd name="connsiteX178" fmla="*/ 213826 w 1295643"/>
                <a:gd name="connsiteY178" fmla="*/ 1988643 h 2396328"/>
                <a:gd name="connsiteX179" fmla="*/ 221951 w 1295643"/>
                <a:gd name="connsiteY179" fmla="*/ 1936393 h 2396328"/>
                <a:gd name="connsiteX180" fmla="*/ 229863 w 1295643"/>
                <a:gd name="connsiteY180" fmla="*/ 1881676 h 2396328"/>
                <a:gd name="connsiteX181" fmla="*/ 235208 w 1295643"/>
                <a:gd name="connsiteY181" fmla="*/ 1826286 h 2396328"/>
                <a:gd name="connsiteX182" fmla="*/ 239699 w 1295643"/>
                <a:gd name="connsiteY182" fmla="*/ 1768654 h 2396328"/>
                <a:gd name="connsiteX183" fmla="*/ 239699 w 1295643"/>
                <a:gd name="connsiteY183" fmla="*/ 1711919 h 2396328"/>
                <a:gd name="connsiteX184" fmla="*/ 239699 w 1295643"/>
                <a:gd name="connsiteY184" fmla="*/ 1655857 h 2396328"/>
                <a:gd name="connsiteX185" fmla="*/ 235208 w 1295643"/>
                <a:gd name="connsiteY185" fmla="*/ 1599570 h 2396328"/>
                <a:gd name="connsiteX186" fmla="*/ 229007 w 1295643"/>
                <a:gd name="connsiteY186" fmla="*/ 1545526 h 2396328"/>
                <a:gd name="connsiteX187" fmla="*/ 221096 w 1295643"/>
                <a:gd name="connsiteY187" fmla="*/ 1492828 h 2396328"/>
                <a:gd name="connsiteX188" fmla="*/ 209335 w 1295643"/>
                <a:gd name="connsiteY188" fmla="*/ 1441923 h 2396328"/>
                <a:gd name="connsiteX189" fmla="*/ 193298 w 1295643"/>
                <a:gd name="connsiteY189" fmla="*/ 1394607 h 2396328"/>
                <a:gd name="connsiteX190" fmla="*/ 175551 w 1295643"/>
                <a:gd name="connsiteY190" fmla="*/ 1349757 h 2396328"/>
                <a:gd name="connsiteX191" fmla="*/ 154168 w 1295643"/>
                <a:gd name="connsiteY191" fmla="*/ 1309616 h 2396328"/>
                <a:gd name="connsiteX192" fmla="*/ 130220 w 1295643"/>
                <a:gd name="connsiteY192" fmla="*/ 1274185 h 2396328"/>
                <a:gd name="connsiteX193" fmla="*/ 102423 w 1295643"/>
                <a:gd name="connsiteY193" fmla="*/ 1242790 h 2396328"/>
                <a:gd name="connsiteX194" fmla="*/ 71418 w 1295643"/>
                <a:gd name="connsiteY194" fmla="*/ 1217450 h 2396328"/>
                <a:gd name="connsiteX195" fmla="*/ 53457 w 1295643"/>
                <a:gd name="connsiteY195" fmla="*/ 1033789 h 2396328"/>
                <a:gd name="connsiteX196" fmla="*/ 61582 w 1295643"/>
                <a:gd name="connsiteY196" fmla="*/ 1029080 h 2396328"/>
                <a:gd name="connsiteX197" fmla="*/ 41055 w 1295643"/>
                <a:gd name="connsiteY197" fmla="*/ 971672 h 2396328"/>
                <a:gd name="connsiteX198" fmla="*/ 25018 w 1295643"/>
                <a:gd name="connsiteY198" fmla="*/ 910004 h 2396328"/>
                <a:gd name="connsiteX199" fmla="*/ 11547 w 1295643"/>
                <a:gd name="connsiteY199" fmla="*/ 843178 h 2396328"/>
                <a:gd name="connsiteX200" fmla="*/ 5346 w 1295643"/>
                <a:gd name="connsiteY200" fmla="*/ 775006 h 2396328"/>
                <a:gd name="connsiteX201" fmla="*/ 0 w 1295643"/>
                <a:gd name="connsiteY201" fmla="*/ 703694 h 2396328"/>
                <a:gd name="connsiteX202" fmla="*/ 0 w 1295643"/>
                <a:gd name="connsiteY202" fmla="*/ 630813 h 2396328"/>
                <a:gd name="connsiteX203" fmla="*/ 3635 w 1295643"/>
                <a:gd name="connsiteY203" fmla="*/ 557260 h 2396328"/>
                <a:gd name="connsiteX204" fmla="*/ 11547 w 1295643"/>
                <a:gd name="connsiteY204" fmla="*/ 484379 h 2396328"/>
                <a:gd name="connsiteX205" fmla="*/ 23307 w 1295643"/>
                <a:gd name="connsiteY205" fmla="*/ 411722 h 2396328"/>
                <a:gd name="connsiteX206" fmla="*/ 35709 w 1295643"/>
                <a:gd name="connsiteY206" fmla="*/ 341532 h 2396328"/>
                <a:gd name="connsiteX207" fmla="*/ 53457 w 1295643"/>
                <a:gd name="connsiteY207" fmla="*/ 273360 h 2396328"/>
                <a:gd name="connsiteX208" fmla="*/ 74839 w 1295643"/>
                <a:gd name="connsiteY208" fmla="*/ 209225 h 2396328"/>
                <a:gd name="connsiteX209" fmla="*/ 97077 w 1295643"/>
                <a:gd name="connsiteY209" fmla="*/ 148453 h 2396328"/>
                <a:gd name="connsiteX210" fmla="*/ 122950 w 1295643"/>
                <a:gd name="connsiteY210" fmla="*/ 93512 h 2396328"/>
                <a:gd name="connsiteX211" fmla="*/ 150533 w 1295643"/>
                <a:gd name="connsiteY211" fmla="*/ 43504 h 2396328"/>
                <a:gd name="connsiteX212" fmla="*/ 183676 w 1295643"/>
                <a:gd name="connsiteY212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26201 w 1295643"/>
                <a:gd name="connsiteY148" fmla="*/ 1286294 h 2396328"/>
                <a:gd name="connsiteX149" fmla="*/ 665267 w 1295643"/>
                <a:gd name="connsiteY149" fmla="*/ 1400104 h 2396328"/>
                <a:gd name="connsiteX150" fmla="*/ 633565 w 1295643"/>
                <a:gd name="connsiteY150" fmla="*/ 1404474 h 2396328"/>
                <a:gd name="connsiteX151" fmla="*/ 597856 w 1295643"/>
                <a:gd name="connsiteY151" fmla="*/ 1410528 h 2396328"/>
                <a:gd name="connsiteX152" fmla="*/ 564071 w 1295643"/>
                <a:gd name="connsiteY152" fmla="*/ 1419274 h 2396328"/>
                <a:gd name="connsiteX153" fmla="*/ 536488 w 1295643"/>
                <a:gd name="connsiteY153" fmla="*/ 1427347 h 2396328"/>
                <a:gd name="connsiteX154" fmla="*/ 515105 w 1295643"/>
                <a:gd name="connsiteY154" fmla="*/ 1438559 h 2396328"/>
                <a:gd name="connsiteX155" fmla="*/ 499069 w 1295643"/>
                <a:gd name="connsiteY155" fmla="*/ 1452014 h 2396328"/>
                <a:gd name="connsiteX156" fmla="*/ 473196 w 1295643"/>
                <a:gd name="connsiteY156" fmla="*/ 1490810 h 2396328"/>
                <a:gd name="connsiteX157" fmla="*/ 455234 w 1295643"/>
                <a:gd name="connsiteY157" fmla="*/ 1532968 h 2396328"/>
                <a:gd name="connsiteX158" fmla="*/ 441122 w 1295643"/>
                <a:gd name="connsiteY158" fmla="*/ 1576921 h 2396328"/>
                <a:gd name="connsiteX159" fmla="*/ 432997 w 1295643"/>
                <a:gd name="connsiteY159" fmla="*/ 1621771 h 2396328"/>
                <a:gd name="connsiteX160" fmla="*/ 429575 w 1295643"/>
                <a:gd name="connsiteY160" fmla="*/ 1669088 h 2396328"/>
                <a:gd name="connsiteX161" fmla="*/ 427651 w 1295643"/>
                <a:gd name="connsiteY161" fmla="*/ 1716629 h 2396328"/>
                <a:gd name="connsiteX162" fmla="*/ 429575 w 1295643"/>
                <a:gd name="connsiteY162" fmla="*/ 1764169 h 2396328"/>
                <a:gd name="connsiteX163" fmla="*/ 432997 w 1295643"/>
                <a:gd name="connsiteY163" fmla="*/ 1812832 h 2396328"/>
                <a:gd name="connsiteX164" fmla="*/ 437487 w 1295643"/>
                <a:gd name="connsiteY164" fmla="*/ 1861045 h 2396328"/>
                <a:gd name="connsiteX165" fmla="*/ 442833 w 1295643"/>
                <a:gd name="connsiteY165" fmla="*/ 1908362 h 2396328"/>
                <a:gd name="connsiteX166" fmla="*/ 443688 w 1295643"/>
                <a:gd name="connsiteY166" fmla="*/ 1977879 h 2396328"/>
                <a:gd name="connsiteX167" fmla="*/ 439197 w 1295643"/>
                <a:gd name="connsiteY167" fmla="*/ 2047396 h 2396328"/>
                <a:gd name="connsiteX168" fmla="*/ 431286 w 1295643"/>
                <a:gd name="connsiteY168" fmla="*/ 2114223 h 2396328"/>
                <a:gd name="connsiteX169" fmla="*/ 421450 w 1295643"/>
                <a:gd name="connsiteY169" fmla="*/ 2179703 h 2396328"/>
                <a:gd name="connsiteX170" fmla="*/ 409476 w 1295643"/>
                <a:gd name="connsiteY170" fmla="*/ 2396328 h 2396328"/>
                <a:gd name="connsiteX171" fmla="*/ 50891 w 1295643"/>
                <a:gd name="connsiteY171" fmla="*/ 2396328 h 2396328"/>
                <a:gd name="connsiteX172" fmla="*/ 91945 w 1295643"/>
                <a:gd name="connsiteY172" fmla="*/ 2308198 h 2396328"/>
                <a:gd name="connsiteX173" fmla="*/ 142622 w 1295643"/>
                <a:gd name="connsiteY173" fmla="*/ 2208407 h 2396328"/>
                <a:gd name="connsiteX174" fmla="*/ 160369 w 1295643"/>
                <a:gd name="connsiteY174" fmla="*/ 2172303 h 2396328"/>
                <a:gd name="connsiteX175" fmla="*/ 175551 w 1295643"/>
                <a:gd name="connsiteY175" fmla="*/ 2132162 h 2396328"/>
                <a:gd name="connsiteX176" fmla="*/ 189877 w 1295643"/>
                <a:gd name="connsiteY176" fmla="*/ 2087537 h 2396328"/>
                <a:gd name="connsiteX177" fmla="*/ 203134 w 1295643"/>
                <a:gd name="connsiteY177" fmla="*/ 2039996 h 2396328"/>
                <a:gd name="connsiteX178" fmla="*/ 213826 w 1295643"/>
                <a:gd name="connsiteY178" fmla="*/ 1988643 h 2396328"/>
                <a:gd name="connsiteX179" fmla="*/ 221951 w 1295643"/>
                <a:gd name="connsiteY179" fmla="*/ 1936393 h 2396328"/>
                <a:gd name="connsiteX180" fmla="*/ 229863 w 1295643"/>
                <a:gd name="connsiteY180" fmla="*/ 1881676 h 2396328"/>
                <a:gd name="connsiteX181" fmla="*/ 235208 w 1295643"/>
                <a:gd name="connsiteY181" fmla="*/ 1826286 h 2396328"/>
                <a:gd name="connsiteX182" fmla="*/ 239699 w 1295643"/>
                <a:gd name="connsiteY182" fmla="*/ 1768654 h 2396328"/>
                <a:gd name="connsiteX183" fmla="*/ 239699 w 1295643"/>
                <a:gd name="connsiteY183" fmla="*/ 1711919 h 2396328"/>
                <a:gd name="connsiteX184" fmla="*/ 239699 w 1295643"/>
                <a:gd name="connsiteY184" fmla="*/ 1655857 h 2396328"/>
                <a:gd name="connsiteX185" fmla="*/ 235208 w 1295643"/>
                <a:gd name="connsiteY185" fmla="*/ 1599570 h 2396328"/>
                <a:gd name="connsiteX186" fmla="*/ 229007 w 1295643"/>
                <a:gd name="connsiteY186" fmla="*/ 1545526 h 2396328"/>
                <a:gd name="connsiteX187" fmla="*/ 221096 w 1295643"/>
                <a:gd name="connsiteY187" fmla="*/ 1492828 h 2396328"/>
                <a:gd name="connsiteX188" fmla="*/ 209335 w 1295643"/>
                <a:gd name="connsiteY188" fmla="*/ 1441923 h 2396328"/>
                <a:gd name="connsiteX189" fmla="*/ 193298 w 1295643"/>
                <a:gd name="connsiteY189" fmla="*/ 1394607 h 2396328"/>
                <a:gd name="connsiteX190" fmla="*/ 175551 w 1295643"/>
                <a:gd name="connsiteY190" fmla="*/ 1349757 h 2396328"/>
                <a:gd name="connsiteX191" fmla="*/ 154168 w 1295643"/>
                <a:gd name="connsiteY191" fmla="*/ 1309616 h 2396328"/>
                <a:gd name="connsiteX192" fmla="*/ 130220 w 1295643"/>
                <a:gd name="connsiteY192" fmla="*/ 1274185 h 2396328"/>
                <a:gd name="connsiteX193" fmla="*/ 102423 w 1295643"/>
                <a:gd name="connsiteY193" fmla="*/ 1242790 h 2396328"/>
                <a:gd name="connsiteX194" fmla="*/ 71418 w 1295643"/>
                <a:gd name="connsiteY194" fmla="*/ 1217450 h 2396328"/>
                <a:gd name="connsiteX195" fmla="*/ 53457 w 1295643"/>
                <a:gd name="connsiteY195" fmla="*/ 1033789 h 2396328"/>
                <a:gd name="connsiteX196" fmla="*/ 41055 w 1295643"/>
                <a:gd name="connsiteY196" fmla="*/ 971672 h 2396328"/>
                <a:gd name="connsiteX197" fmla="*/ 25018 w 1295643"/>
                <a:gd name="connsiteY197" fmla="*/ 910004 h 2396328"/>
                <a:gd name="connsiteX198" fmla="*/ 11547 w 1295643"/>
                <a:gd name="connsiteY198" fmla="*/ 843178 h 2396328"/>
                <a:gd name="connsiteX199" fmla="*/ 5346 w 1295643"/>
                <a:gd name="connsiteY199" fmla="*/ 775006 h 2396328"/>
                <a:gd name="connsiteX200" fmla="*/ 0 w 1295643"/>
                <a:gd name="connsiteY200" fmla="*/ 703694 h 2396328"/>
                <a:gd name="connsiteX201" fmla="*/ 0 w 1295643"/>
                <a:gd name="connsiteY201" fmla="*/ 630813 h 2396328"/>
                <a:gd name="connsiteX202" fmla="*/ 3635 w 1295643"/>
                <a:gd name="connsiteY202" fmla="*/ 557260 h 2396328"/>
                <a:gd name="connsiteX203" fmla="*/ 11547 w 1295643"/>
                <a:gd name="connsiteY203" fmla="*/ 484379 h 2396328"/>
                <a:gd name="connsiteX204" fmla="*/ 23307 w 1295643"/>
                <a:gd name="connsiteY204" fmla="*/ 411722 h 2396328"/>
                <a:gd name="connsiteX205" fmla="*/ 35709 w 1295643"/>
                <a:gd name="connsiteY205" fmla="*/ 341532 h 2396328"/>
                <a:gd name="connsiteX206" fmla="*/ 53457 w 1295643"/>
                <a:gd name="connsiteY206" fmla="*/ 273360 h 2396328"/>
                <a:gd name="connsiteX207" fmla="*/ 74839 w 1295643"/>
                <a:gd name="connsiteY207" fmla="*/ 209225 h 2396328"/>
                <a:gd name="connsiteX208" fmla="*/ 97077 w 1295643"/>
                <a:gd name="connsiteY208" fmla="*/ 148453 h 2396328"/>
                <a:gd name="connsiteX209" fmla="*/ 122950 w 1295643"/>
                <a:gd name="connsiteY209" fmla="*/ 93512 h 2396328"/>
                <a:gd name="connsiteX210" fmla="*/ 150533 w 1295643"/>
                <a:gd name="connsiteY210" fmla="*/ 43504 h 2396328"/>
                <a:gd name="connsiteX211" fmla="*/ 183676 w 1295643"/>
                <a:gd name="connsiteY211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26201 w 1295643"/>
                <a:gd name="connsiteY148" fmla="*/ 1286294 h 2396328"/>
                <a:gd name="connsiteX149" fmla="*/ 665267 w 1295643"/>
                <a:gd name="connsiteY149" fmla="*/ 1400104 h 2396328"/>
                <a:gd name="connsiteX150" fmla="*/ 633565 w 1295643"/>
                <a:gd name="connsiteY150" fmla="*/ 1404474 h 2396328"/>
                <a:gd name="connsiteX151" fmla="*/ 597856 w 1295643"/>
                <a:gd name="connsiteY151" fmla="*/ 1410528 h 2396328"/>
                <a:gd name="connsiteX152" fmla="*/ 564071 w 1295643"/>
                <a:gd name="connsiteY152" fmla="*/ 1419274 h 2396328"/>
                <a:gd name="connsiteX153" fmla="*/ 536488 w 1295643"/>
                <a:gd name="connsiteY153" fmla="*/ 1427347 h 2396328"/>
                <a:gd name="connsiteX154" fmla="*/ 515105 w 1295643"/>
                <a:gd name="connsiteY154" fmla="*/ 1438559 h 2396328"/>
                <a:gd name="connsiteX155" fmla="*/ 499069 w 1295643"/>
                <a:gd name="connsiteY155" fmla="*/ 1452014 h 2396328"/>
                <a:gd name="connsiteX156" fmla="*/ 473196 w 1295643"/>
                <a:gd name="connsiteY156" fmla="*/ 1490810 h 2396328"/>
                <a:gd name="connsiteX157" fmla="*/ 455234 w 1295643"/>
                <a:gd name="connsiteY157" fmla="*/ 1532968 h 2396328"/>
                <a:gd name="connsiteX158" fmla="*/ 441122 w 1295643"/>
                <a:gd name="connsiteY158" fmla="*/ 1576921 h 2396328"/>
                <a:gd name="connsiteX159" fmla="*/ 432997 w 1295643"/>
                <a:gd name="connsiteY159" fmla="*/ 1621771 h 2396328"/>
                <a:gd name="connsiteX160" fmla="*/ 429575 w 1295643"/>
                <a:gd name="connsiteY160" fmla="*/ 1669088 h 2396328"/>
                <a:gd name="connsiteX161" fmla="*/ 427651 w 1295643"/>
                <a:gd name="connsiteY161" fmla="*/ 1716629 h 2396328"/>
                <a:gd name="connsiteX162" fmla="*/ 429575 w 1295643"/>
                <a:gd name="connsiteY162" fmla="*/ 1764169 h 2396328"/>
                <a:gd name="connsiteX163" fmla="*/ 432997 w 1295643"/>
                <a:gd name="connsiteY163" fmla="*/ 1812832 h 2396328"/>
                <a:gd name="connsiteX164" fmla="*/ 437487 w 1295643"/>
                <a:gd name="connsiteY164" fmla="*/ 1861045 h 2396328"/>
                <a:gd name="connsiteX165" fmla="*/ 442833 w 1295643"/>
                <a:gd name="connsiteY165" fmla="*/ 1908362 h 2396328"/>
                <a:gd name="connsiteX166" fmla="*/ 443688 w 1295643"/>
                <a:gd name="connsiteY166" fmla="*/ 1977879 h 2396328"/>
                <a:gd name="connsiteX167" fmla="*/ 439197 w 1295643"/>
                <a:gd name="connsiteY167" fmla="*/ 2047396 h 2396328"/>
                <a:gd name="connsiteX168" fmla="*/ 431286 w 1295643"/>
                <a:gd name="connsiteY168" fmla="*/ 2114223 h 2396328"/>
                <a:gd name="connsiteX169" fmla="*/ 421450 w 1295643"/>
                <a:gd name="connsiteY169" fmla="*/ 2179703 h 2396328"/>
                <a:gd name="connsiteX170" fmla="*/ 409476 w 1295643"/>
                <a:gd name="connsiteY170" fmla="*/ 2396328 h 2396328"/>
                <a:gd name="connsiteX171" fmla="*/ 50891 w 1295643"/>
                <a:gd name="connsiteY171" fmla="*/ 2396328 h 2396328"/>
                <a:gd name="connsiteX172" fmla="*/ 91945 w 1295643"/>
                <a:gd name="connsiteY172" fmla="*/ 2308198 h 2396328"/>
                <a:gd name="connsiteX173" fmla="*/ 142622 w 1295643"/>
                <a:gd name="connsiteY173" fmla="*/ 2208407 h 2396328"/>
                <a:gd name="connsiteX174" fmla="*/ 160369 w 1295643"/>
                <a:gd name="connsiteY174" fmla="*/ 2172303 h 2396328"/>
                <a:gd name="connsiteX175" fmla="*/ 175551 w 1295643"/>
                <a:gd name="connsiteY175" fmla="*/ 2132162 h 2396328"/>
                <a:gd name="connsiteX176" fmla="*/ 189877 w 1295643"/>
                <a:gd name="connsiteY176" fmla="*/ 2087537 h 2396328"/>
                <a:gd name="connsiteX177" fmla="*/ 203134 w 1295643"/>
                <a:gd name="connsiteY177" fmla="*/ 2039996 h 2396328"/>
                <a:gd name="connsiteX178" fmla="*/ 213826 w 1295643"/>
                <a:gd name="connsiteY178" fmla="*/ 1988643 h 2396328"/>
                <a:gd name="connsiteX179" fmla="*/ 221951 w 1295643"/>
                <a:gd name="connsiteY179" fmla="*/ 1936393 h 2396328"/>
                <a:gd name="connsiteX180" fmla="*/ 229863 w 1295643"/>
                <a:gd name="connsiteY180" fmla="*/ 1881676 h 2396328"/>
                <a:gd name="connsiteX181" fmla="*/ 235208 w 1295643"/>
                <a:gd name="connsiteY181" fmla="*/ 1826286 h 2396328"/>
                <a:gd name="connsiteX182" fmla="*/ 239699 w 1295643"/>
                <a:gd name="connsiteY182" fmla="*/ 1768654 h 2396328"/>
                <a:gd name="connsiteX183" fmla="*/ 239699 w 1295643"/>
                <a:gd name="connsiteY183" fmla="*/ 1711919 h 2396328"/>
                <a:gd name="connsiteX184" fmla="*/ 239699 w 1295643"/>
                <a:gd name="connsiteY184" fmla="*/ 1655857 h 2396328"/>
                <a:gd name="connsiteX185" fmla="*/ 235208 w 1295643"/>
                <a:gd name="connsiteY185" fmla="*/ 1599570 h 2396328"/>
                <a:gd name="connsiteX186" fmla="*/ 229007 w 1295643"/>
                <a:gd name="connsiteY186" fmla="*/ 1545526 h 2396328"/>
                <a:gd name="connsiteX187" fmla="*/ 221096 w 1295643"/>
                <a:gd name="connsiteY187" fmla="*/ 1492828 h 2396328"/>
                <a:gd name="connsiteX188" fmla="*/ 209335 w 1295643"/>
                <a:gd name="connsiteY188" fmla="*/ 1441923 h 2396328"/>
                <a:gd name="connsiteX189" fmla="*/ 193298 w 1295643"/>
                <a:gd name="connsiteY189" fmla="*/ 1394607 h 2396328"/>
                <a:gd name="connsiteX190" fmla="*/ 175551 w 1295643"/>
                <a:gd name="connsiteY190" fmla="*/ 1349757 h 2396328"/>
                <a:gd name="connsiteX191" fmla="*/ 154168 w 1295643"/>
                <a:gd name="connsiteY191" fmla="*/ 1309616 h 2396328"/>
                <a:gd name="connsiteX192" fmla="*/ 130220 w 1295643"/>
                <a:gd name="connsiteY192" fmla="*/ 1274185 h 2396328"/>
                <a:gd name="connsiteX193" fmla="*/ 102423 w 1295643"/>
                <a:gd name="connsiteY193" fmla="*/ 1242790 h 2396328"/>
                <a:gd name="connsiteX194" fmla="*/ 53457 w 1295643"/>
                <a:gd name="connsiteY194" fmla="*/ 1033789 h 2396328"/>
                <a:gd name="connsiteX195" fmla="*/ 41055 w 1295643"/>
                <a:gd name="connsiteY195" fmla="*/ 971672 h 2396328"/>
                <a:gd name="connsiteX196" fmla="*/ 25018 w 1295643"/>
                <a:gd name="connsiteY196" fmla="*/ 910004 h 2396328"/>
                <a:gd name="connsiteX197" fmla="*/ 11547 w 1295643"/>
                <a:gd name="connsiteY197" fmla="*/ 843178 h 2396328"/>
                <a:gd name="connsiteX198" fmla="*/ 5346 w 1295643"/>
                <a:gd name="connsiteY198" fmla="*/ 775006 h 2396328"/>
                <a:gd name="connsiteX199" fmla="*/ 0 w 1295643"/>
                <a:gd name="connsiteY199" fmla="*/ 703694 h 2396328"/>
                <a:gd name="connsiteX200" fmla="*/ 0 w 1295643"/>
                <a:gd name="connsiteY200" fmla="*/ 630813 h 2396328"/>
                <a:gd name="connsiteX201" fmla="*/ 3635 w 1295643"/>
                <a:gd name="connsiteY201" fmla="*/ 557260 h 2396328"/>
                <a:gd name="connsiteX202" fmla="*/ 11547 w 1295643"/>
                <a:gd name="connsiteY202" fmla="*/ 484379 h 2396328"/>
                <a:gd name="connsiteX203" fmla="*/ 23307 w 1295643"/>
                <a:gd name="connsiteY203" fmla="*/ 411722 h 2396328"/>
                <a:gd name="connsiteX204" fmla="*/ 35709 w 1295643"/>
                <a:gd name="connsiteY204" fmla="*/ 341532 h 2396328"/>
                <a:gd name="connsiteX205" fmla="*/ 53457 w 1295643"/>
                <a:gd name="connsiteY205" fmla="*/ 273360 h 2396328"/>
                <a:gd name="connsiteX206" fmla="*/ 74839 w 1295643"/>
                <a:gd name="connsiteY206" fmla="*/ 209225 h 2396328"/>
                <a:gd name="connsiteX207" fmla="*/ 97077 w 1295643"/>
                <a:gd name="connsiteY207" fmla="*/ 148453 h 2396328"/>
                <a:gd name="connsiteX208" fmla="*/ 122950 w 1295643"/>
                <a:gd name="connsiteY208" fmla="*/ 93512 h 2396328"/>
                <a:gd name="connsiteX209" fmla="*/ 150533 w 1295643"/>
                <a:gd name="connsiteY209" fmla="*/ 43504 h 2396328"/>
                <a:gd name="connsiteX210" fmla="*/ 183676 w 1295643"/>
                <a:gd name="connsiteY210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26201 w 1295643"/>
                <a:gd name="connsiteY148" fmla="*/ 1286294 h 2396328"/>
                <a:gd name="connsiteX149" fmla="*/ 665267 w 1295643"/>
                <a:gd name="connsiteY149" fmla="*/ 1400104 h 2396328"/>
                <a:gd name="connsiteX150" fmla="*/ 633565 w 1295643"/>
                <a:gd name="connsiteY150" fmla="*/ 1404474 h 2396328"/>
                <a:gd name="connsiteX151" fmla="*/ 597856 w 1295643"/>
                <a:gd name="connsiteY151" fmla="*/ 1410528 h 2396328"/>
                <a:gd name="connsiteX152" fmla="*/ 564071 w 1295643"/>
                <a:gd name="connsiteY152" fmla="*/ 1419274 h 2396328"/>
                <a:gd name="connsiteX153" fmla="*/ 536488 w 1295643"/>
                <a:gd name="connsiteY153" fmla="*/ 1427347 h 2396328"/>
                <a:gd name="connsiteX154" fmla="*/ 515105 w 1295643"/>
                <a:gd name="connsiteY154" fmla="*/ 1438559 h 2396328"/>
                <a:gd name="connsiteX155" fmla="*/ 499069 w 1295643"/>
                <a:gd name="connsiteY155" fmla="*/ 1452014 h 2396328"/>
                <a:gd name="connsiteX156" fmla="*/ 473196 w 1295643"/>
                <a:gd name="connsiteY156" fmla="*/ 1490810 h 2396328"/>
                <a:gd name="connsiteX157" fmla="*/ 455234 w 1295643"/>
                <a:gd name="connsiteY157" fmla="*/ 1532968 h 2396328"/>
                <a:gd name="connsiteX158" fmla="*/ 441122 w 1295643"/>
                <a:gd name="connsiteY158" fmla="*/ 1576921 h 2396328"/>
                <a:gd name="connsiteX159" fmla="*/ 432997 w 1295643"/>
                <a:gd name="connsiteY159" fmla="*/ 1621771 h 2396328"/>
                <a:gd name="connsiteX160" fmla="*/ 429575 w 1295643"/>
                <a:gd name="connsiteY160" fmla="*/ 1669088 h 2396328"/>
                <a:gd name="connsiteX161" fmla="*/ 427651 w 1295643"/>
                <a:gd name="connsiteY161" fmla="*/ 1716629 h 2396328"/>
                <a:gd name="connsiteX162" fmla="*/ 429575 w 1295643"/>
                <a:gd name="connsiteY162" fmla="*/ 1764169 h 2396328"/>
                <a:gd name="connsiteX163" fmla="*/ 432997 w 1295643"/>
                <a:gd name="connsiteY163" fmla="*/ 1812832 h 2396328"/>
                <a:gd name="connsiteX164" fmla="*/ 437487 w 1295643"/>
                <a:gd name="connsiteY164" fmla="*/ 1861045 h 2396328"/>
                <a:gd name="connsiteX165" fmla="*/ 442833 w 1295643"/>
                <a:gd name="connsiteY165" fmla="*/ 1908362 h 2396328"/>
                <a:gd name="connsiteX166" fmla="*/ 443688 w 1295643"/>
                <a:gd name="connsiteY166" fmla="*/ 1977879 h 2396328"/>
                <a:gd name="connsiteX167" fmla="*/ 439197 w 1295643"/>
                <a:gd name="connsiteY167" fmla="*/ 2047396 h 2396328"/>
                <a:gd name="connsiteX168" fmla="*/ 431286 w 1295643"/>
                <a:gd name="connsiteY168" fmla="*/ 2114223 h 2396328"/>
                <a:gd name="connsiteX169" fmla="*/ 421450 w 1295643"/>
                <a:gd name="connsiteY169" fmla="*/ 2179703 h 2396328"/>
                <a:gd name="connsiteX170" fmla="*/ 409476 w 1295643"/>
                <a:gd name="connsiteY170" fmla="*/ 2396328 h 2396328"/>
                <a:gd name="connsiteX171" fmla="*/ 50891 w 1295643"/>
                <a:gd name="connsiteY171" fmla="*/ 2396328 h 2396328"/>
                <a:gd name="connsiteX172" fmla="*/ 91945 w 1295643"/>
                <a:gd name="connsiteY172" fmla="*/ 2308198 h 2396328"/>
                <a:gd name="connsiteX173" fmla="*/ 142622 w 1295643"/>
                <a:gd name="connsiteY173" fmla="*/ 2208407 h 2396328"/>
                <a:gd name="connsiteX174" fmla="*/ 160369 w 1295643"/>
                <a:gd name="connsiteY174" fmla="*/ 2172303 h 2396328"/>
                <a:gd name="connsiteX175" fmla="*/ 175551 w 1295643"/>
                <a:gd name="connsiteY175" fmla="*/ 2132162 h 2396328"/>
                <a:gd name="connsiteX176" fmla="*/ 189877 w 1295643"/>
                <a:gd name="connsiteY176" fmla="*/ 2087537 h 2396328"/>
                <a:gd name="connsiteX177" fmla="*/ 203134 w 1295643"/>
                <a:gd name="connsiteY177" fmla="*/ 2039996 h 2396328"/>
                <a:gd name="connsiteX178" fmla="*/ 213826 w 1295643"/>
                <a:gd name="connsiteY178" fmla="*/ 1988643 h 2396328"/>
                <a:gd name="connsiteX179" fmla="*/ 221951 w 1295643"/>
                <a:gd name="connsiteY179" fmla="*/ 1936393 h 2396328"/>
                <a:gd name="connsiteX180" fmla="*/ 229863 w 1295643"/>
                <a:gd name="connsiteY180" fmla="*/ 1881676 h 2396328"/>
                <a:gd name="connsiteX181" fmla="*/ 235208 w 1295643"/>
                <a:gd name="connsiteY181" fmla="*/ 1826286 h 2396328"/>
                <a:gd name="connsiteX182" fmla="*/ 239699 w 1295643"/>
                <a:gd name="connsiteY182" fmla="*/ 1768654 h 2396328"/>
                <a:gd name="connsiteX183" fmla="*/ 239699 w 1295643"/>
                <a:gd name="connsiteY183" fmla="*/ 1711919 h 2396328"/>
                <a:gd name="connsiteX184" fmla="*/ 239699 w 1295643"/>
                <a:gd name="connsiteY184" fmla="*/ 1655857 h 2396328"/>
                <a:gd name="connsiteX185" fmla="*/ 235208 w 1295643"/>
                <a:gd name="connsiteY185" fmla="*/ 1599570 h 2396328"/>
                <a:gd name="connsiteX186" fmla="*/ 229007 w 1295643"/>
                <a:gd name="connsiteY186" fmla="*/ 1545526 h 2396328"/>
                <a:gd name="connsiteX187" fmla="*/ 221096 w 1295643"/>
                <a:gd name="connsiteY187" fmla="*/ 1492828 h 2396328"/>
                <a:gd name="connsiteX188" fmla="*/ 209335 w 1295643"/>
                <a:gd name="connsiteY188" fmla="*/ 1441923 h 2396328"/>
                <a:gd name="connsiteX189" fmla="*/ 193298 w 1295643"/>
                <a:gd name="connsiteY189" fmla="*/ 1394607 h 2396328"/>
                <a:gd name="connsiteX190" fmla="*/ 175551 w 1295643"/>
                <a:gd name="connsiteY190" fmla="*/ 1349757 h 2396328"/>
                <a:gd name="connsiteX191" fmla="*/ 154168 w 1295643"/>
                <a:gd name="connsiteY191" fmla="*/ 1309616 h 2396328"/>
                <a:gd name="connsiteX192" fmla="*/ 130220 w 1295643"/>
                <a:gd name="connsiteY192" fmla="*/ 1274185 h 2396328"/>
                <a:gd name="connsiteX193" fmla="*/ 53457 w 1295643"/>
                <a:gd name="connsiteY193" fmla="*/ 1033789 h 2396328"/>
                <a:gd name="connsiteX194" fmla="*/ 41055 w 1295643"/>
                <a:gd name="connsiteY194" fmla="*/ 971672 h 2396328"/>
                <a:gd name="connsiteX195" fmla="*/ 25018 w 1295643"/>
                <a:gd name="connsiteY195" fmla="*/ 910004 h 2396328"/>
                <a:gd name="connsiteX196" fmla="*/ 11547 w 1295643"/>
                <a:gd name="connsiteY196" fmla="*/ 843178 h 2396328"/>
                <a:gd name="connsiteX197" fmla="*/ 5346 w 1295643"/>
                <a:gd name="connsiteY197" fmla="*/ 775006 h 2396328"/>
                <a:gd name="connsiteX198" fmla="*/ 0 w 1295643"/>
                <a:gd name="connsiteY198" fmla="*/ 703694 h 2396328"/>
                <a:gd name="connsiteX199" fmla="*/ 0 w 1295643"/>
                <a:gd name="connsiteY199" fmla="*/ 630813 h 2396328"/>
                <a:gd name="connsiteX200" fmla="*/ 3635 w 1295643"/>
                <a:gd name="connsiteY200" fmla="*/ 557260 h 2396328"/>
                <a:gd name="connsiteX201" fmla="*/ 11547 w 1295643"/>
                <a:gd name="connsiteY201" fmla="*/ 484379 h 2396328"/>
                <a:gd name="connsiteX202" fmla="*/ 23307 w 1295643"/>
                <a:gd name="connsiteY202" fmla="*/ 411722 h 2396328"/>
                <a:gd name="connsiteX203" fmla="*/ 35709 w 1295643"/>
                <a:gd name="connsiteY203" fmla="*/ 341532 h 2396328"/>
                <a:gd name="connsiteX204" fmla="*/ 53457 w 1295643"/>
                <a:gd name="connsiteY204" fmla="*/ 273360 h 2396328"/>
                <a:gd name="connsiteX205" fmla="*/ 74839 w 1295643"/>
                <a:gd name="connsiteY205" fmla="*/ 209225 h 2396328"/>
                <a:gd name="connsiteX206" fmla="*/ 97077 w 1295643"/>
                <a:gd name="connsiteY206" fmla="*/ 148453 h 2396328"/>
                <a:gd name="connsiteX207" fmla="*/ 122950 w 1295643"/>
                <a:gd name="connsiteY207" fmla="*/ 93512 h 2396328"/>
                <a:gd name="connsiteX208" fmla="*/ 150533 w 1295643"/>
                <a:gd name="connsiteY208" fmla="*/ 43504 h 2396328"/>
                <a:gd name="connsiteX209" fmla="*/ 183676 w 1295643"/>
                <a:gd name="connsiteY209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26201 w 1295643"/>
                <a:gd name="connsiteY148" fmla="*/ 1286294 h 2396328"/>
                <a:gd name="connsiteX149" fmla="*/ 665267 w 1295643"/>
                <a:gd name="connsiteY149" fmla="*/ 1400104 h 2396328"/>
                <a:gd name="connsiteX150" fmla="*/ 633565 w 1295643"/>
                <a:gd name="connsiteY150" fmla="*/ 1404474 h 2396328"/>
                <a:gd name="connsiteX151" fmla="*/ 597856 w 1295643"/>
                <a:gd name="connsiteY151" fmla="*/ 1410528 h 2396328"/>
                <a:gd name="connsiteX152" fmla="*/ 564071 w 1295643"/>
                <a:gd name="connsiteY152" fmla="*/ 1419274 h 2396328"/>
                <a:gd name="connsiteX153" fmla="*/ 536488 w 1295643"/>
                <a:gd name="connsiteY153" fmla="*/ 1427347 h 2396328"/>
                <a:gd name="connsiteX154" fmla="*/ 515105 w 1295643"/>
                <a:gd name="connsiteY154" fmla="*/ 1438559 h 2396328"/>
                <a:gd name="connsiteX155" fmla="*/ 499069 w 1295643"/>
                <a:gd name="connsiteY155" fmla="*/ 1452014 h 2396328"/>
                <a:gd name="connsiteX156" fmla="*/ 473196 w 1295643"/>
                <a:gd name="connsiteY156" fmla="*/ 1490810 h 2396328"/>
                <a:gd name="connsiteX157" fmla="*/ 455234 w 1295643"/>
                <a:gd name="connsiteY157" fmla="*/ 1532968 h 2396328"/>
                <a:gd name="connsiteX158" fmla="*/ 441122 w 1295643"/>
                <a:gd name="connsiteY158" fmla="*/ 1576921 h 2396328"/>
                <a:gd name="connsiteX159" fmla="*/ 432997 w 1295643"/>
                <a:gd name="connsiteY159" fmla="*/ 1621771 h 2396328"/>
                <a:gd name="connsiteX160" fmla="*/ 429575 w 1295643"/>
                <a:gd name="connsiteY160" fmla="*/ 1669088 h 2396328"/>
                <a:gd name="connsiteX161" fmla="*/ 427651 w 1295643"/>
                <a:gd name="connsiteY161" fmla="*/ 1716629 h 2396328"/>
                <a:gd name="connsiteX162" fmla="*/ 429575 w 1295643"/>
                <a:gd name="connsiteY162" fmla="*/ 1764169 h 2396328"/>
                <a:gd name="connsiteX163" fmla="*/ 432997 w 1295643"/>
                <a:gd name="connsiteY163" fmla="*/ 1812832 h 2396328"/>
                <a:gd name="connsiteX164" fmla="*/ 437487 w 1295643"/>
                <a:gd name="connsiteY164" fmla="*/ 1861045 h 2396328"/>
                <a:gd name="connsiteX165" fmla="*/ 442833 w 1295643"/>
                <a:gd name="connsiteY165" fmla="*/ 1908362 h 2396328"/>
                <a:gd name="connsiteX166" fmla="*/ 443688 w 1295643"/>
                <a:gd name="connsiteY166" fmla="*/ 1977879 h 2396328"/>
                <a:gd name="connsiteX167" fmla="*/ 439197 w 1295643"/>
                <a:gd name="connsiteY167" fmla="*/ 2047396 h 2396328"/>
                <a:gd name="connsiteX168" fmla="*/ 431286 w 1295643"/>
                <a:gd name="connsiteY168" fmla="*/ 2114223 h 2396328"/>
                <a:gd name="connsiteX169" fmla="*/ 421450 w 1295643"/>
                <a:gd name="connsiteY169" fmla="*/ 2179703 h 2396328"/>
                <a:gd name="connsiteX170" fmla="*/ 409476 w 1295643"/>
                <a:gd name="connsiteY170" fmla="*/ 2396328 h 2396328"/>
                <a:gd name="connsiteX171" fmla="*/ 50891 w 1295643"/>
                <a:gd name="connsiteY171" fmla="*/ 2396328 h 2396328"/>
                <a:gd name="connsiteX172" fmla="*/ 91945 w 1295643"/>
                <a:gd name="connsiteY172" fmla="*/ 2308198 h 2396328"/>
                <a:gd name="connsiteX173" fmla="*/ 142622 w 1295643"/>
                <a:gd name="connsiteY173" fmla="*/ 2208407 h 2396328"/>
                <a:gd name="connsiteX174" fmla="*/ 160369 w 1295643"/>
                <a:gd name="connsiteY174" fmla="*/ 2172303 h 2396328"/>
                <a:gd name="connsiteX175" fmla="*/ 175551 w 1295643"/>
                <a:gd name="connsiteY175" fmla="*/ 2132162 h 2396328"/>
                <a:gd name="connsiteX176" fmla="*/ 189877 w 1295643"/>
                <a:gd name="connsiteY176" fmla="*/ 2087537 h 2396328"/>
                <a:gd name="connsiteX177" fmla="*/ 203134 w 1295643"/>
                <a:gd name="connsiteY177" fmla="*/ 2039996 h 2396328"/>
                <a:gd name="connsiteX178" fmla="*/ 213826 w 1295643"/>
                <a:gd name="connsiteY178" fmla="*/ 1988643 h 2396328"/>
                <a:gd name="connsiteX179" fmla="*/ 221951 w 1295643"/>
                <a:gd name="connsiteY179" fmla="*/ 1936393 h 2396328"/>
                <a:gd name="connsiteX180" fmla="*/ 229863 w 1295643"/>
                <a:gd name="connsiteY180" fmla="*/ 1881676 h 2396328"/>
                <a:gd name="connsiteX181" fmla="*/ 235208 w 1295643"/>
                <a:gd name="connsiteY181" fmla="*/ 1826286 h 2396328"/>
                <a:gd name="connsiteX182" fmla="*/ 239699 w 1295643"/>
                <a:gd name="connsiteY182" fmla="*/ 1768654 h 2396328"/>
                <a:gd name="connsiteX183" fmla="*/ 239699 w 1295643"/>
                <a:gd name="connsiteY183" fmla="*/ 1711919 h 2396328"/>
                <a:gd name="connsiteX184" fmla="*/ 239699 w 1295643"/>
                <a:gd name="connsiteY184" fmla="*/ 1655857 h 2396328"/>
                <a:gd name="connsiteX185" fmla="*/ 235208 w 1295643"/>
                <a:gd name="connsiteY185" fmla="*/ 1599570 h 2396328"/>
                <a:gd name="connsiteX186" fmla="*/ 229007 w 1295643"/>
                <a:gd name="connsiteY186" fmla="*/ 1545526 h 2396328"/>
                <a:gd name="connsiteX187" fmla="*/ 221096 w 1295643"/>
                <a:gd name="connsiteY187" fmla="*/ 1492828 h 2396328"/>
                <a:gd name="connsiteX188" fmla="*/ 209335 w 1295643"/>
                <a:gd name="connsiteY188" fmla="*/ 1441923 h 2396328"/>
                <a:gd name="connsiteX189" fmla="*/ 193298 w 1295643"/>
                <a:gd name="connsiteY189" fmla="*/ 1394607 h 2396328"/>
                <a:gd name="connsiteX190" fmla="*/ 175551 w 1295643"/>
                <a:gd name="connsiteY190" fmla="*/ 1349757 h 2396328"/>
                <a:gd name="connsiteX191" fmla="*/ 154168 w 1295643"/>
                <a:gd name="connsiteY191" fmla="*/ 1309616 h 2396328"/>
                <a:gd name="connsiteX192" fmla="*/ 130220 w 1295643"/>
                <a:gd name="connsiteY192" fmla="*/ 1274185 h 2396328"/>
                <a:gd name="connsiteX193" fmla="*/ 53457 w 1295643"/>
                <a:gd name="connsiteY193" fmla="*/ 1033789 h 2396328"/>
                <a:gd name="connsiteX194" fmla="*/ 41055 w 1295643"/>
                <a:gd name="connsiteY194" fmla="*/ 971672 h 2396328"/>
                <a:gd name="connsiteX195" fmla="*/ 25018 w 1295643"/>
                <a:gd name="connsiteY195" fmla="*/ 910004 h 2396328"/>
                <a:gd name="connsiteX196" fmla="*/ 11547 w 1295643"/>
                <a:gd name="connsiteY196" fmla="*/ 843178 h 2396328"/>
                <a:gd name="connsiteX197" fmla="*/ 5346 w 1295643"/>
                <a:gd name="connsiteY197" fmla="*/ 775006 h 2396328"/>
                <a:gd name="connsiteX198" fmla="*/ 0 w 1295643"/>
                <a:gd name="connsiteY198" fmla="*/ 703694 h 2396328"/>
                <a:gd name="connsiteX199" fmla="*/ 0 w 1295643"/>
                <a:gd name="connsiteY199" fmla="*/ 630813 h 2396328"/>
                <a:gd name="connsiteX200" fmla="*/ 3635 w 1295643"/>
                <a:gd name="connsiteY200" fmla="*/ 557260 h 2396328"/>
                <a:gd name="connsiteX201" fmla="*/ 11547 w 1295643"/>
                <a:gd name="connsiteY201" fmla="*/ 484379 h 2396328"/>
                <a:gd name="connsiteX202" fmla="*/ 23307 w 1295643"/>
                <a:gd name="connsiteY202" fmla="*/ 411722 h 2396328"/>
                <a:gd name="connsiteX203" fmla="*/ 35709 w 1295643"/>
                <a:gd name="connsiteY203" fmla="*/ 341532 h 2396328"/>
                <a:gd name="connsiteX204" fmla="*/ 53457 w 1295643"/>
                <a:gd name="connsiteY204" fmla="*/ 273360 h 2396328"/>
                <a:gd name="connsiteX205" fmla="*/ 74839 w 1295643"/>
                <a:gd name="connsiteY205" fmla="*/ 209225 h 2396328"/>
                <a:gd name="connsiteX206" fmla="*/ 97077 w 1295643"/>
                <a:gd name="connsiteY206" fmla="*/ 148453 h 2396328"/>
                <a:gd name="connsiteX207" fmla="*/ 122950 w 1295643"/>
                <a:gd name="connsiteY207" fmla="*/ 93512 h 2396328"/>
                <a:gd name="connsiteX208" fmla="*/ 150533 w 1295643"/>
                <a:gd name="connsiteY208" fmla="*/ 43504 h 2396328"/>
                <a:gd name="connsiteX209" fmla="*/ 183676 w 1295643"/>
                <a:gd name="connsiteY209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26201 w 1295643"/>
                <a:gd name="connsiteY148" fmla="*/ 1286294 h 2396328"/>
                <a:gd name="connsiteX149" fmla="*/ 665267 w 1295643"/>
                <a:gd name="connsiteY149" fmla="*/ 1400104 h 2396328"/>
                <a:gd name="connsiteX150" fmla="*/ 633565 w 1295643"/>
                <a:gd name="connsiteY150" fmla="*/ 1404474 h 2396328"/>
                <a:gd name="connsiteX151" fmla="*/ 597856 w 1295643"/>
                <a:gd name="connsiteY151" fmla="*/ 1410528 h 2396328"/>
                <a:gd name="connsiteX152" fmla="*/ 564071 w 1295643"/>
                <a:gd name="connsiteY152" fmla="*/ 1419274 h 2396328"/>
                <a:gd name="connsiteX153" fmla="*/ 536488 w 1295643"/>
                <a:gd name="connsiteY153" fmla="*/ 1427347 h 2396328"/>
                <a:gd name="connsiteX154" fmla="*/ 515105 w 1295643"/>
                <a:gd name="connsiteY154" fmla="*/ 1438559 h 2396328"/>
                <a:gd name="connsiteX155" fmla="*/ 499069 w 1295643"/>
                <a:gd name="connsiteY155" fmla="*/ 1452014 h 2396328"/>
                <a:gd name="connsiteX156" fmla="*/ 473196 w 1295643"/>
                <a:gd name="connsiteY156" fmla="*/ 1490810 h 2396328"/>
                <a:gd name="connsiteX157" fmla="*/ 455234 w 1295643"/>
                <a:gd name="connsiteY157" fmla="*/ 1532968 h 2396328"/>
                <a:gd name="connsiteX158" fmla="*/ 441122 w 1295643"/>
                <a:gd name="connsiteY158" fmla="*/ 1576921 h 2396328"/>
                <a:gd name="connsiteX159" fmla="*/ 432997 w 1295643"/>
                <a:gd name="connsiteY159" fmla="*/ 1621771 h 2396328"/>
                <a:gd name="connsiteX160" fmla="*/ 429575 w 1295643"/>
                <a:gd name="connsiteY160" fmla="*/ 1669088 h 2396328"/>
                <a:gd name="connsiteX161" fmla="*/ 427651 w 1295643"/>
                <a:gd name="connsiteY161" fmla="*/ 1716629 h 2396328"/>
                <a:gd name="connsiteX162" fmla="*/ 429575 w 1295643"/>
                <a:gd name="connsiteY162" fmla="*/ 1764169 h 2396328"/>
                <a:gd name="connsiteX163" fmla="*/ 432997 w 1295643"/>
                <a:gd name="connsiteY163" fmla="*/ 1812832 h 2396328"/>
                <a:gd name="connsiteX164" fmla="*/ 437487 w 1295643"/>
                <a:gd name="connsiteY164" fmla="*/ 1861045 h 2396328"/>
                <a:gd name="connsiteX165" fmla="*/ 442833 w 1295643"/>
                <a:gd name="connsiteY165" fmla="*/ 1908362 h 2396328"/>
                <a:gd name="connsiteX166" fmla="*/ 443688 w 1295643"/>
                <a:gd name="connsiteY166" fmla="*/ 1977879 h 2396328"/>
                <a:gd name="connsiteX167" fmla="*/ 439197 w 1295643"/>
                <a:gd name="connsiteY167" fmla="*/ 2047396 h 2396328"/>
                <a:gd name="connsiteX168" fmla="*/ 431286 w 1295643"/>
                <a:gd name="connsiteY168" fmla="*/ 2114223 h 2396328"/>
                <a:gd name="connsiteX169" fmla="*/ 421450 w 1295643"/>
                <a:gd name="connsiteY169" fmla="*/ 2179703 h 2396328"/>
                <a:gd name="connsiteX170" fmla="*/ 409476 w 1295643"/>
                <a:gd name="connsiteY170" fmla="*/ 2396328 h 2396328"/>
                <a:gd name="connsiteX171" fmla="*/ 50891 w 1295643"/>
                <a:gd name="connsiteY171" fmla="*/ 2396328 h 2396328"/>
                <a:gd name="connsiteX172" fmla="*/ 91945 w 1295643"/>
                <a:gd name="connsiteY172" fmla="*/ 2308198 h 2396328"/>
                <a:gd name="connsiteX173" fmla="*/ 142622 w 1295643"/>
                <a:gd name="connsiteY173" fmla="*/ 2208407 h 2396328"/>
                <a:gd name="connsiteX174" fmla="*/ 160369 w 1295643"/>
                <a:gd name="connsiteY174" fmla="*/ 2172303 h 2396328"/>
                <a:gd name="connsiteX175" fmla="*/ 175551 w 1295643"/>
                <a:gd name="connsiteY175" fmla="*/ 2132162 h 2396328"/>
                <a:gd name="connsiteX176" fmla="*/ 189877 w 1295643"/>
                <a:gd name="connsiteY176" fmla="*/ 2087537 h 2396328"/>
                <a:gd name="connsiteX177" fmla="*/ 203134 w 1295643"/>
                <a:gd name="connsiteY177" fmla="*/ 2039996 h 2396328"/>
                <a:gd name="connsiteX178" fmla="*/ 213826 w 1295643"/>
                <a:gd name="connsiteY178" fmla="*/ 1988643 h 2396328"/>
                <a:gd name="connsiteX179" fmla="*/ 221951 w 1295643"/>
                <a:gd name="connsiteY179" fmla="*/ 1936393 h 2396328"/>
                <a:gd name="connsiteX180" fmla="*/ 229863 w 1295643"/>
                <a:gd name="connsiteY180" fmla="*/ 1881676 h 2396328"/>
                <a:gd name="connsiteX181" fmla="*/ 235208 w 1295643"/>
                <a:gd name="connsiteY181" fmla="*/ 1826286 h 2396328"/>
                <a:gd name="connsiteX182" fmla="*/ 239699 w 1295643"/>
                <a:gd name="connsiteY182" fmla="*/ 1768654 h 2396328"/>
                <a:gd name="connsiteX183" fmla="*/ 239699 w 1295643"/>
                <a:gd name="connsiteY183" fmla="*/ 1711919 h 2396328"/>
                <a:gd name="connsiteX184" fmla="*/ 239699 w 1295643"/>
                <a:gd name="connsiteY184" fmla="*/ 1655857 h 2396328"/>
                <a:gd name="connsiteX185" fmla="*/ 235208 w 1295643"/>
                <a:gd name="connsiteY185" fmla="*/ 1599570 h 2396328"/>
                <a:gd name="connsiteX186" fmla="*/ 229007 w 1295643"/>
                <a:gd name="connsiteY186" fmla="*/ 1545526 h 2396328"/>
                <a:gd name="connsiteX187" fmla="*/ 221096 w 1295643"/>
                <a:gd name="connsiteY187" fmla="*/ 1492828 h 2396328"/>
                <a:gd name="connsiteX188" fmla="*/ 209335 w 1295643"/>
                <a:gd name="connsiteY188" fmla="*/ 1441923 h 2396328"/>
                <a:gd name="connsiteX189" fmla="*/ 193298 w 1295643"/>
                <a:gd name="connsiteY189" fmla="*/ 1394607 h 2396328"/>
                <a:gd name="connsiteX190" fmla="*/ 175551 w 1295643"/>
                <a:gd name="connsiteY190" fmla="*/ 1349757 h 2396328"/>
                <a:gd name="connsiteX191" fmla="*/ 154168 w 1295643"/>
                <a:gd name="connsiteY191" fmla="*/ 1309616 h 2396328"/>
                <a:gd name="connsiteX192" fmla="*/ 130220 w 1295643"/>
                <a:gd name="connsiteY192" fmla="*/ 1274185 h 2396328"/>
                <a:gd name="connsiteX193" fmla="*/ 53457 w 1295643"/>
                <a:gd name="connsiteY193" fmla="*/ 1033789 h 2396328"/>
                <a:gd name="connsiteX194" fmla="*/ 41055 w 1295643"/>
                <a:gd name="connsiteY194" fmla="*/ 971672 h 2396328"/>
                <a:gd name="connsiteX195" fmla="*/ 25018 w 1295643"/>
                <a:gd name="connsiteY195" fmla="*/ 910004 h 2396328"/>
                <a:gd name="connsiteX196" fmla="*/ 11547 w 1295643"/>
                <a:gd name="connsiteY196" fmla="*/ 843178 h 2396328"/>
                <a:gd name="connsiteX197" fmla="*/ 5346 w 1295643"/>
                <a:gd name="connsiteY197" fmla="*/ 775006 h 2396328"/>
                <a:gd name="connsiteX198" fmla="*/ 0 w 1295643"/>
                <a:gd name="connsiteY198" fmla="*/ 703694 h 2396328"/>
                <a:gd name="connsiteX199" fmla="*/ 0 w 1295643"/>
                <a:gd name="connsiteY199" fmla="*/ 630813 h 2396328"/>
                <a:gd name="connsiteX200" fmla="*/ 3635 w 1295643"/>
                <a:gd name="connsiteY200" fmla="*/ 557260 h 2396328"/>
                <a:gd name="connsiteX201" fmla="*/ 11547 w 1295643"/>
                <a:gd name="connsiteY201" fmla="*/ 484379 h 2396328"/>
                <a:gd name="connsiteX202" fmla="*/ 23307 w 1295643"/>
                <a:gd name="connsiteY202" fmla="*/ 411722 h 2396328"/>
                <a:gd name="connsiteX203" fmla="*/ 35709 w 1295643"/>
                <a:gd name="connsiteY203" fmla="*/ 341532 h 2396328"/>
                <a:gd name="connsiteX204" fmla="*/ 53457 w 1295643"/>
                <a:gd name="connsiteY204" fmla="*/ 273360 h 2396328"/>
                <a:gd name="connsiteX205" fmla="*/ 74839 w 1295643"/>
                <a:gd name="connsiteY205" fmla="*/ 209225 h 2396328"/>
                <a:gd name="connsiteX206" fmla="*/ 97077 w 1295643"/>
                <a:gd name="connsiteY206" fmla="*/ 148453 h 2396328"/>
                <a:gd name="connsiteX207" fmla="*/ 122950 w 1295643"/>
                <a:gd name="connsiteY207" fmla="*/ 93512 h 2396328"/>
                <a:gd name="connsiteX208" fmla="*/ 150533 w 1295643"/>
                <a:gd name="connsiteY208" fmla="*/ 43504 h 2396328"/>
                <a:gd name="connsiteX209" fmla="*/ 183676 w 1295643"/>
                <a:gd name="connsiteY209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65267 w 1295643"/>
                <a:gd name="connsiteY148" fmla="*/ 1400104 h 2396328"/>
                <a:gd name="connsiteX149" fmla="*/ 633565 w 1295643"/>
                <a:gd name="connsiteY149" fmla="*/ 1404474 h 2396328"/>
                <a:gd name="connsiteX150" fmla="*/ 597856 w 1295643"/>
                <a:gd name="connsiteY150" fmla="*/ 1410528 h 2396328"/>
                <a:gd name="connsiteX151" fmla="*/ 564071 w 1295643"/>
                <a:gd name="connsiteY151" fmla="*/ 1419274 h 2396328"/>
                <a:gd name="connsiteX152" fmla="*/ 536488 w 1295643"/>
                <a:gd name="connsiteY152" fmla="*/ 1427347 h 2396328"/>
                <a:gd name="connsiteX153" fmla="*/ 515105 w 1295643"/>
                <a:gd name="connsiteY153" fmla="*/ 1438559 h 2396328"/>
                <a:gd name="connsiteX154" fmla="*/ 499069 w 1295643"/>
                <a:gd name="connsiteY154" fmla="*/ 1452014 h 2396328"/>
                <a:gd name="connsiteX155" fmla="*/ 473196 w 1295643"/>
                <a:gd name="connsiteY155" fmla="*/ 1490810 h 2396328"/>
                <a:gd name="connsiteX156" fmla="*/ 455234 w 1295643"/>
                <a:gd name="connsiteY156" fmla="*/ 1532968 h 2396328"/>
                <a:gd name="connsiteX157" fmla="*/ 441122 w 1295643"/>
                <a:gd name="connsiteY157" fmla="*/ 1576921 h 2396328"/>
                <a:gd name="connsiteX158" fmla="*/ 432997 w 1295643"/>
                <a:gd name="connsiteY158" fmla="*/ 1621771 h 2396328"/>
                <a:gd name="connsiteX159" fmla="*/ 429575 w 1295643"/>
                <a:gd name="connsiteY159" fmla="*/ 1669088 h 2396328"/>
                <a:gd name="connsiteX160" fmla="*/ 427651 w 1295643"/>
                <a:gd name="connsiteY160" fmla="*/ 1716629 h 2396328"/>
                <a:gd name="connsiteX161" fmla="*/ 429575 w 1295643"/>
                <a:gd name="connsiteY161" fmla="*/ 1764169 h 2396328"/>
                <a:gd name="connsiteX162" fmla="*/ 432997 w 1295643"/>
                <a:gd name="connsiteY162" fmla="*/ 1812832 h 2396328"/>
                <a:gd name="connsiteX163" fmla="*/ 437487 w 1295643"/>
                <a:gd name="connsiteY163" fmla="*/ 1861045 h 2396328"/>
                <a:gd name="connsiteX164" fmla="*/ 442833 w 1295643"/>
                <a:gd name="connsiteY164" fmla="*/ 1908362 h 2396328"/>
                <a:gd name="connsiteX165" fmla="*/ 443688 w 1295643"/>
                <a:gd name="connsiteY165" fmla="*/ 1977879 h 2396328"/>
                <a:gd name="connsiteX166" fmla="*/ 439197 w 1295643"/>
                <a:gd name="connsiteY166" fmla="*/ 2047396 h 2396328"/>
                <a:gd name="connsiteX167" fmla="*/ 431286 w 1295643"/>
                <a:gd name="connsiteY167" fmla="*/ 2114223 h 2396328"/>
                <a:gd name="connsiteX168" fmla="*/ 421450 w 1295643"/>
                <a:gd name="connsiteY168" fmla="*/ 2179703 h 2396328"/>
                <a:gd name="connsiteX169" fmla="*/ 409476 w 1295643"/>
                <a:gd name="connsiteY169" fmla="*/ 2396328 h 2396328"/>
                <a:gd name="connsiteX170" fmla="*/ 50891 w 1295643"/>
                <a:gd name="connsiteY170" fmla="*/ 2396328 h 2396328"/>
                <a:gd name="connsiteX171" fmla="*/ 91945 w 1295643"/>
                <a:gd name="connsiteY171" fmla="*/ 2308198 h 2396328"/>
                <a:gd name="connsiteX172" fmla="*/ 142622 w 1295643"/>
                <a:gd name="connsiteY172" fmla="*/ 2208407 h 2396328"/>
                <a:gd name="connsiteX173" fmla="*/ 160369 w 1295643"/>
                <a:gd name="connsiteY173" fmla="*/ 2172303 h 2396328"/>
                <a:gd name="connsiteX174" fmla="*/ 175551 w 1295643"/>
                <a:gd name="connsiteY174" fmla="*/ 2132162 h 2396328"/>
                <a:gd name="connsiteX175" fmla="*/ 189877 w 1295643"/>
                <a:gd name="connsiteY175" fmla="*/ 2087537 h 2396328"/>
                <a:gd name="connsiteX176" fmla="*/ 203134 w 1295643"/>
                <a:gd name="connsiteY176" fmla="*/ 2039996 h 2396328"/>
                <a:gd name="connsiteX177" fmla="*/ 213826 w 1295643"/>
                <a:gd name="connsiteY177" fmla="*/ 1988643 h 2396328"/>
                <a:gd name="connsiteX178" fmla="*/ 221951 w 1295643"/>
                <a:gd name="connsiteY178" fmla="*/ 1936393 h 2396328"/>
                <a:gd name="connsiteX179" fmla="*/ 229863 w 1295643"/>
                <a:gd name="connsiteY179" fmla="*/ 1881676 h 2396328"/>
                <a:gd name="connsiteX180" fmla="*/ 235208 w 1295643"/>
                <a:gd name="connsiteY180" fmla="*/ 1826286 h 2396328"/>
                <a:gd name="connsiteX181" fmla="*/ 239699 w 1295643"/>
                <a:gd name="connsiteY181" fmla="*/ 1768654 h 2396328"/>
                <a:gd name="connsiteX182" fmla="*/ 239699 w 1295643"/>
                <a:gd name="connsiteY182" fmla="*/ 1711919 h 2396328"/>
                <a:gd name="connsiteX183" fmla="*/ 239699 w 1295643"/>
                <a:gd name="connsiteY183" fmla="*/ 1655857 h 2396328"/>
                <a:gd name="connsiteX184" fmla="*/ 235208 w 1295643"/>
                <a:gd name="connsiteY184" fmla="*/ 1599570 h 2396328"/>
                <a:gd name="connsiteX185" fmla="*/ 229007 w 1295643"/>
                <a:gd name="connsiteY185" fmla="*/ 1545526 h 2396328"/>
                <a:gd name="connsiteX186" fmla="*/ 221096 w 1295643"/>
                <a:gd name="connsiteY186" fmla="*/ 1492828 h 2396328"/>
                <a:gd name="connsiteX187" fmla="*/ 209335 w 1295643"/>
                <a:gd name="connsiteY187" fmla="*/ 1441923 h 2396328"/>
                <a:gd name="connsiteX188" fmla="*/ 193298 w 1295643"/>
                <a:gd name="connsiteY188" fmla="*/ 1394607 h 2396328"/>
                <a:gd name="connsiteX189" fmla="*/ 175551 w 1295643"/>
                <a:gd name="connsiteY189" fmla="*/ 1349757 h 2396328"/>
                <a:gd name="connsiteX190" fmla="*/ 154168 w 1295643"/>
                <a:gd name="connsiteY190" fmla="*/ 1309616 h 2396328"/>
                <a:gd name="connsiteX191" fmla="*/ 130220 w 1295643"/>
                <a:gd name="connsiteY191" fmla="*/ 1274185 h 2396328"/>
                <a:gd name="connsiteX192" fmla="*/ 53457 w 1295643"/>
                <a:gd name="connsiteY192" fmla="*/ 1033789 h 2396328"/>
                <a:gd name="connsiteX193" fmla="*/ 41055 w 1295643"/>
                <a:gd name="connsiteY193" fmla="*/ 971672 h 2396328"/>
                <a:gd name="connsiteX194" fmla="*/ 25018 w 1295643"/>
                <a:gd name="connsiteY194" fmla="*/ 910004 h 2396328"/>
                <a:gd name="connsiteX195" fmla="*/ 11547 w 1295643"/>
                <a:gd name="connsiteY195" fmla="*/ 843178 h 2396328"/>
                <a:gd name="connsiteX196" fmla="*/ 5346 w 1295643"/>
                <a:gd name="connsiteY196" fmla="*/ 775006 h 2396328"/>
                <a:gd name="connsiteX197" fmla="*/ 0 w 1295643"/>
                <a:gd name="connsiteY197" fmla="*/ 703694 h 2396328"/>
                <a:gd name="connsiteX198" fmla="*/ 0 w 1295643"/>
                <a:gd name="connsiteY198" fmla="*/ 630813 h 2396328"/>
                <a:gd name="connsiteX199" fmla="*/ 3635 w 1295643"/>
                <a:gd name="connsiteY199" fmla="*/ 557260 h 2396328"/>
                <a:gd name="connsiteX200" fmla="*/ 11547 w 1295643"/>
                <a:gd name="connsiteY200" fmla="*/ 484379 h 2396328"/>
                <a:gd name="connsiteX201" fmla="*/ 23307 w 1295643"/>
                <a:gd name="connsiteY201" fmla="*/ 411722 h 2396328"/>
                <a:gd name="connsiteX202" fmla="*/ 35709 w 1295643"/>
                <a:gd name="connsiteY202" fmla="*/ 341532 h 2396328"/>
                <a:gd name="connsiteX203" fmla="*/ 53457 w 1295643"/>
                <a:gd name="connsiteY203" fmla="*/ 273360 h 2396328"/>
                <a:gd name="connsiteX204" fmla="*/ 74839 w 1295643"/>
                <a:gd name="connsiteY204" fmla="*/ 209225 h 2396328"/>
                <a:gd name="connsiteX205" fmla="*/ 97077 w 1295643"/>
                <a:gd name="connsiteY205" fmla="*/ 148453 h 2396328"/>
                <a:gd name="connsiteX206" fmla="*/ 122950 w 1295643"/>
                <a:gd name="connsiteY206" fmla="*/ 93512 h 2396328"/>
                <a:gd name="connsiteX207" fmla="*/ 150533 w 1295643"/>
                <a:gd name="connsiteY207" fmla="*/ 43504 h 2396328"/>
                <a:gd name="connsiteX208" fmla="*/ 183676 w 1295643"/>
                <a:gd name="connsiteY208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665267 w 1295643"/>
                <a:gd name="connsiteY147" fmla="*/ 1400104 h 2396328"/>
                <a:gd name="connsiteX148" fmla="*/ 633565 w 1295643"/>
                <a:gd name="connsiteY148" fmla="*/ 1404474 h 2396328"/>
                <a:gd name="connsiteX149" fmla="*/ 597856 w 1295643"/>
                <a:gd name="connsiteY149" fmla="*/ 1410528 h 2396328"/>
                <a:gd name="connsiteX150" fmla="*/ 564071 w 1295643"/>
                <a:gd name="connsiteY150" fmla="*/ 1419274 h 2396328"/>
                <a:gd name="connsiteX151" fmla="*/ 536488 w 1295643"/>
                <a:gd name="connsiteY151" fmla="*/ 1427347 h 2396328"/>
                <a:gd name="connsiteX152" fmla="*/ 515105 w 1295643"/>
                <a:gd name="connsiteY152" fmla="*/ 1438559 h 2396328"/>
                <a:gd name="connsiteX153" fmla="*/ 499069 w 1295643"/>
                <a:gd name="connsiteY153" fmla="*/ 1452014 h 2396328"/>
                <a:gd name="connsiteX154" fmla="*/ 473196 w 1295643"/>
                <a:gd name="connsiteY154" fmla="*/ 1490810 h 2396328"/>
                <a:gd name="connsiteX155" fmla="*/ 455234 w 1295643"/>
                <a:gd name="connsiteY155" fmla="*/ 1532968 h 2396328"/>
                <a:gd name="connsiteX156" fmla="*/ 441122 w 1295643"/>
                <a:gd name="connsiteY156" fmla="*/ 1576921 h 2396328"/>
                <a:gd name="connsiteX157" fmla="*/ 432997 w 1295643"/>
                <a:gd name="connsiteY157" fmla="*/ 1621771 h 2396328"/>
                <a:gd name="connsiteX158" fmla="*/ 429575 w 1295643"/>
                <a:gd name="connsiteY158" fmla="*/ 1669088 h 2396328"/>
                <a:gd name="connsiteX159" fmla="*/ 427651 w 1295643"/>
                <a:gd name="connsiteY159" fmla="*/ 1716629 h 2396328"/>
                <a:gd name="connsiteX160" fmla="*/ 429575 w 1295643"/>
                <a:gd name="connsiteY160" fmla="*/ 1764169 h 2396328"/>
                <a:gd name="connsiteX161" fmla="*/ 432997 w 1295643"/>
                <a:gd name="connsiteY161" fmla="*/ 1812832 h 2396328"/>
                <a:gd name="connsiteX162" fmla="*/ 437487 w 1295643"/>
                <a:gd name="connsiteY162" fmla="*/ 1861045 h 2396328"/>
                <a:gd name="connsiteX163" fmla="*/ 442833 w 1295643"/>
                <a:gd name="connsiteY163" fmla="*/ 1908362 h 2396328"/>
                <a:gd name="connsiteX164" fmla="*/ 443688 w 1295643"/>
                <a:gd name="connsiteY164" fmla="*/ 1977879 h 2396328"/>
                <a:gd name="connsiteX165" fmla="*/ 439197 w 1295643"/>
                <a:gd name="connsiteY165" fmla="*/ 2047396 h 2396328"/>
                <a:gd name="connsiteX166" fmla="*/ 431286 w 1295643"/>
                <a:gd name="connsiteY166" fmla="*/ 2114223 h 2396328"/>
                <a:gd name="connsiteX167" fmla="*/ 421450 w 1295643"/>
                <a:gd name="connsiteY167" fmla="*/ 2179703 h 2396328"/>
                <a:gd name="connsiteX168" fmla="*/ 409476 w 1295643"/>
                <a:gd name="connsiteY168" fmla="*/ 2396328 h 2396328"/>
                <a:gd name="connsiteX169" fmla="*/ 50891 w 1295643"/>
                <a:gd name="connsiteY169" fmla="*/ 2396328 h 2396328"/>
                <a:gd name="connsiteX170" fmla="*/ 91945 w 1295643"/>
                <a:gd name="connsiteY170" fmla="*/ 2308198 h 2396328"/>
                <a:gd name="connsiteX171" fmla="*/ 142622 w 1295643"/>
                <a:gd name="connsiteY171" fmla="*/ 2208407 h 2396328"/>
                <a:gd name="connsiteX172" fmla="*/ 160369 w 1295643"/>
                <a:gd name="connsiteY172" fmla="*/ 2172303 h 2396328"/>
                <a:gd name="connsiteX173" fmla="*/ 175551 w 1295643"/>
                <a:gd name="connsiteY173" fmla="*/ 2132162 h 2396328"/>
                <a:gd name="connsiteX174" fmla="*/ 189877 w 1295643"/>
                <a:gd name="connsiteY174" fmla="*/ 2087537 h 2396328"/>
                <a:gd name="connsiteX175" fmla="*/ 203134 w 1295643"/>
                <a:gd name="connsiteY175" fmla="*/ 2039996 h 2396328"/>
                <a:gd name="connsiteX176" fmla="*/ 213826 w 1295643"/>
                <a:gd name="connsiteY176" fmla="*/ 1988643 h 2396328"/>
                <a:gd name="connsiteX177" fmla="*/ 221951 w 1295643"/>
                <a:gd name="connsiteY177" fmla="*/ 1936393 h 2396328"/>
                <a:gd name="connsiteX178" fmla="*/ 229863 w 1295643"/>
                <a:gd name="connsiteY178" fmla="*/ 1881676 h 2396328"/>
                <a:gd name="connsiteX179" fmla="*/ 235208 w 1295643"/>
                <a:gd name="connsiteY179" fmla="*/ 1826286 h 2396328"/>
                <a:gd name="connsiteX180" fmla="*/ 239699 w 1295643"/>
                <a:gd name="connsiteY180" fmla="*/ 1768654 h 2396328"/>
                <a:gd name="connsiteX181" fmla="*/ 239699 w 1295643"/>
                <a:gd name="connsiteY181" fmla="*/ 1711919 h 2396328"/>
                <a:gd name="connsiteX182" fmla="*/ 239699 w 1295643"/>
                <a:gd name="connsiteY182" fmla="*/ 1655857 h 2396328"/>
                <a:gd name="connsiteX183" fmla="*/ 235208 w 1295643"/>
                <a:gd name="connsiteY183" fmla="*/ 1599570 h 2396328"/>
                <a:gd name="connsiteX184" fmla="*/ 229007 w 1295643"/>
                <a:gd name="connsiteY184" fmla="*/ 1545526 h 2396328"/>
                <a:gd name="connsiteX185" fmla="*/ 221096 w 1295643"/>
                <a:gd name="connsiteY185" fmla="*/ 1492828 h 2396328"/>
                <a:gd name="connsiteX186" fmla="*/ 209335 w 1295643"/>
                <a:gd name="connsiteY186" fmla="*/ 1441923 h 2396328"/>
                <a:gd name="connsiteX187" fmla="*/ 193298 w 1295643"/>
                <a:gd name="connsiteY187" fmla="*/ 1394607 h 2396328"/>
                <a:gd name="connsiteX188" fmla="*/ 175551 w 1295643"/>
                <a:gd name="connsiteY188" fmla="*/ 1349757 h 2396328"/>
                <a:gd name="connsiteX189" fmla="*/ 154168 w 1295643"/>
                <a:gd name="connsiteY189" fmla="*/ 1309616 h 2396328"/>
                <a:gd name="connsiteX190" fmla="*/ 130220 w 1295643"/>
                <a:gd name="connsiteY190" fmla="*/ 1274185 h 2396328"/>
                <a:gd name="connsiteX191" fmla="*/ 53457 w 1295643"/>
                <a:gd name="connsiteY191" fmla="*/ 1033789 h 2396328"/>
                <a:gd name="connsiteX192" fmla="*/ 41055 w 1295643"/>
                <a:gd name="connsiteY192" fmla="*/ 971672 h 2396328"/>
                <a:gd name="connsiteX193" fmla="*/ 25018 w 1295643"/>
                <a:gd name="connsiteY193" fmla="*/ 910004 h 2396328"/>
                <a:gd name="connsiteX194" fmla="*/ 11547 w 1295643"/>
                <a:gd name="connsiteY194" fmla="*/ 843178 h 2396328"/>
                <a:gd name="connsiteX195" fmla="*/ 5346 w 1295643"/>
                <a:gd name="connsiteY195" fmla="*/ 775006 h 2396328"/>
                <a:gd name="connsiteX196" fmla="*/ 0 w 1295643"/>
                <a:gd name="connsiteY196" fmla="*/ 703694 h 2396328"/>
                <a:gd name="connsiteX197" fmla="*/ 0 w 1295643"/>
                <a:gd name="connsiteY197" fmla="*/ 630813 h 2396328"/>
                <a:gd name="connsiteX198" fmla="*/ 3635 w 1295643"/>
                <a:gd name="connsiteY198" fmla="*/ 557260 h 2396328"/>
                <a:gd name="connsiteX199" fmla="*/ 11547 w 1295643"/>
                <a:gd name="connsiteY199" fmla="*/ 484379 h 2396328"/>
                <a:gd name="connsiteX200" fmla="*/ 23307 w 1295643"/>
                <a:gd name="connsiteY200" fmla="*/ 411722 h 2396328"/>
                <a:gd name="connsiteX201" fmla="*/ 35709 w 1295643"/>
                <a:gd name="connsiteY201" fmla="*/ 341532 h 2396328"/>
                <a:gd name="connsiteX202" fmla="*/ 53457 w 1295643"/>
                <a:gd name="connsiteY202" fmla="*/ 273360 h 2396328"/>
                <a:gd name="connsiteX203" fmla="*/ 74839 w 1295643"/>
                <a:gd name="connsiteY203" fmla="*/ 209225 h 2396328"/>
                <a:gd name="connsiteX204" fmla="*/ 97077 w 1295643"/>
                <a:gd name="connsiteY204" fmla="*/ 148453 h 2396328"/>
                <a:gd name="connsiteX205" fmla="*/ 122950 w 1295643"/>
                <a:gd name="connsiteY205" fmla="*/ 93512 h 2396328"/>
                <a:gd name="connsiteX206" fmla="*/ 150533 w 1295643"/>
                <a:gd name="connsiteY206" fmla="*/ 43504 h 2396328"/>
                <a:gd name="connsiteX207" fmla="*/ 183676 w 1295643"/>
                <a:gd name="connsiteY207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665267 w 1295643"/>
                <a:gd name="connsiteY147" fmla="*/ 1400104 h 2396328"/>
                <a:gd name="connsiteX148" fmla="*/ 633565 w 1295643"/>
                <a:gd name="connsiteY148" fmla="*/ 1404474 h 2396328"/>
                <a:gd name="connsiteX149" fmla="*/ 597856 w 1295643"/>
                <a:gd name="connsiteY149" fmla="*/ 1410528 h 2396328"/>
                <a:gd name="connsiteX150" fmla="*/ 536488 w 1295643"/>
                <a:gd name="connsiteY150" fmla="*/ 1427347 h 2396328"/>
                <a:gd name="connsiteX151" fmla="*/ 515105 w 1295643"/>
                <a:gd name="connsiteY151" fmla="*/ 1438559 h 2396328"/>
                <a:gd name="connsiteX152" fmla="*/ 499069 w 1295643"/>
                <a:gd name="connsiteY152" fmla="*/ 1452014 h 2396328"/>
                <a:gd name="connsiteX153" fmla="*/ 473196 w 1295643"/>
                <a:gd name="connsiteY153" fmla="*/ 1490810 h 2396328"/>
                <a:gd name="connsiteX154" fmla="*/ 455234 w 1295643"/>
                <a:gd name="connsiteY154" fmla="*/ 1532968 h 2396328"/>
                <a:gd name="connsiteX155" fmla="*/ 441122 w 1295643"/>
                <a:gd name="connsiteY155" fmla="*/ 1576921 h 2396328"/>
                <a:gd name="connsiteX156" fmla="*/ 432997 w 1295643"/>
                <a:gd name="connsiteY156" fmla="*/ 1621771 h 2396328"/>
                <a:gd name="connsiteX157" fmla="*/ 429575 w 1295643"/>
                <a:gd name="connsiteY157" fmla="*/ 1669088 h 2396328"/>
                <a:gd name="connsiteX158" fmla="*/ 427651 w 1295643"/>
                <a:gd name="connsiteY158" fmla="*/ 1716629 h 2396328"/>
                <a:gd name="connsiteX159" fmla="*/ 429575 w 1295643"/>
                <a:gd name="connsiteY159" fmla="*/ 1764169 h 2396328"/>
                <a:gd name="connsiteX160" fmla="*/ 432997 w 1295643"/>
                <a:gd name="connsiteY160" fmla="*/ 1812832 h 2396328"/>
                <a:gd name="connsiteX161" fmla="*/ 437487 w 1295643"/>
                <a:gd name="connsiteY161" fmla="*/ 1861045 h 2396328"/>
                <a:gd name="connsiteX162" fmla="*/ 442833 w 1295643"/>
                <a:gd name="connsiteY162" fmla="*/ 1908362 h 2396328"/>
                <a:gd name="connsiteX163" fmla="*/ 443688 w 1295643"/>
                <a:gd name="connsiteY163" fmla="*/ 1977879 h 2396328"/>
                <a:gd name="connsiteX164" fmla="*/ 439197 w 1295643"/>
                <a:gd name="connsiteY164" fmla="*/ 2047396 h 2396328"/>
                <a:gd name="connsiteX165" fmla="*/ 431286 w 1295643"/>
                <a:gd name="connsiteY165" fmla="*/ 2114223 h 2396328"/>
                <a:gd name="connsiteX166" fmla="*/ 421450 w 1295643"/>
                <a:gd name="connsiteY166" fmla="*/ 2179703 h 2396328"/>
                <a:gd name="connsiteX167" fmla="*/ 409476 w 1295643"/>
                <a:gd name="connsiteY167" fmla="*/ 2396328 h 2396328"/>
                <a:gd name="connsiteX168" fmla="*/ 50891 w 1295643"/>
                <a:gd name="connsiteY168" fmla="*/ 2396328 h 2396328"/>
                <a:gd name="connsiteX169" fmla="*/ 91945 w 1295643"/>
                <a:gd name="connsiteY169" fmla="*/ 2308198 h 2396328"/>
                <a:gd name="connsiteX170" fmla="*/ 142622 w 1295643"/>
                <a:gd name="connsiteY170" fmla="*/ 2208407 h 2396328"/>
                <a:gd name="connsiteX171" fmla="*/ 160369 w 1295643"/>
                <a:gd name="connsiteY171" fmla="*/ 2172303 h 2396328"/>
                <a:gd name="connsiteX172" fmla="*/ 175551 w 1295643"/>
                <a:gd name="connsiteY172" fmla="*/ 2132162 h 2396328"/>
                <a:gd name="connsiteX173" fmla="*/ 189877 w 1295643"/>
                <a:gd name="connsiteY173" fmla="*/ 2087537 h 2396328"/>
                <a:gd name="connsiteX174" fmla="*/ 203134 w 1295643"/>
                <a:gd name="connsiteY174" fmla="*/ 2039996 h 2396328"/>
                <a:gd name="connsiteX175" fmla="*/ 213826 w 1295643"/>
                <a:gd name="connsiteY175" fmla="*/ 1988643 h 2396328"/>
                <a:gd name="connsiteX176" fmla="*/ 221951 w 1295643"/>
                <a:gd name="connsiteY176" fmla="*/ 1936393 h 2396328"/>
                <a:gd name="connsiteX177" fmla="*/ 229863 w 1295643"/>
                <a:gd name="connsiteY177" fmla="*/ 1881676 h 2396328"/>
                <a:gd name="connsiteX178" fmla="*/ 235208 w 1295643"/>
                <a:gd name="connsiteY178" fmla="*/ 1826286 h 2396328"/>
                <a:gd name="connsiteX179" fmla="*/ 239699 w 1295643"/>
                <a:gd name="connsiteY179" fmla="*/ 1768654 h 2396328"/>
                <a:gd name="connsiteX180" fmla="*/ 239699 w 1295643"/>
                <a:gd name="connsiteY180" fmla="*/ 1711919 h 2396328"/>
                <a:gd name="connsiteX181" fmla="*/ 239699 w 1295643"/>
                <a:gd name="connsiteY181" fmla="*/ 1655857 h 2396328"/>
                <a:gd name="connsiteX182" fmla="*/ 235208 w 1295643"/>
                <a:gd name="connsiteY182" fmla="*/ 1599570 h 2396328"/>
                <a:gd name="connsiteX183" fmla="*/ 229007 w 1295643"/>
                <a:gd name="connsiteY183" fmla="*/ 1545526 h 2396328"/>
                <a:gd name="connsiteX184" fmla="*/ 221096 w 1295643"/>
                <a:gd name="connsiteY184" fmla="*/ 1492828 h 2396328"/>
                <a:gd name="connsiteX185" fmla="*/ 209335 w 1295643"/>
                <a:gd name="connsiteY185" fmla="*/ 1441923 h 2396328"/>
                <a:gd name="connsiteX186" fmla="*/ 193298 w 1295643"/>
                <a:gd name="connsiteY186" fmla="*/ 1394607 h 2396328"/>
                <a:gd name="connsiteX187" fmla="*/ 175551 w 1295643"/>
                <a:gd name="connsiteY187" fmla="*/ 1349757 h 2396328"/>
                <a:gd name="connsiteX188" fmla="*/ 154168 w 1295643"/>
                <a:gd name="connsiteY188" fmla="*/ 1309616 h 2396328"/>
                <a:gd name="connsiteX189" fmla="*/ 130220 w 1295643"/>
                <a:gd name="connsiteY189" fmla="*/ 1274185 h 2396328"/>
                <a:gd name="connsiteX190" fmla="*/ 53457 w 1295643"/>
                <a:gd name="connsiteY190" fmla="*/ 1033789 h 2396328"/>
                <a:gd name="connsiteX191" fmla="*/ 41055 w 1295643"/>
                <a:gd name="connsiteY191" fmla="*/ 971672 h 2396328"/>
                <a:gd name="connsiteX192" fmla="*/ 25018 w 1295643"/>
                <a:gd name="connsiteY192" fmla="*/ 910004 h 2396328"/>
                <a:gd name="connsiteX193" fmla="*/ 11547 w 1295643"/>
                <a:gd name="connsiteY193" fmla="*/ 843178 h 2396328"/>
                <a:gd name="connsiteX194" fmla="*/ 5346 w 1295643"/>
                <a:gd name="connsiteY194" fmla="*/ 775006 h 2396328"/>
                <a:gd name="connsiteX195" fmla="*/ 0 w 1295643"/>
                <a:gd name="connsiteY195" fmla="*/ 703694 h 2396328"/>
                <a:gd name="connsiteX196" fmla="*/ 0 w 1295643"/>
                <a:gd name="connsiteY196" fmla="*/ 630813 h 2396328"/>
                <a:gd name="connsiteX197" fmla="*/ 3635 w 1295643"/>
                <a:gd name="connsiteY197" fmla="*/ 557260 h 2396328"/>
                <a:gd name="connsiteX198" fmla="*/ 11547 w 1295643"/>
                <a:gd name="connsiteY198" fmla="*/ 484379 h 2396328"/>
                <a:gd name="connsiteX199" fmla="*/ 23307 w 1295643"/>
                <a:gd name="connsiteY199" fmla="*/ 411722 h 2396328"/>
                <a:gd name="connsiteX200" fmla="*/ 35709 w 1295643"/>
                <a:gd name="connsiteY200" fmla="*/ 341532 h 2396328"/>
                <a:gd name="connsiteX201" fmla="*/ 53457 w 1295643"/>
                <a:gd name="connsiteY201" fmla="*/ 273360 h 2396328"/>
                <a:gd name="connsiteX202" fmla="*/ 74839 w 1295643"/>
                <a:gd name="connsiteY202" fmla="*/ 209225 h 2396328"/>
                <a:gd name="connsiteX203" fmla="*/ 97077 w 1295643"/>
                <a:gd name="connsiteY203" fmla="*/ 148453 h 2396328"/>
                <a:gd name="connsiteX204" fmla="*/ 122950 w 1295643"/>
                <a:gd name="connsiteY204" fmla="*/ 93512 h 2396328"/>
                <a:gd name="connsiteX205" fmla="*/ 150533 w 1295643"/>
                <a:gd name="connsiteY205" fmla="*/ 43504 h 2396328"/>
                <a:gd name="connsiteX206" fmla="*/ 183676 w 1295643"/>
                <a:gd name="connsiteY206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665267 w 1295643"/>
                <a:gd name="connsiteY147" fmla="*/ 1400104 h 2396328"/>
                <a:gd name="connsiteX148" fmla="*/ 633565 w 1295643"/>
                <a:gd name="connsiteY148" fmla="*/ 1404474 h 2396328"/>
                <a:gd name="connsiteX149" fmla="*/ 536488 w 1295643"/>
                <a:gd name="connsiteY149" fmla="*/ 1427347 h 2396328"/>
                <a:gd name="connsiteX150" fmla="*/ 515105 w 1295643"/>
                <a:gd name="connsiteY150" fmla="*/ 1438559 h 2396328"/>
                <a:gd name="connsiteX151" fmla="*/ 499069 w 1295643"/>
                <a:gd name="connsiteY151" fmla="*/ 1452014 h 2396328"/>
                <a:gd name="connsiteX152" fmla="*/ 473196 w 1295643"/>
                <a:gd name="connsiteY152" fmla="*/ 1490810 h 2396328"/>
                <a:gd name="connsiteX153" fmla="*/ 455234 w 1295643"/>
                <a:gd name="connsiteY153" fmla="*/ 1532968 h 2396328"/>
                <a:gd name="connsiteX154" fmla="*/ 441122 w 1295643"/>
                <a:gd name="connsiteY154" fmla="*/ 1576921 h 2396328"/>
                <a:gd name="connsiteX155" fmla="*/ 432997 w 1295643"/>
                <a:gd name="connsiteY155" fmla="*/ 1621771 h 2396328"/>
                <a:gd name="connsiteX156" fmla="*/ 429575 w 1295643"/>
                <a:gd name="connsiteY156" fmla="*/ 1669088 h 2396328"/>
                <a:gd name="connsiteX157" fmla="*/ 427651 w 1295643"/>
                <a:gd name="connsiteY157" fmla="*/ 1716629 h 2396328"/>
                <a:gd name="connsiteX158" fmla="*/ 429575 w 1295643"/>
                <a:gd name="connsiteY158" fmla="*/ 1764169 h 2396328"/>
                <a:gd name="connsiteX159" fmla="*/ 432997 w 1295643"/>
                <a:gd name="connsiteY159" fmla="*/ 1812832 h 2396328"/>
                <a:gd name="connsiteX160" fmla="*/ 437487 w 1295643"/>
                <a:gd name="connsiteY160" fmla="*/ 1861045 h 2396328"/>
                <a:gd name="connsiteX161" fmla="*/ 442833 w 1295643"/>
                <a:gd name="connsiteY161" fmla="*/ 1908362 h 2396328"/>
                <a:gd name="connsiteX162" fmla="*/ 443688 w 1295643"/>
                <a:gd name="connsiteY162" fmla="*/ 1977879 h 2396328"/>
                <a:gd name="connsiteX163" fmla="*/ 439197 w 1295643"/>
                <a:gd name="connsiteY163" fmla="*/ 2047396 h 2396328"/>
                <a:gd name="connsiteX164" fmla="*/ 431286 w 1295643"/>
                <a:gd name="connsiteY164" fmla="*/ 2114223 h 2396328"/>
                <a:gd name="connsiteX165" fmla="*/ 421450 w 1295643"/>
                <a:gd name="connsiteY165" fmla="*/ 2179703 h 2396328"/>
                <a:gd name="connsiteX166" fmla="*/ 409476 w 1295643"/>
                <a:gd name="connsiteY166" fmla="*/ 2396328 h 2396328"/>
                <a:gd name="connsiteX167" fmla="*/ 50891 w 1295643"/>
                <a:gd name="connsiteY167" fmla="*/ 2396328 h 2396328"/>
                <a:gd name="connsiteX168" fmla="*/ 91945 w 1295643"/>
                <a:gd name="connsiteY168" fmla="*/ 2308198 h 2396328"/>
                <a:gd name="connsiteX169" fmla="*/ 142622 w 1295643"/>
                <a:gd name="connsiteY169" fmla="*/ 2208407 h 2396328"/>
                <a:gd name="connsiteX170" fmla="*/ 160369 w 1295643"/>
                <a:gd name="connsiteY170" fmla="*/ 2172303 h 2396328"/>
                <a:gd name="connsiteX171" fmla="*/ 175551 w 1295643"/>
                <a:gd name="connsiteY171" fmla="*/ 2132162 h 2396328"/>
                <a:gd name="connsiteX172" fmla="*/ 189877 w 1295643"/>
                <a:gd name="connsiteY172" fmla="*/ 2087537 h 2396328"/>
                <a:gd name="connsiteX173" fmla="*/ 203134 w 1295643"/>
                <a:gd name="connsiteY173" fmla="*/ 2039996 h 2396328"/>
                <a:gd name="connsiteX174" fmla="*/ 213826 w 1295643"/>
                <a:gd name="connsiteY174" fmla="*/ 1988643 h 2396328"/>
                <a:gd name="connsiteX175" fmla="*/ 221951 w 1295643"/>
                <a:gd name="connsiteY175" fmla="*/ 1936393 h 2396328"/>
                <a:gd name="connsiteX176" fmla="*/ 229863 w 1295643"/>
                <a:gd name="connsiteY176" fmla="*/ 1881676 h 2396328"/>
                <a:gd name="connsiteX177" fmla="*/ 235208 w 1295643"/>
                <a:gd name="connsiteY177" fmla="*/ 1826286 h 2396328"/>
                <a:gd name="connsiteX178" fmla="*/ 239699 w 1295643"/>
                <a:gd name="connsiteY178" fmla="*/ 1768654 h 2396328"/>
                <a:gd name="connsiteX179" fmla="*/ 239699 w 1295643"/>
                <a:gd name="connsiteY179" fmla="*/ 1711919 h 2396328"/>
                <a:gd name="connsiteX180" fmla="*/ 239699 w 1295643"/>
                <a:gd name="connsiteY180" fmla="*/ 1655857 h 2396328"/>
                <a:gd name="connsiteX181" fmla="*/ 235208 w 1295643"/>
                <a:gd name="connsiteY181" fmla="*/ 1599570 h 2396328"/>
                <a:gd name="connsiteX182" fmla="*/ 229007 w 1295643"/>
                <a:gd name="connsiteY182" fmla="*/ 1545526 h 2396328"/>
                <a:gd name="connsiteX183" fmla="*/ 221096 w 1295643"/>
                <a:gd name="connsiteY183" fmla="*/ 1492828 h 2396328"/>
                <a:gd name="connsiteX184" fmla="*/ 209335 w 1295643"/>
                <a:gd name="connsiteY184" fmla="*/ 1441923 h 2396328"/>
                <a:gd name="connsiteX185" fmla="*/ 193298 w 1295643"/>
                <a:gd name="connsiteY185" fmla="*/ 1394607 h 2396328"/>
                <a:gd name="connsiteX186" fmla="*/ 175551 w 1295643"/>
                <a:gd name="connsiteY186" fmla="*/ 1349757 h 2396328"/>
                <a:gd name="connsiteX187" fmla="*/ 154168 w 1295643"/>
                <a:gd name="connsiteY187" fmla="*/ 1309616 h 2396328"/>
                <a:gd name="connsiteX188" fmla="*/ 130220 w 1295643"/>
                <a:gd name="connsiteY188" fmla="*/ 1274185 h 2396328"/>
                <a:gd name="connsiteX189" fmla="*/ 53457 w 1295643"/>
                <a:gd name="connsiteY189" fmla="*/ 1033789 h 2396328"/>
                <a:gd name="connsiteX190" fmla="*/ 41055 w 1295643"/>
                <a:gd name="connsiteY190" fmla="*/ 971672 h 2396328"/>
                <a:gd name="connsiteX191" fmla="*/ 25018 w 1295643"/>
                <a:gd name="connsiteY191" fmla="*/ 910004 h 2396328"/>
                <a:gd name="connsiteX192" fmla="*/ 11547 w 1295643"/>
                <a:gd name="connsiteY192" fmla="*/ 843178 h 2396328"/>
                <a:gd name="connsiteX193" fmla="*/ 5346 w 1295643"/>
                <a:gd name="connsiteY193" fmla="*/ 775006 h 2396328"/>
                <a:gd name="connsiteX194" fmla="*/ 0 w 1295643"/>
                <a:gd name="connsiteY194" fmla="*/ 703694 h 2396328"/>
                <a:gd name="connsiteX195" fmla="*/ 0 w 1295643"/>
                <a:gd name="connsiteY195" fmla="*/ 630813 h 2396328"/>
                <a:gd name="connsiteX196" fmla="*/ 3635 w 1295643"/>
                <a:gd name="connsiteY196" fmla="*/ 557260 h 2396328"/>
                <a:gd name="connsiteX197" fmla="*/ 11547 w 1295643"/>
                <a:gd name="connsiteY197" fmla="*/ 484379 h 2396328"/>
                <a:gd name="connsiteX198" fmla="*/ 23307 w 1295643"/>
                <a:gd name="connsiteY198" fmla="*/ 411722 h 2396328"/>
                <a:gd name="connsiteX199" fmla="*/ 35709 w 1295643"/>
                <a:gd name="connsiteY199" fmla="*/ 341532 h 2396328"/>
                <a:gd name="connsiteX200" fmla="*/ 53457 w 1295643"/>
                <a:gd name="connsiteY200" fmla="*/ 273360 h 2396328"/>
                <a:gd name="connsiteX201" fmla="*/ 74839 w 1295643"/>
                <a:gd name="connsiteY201" fmla="*/ 209225 h 2396328"/>
                <a:gd name="connsiteX202" fmla="*/ 97077 w 1295643"/>
                <a:gd name="connsiteY202" fmla="*/ 148453 h 2396328"/>
                <a:gd name="connsiteX203" fmla="*/ 122950 w 1295643"/>
                <a:gd name="connsiteY203" fmla="*/ 93512 h 2396328"/>
                <a:gd name="connsiteX204" fmla="*/ 150533 w 1295643"/>
                <a:gd name="connsiteY204" fmla="*/ 43504 h 2396328"/>
                <a:gd name="connsiteX205" fmla="*/ 183676 w 1295643"/>
                <a:gd name="connsiteY205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665267 w 1295643"/>
                <a:gd name="connsiteY147" fmla="*/ 1400104 h 2396328"/>
                <a:gd name="connsiteX148" fmla="*/ 536488 w 1295643"/>
                <a:gd name="connsiteY148" fmla="*/ 1427347 h 2396328"/>
                <a:gd name="connsiteX149" fmla="*/ 515105 w 1295643"/>
                <a:gd name="connsiteY149" fmla="*/ 1438559 h 2396328"/>
                <a:gd name="connsiteX150" fmla="*/ 499069 w 1295643"/>
                <a:gd name="connsiteY150" fmla="*/ 1452014 h 2396328"/>
                <a:gd name="connsiteX151" fmla="*/ 473196 w 1295643"/>
                <a:gd name="connsiteY151" fmla="*/ 1490810 h 2396328"/>
                <a:gd name="connsiteX152" fmla="*/ 455234 w 1295643"/>
                <a:gd name="connsiteY152" fmla="*/ 1532968 h 2396328"/>
                <a:gd name="connsiteX153" fmla="*/ 441122 w 1295643"/>
                <a:gd name="connsiteY153" fmla="*/ 1576921 h 2396328"/>
                <a:gd name="connsiteX154" fmla="*/ 432997 w 1295643"/>
                <a:gd name="connsiteY154" fmla="*/ 1621771 h 2396328"/>
                <a:gd name="connsiteX155" fmla="*/ 429575 w 1295643"/>
                <a:gd name="connsiteY155" fmla="*/ 1669088 h 2396328"/>
                <a:gd name="connsiteX156" fmla="*/ 427651 w 1295643"/>
                <a:gd name="connsiteY156" fmla="*/ 1716629 h 2396328"/>
                <a:gd name="connsiteX157" fmla="*/ 429575 w 1295643"/>
                <a:gd name="connsiteY157" fmla="*/ 1764169 h 2396328"/>
                <a:gd name="connsiteX158" fmla="*/ 432997 w 1295643"/>
                <a:gd name="connsiteY158" fmla="*/ 1812832 h 2396328"/>
                <a:gd name="connsiteX159" fmla="*/ 437487 w 1295643"/>
                <a:gd name="connsiteY159" fmla="*/ 1861045 h 2396328"/>
                <a:gd name="connsiteX160" fmla="*/ 442833 w 1295643"/>
                <a:gd name="connsiteY160" fmla="*/ 1908362 h 2396328"/>
                <a:gd name="connsiteX161" fmla="*/ 443688 w 1295643"/>
                <a:gd name="connsiteY161" fmla="*/ 1977879 h 2396328"/>
                <a:gd name="connsiteX162" fmla="*/ 439197 w 1295643"/>
                <a:gd name="connsiteY162" fmla="*/ 2047396 h 2396328"/>
                <a:gd name="connsiteX163" fmla="*/ 431286 w 1295643"/>
                <a:gd name="connsiteY163" fmla="*/ 2114223 h 2396328"/>
                <a:gd name="connsiteX164" fmla="*/ 421450 w 1295643"/>
                <a:gd name="connsiteY164" fmla="*/ 2179703 h 2396328"/>
                <a:gd name="connsiteX165" fmla="*/ 409476 w 1295643"/>
                <a:gd name="connsiteY165" fmla="*/ 2396328 h 2396328"/>
                <a:gd name="connsiteX166" fmla="*/ 50891 w 1295643"/>
                <a:gd name="connsiteY166" fmla="*/ 2396328 h 2396328"/>
                <a:gd name="connsiteX167" fmla="*/ 91945 w 1295643"/>
                <a:gd name="connsiteY167" fmla="*/ 2308198 h 2396328"/>
                <a:gd name="connsiteX168" fmla="*/ 142622 w 1295643"/>
                <a:gd name="connsiteY168" fmla="*/ 2208407 h 2396328"/>
                <a:gd name="connsiteX169" fmla="*/ 160369 w 1295643"/>
                <a:gd name="connsiteY169" fmla="*/ 2172303 h 2396328"/>
                <a:gd name="connsiteX170" fmla="*/ 175551 w 1295643"/>
                <a:gd name="connsiteY170" fmla="*/ 2132162 h 2396328"/>
                <a:gd name="connsiteX171" fmla="*/ 189877 w 1295643"/>
                <a:gd name="connsiteY171" fmla="*/ 2087537 h 2396328"/>
                <a:gd name="connsiteX172" fmla="*/ 203134 w 1295643"/>
                <a:gd name="connsiteY172" fmla="*/ 2039996 h 2396328"/>
                <a:gd name="connsiteX173" fmla="*/ 213826 w 1295643"/>
                <a:gd name="connsiteY173" fmla="*/ 1988643 h 2396328"/>
                <a:gd name="connsiteX174" fmla="*/ 221951 w 1295643"/>
                <a:gd name="connsiteY174" fmla="*/ 1936393 h 2396328"/>
                <a:gd name="connsiteX175" fmla="*/ 229863 w 1295643"/>
                <a:gd name="connsiteY175" fmla="*/ 1881676 h 2396328"/>
                <a:gd name="connsiteX176" fmla="*/ 235208 w 1295643"/>
                <a:gd name="connsiteY176" fmla="*/ 1826286 h 2396328"/>
                <a:gd name="connsiteX177" fmla="*/ 239699 w 1295643"/>
                <a:gd name="connsiteY177" fmla="*/ 1768654 h 2396328"/>
                <a:gd name="connsiteX178" fmla="*/ 239699 w 1295643"/>
                <a:gd name="connsiteY178" fmla="*/ 1711919 h 2396328"/>
                <a:gd name="connsiteX179" fmla="*/ 239699 w 1295643"/>
                <a:gd name="connsiteY179" fmla="*/ 1655857 h 2396328"/>
                <a:gd name="connsiteX180" fmla="*/ 235208 w 1295643"/>
                <a:gd name="connsiteY180" fmla="*/ 1599570 h 2396328"/>
                <a:gd name="connsiteX181" fmla="*/ 229007 w 1295643"/>
                <a:gd name="connsiteY181" fmla="*/ 1545526 h 2396328"/>
                <a:gd name="connsiteX182" fmla="*/ 221096 w 1295643"/>
                <a:gd name="connsiteY182" fmla="*/ 1492828 h 2396328"/>
                <a:gd name="connsiteX183" fmla="*/ 209335 w 1295643"/>
                <a:gd name="connsiteY183" fmla="*/ 1441923 h 2396328"/>
                <a:gd name="connsiteX184" fmla="*/ 193298 w 1295643"/>
                <a:gd name="connsiteY184" fmla="*/ 1394607 h 2396328"/>
                <a:gd name="connsiteX185" fmla="*/ 175551 w 1295643"/>
                <a:gd name="connsiteY185" fmla="*/ 1349757 h 2396328"/>
                <a:gd name="connsiteX186" fmla="*/ 154168 w 1295643"/>
                <a:gd name="connsiteY186" fmla="*/ 1309616 h 2396328"/>
                <a:gd name="connsiteX187" fmla="*/ 130220 w 1295643"/>
                <a:gd name="connsiteY187" fmla="*/ 1274185 h 2396328"/>
                <a:gd name="connsiteX188" fmla="*/ 53457 w 1295643"/>
                <a:gd name="connsiteY188" fmla="*/ 1033789 h 2396328"/>
                <a:gd name="connsiteX189" fmla="*/ 41055 w 1295643"/>
                <a:gd name="connsiteY189" fmla="*/ 971672 h 2396328"/>
                <a:gd name="connsiteX190" fmla="*/ 25018 w 1295643"/>
                <a:gd name="connsiteY190" fmla="*/ 910004 h 2396328"/>
                <a:gd name="connsiteX191" fmla="*/ 11547 w 1295643"/>
                <a:gd name="connsiteY191" fmla="*/ 843178 h 2396328"/>
                <a:gd name="connsiteX192" fmla="*/ 5346 w 1295643"/>
                <a:gd name="connsiteY192" fmla="*/ 775006 h 2396328"/>
                <a:gd name="connsiteX193" fmla="*/ 0 w 1295643"/>
                <a:gd name="connsiteY193" fmla="*/ 703694 h 2396328"/>
                <a:gd name="connsiteX194" fmla="*/ 0 w 1295643"/>
                <a:gd name="connsiteY194" fmla="*/ 630813 h 2396328"/>
                <a:gd name="connsiteX195" fmla="*/ 3635 w 1295643"/>
                <a:gd name="connsiteY195" fmla="*/ 557260 h 2396328"/>
                <a:gd name="connsiteX196" fmla="*/ 11547 w 1295643"/>
                <a:gd name="connsiteY196" fmla="*/ 484379 h 2396328"/>
                <a:gd name="connsiteX197" fmla="*/ 23307 w 1295643"/>
                <a:gd name="connsiteY197" fmla="*/ 411722 h 2396328"/>
                <a:gd name="connsiteX198" fmla="*/ 35709 w 1295643"/>
                <a:gd name="connsiteY198" fmla="*/ 341532 h 2396328"/>
                <a:gd name="connsiteX199" fmla="*/ 53457 w 1295643"/>
                <a:gd name="connsiteY199" fmla="*/ 273360 h 2396328"/>
                <a:gd name="connsiteX200" fmla="*/ 74839 w 1295643"/>
                <a:gd name="connsiteY200" fmla="*/ 209225 h 2396328"/>
                <a:gd name="connsiteX201" fmla="*/ 97077 w 1295643"/>
                <a:gd name="connsiteY201" fmla="*/ 148453 h 2396328"/>
                <a:gd name="connsiteX202" fmla="*/ 122950 w 1295643"/>
                <a:gd name="connsiteY202" fmla="*/ 93512 h 2396328"/>
                <a:gd name="connsiteX203" fmla="*/ 150533 w 1295643"/>
                <a:gd name="connsiteY203" fmla="*/ 43504 h 2396328"/>
                <a:gd name="connsiteX204" fmla="*/ 183676 w 1295643"/>
                <a:gd name="connsiteY204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36488 w 1295643"/>
                <a:gd name="connsiteY147" fmla="*/ 1427347 h 2396328"/>
                <a:gd name="connsiteX148" fmla="*/ 515105 w 1295643"/>
                <a:gd name="connsiteY148" fmla="*/ 1438559 h 2396328"/>
                <a:gd name="connsiteX149" fmla="*/ 499069 w 1295643"/>
                <a:gd name="connsiteY149" fmla="*/ 1452014 h 2396328"/>
                <a:gd name="connsiteX150" fmla="*/ 473196 w 1295643"/>
                <a:gd name="connsiteY150" fmla="*/ 1490810 h 2396328"/>
                <a:gd name="connsiteX151" fmla="*/ 455234 w 1295643"/>
                <a:gd name="connsiteY151" fmla="*/ 1532968 h 2396328"/>
                <a:gd name="connsiteX152" fmla="*/ 441122 w 1295643"/>
                <a:gd name="connsiteY152" fmla="*/ 1576921 h 2396328"/>
                <a:gd name="connsiteX153" fmla="*/ 432997 w 1295643"/>
                <a:gd name="connsiteY153" fmla="*/ 1621771 h 2396328"/>
                <a:gd name="connsiteX154" fmla="*/ 429575 w 1295643"/>
                <a:gd name="connsiteY154" fmla="*/ 1669088 h 2396328"/>
                <a:gd name="connsiteX155" fmla="*/ 427651 w 1295643"/>
                <a:gd name="connsiteY155" fmla="*/ 1716629 h 2396328"/>
                <a:gd name="connsiteX156" fmla="*/ 429575 w 1295643"/>
                <a:gd name="connsiteY156" fmla="*/ 1764169 h 2396328"/>
                <a:gd name="connsiteX157" fmla="*/ 432997 w 1295643"/>
                <a:gd name="connsiteY157" fmla="*/ 1812832 h 2396328"/>
                <a:gd name="connsiteX158" fmla="*/ 437487 w 1295643"/>
                <a:gd name="connsiteY158" fmla="*/ 1861045 h 2396328"/>
                <a:gd name="connsiteX159" fmla="*/ 442833 w 1295643"/>
                <a:gd name="connsiteY159" fmla="*/ 1908362 h 2396328"/>
                <a:gd name="connsiteX160" fmla="*/ 443688 w 1295643"/>
                <a:gd name="connsiteY160" fmla="*/ 1977879 h 2396328"/>
                <a:gd name="connsiteX161" fmla="*/ 439197 w 1295643"/>
                <a:gd name="connsiteY161" fmla="*/ 2047396 h 2396328"/>
                <a:gd name="connsiteX162" fmla="*/ 431286 w 1295643"/>
                <a:gd name="connsiteY162" fmla="*/ 2114223 h 2396328"/>
                <a:gd name="connsiteX163" fmla="*/ 421450 w 1295643"/>
                <a:gd name="connsiteY163" fmla="*/ 2179703 h 2396328"/>
                <a:gd name="connsiteX164" fmla="*/ 409476 w 1295643"/>
                <a:gd name="connsiteY164" fmla="*/ 2396328 h 2396328"/>
                <a:gd name="connsiteX165" fmla="*/ 50891 w 1295643"/>
                <a:gd name="connsiteY165" fmla="*/ 2396328 h 2396328"/>
                <a:gd name="connsiteX166" fmla="*/ 91945 w 1295643"/>
                <a:gd name="connsiteY166" fmla="*/ 2308198 h 2396328"/>
                <a:gd name="connsiteX167" fmla="*/ 142622 w 1295643"/>
                <a:gd name="connsiteY167" fmla="*/ 2208407 h 2396328"/>
                <a:gd name="connsiteX168" fmla="*/ 160369 w 1295643"/>
                <a:gd name="connsiteY168" fmla="*/ 2172303 h 2396328"/>
                <a:gd name="connsiteX169" fmla="*/ 175551 w 1295643"/>
                <a:gd name="connsiteY169" fmla="*/ 2132162 h 2396328"/>
                <a:gd name="connsiteX170" fmla="*/ 189877 w 1295643"/>
                <a:gd name="connsiteY170" fmla="*/ 2087537 h 2396328"/>
                <a:gd name="connsiteX171" fmla="*/ 203134 w 1295643"/>
                <a:gd name="connsiteY171" fmla="*/ 2039996 h 2396328"/>
                <a:gd name="connsiteX172" fmla="*/ 213826 w 1295643"/>
                <a:gd name="connsiteY172" fmla="*/ 1988643 h 2396328"/>
                <a:gd name="connsiteX173" fmla="*/ 221951 w 1295643"/>
                <a:gd name="connsiteY173" fmla="*/ 1936393 h 2396328"/>
                <a:gd name="connsiteX174" fmla="*/ 229863 w 1295643"/>
                <a:gd name="connsiteY174" fmla="*/ 1881676 h 2396328"/>
                <a:gd name="connsiteX175" fmla="*/ 235208 w 1295643"/>
                <a:gd name="connsiteY175" fmla="*/ 1826286 h 2396328"/>
                <a:gd name="connsiteX176" fmla="*/ 239699 w 1295643"/>
                <a:gd name="connsiteY176" fmla="*/ 1768654 h 2396328"/>
                <a:gd name="connsiteX177" fmla="*/ 239699 w 1295643"/>
                <a:gd name="connsiteY177" fmla="*/ 1711919 h 2396328"/>
                <a:gd name="connsiteX178" fmla="*/ 239699 w 1295643"/>
                <a:gd name="connsiteY178" fmla="*/ 1655857 h 2396328"/>
                <a:gd name="connsiteX179" fmla="*/ 235208 w 1295643"/>
                <a:gd name="connsiteY179" fmla="*/ 1599570 h 2396328"/>
                <a:gd name="connsiteX180" fmla="*/ 229007 w 1295643"/>
                <a:gd name="connsiteY180" fmla="*/ 1545526 h 2396328"/>
                <a:gd name="connsiteX181" fmla="*/ 221096 w 1295643"/>
                <a:gd name="connsiteY181" fmla="*/ 1492828 h 2396328"/>
                <a:gd name="connsiteX182" fmla="*/ 209335 w 1295643"/>
                <a:gd name="connsiteY182" fmla="*/ 1441923 h 2396328"/>
                <a:gd name="connsiteX183" fmla="*/ 193298 w 1295643"/>
                <a:gd name="connsiteY183" fmla="*/ 1394607 h 2396328"/>
                <a:gd name="connsiteX184" fmla="*/ 175551 w 1295643"/>
                <a:gd name="connsiteY184" fmla="*/ 1349757 h 2396328"/>
                <a:gd name="connsiteX185" fmla="*/ 154168 w 1295643"/>
                <a:gd name="connsiteY185" fmla="*/ 1309616 h 2396328"/>
                <a:gd name="connsiteX186" fmla="*/ 130220 w 1295643"/>
                <a:gd name="connsiteY186" fmla="*/ 1274185 h 2396328"/>
                <a:gd name="connsiteX187" fmla="*/ 53457 w 1295643"/>
                <a:gd name="connsiteY187" fmla="*/ 1033789 h 2396328"/>
                <a:gd name="connsiteX188" fmla="*/ 41055 w 1295643"/>
                <a:gd name="connsiteY188" fmla="*/ 971672 h 2396328"/>
                <a:gd name="connsiteX189" fmla="*/ 25018 w 1295643"/>
                <a:gd name="connsiteY189" fmla="*/ 910004 h 2396328"/>
                <a:gd name="connsiteX190" fmla="*/ 11547 w 1295643"/>
                <a:gd name="connsiteY190" fmla="*/ 843178 h 2396328"/>
                <a:gd name="connsiteX191" fmla="*/ 5346 w 1295643"/>
                <a:gd name="connsiteY191" fmla="*/ 775006 h 2396328"/>
                <a:gd name="connsiteX192" fmla="*/ 0 w 1295643"/>
                <a:gd name="connsiteY192" fmla="*/ 703694 h 2396328"/>
                <a:gd name="connsiteX193" fmla="*/ 0 w 1295643"/>
                <a:gd name="connsiteY193" fmla="*/ 630813 h 2396328"/>
                <a:gd name="connsiteX194" fmla="*/ 3635 w 1295643"/>
                <a:gd name="connsiteY194" fmla="*/ 557260 h 2396328"/>
                <a:gd name="connsiteX195" fmla="*/ 11547 w 1295643"/>
                <a:gd name="connsiteY195" fmla="*/ 484379 h 2396328"/>
                <a:gd name="connsiteX196" fmla="*/ 23307 w 1295643"/>
                <a:gd name="connsiteY196" fmla="*/ 411722 h 2396328"/>
                <a:gd name="connsiteX197" fmla="*/ 35709 w 1295643"/>
                <a:gd name="connsiteY197" fmla="*/ 341532 h 2396328"/>
                <a:gd name="connsiteX198" fmla="*/ 53457 w 1295643"/>
                <a:gd name="connsiteY198" fmla="*/ 273360 h 2396328"/>
                <a:gd name="connsiteX199" fmla="*/ 74839 w 1295643"/>
                <a:gd name="connsiteY199" fmla="*/ 209225 h 2396328"/>
                <a:gd name="connsiteX200" fmla="*/ 97077 w 1295643"/>
                <a:gd name="connsiteY200" fmla="*/ 148453 h 2396328"/>
                <a:gd name="connsiteX201" fmla="*/ 122950 w 1295643"/>
                <a:gd name="connsiteY201" fmla="*/ 93512 h 2396328"/>
                <a:gd name="connsiteX202" fmla="*/ 150533 w 1295643"/>
                <a:gd name="connsiteY202" fmla="*/ 43504 h 2396328"/>
                <a:gd name="connsiteX203" fmla="*/ 183676 w 1295643"/>
                <a:gd name="connsiteY203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36488 w 1295643"/>
                <a:gd name="connsiteY146" fmla="*/ 1427347 h 2396328"/>
                <a:gd name="connsiteX147" fmla="*/ 515105 w 1295643"/>
                <a:gd name="connsiteY147" fmla="*/ 1438559 h 2396328"/>
                <a:gd name="connsiteX148" fmla="*/ 499069 w 1295643"/>
                <a:gd name="connsiteY148" fmla="*/ 1452014 h 2396328"/>
                <a:gd name="connsiteX149" fmla="*/ 473196 w 1295643"/>
                <a:gd name="connsiteY149" fmla="*/ 1490810 h 2396328"/>
                <a:gd name="connsiteX150" fmla="*/ 455234 w 1295643"/>
                <a:gd name="connsiteY150" fmla="*/ 1532968 h 2396328"/>
                <a:gd name="connsiteX151" fmla="*/ 441122 w 1295643"/>
                <a:gd name="connsiteY151" fmla="*/ 1576921 h 2396328"/>
                <a:gd name="connsiteX152" fmla="*/ 432997 w 1295643"/>
                <a:gd name="connsiteY152" fmla="*/ 1621771 h 2396328"/>
                <a:gd name="connsiteX153" fmla="*/ 429575 w 1295643"/>
                <a:gd name="connsiteY153" fmla="*/ 1669088 h 2396328"/>
                <a:gd name="connsiteX154" fmla="*/ 427651 w 1295643"/>
                <a:gd name="connsiteY154" fmla="*/ 1716629 h 2396328"/>
                <a:gd name="connsiteX155" fmla="*/ 429575 w 1295643"/>
                <a:gd name="connsiteY155" fmla="*/ 1764169 h 2396328"/>
                <a:gd name="connsiteX156" fmla="*/ 432997 w 1295643"/>
                <a:gd name="connsiteY156" fmla="*/ 1812832 h 2396328"/>
                <a:gd name="connsiteX157" fmla="*/ 437487 w 1295643"/>
                <a:gd name="connsiteY157" fmla="*/ 1861045 h 2396328"/>
                <a:gd name="connsiteX158" fmla="*/ 442833 w 1295643"/>
                <a:gd name="connsiteY158" fmla="*/ 1908362 h 2396328"/>
                <a:gd name="connsiteX159" fmla="*/ 443688 w 1295643"/>
                <a:gd name="connsiteY159" fmla="*/ 1977879 h 2396328"/>
                <a:gd name="connsiteX160" fmla="*/ 439197 w 1295643"/>
                <a:gd name="connsiteY160" fmla="*/ 2047396 h 2396328"/>
                <a:gd name="connsiteX161" fmla="*/ 431286 w 1295643"/>
                <a:gd name="connsiteY161" fmla="*/ 2114223 h 2396328"/>
                <a:gd name="connsiteX162" fmla="*/ 421450 w 1295643"/>
                <a:gd name="connsiteY162" fmla="*/ 2179703 h 2396328"/>
                <a:gd name="connsiteX163" fmla="*/ 409476 w 1295643"/>
                <a:gd name="connsiteY163" fmla="*/ 2396328 h 2396328"/>
                <a:gd name="connsiteX164" fmla="*/ 50891 w 1295643"/>
                <a:gd name="connsiteY164" fmla="*/ 2396328 h 2396328"/>
                <a:gd name="connsiteX165" fmla="*/ 91945 w 1295643"/>
                <a:gd name="connsiteY165" fmla="*/ 2308198 h 2396328"/>
                <a:gd name="connsiteX166" fmla="*/ 142622 w 1295643"/>
                <a:gd name="connsiteY166" fmla="*/ 2208407 h 2396328"/>
                <a:gd name="connsiteX167" fmla="*/ 160369 w 1295643"/>
                <a:gd name="connsiteY167" fmla="*/ 2172303 h 2396328"/>
                <a:gd name="connsiteX168" fmla="*/ 175551 w 1295643"/>
                <a:gd name="connsiteY168" fmla="*/ 2132162 h 2396328"/>
                <a:gd name="connsiteX169" fmla="*/ 189877 w 1295643"/>
                <a:gd name="connsiteY169" fmla="*/ 2087537 h 2396328"/>
                <a:gd name="connsiteX170" fmla="*/ 203134 w 1295643"/>
                <a:gd name="connsiteY170" fmla="*/ 2039996 h 2396328"/>
                <a:gd name="connsiteX171" fmla="*/ 213826 w 1295643"/>
                <a:gd name="connsiteY171" fmla="*/ 1988643 h 2396328"/>
                <a:gd name="connsiteX172" fmla="*/ 221951 w 1295643"/>
                <a:gd name="connsiteY172" fmla="*/ 1936393 h 2396328"/>
                <a:gd name="connsiteX173" fmla="*/ 229863 w 1295643"/>
                <a:gd name="connsiteY173" fmla="*/ 1881676 h 2396328"/>
                <a:gd name="connsiteX174" fmla="*/ 235208 w 1295643"/>
                <a:gd name="connsiteY174" fmla="*/ 1826286 h 2396328"/>
                <a:gd name="connsiteX175" fmla="*/ 239699 w 1295643"/>
                <a:gd name="connsiteY175" fmla="*/ 1768654 h 2396328"/>
                <a:gd name="connsiteX176" fmla="*/ 239699 w 1295643"/>
                <a:gd name="connsiteY176" fmla="*/ 1711919 h 2396328"/>
                <a:gd name="connsiteX177" fmla="*/ 239699 w 1295643"/>
                <a:gd name="connsiteY177" fmla="*/ 1655857 h 2396328"/>
                <a:gd name="connsiteX178" fmla="*/ 235208 w 1295643"/>
                <a:gd name="connsiteY178" fmla="*/ 1599570 h 2396328"/>
                <a:gd name="connsiteX179" fmla="*/ 229007 w 1295643"/>
                <a:gd name="connsiteY179" fmla="*/ 1545526 h 2396328"/>
                <a:gd name="connsiteX180" fmla="*/ 221096 w 1295643"/>
                <a:gd name="connsiteY180" fmla="*/ 1492828 h 2396328"/>
                <a:gd name="connsiteX181" fmla="*/ 209335 w 1295643"/>
                <a:gd name="connsiteY181" fmla="*/ 1441923 h 2396328"/>
                <a:gd name="connsiteX182" fmla="*/ 193298 w 1295643"/>
                <a:gd name="connsiteY182" fmla="*/ 1394607 h 2396328"/>
                <a:gd name="connsiteX183" fmla="*/ 175551 w 1295643"/>
                <a:gd name="connsiteY183" fmla="*/ 1349757 h 2396328"/>
                <a:gd name="connsiteX184" fmla="*/ 154168 w 1295643"/>
                <a:gd name="connsiteY184" fmla="*/ 1309616 h 2396328"/>
                <a:gd name="connsiteX185" fmla="*/ 130220 w 1295643"/>
                <a:gd name="connsiteY185" fmla="*/ 1274185 h 2396328"/>
                <a:gd name="connsiteX186" fmla="*/ 53457 w 1295643"/>
                <a:gd name="connsiteY186" fmla="*/ 1033789 h 2396328"/>
                <a:gd name="connsiteX187" fmla="*/ 41055 w 1295643"/>
                <a:gd name="connsiteY187" fmla="*/ 971672 h 2396328"/>
                <a:gd name="connsiteX188" fmla="*/ 25018 w 1295643"/>
                <a:gd name="connsiteY188" fmla="*/ 910004 h 2396328"/>
                <a:gd name="connsiteX189" fmla="*/ 11547 w 1295643"/>
                <a:gd name="connsiteY189" fmla="*/ 843178 h 2396328"/>
                <a:gd name="connsiteX190" fmla="*/ 5346 w 1295643"/>
                <a:gd name="connsiteY190" fmla="*/ 775006 h 2396328"/>
                <a:gd name="connsiteX191" fmla="*/ 0 w 1295643"/>
                <a:gd name="connsiteY191" fmla="*/ 703694 h 2396328"/>
                <a:gd name="connsiteX192" fmla="*/ 0 w 1295643"/>
                <a:gd name="connsiteY192" fmla="*/ 630813 h 2396328"/>
                <a:gd name="connsiteX193" fmla="*/ 3635 w 1295643"/>
                <a:gd name="connsiteY193" fmla="*/ 557260 h 2396328"/>
                <a:gd name="connsiteX194" fmla="*/ 11547 w 1295643"/>
                <a:gd name="connsiteY194" fmla="*/ 484379 h 2396328"/>
                <a:gd name="connsiteX195" fmla="*/ 23307 w 1295643"/>
                <a:gd name="connsiteY195" fmla="*/ 411722 h 2396328"/>
                <a:gd name="connsiteX196" fmla="*/ 35709 w 1295643"/>
                <a:gd name="connsiteY196" fmla="*/ 341532 h 2396328"/>
                <a:gd name="connsiteX197" fmla="*/ 53457 w 1295643"/>
                <a:gd name="connsiteY197" fmla="*/ 273360 h 2396328"/>
                <a:gd name="connsiteX198" fmla="*/ 74839 w 1295643"/>
                <a:gd name="connsiteY198" fmla="*/ 209225 h 2396328"/>
                <a:gd name="connsiteX199" fmla="*/ 97077 w 1295643"/>
                <a:gd name="connsiteY199" fmla="*/ 148453 h 2396328"/>
                <a:gd name="connsiteX200" fmla="*/ 122950 w 1295643"/>
                <a:gd name="connsiteY200" fmla="*/ 93512 h 2396328"/>
                <a:gd name="connsiteX201" fmla="*/ 150533 w 1295643"/>
                <a:gd name="connsiteY201" fmla="*/ 43504 h 2396328"/>
                <a:gd name="connsiteX202" fmla="*/ 183676 w 1295643"/>
                <a:gd name="connsiteY202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36488 w 1295643"/>
                <a:gd name="connsiteY145" fmla="*/ 1427347 h 2396328"/>
                <a:gd name="connsiteX146" fmla="*/ 515105 w 1295643"/>
                <a:gd name="connsiteY146" fmla="*/ 1438559 h 2396328"/>
                <a:gd name="connsiteX147" fmla="*/ 499069 w 1295643"/>
                <a:gd name="connsiteY147" fmla="*/ 1452014 h 2396328"/>
                <a:gd name="connsiteX148" fmla="*/ 473196 w 1295643"/>
                <a:gd name="connsiteY148" fmla="*/ 1490810 h 2396328"/>
                <a:gd name="connsiteX149" fmla="*/ 455234 w 1295643"/>
                <a:gd name="connsiteY149" fmla="*/ 1532968 h 2396328"/>
                <a:gd name="connsiteX150" fmla="*/ 441122 w 1295643"/>
                <a:gd name="connsiteY150" fmla="*/ 1576921 h 2396328"/>
                <a:gd name="connsiteX151" fmla="*/ 432997 w 1295643"/>
                <a:gd name="connsiteY151" fmla="*/ 1621771 h 2396328"/>
                <a:gd name="connsiteX152" fmla="*/ 429575 w 1295643"/>
                <a:gd name="connsiteY152" fmla="*/ 1669088 h 2396328"/>
                <a:gd name="connsiteX153" fmla="*/ 427651 w 1295643"/>
                <a:gd name="connsiteY153" fmla="*/ 1716629 h 2396328"/>
                <a:gd name="connsiteX154" fmla="*/ 429575 w 1295643"/>
                <a:gd name="connsiteY154" fmla="*/ 1764169 h 2396328"/>
                <a:gd name="connsiteX155" fmla="*/ 432997 w 1295643"/>
                <a:gd name="connsiteY155" fmla="*/ 1812832 h 2396328"/>
                <a:gd name="connsiteX156" fmla="*/ 437487 w 1295643"/>
                <a:gd name="connsiteY156" fmla="*/ 1861045 h 2396328"/>
                <a:gd name="connsiteX157" fmla="*/ 442833 w 1295643"/>
                <a:gd name="connsiteY157" fmla="*/ 1908362 h 2396328"/>
                <a:gd name="connsiteX158" fmla="*/ 443688 w 1295643"/>
                <a:gd name="connsiteY158" fmla="*/ 1977879 h 2396328"/>
                <a:gd name="connsiteX159" fmla="*/ 439197 w 1295643"/>
                <a:gd name="connsiteY159" fmla="*/ 2047396 h 2396328"/>
                <a:gd name="connsiteX160" fmla="*/ 431286 w 1295643"/>
                <a:gd name="connsiteY160" fmla="*/ 2114223 h 2396328"/>
                <a:gd name="connsiteX161" fmla="*/ 421450 w 1295643"/>
                <a:gd name="connsiteY161" fmla="*/ 2179703 h 2396328"/>
                <a:gd name="connsiteX162" fmla="*/ 409476 w 1295643"/>
                <a:gd name="connsiteY162" fmla="*/ 2396328 h 2396328"/>
                <a:gd name="connsiteX163" fmla="*/ 50891 w 1295643"/>
                <a:gd name="connsiteY163" fmla="*/ 2396328 h 2396328"/>
                <a:gd name="connsiteX164" fmla="*/ 91945 w 1295643"/>
                <a:gd name="connsiteY164" fmla="*/ 2308198 h 2396328"/>
                <a:gd name="connsiteX165" fmla="*/ 142622 w 1295643"/>
                <a:gd name="connsiteY165" fmla="*/ 2208407 h 2396328"/>
                <a:gd name="connsiteX166" fmla="*/ 160369 w 1295643"/>
                <a:gd name="connsiteY166" fmla="*/ 2172303 h 2396328"/>
                <a:gd name="connsiteX167" fmla="*/ 175551 w 1295643"/>
                <a:gd name="connsiteY167" fmla="*/ 2132162 h 2396328"/>
                <a:gd name="connsiteX168" fmla="*/ 189877 w 1295643"/>
                <a:gd name="connsiteY168" fmla="*/ 2087537 h 2396328"/>
                <a:gd name="connsiteX169" fmla="*/ 203134 w 1295643"/>
                <a:gd name="connsiteY169" fmla="*/ 2039996 h 2396328"/>
                <a:gd name="connsiteX170" fmla="*/ 213826 w 1295643"/>
                <a:gd name="connsiteY170" fmla="*/ 1988643 h 2396328"/>
                <a:gd name="connsiteX171" fmla="*/ 221951 w 1295643"/>
                <a:gd name="connsiteY171" fmla="*/ 1936393 h 2396328"/>
                <a:gd name="connsiteX172" fmla="*/ 229863 w 1295643"/>
                <a:gd name="connsiteY172" fmla="*/ 1881676 h 2396328"/>
                <a:gd name="connsiteX173" fmla="*/ 235208 w 1295643"/>
                <a:gd name="connsiteY173" fmla="*/ 1826286 h 2396328"/>
                <a:gd name="connsiteX174" fmla="*/ 239699 w 1295643"/>
                <a:gd name="connsiteY174" fmla="*/ 1768654 h 2396328"/>
                <a:gd name="connsiteX175" fmla="*/ 239699 w 1295643"/>
                <a:gd name="connsiteY175" fmla="*/ 1711919 h 2396328"/>
                <a:gd name="connsiteX176" fmla="*/ 239699 w 1295643"/>
                <a:gd name="connsiteY176" fmla="*/ 1655857 h 2396328"/>
                <a:gd name="connsiteX177" fmla="*/ 235208 w 1295643"/>
                <a:gd name="connsiteY177" fmla="*/ 1599570 h 2396328"/>
                <a:gd name="connsiteX178" fmla="*/ 229007 w 1295643"/>
                <a:gd name="connsiteY178" fmla="*/ 1545526 h 2396328"/>
                <a:gd name="connsiteX179" fmla="*/ 221096 w 1295643"/>
                <a:gd name="connsiteY179" fmla="*/ 1492828 h 2396328"/>
                <a:gd name="connsiteX180" fmla="*/ 209335 w 1295643"/>
                <a:gd name="connsiteY180" fmla="*/ 1441923 h 2396328"/>
                <a:gd name="connsiteX181" fmla="*/ 193298 w 1295643"/>
                <a:gd name="connsiteY181" fmla="*/ 1394607 h 2396328"/>
                <a:gd name="connsiteX182" fmla="*/ 175551 w 1295643"/>
                <a:gd name="connsiteY182" fmla="*/ 1349757 h 2396328"/>
                <a:gd name="connsiteX183" fmla="*/ 154168 w 1295643"/>
                <a:gd name="connsiteY183" fmla="*/ 1309616 h 2396328"/>
                <a:gd name="connsiteX184" fmla="*/ 130220 w 1295643"/>
                <a:gd name="connsiteY184" fmla="*/ 1274185 h 2396328"/>
                <a:gd name="connsiteX185" fmla="*/ 53457 w 1295643"/>
                <a:gd name="connsiteY185" fmla="*/ 1033789 h 2396328"/>
                <a:gd name="connsiteX186" fmla="*/ 41055 w 1295643"/>
                <a:gd name="connsiteY186" fmla="*/ 971672 h 2396328"/>
                <a:gd name="connsiteX187" fmla="*/ 25018 w 1295643"/>
                <a:gd name="connsiteY187" fmla="*/ 910004 h 2396328"/>
                <a:gd name="connsiteX188" fmla="*/ 11547 w 1295643"/>
                <a:gd name="connsiteY188" fmla="*/ 843178 h 2396328"/>
                <a:gd name="connsiteX189" fmla="*/ 5346 w 1295643"/>
                <a:gd name="connsiteY189" fmla="*/ 775006 h 2396328"/>
                <a:gd name="connsiteX190" fmla="*/ 0 w 1295643"/>
                <a:gd name="connsiteY190" fmla="*/ 703694 h 2396328"/>
                <a:gd name="connsiteX191" fmla="*/ 0 w 1295643"/>
                <a:gd name="connsiteY191" fmla="*/ 630813 h 2396328"/>
                <a:gd name="connsiteX192" fmla="*/ 3635 w 1295643"/>
                <a:gd name="connsiteY192" fmla="*/ 557260 h 2396328"/>
                <a:gd name="connsiteX193" fmla="*/ 11547 w 1295643"/>
                <a:gd name="connsiteY193" fmla="*/ 484379 h 2396328"/>
                <a:gd name="connsiteX194" fmla="*/ 23307 w 1295643"/>
                <a:gd name="connsiteY194" fmla="*/ 411722 h 2396328"/>
                <a:gd name="connsiteX195" fmla="*/ 35709 w 1295643"/>
                <a:gd name="connsiteY195" fmla="*/ 341532 h 2396328"/>
                <a:gd name="connsiteX196" fmla="*/ 53457 w 1295643"/>
                <a:gd name="connsiteY196" fmla="*/ 273360 h 2396328"/>
                <a:gd name="connsiteX197" fmla="*/ 74839 w 1295643"/>
                <a:gd name="connsiteY197" fmla="*/ 209225 h 2396328"/>
                <a:gd name="connsiteX198" fmla="*/ 97077 w 1295643"/>
                <a:gd name="connsiteY198" fmla="*/ 148453 h 2396328"/>
                <a:gd name="connsiteX199" fmla="*/ 122950 w 1295643"/>
                <a:gd name="connsiteY199" fmla="*/ 93512 h 2396328"/>
                <a:gd name="connsiteX200" fmla="*/ 150533 w 1295643"/>
                <a:gd name="connsiteY200" fmla="*/ 43504 h 2396328"/>
                <a:gd name="connsiteX201" fmla="*/ 183676 w 1295643"/>
                <a:gd name="connsiteY201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5105 w 1295643"/>
                <a:gd name="connsiteY145" fmla="*/ 1438559 h 2396328"/>
                <a:gd name="connsiteX146" fmla="*/ 499069 w 1295643"/>
                <a:gd name="connsiteY146" fmla="*/ 1452014 h 2396328"/>
                <a:gd name="connsiteX147" fmla="*/ 473196 w 1295643"/>
                <a:gd name="connsiteY147" fmla="*/ 1490810 h 2396328"/>
                <a:gd name="connsiteX148" fmla="*/ 455234 w 1295643"/>
                <a:gd name="connsiteY148" fmla="*/ 1532968 h 2396328"/>
                <a:gd name="connsiteX149" fmla="*/ 441122 w 1295643"/>
                <a:gd name="connsiteY149" fmla="*/ 1576921 h 2396328"/>
                <a:gd name="connsiteX150" fmla="*/ 432997 w 1295643"/>
                <a:gd name="connsiteY150" fmla="*/ 1621771 h 2396328"/>
                <a:gd name="connsiteX151" fmla="*/ 429575 w 1295643"/>
                <a:gd name="connsiteY151" fmla="*/ 1669088 h 2396328"/>
                <a:gd name="connsiteX152" fmla="*/ 427651 w 1295643"/>
                <a:gd name="connsiteY152" fmla="*/ 1716629 h 2396328"/>
                <a:gd name="connsiteX153" fmla="*/ 429575 w 1295643"/>
                <a:gd name="connsiteY153" fmla="*/ 1764169 h 2396328"/>
                <a:gd name="connsiteX154" fmla="*/ 432997 w 1295643"/>
                <a:gd name="connsiteY154" fmla="*/ 1812832 h 2396328"/>
                <a:gd name="connsiteX155" fmla="*/ 437487 w 1295643"/>
                <a:gd name="connsiteY155" fmla="*/ 1861045 h 2396328"/>
                <a:gd name="connsiteX156" fmla="*/ 442833 w 1295643"/>
                <a:gd name="connsiteY156" fmla="*/ 1908362 h 2396328"/>
                <a:gd name="connsiteX157" fmla="*/ 443688 w 1295643"/>
                <a:gd name="connsiteY157" fmla="*/ 1977879 h 2396328"/>
                <a:gd name="connsiteX158" fmla="*/ 439197 w 1295643"/>
                <a:gd name="connsiteY158" fmla="*/ 2047396 h 2396328"/>
                <a:gd name="connsiteX159" fmla="*/ 431286 w 1295643"/>
                <a:gd name="connsiteY159" fmla="*/ 2114223 h 2396328"/>
                <a:gd name="connsiteX160" fmla="*/ 421450 w 1295643"/>
                <a:gd name="connsiteY160" fmla="*/ 2179703 h 2396328"/>
                <a:gd name="connsiteX161" fmla="*/ 409476 w 1295643"/>
                <a:gd name="connsiteY161" fmla="*/ 2396328 h 2396328"/>
                <a:gd name="connsiteX162" fmla="*/ 50891 w 1295643"/>
                <a:gd name="connsiteY162" fmla="*/ 2396328 h 2396328"/>
                <a:gd name="connsiteX163" fmla="*/ 91945 w 1295643"/>
                <a:gd name="connsiteY163" fmla="*/ 2308198 h 2396328"/>
                <a:gd name="connsiteX164" fmla="*/ 142622 w 1295643"/>
                <a:gd name="connsiteY164" fmla="*/ 2208407 h 2396328"/>
                <a:gd name="connsiteX165" fmla="*/ 160369 w 1295643"/>
                <a:gd name="connsiteY165" fmla="*/ 2172303 h 2396328"/>
                <a:gd name="connsiteX166" fmla="*/ 175551 w 1295643"/>
                <a:gd name="connsiteY166" fmla="*/ 2132162 h 2396328"/>
                <a:gd name="connsiteX167" fmla="*/ 189877 w 1295643"/>
                <a:gd name="connsiteY167" fmla="*/ 2087537 h 2396328"/>
                <a:gd name="connsiteX168" fmla="*/ 203134 w 1295643"/>
                <a:gd name="connsiteY168" fmla="*/ 2039996 h 2396328"/>
                <a:gd name="connsiteX169" fmla="*/ 213826 w 1295643"/>
                <a:gd name="connsiteY169" fmla="*/ 1988643 h 2396328"/>
                <a:gd name="connsiteX170" fmla="*/ 221951 w 1295643"/>
                <a:gd name="connsiteY170" fmla="*/ 1936393 h 2396328"/>
                <a:gd name="connsiteX171" fmla="*/ 229863 w 1295643"/>
                <a:gd name="connsiteY171" fmla="*/ 1881676 h 2396328"/>
                <a:gd name="connsiteX172" fmla="*/ 235208 w 1295643"/>
                <a:gd name="connsiteY172" fmla="*/ 1826286 h 2396328"/>
                <a:gd name="connsiteX173" fmla="*/ 239699 w 1295643"/>
                <a:gd name="connsiteY173" fmla="*/ 1768654 h 2396328"/>
                <a:gd name="connsiteX174" fmla="*/ 239699 w 1295643"/>
                <a:gd name="connsiteY174" fmla="*/ 1711919 h 2396328"/>
                <a:gd name="connsiteX175" fmla="*/ 239699 w 1295643"/>
                <a:gd name="connsiteY175" fmla="*/ 1655857 h 2396328"/>
                <a:gd name="connsiteX176" fmla="*/ 235208 w 1295643"/>
                <a:gd name="connsiteY176" fmla="*/ 1599570 h 2396328"/>
                <a:gd name="connsiteX177" fmla="*/ 229007 w 1295643"/>
                <a:gd name="connsiteY177" fmla="*/ 1545526 h 2396328"/>
                <a:gd name="connsiteX178" fmla="*/ 221096 w 1295643"/>
                <a:gd name="connsiteY178" fmla="*/ 1492828 h 2396328"/>
                <a:gd name="connsiteX179" fmla="*/ 209335 w 1295643"/>
                <a:gd name="connsiteY179" fmla="*/ 1441923 h 2396328"/>
                <a:gd name="connsiteX180" fmla="*/ 193298 w 1295643"/>
                <a:gd name="connsiteY180" fmla="*/ 1394607 h 2396328"/>
                <a:gd name="connsiteX181" fmla="*/ 175551 w 1295643"/>
                <a:gd name="connsiteY181" fmla="*/ 1349757 h 2396328"/>
                <a:gd name="connsiteX182" fmla="*/ 154168 w 1295643"/>
                <a:gd name="connsiteY182" fmla="*/ 1309616 h 2396328"/>
                <a:gd name="connsiteX183" fmla="*/ 130220 w 1295643"/>
                <a:gd name="connsiteY183" fmla="*/ 1274185 h 2396328"/>
                <a:gd name="connsiteX184" fmla="*/ 53457 w 1295643"/>
                <a:gd name="connsiteY184" fmla="*/ 1033789 h 2396328"/>
                <a:gd name="connsiteX185" fmla="*/ 41055 w 1295643"/>
                <a:gd name="connsiteY185" fmla="*/ 971672 h 2396328"/>
                <a:gd name="connsiteX186" fmla="*/ 25018 w 1295643"/>
                <a:gd name="connsiteY186" fmla="*/ 910004 h 2396328"/>
                <a:gd name="connsiteX187" fmla="*/ 11547 w 1295643"/>
                <a:gd name="connsiteY187" fmla="*/ 843178 h 2396328"/>
                <a:gd name="connsiteX188" fmla="*/ 5346 w 1295643"/>
                <a:gd name="connsiteY188" fmla="*/ 775006 h 2396328"/>
                <a:gd name="connsiteX189" fmla="*/ 0 w 1295643"/>
                <a:gd name="connsiteY189" fmla="*/ 703694 h 2396328"/>
                <a:gd name="connsiteX190" fmla="*/ 0 w 1295643"/>
                <a:gd name="connsiteY190" fmla="*/ 630813 h 2396328"/>
                <a:gd name="connsiteX191" fmla="*/ 3635 w 1295643"/>
                <a:gd name="connsiteY191" fmla="*/ 557260 h 2396328"/>
                <a:gd name="connsiteX192" fmla="*/ 11547 w 1295643"/>
                <a:gd name="connsiteY192" fmla="*/ 484379 h 2396328"/>
                <a:gd name="connsiteX193" fmla="*/ 23307 w 1295643"/>
                <a:gd name="connsiteY193" fmla="*/ 411722 h 2396328"/>
                <a:gd name="connsiteX194" fmla="*/ 35709 w 1295643"/>
                <a:gd name="connsiteY194" fmla="*/ 341532 h 2396328"/>
                <a:gd name="connsiteX195" fmla="*/ 53457 w 1295643"/>
                <a:gd name="connsiteY195" fmla="*/ 273360 h 2396328"/>
                <a:gd name="connsiteX196" fmla="*/ 74839 w 1295643"/>
                <a:gd name="connsiteY196" fmla="*/ 209225 h 2396328"/>
                <a:gd name="connsiteX197" fmla="*/ 97077 w 1295643"/>
                <a:gd name="connsiteY197" fmla="*/ 148453 h 2396328"/>
                <a:gd name="connsiteX198" fmla="*/ 122950 w 1295643"/>
                <a:gd name="connsiteY198" fmla="*/ 93512 h 2396328"/>
                <a:gd name="connsiteX199" fmla="*/ 150533 w 1295643"/>
                <a:gd name="connsiteY199" fmla="*/ 43504 h 2396328"/>
                <a:gd name="connsiteX200" fmla="*/ 183676 w 1295643"/>
                <a:gd name="connsiteY200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499069 w 1295643"/>
                <a:gd name="connsiteY145" fmla="*/ 1452014 h 2396328"/>
                <a:gd name="connsiteX146" fmla="*/ 473196 w 1295643"/>
                <a:gd name="connsiteY146" fmla="*/ 1490810 h 2396328"/>
                <a:gd name="connsiteX147" fmla="*/ 455234 w 1295643"/>
                <a:gd name="connsiteY147" fmla="*/ 1532968 h 2396328"/>
                <a:gd name="connsiteX148" fmla="*/ 441122 w 1295643"/>
                <a:gd name="connsiteY148" fmla="*/ 1576921 h 2396328"/>
                <a:gd name="connsiteX149" fmla="*/ 432997 w 1295643"/>
                <a:gd name="connsiteY149" fmla="*/ 1621771 h 2396328"/>
                <a:gd name="connsiteX150" fmla="*/ 429575 w 1295643"/>
                <a:gd name="connsiteY150" fmla="*/ 1669088 h 2396328"/>
                <a:gd name="connsiteX151" fmla="*/ 427651 w 1295643"/>
                <a:gd name="connsiteY151" fmla="*/ 1716629 h 2396328"/>
                <a:gd name="connsiteX152" fmla="*/ 429575 w 1295643"/>
                <a:gd name="connsiteY152" fmla="*/ 1764169 h 2396328"/>
                <a:gd name="connsiteX153" fmla="*/ 432997 w 1295643"/>
                <a:gd name="connsiteY153" fmla="*/ 1812832 h 2396328"/>
                <a:gd name="connsiteX154" fmla="*/ 437487 w 1295643"/>
                <a:gd name="connsiteY154" fmla="*/ 1861045 h 2396328"/>
                <a:gd name="connsiteX155" fmla="*/ 442833 w 1295643"/>
                <a:gd name="connsiteY155" fmla="*/ 1908362 h 2396328"/>
                <a:gd name="connsiteX156" fmla="*/ 443688 w 1295643"/>
                <a:gd name="connsiteY156" fmla="*/ 1977879 h 2396328"/>
                <a:gd name="connsiteX157" fmla="*/ 439197 w 1295643"/>
                <a:gd name="connsiteY157" fmla="*/ 2047396 h 2396328"/>
                <a:gd name="connsiteX158" fmla="*/ 431286 w 1295643"/>
                <a:gd name="connsiteY158" fmla="*/ 2114223 h 2396328"/>
                <a:gd name="connsiteX159" fmla="*/ 421450 w 1295643"/>
                <a:gd name="connsiteY159" fmla="*/ 2179703 h 2396328"/>
                <a:gd name="connsiteX160" fmla="*/ 409476 w 1295643"/>
                <a:gd name="connsiteY160" fmla="*/ 2396328 h 2396328"/>
                <a:gd name="connsiteX161" fmla="*/ 50891 w 1295643"/>
                <a:gd name="connsiteY161" fmla="*/ 2396328 h 2396328"/>
                <a:gd name="connsiteX162" fmla="*/ 91945 w 1295643"/>
                <a:gd name="connsiteY162" fmla="*/ 2308198 h 2396328"/>
                <a:gd name="connsiteX163" fmla="*/ 142622 w 1295643"/>
                <a:gd name="connsiteY163" fmla="*/ 2208407 h 2396328"/>
                <a:gd name="connsiteX164" fmla="*/ 160369 w 1295643"/>
                <a:gd name="connsiteY164" fmla="*/ 2172303 h 2396328"/>
                <a:gd name="connsiteX165" fmla="*/ 175551 w 1295643"/>
                <a:gd name="connsiteY165" fmla="*/ 2132162 h 2396328"/>
                <a:gd name="connsiteX166" fmla="*/ 189877 w 1295643"/>
                <a:gd name="connsiteY166" fmla="*/ 2087537 h 2396328"/>
                <a:gd name="connsiteX167" fmla="*/ 203134 w 1295643"/>
                <a:gd name="connsiteY167" fmla="*/ 2039996 h 2396328"/>
                <a:gd name="connsiteX168" fmla="*/ 213826 w 1295643"/>
                <a:gd name="connsiteY168" fmla="*/ 1988643 h 2396328"/>
                <a:gd name="connsiteX169" fmla="*/ 221951 w 1295643"/>
                <a:gd name="connsiteY169" fmla="*/ 1936393 h 2396328"/>
                <a:gd name="connsiteX170" fmla="*/ 229863 w 1295643"/>
                <a:gd name="connsiteY170" fmla="*/ 1881676 h 2396328"/>
                <a:gd name="connsiteX171" fmla="*/ 235208 w 1295643"/>
                <a:gd name="connsiteY171" fmla="*/ 1826286 h 2396328"/>
                <a:gd name="connsiteX172" fmla="*/ 239699 w 1295643"/>
                <a:gd name="connsiteY172" fmla="*/ 1768654 h 2396328"/>
                <a:gd name="connsiteX173" fmla="*/ 239699 w 1295643"/>
                <a:gd name="connsiteY173" fmla="*/ 1711919 h 2396328"/>
                <a:gd name="connsiteX174" fmla="*/ 239699 w 1295643"/>
                <a:gd name="connsiteY174" fmla="*/ 1655857 h 2396328"/>
                <a:gd name="connsiteX175" fmla="*/ 235208 w 1295643"/>
                <a:gd name="connsiteY175" fmla="*/ 1599570 h 2396328"/>
                <a:gd name="connsiteX176" fmla="*/ 229007 w 1295643"/>
                <a:gd name="connsiteY176" fmla="*/ 1545526 h 2396328"/>
                <a:gd name="connsiteX177" fmla="*/ 221096 w 1295643"/>
                <a:gd name="connsiteY177" fmla="*/ 1492828 h 2396328"/>
                <a:gd name="connsiteX178" fmla="*/ 209335 w 1295643"/>
                <a:gd name="connsiteY178" fmla="*/ 1441923 h 2396328"/>
                <a:gd name="connsiteX179" fmla="*/ 193298 w 1295643"/>
                <a:gd name="connsiteY179" fmla="*/ 1394607 h 2396328"/>
                <a:gd name="connsiteX180" fmla="*/ 175551 w 1295643"/>
                <a:gd name="connsiteY180" fmla="*/ 1349757 h 2396328"/>
                <a:gd name="connsiteX181" fmla="*/ 154168 w 1295643"/>
                <a:gd name="connsiteY181" fmla="*/ 1309616 h 2396328"/>
                <a:gd name="connsiteX182" fmla="*/ 130220 w 1295643"/>
                <a:gd name="connsiteY182" fmla="*/ 1274185 h 2396328"/>
                <a:gd name="connsiteX183" fmla="*/ 53457 w 1295643"/>
                <a:gd name="connsiteY183" fmla="*/ 1033789 h 2396328"/>
                <a:gd name="connsiteX184" fmla="*/ 41055 w 1295643"/>
                <a:gd name="connsiteY184" fmla="*/ 971672 h 2396328"/>
                <a:gd name="connsiteX185" fmla="*/ 25018 w 1295643"/>
                <a:gd name="connsiteY185" fmla="*/ 910004 h 2396328"/>
                <a:gd name="connsiteX186" fmla="*/ 11547 w 1295643"/>
                <a:gd name="connsiteY186" fmla="*/ 843178 h 2396328"/>
                <a:gd name="connsiteX187" fmla="*/ 5346 w 1295643"/>
                <a:gd name="connsiteY187" fmla="*/ 775006 h 2396328"/>
                <a:gd name="connsiteX188" fmla="*/ 0 w 1295643"/>
                <a:gd name="connsiteY188" fmla="*/ 703694 h 2396328"/>
                <a:gd name="connsiteX189" fmla="*/ 0 w 1295643"/>
                <a:gd name="connsiteY189" fmla="*/ 630813 h 2396328"/>
                <a:gd name="connsiteX190" fmla="*/ 3635 w 1295643"/>
                <a:gd name="connsiteY190" fmla="*/ 557260 h 2396328"/>
                <a:gd name="connsiteX191" fmla="*/ 11547 w 1295643"/>
                <a:gd name="connsiteY191" fmla="*/ 484379 h 2396328"/>
                <a:gd name="connsiteX192" fmla="*/ 23307 w 1295643"/>
                <a:gd name="connsiteY192" fmla="*/ 411722 h 2396328"/>
                <a:gd name="connsiteX193" fmla="*/ 35709 w 1295643"/>
                <a:gd name="connsiteY193" fmla="*/ 341532 h 2396328"/>
                <a:gd name="connsiteX194" fmla="*/ 53457 w 1295643"/>
                <a:gd name="connsiteY194" fmla="*/ 273360 h 2396328"/>
                <a:gd name="connsiteX195" fmla="*/ 74839 w 1295643"/>
                <a:gd name="connsiteY195" fmla="*/ 209225 h 2396328"/>
                <a:gd name="connsiteX196" fmla="*/ 97077 w 1295643"/>
                <a:gd name="connsiteY196" fmla="*/ 148453 h 2396328"/>
                <a:gd name="connsiteX197" fmla="*/ 122950 w 1295643"/>
                <a:gd name="connsiteY197" fmla="*/ 93512 h 2396328"/>
                <a:gd name="connsiteX198" fmla="*/ 150533 w 1295643"/>
                <a:gd name="connsiteY198" fmla="*/ 43504 h 2396328"/>
                <a:gd name="connsiteX199" fmla="*/ 183676 w 1295643"/>
                <a:gd name="connsiteY199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499069 w 1295643"/>
                <a:gd name="connsiteY144" fmla="*/ 1452014 h 2396328"/>
                <a:gd name="connsiteX145" fmla="*/ 473196 w 1295643"/>
                <a:gd name="connsiteY145" fmla="*/ 1490810 h 2396328"/>
                <a:gd name="connsiteX146" fmla="*/ 455234 w 1295643"/>
                <a:gd name="connsiteY146" fmla="*/ 1532968 h 2396328"/>
                <a:gd name="connsiteX147" fmla="*/ 441122 w 1295643"/>
                <a:gd name="connsiteY147" fmla="*/ 1576921 h 2396328"/>
                <a:gd name="connsiteX148" fmla="*/ 432997 w 1295643"/>
                <a:gd name="connsiteY148" fmla="*/ 1621771 h 2396328"/>
                <a:gd name="connsiteX149" fmla="*/ 429575 w 1295643"/>
                <a:gd name="connsiteY149" fmla="*/ 1669088 h 2396328"/>
                <a:gd name="connsiteX150" fmla="*/ 427651 w 1295643"/>
                <a:gd name="connsiteY150" fmla="*/ 1716629 h 2396328"/>
                <a:gd name="connsiteX151" fmla="*/ 429575 w 1295643"/>
                <a:gd name="connsiteY151" fmla="*/ 1764169 h 2396328"/>
                <a:gd name="connsiteX152" fmla="*/ 432997 w 1295643"/>
                <a:gd name="connsiteY152" fmla="*/ 1812832 h 2396328"/>
                <a:gd name="connsiteX153" fmla="*/ 437487 w 1295643"/>
                <a:gd name="connsiteY153" fmla="*/ 1861045 h 2396328"/>
                <a:gd name="connsiteX154" fmla="*/ 442833 w 1295643"/>
                <a:gd name="connsiteY154" fmla="*/ 1908362 h 2396328"/>
                <a:gd name="connsiteX155" fmla="*/ 443688 w 1295643"/>
                <a:gd name="connsiteY155" fmla="*/ 1977879 h 2396328"/>
                <a:gd name="connsiteX156" fmla="*/ 439197 w 1295643"/>
                <a:gd name="connsiteY156" fmla="*/ 2047396 h 2396328"/>
                <a:gd name="connsiteX157" fmla="*/ 431286 w 1295643"/>
                <a:gd name="connsiteY157" fmla="*/ 2114223 h 2396328"/>
                <a:gd name="connsiteX158" fmla="*/ 421450 w 1295643"/>
                <a:gd name="connsiteY158" fmla="*/ 2179703 h 2396328"/>
                <a:gd name="connsiteX159" fmla="*/ 409476 w 1295643"/>
                <a:gd name="connsiteY159" fmla="*/ 2396328 h 2396328"/>
                <a:gd name="connsiteX160" fmla="*/ 50891 w 1295643"/>
                <a:gd name="connsiteY160" fmla="*/ 2396328 h 2396328"/>
                <a:gd name="connsiteX161" fmla="*/ 91945 w 1295643"/>
                <a:gd name="connsiteY161" fmla="*/ 2308198 h 2396328"/>
                <a:gd name="connsiteX162" fmla="*/ 142622 w 1295643"/>
                <a:gd name="connsiteY162" fmla="*/ 2208407 h 2396328"/>
                <a:gd name="connsiteX163" fmla="*/ 160369 w 1295643"/>
                <a:gd name="connsiteY163" fmla="*/ 2172303 h 2396328"/>
                <a:gd name="connsiteX164" fmla="*/ 175551 w 1295643"/>
                <a:gd name="connsiteY164" fmla="*/ 2132162 h 2396328"/>
                <a:gd name="connsiteX165" fmla="*/ 189877 w 1295643"/>
                <a:gd name="connsiteY165" fmla="*/ 2087537 h 2396328"/>
                <a:gd name="connsiteX166" fmla="*/ 203134 w 1295643"/>
                <a:gd name="connsiteY166" fmla="*/ 2039996 h 2396328"/>
                <a:gd name="connsiteX167" fmla="*/ 213826 w 1295643"/>
                <a:gd name="connsiteY167" fmla="*/ 1988643 h 2396328"/>
                <a:gd name="connsiteX168" fmla="*/ 221951 w 1295643"/>
                <a:gd name="connsiteY168" fmla="*/ 1936393 h 2396328"/>
                <a:gd name="connsiteX169" fmla="*/ 229863 w 1295643"/>
                <a:gd name="connsiteY169" fmla="*/ 1881676 h 2396328"/>
                <a:gd name="connsiteX170" fmla="*/ 235208 w 1295643"/>
                <a:gd name="connsiteY170" fmla="*/ 1826286 h 2396328"/>
                <a:gd name="connsiteX171" fmla="*/ 239699 w 1295643"/>
                <a:gd name="connsiteY171" fmla="*/ 1768654 h 2396328"/>
                <a:gd name="connsiteX172" fmla="*/ 239699 w 1295643"/>
                <a:gd name="connsiteY172" fmla="*/ 1711919 h 2396328"/>
                <a:gd name="connsiteX173" fmla="*/ 239699 w 1295643"/>
                <a:gd name="connsiteY173" fmla="*/ 1655857 h 2396328"/>
                <a:gd name="connsiteX174" fmla="*/ 235208 w 1295643"/>
                <a:gd name="connsiteY174" fmla="*/ 1599570 h 2396328"/>
                <a:gd name="connsiteX175" fmla="*/ 229007 w 1295643"/>
                <a:gd name="connsiteY175" fmla="*/ 1545526 h 2396328"/>
                <a:gd name="connsiteX176" fmla="*/ 221096 w 1295643"/>
                <a:gd name="connsiteY176" fmla="*/ 1492828 h 2396328"/>
                <a:gd name="connsiteX177" fmla="*/ 209335 w 1295643"/>
                <a:gd name="connsiteY177" fmla="*/ 1441923 h 2396328"/>
                <a:gd name="connsiteX178" fmla="*/ 193298 w 1295643"/>
                <a:gd name="connsiteY178" fmla="*/ 1394607 h 2396328"/>
                <a:gd name="connsiteX179" fmla="*/ 175551 w 1295643"/>
                <a:gd name="connsiteY179" fmla="*/ 1349757 h 2396328"/>
                <a:gd name="connsiteX180" fmla="*/ 154168 w 1295643"/>
                <a:gd name="connsiteY180" fmla="*/ 1309616 h 2396328"/>
                <a:gd name="connsiteX181" fmla="*/ 130220 w 1295643"/>
                <a:gd name="connsiteY181" fmla="*/ 1274185 h 2396328"/>
                <a:gd name="connsiteX182" fmla="*/ 53457 w 1295643"/>
                <a:gd name="connsiteY182" fmla="*/ 1033789 h 2396328"/>
                <a:gd name="connsiteX183" fmla="*/ 41055 w 1295643"/>
                <a:gd name="connsiteY183" fmla="*/ 971672 h 2396328"/>
                <a:gd name="connsiteX184" fmla="*/ 25018 w 1295643"/>
                <a:gd name="connsiteY184" fmla="*/ 910004 h 2396328"/>
                <a:gd name="connsiteX185" fmla="*/ 11547 w 1295643"/>
                <a:gd name="connsiteY185" fmla="*/ 843178 h 2396328"/>
                <a:gd name="connsiteX186" fmla="*/ 5346 w 1295643"/>
                <a:gd name="connsiteY186" fmla="*/ 775006 h 2396328"/>
                <a:gd name="connsiteX187" fmla="*/ 0 w 1295643"/>
                <a:gd name="connsiteY187" fmla="*/ 703694 h 2396328"/>
                <a:gd name="connsiteX188" fmla="*/ 0 w 1295643"/>
                <a:gd name="connsiteY188" fmla="*/ 630813 h 2396328"/>
                <a:gd name="connsiteX189" fmla="*/ 3635 w 1295643"/>
                <a:gd name="connsiteY189" fmla="*/ 557260 h 2396328"/>
                <a:gd name="connsiteX190" fmla="*/ 11547 w 1295643"/>
                <a:gd name="connsiteY190" fmla="*/ 484379 h 2396328"/>
                <a:gd name="connsiteX191" fmla="*/ 23307 w 1295643"/>
                <a:gd name="connsiteY191" fmla="*/ 411722 h 2396328"/>
                <a:gd name="connsiteX192" fmla="*/ 35709 w 1295643"/>
                <a:gd name="connsiteY192" fmla="*/ 341532 h 2396328"/>
                <a:gd name="connsiteX193" fmla="*/ 53457 w 1295643"/>
                <a:gd name="connsiteY193" fmla="*/ 273360 h 2396328"/>
                <a:gd name="connsiteX194" fmla="*/ 74839 w 1295643"/>
                <a:gd name="connsiteY194" fmla="*/ 209225 h 2396328"/>
                <a:gd name="connsiteX195" fmla="*/ 97077 w 1295643"/>
                <a:gd name="connsiteY195" fmla="*/ 148453 h 2396328"/>
                <a:gd name="connsiteX196" fmla="*/ 122950 w 1295643"/>
                <a:gd name="connsiteY196" fmla="*/ 93512 h 2396328"/>
                <a:gd name="connsiteX197" fmla="*/ 150533 w 1295643"/>
                <a:gd name="connsiteY197" fmla="*/ 43504 h 2396328"/>
                <a:gd name="connsiteX198" fmla="*/ 183676 w 1295643"/>
                <a:gd name="connsiteY198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499069 w 1295643"/>
                <a:gd name="connsiteY143" fmla="*/ 1452014 h 2396328"/>
                <a:gd name="connsiteX144" fmla="*/ 473196 w 1295643"/>
                <a:gd name="connsiteY144" fmla="*/ 1490810 h 2396328"/>
                <a:gd name="connsiteX145" fmla="*/ 455234 w 1295643"/>
                <a:gd name="connsiteY145" fmla="*/ 1532968 h 2396328"/>
                <a:gd name="connsiteX146" fmla="*/ 441122 w 1295643"/>
                <a:gd name="connsiteY146" fmla="*/ 1576921 h 2396328"/>
                <a:gd name="connsiteX147" fmla="*/ 432997 w 1295643"/>
                <a:gd name="connsiteY147" fmla="*/ 1621771 h 2396328"/>
                <a:gd name="connsiteX148" fmla="*/ 429575 w 1295643"/>
                <a:gd name="connsiteY148" fmla="*/ 1669088 h 2396328"/>
                <a:gd name="connsiteX149" fmla="*/ 427651 w 1295643"/>
                <a:gd name="connsiteY149" fmla="*/ 1716629 h 2396328"/>
                <a:gd name="connsiteX150" fmla="*/ 429575 w 1295643"/>
                <a:gd name="connsiteY150" fmla="*/ 1764169 h 2396328"/>
                <a:gd name="connsiteX151" fmla="*/ 432997 w 1295643"/>
                <a:gd name="connsiteY151" fmla="*/ 1812832 h 2396328"/>
                <a:gd name="connsiteX152" fmla="*/ 437487 w 1295643"/>
                <a:gd name="connsiteY152" fmla="*/ 1861045 h 2396328"/>
                <a:gd name="connsiteX153" fmla="*/ 442833 w 1295643"/>
                <a:gd name="connsiteY153" fmla="*/ 1908362 h 2396328"/>
                <a:gd name="connsiteX154" fmla="*/ 443688 w 1295643"/>
                <a:gd name="connsiteY154" fmla="*/ 1977879 h 2396328"/>
                <a:gd name="connsiteX155" fmla="*/ 439197 w 1295643"/>
                <a:gd name="connsiteY155" fmla="*/ 2047396 h 2396328"/>
                <a:gd name="connsiteX156" fmla="*/ 431286 w 1295643"/>
                <a:gd name="connsiteY156" fmla="*/ 2114223 h 2396328"/>
                <a:gd name="connsiteX157" fmla="*/ 421450 w 1295643"/>
                <a:gd name="connsiteY157" fmla="*/ 2179703 h 2396328"/>
                <a:gd name="connsiteX158" fmla="*/ 409476 w 1295643"/>
                <a:gd name="connsiteY158" fmla="*/ 2396328 h 2396328"/>
                <a:gd name="connsiteX159" fmla="*/ 50891 w 1295643"/>
                <a:gd name="connsiteY159" fmla="*/ 2396328 h 2396328"/>
                <a:gd name="connsiteX160" fmla="*/ 91945 w 1295643"/>
                <a:gd name="connsiteY160" fmla="*/ 2308198 h 2396328"/>
                <a:gd name="connsiteX161" fmla="*/ 142622 w 1295643"/>
                <a:gd name="connsiteY161" fmla="*/ 2208407 h 2396328"/>
                <a:gd name="connsiteX162" fmla="*/ 160369 w 1295643"/>
                <a:gd name="connsiteY162" fmla="*/ 2172303 h 2396328"/>
                <a:gd name="connsiteX163" fmla="*/ 175551 w 1295643"/>
                <a:gd name="connsiteY163" fmla="*/ 2132162 h 2396328"/>
                <a:gd name="connsiteX164" fmla="*/ 189877 w 1295643"/>
                <a:gd name="connsiteY164" fmla="*/ 2087537 h 2396328"/>
                <a:gd name="connsiteX165" fmla="*/ 203134 w 1295643"/>
                <a:gd name="connsiteY165" fmla="*/ 2039996 h 2396328"/>
                <a:gd name="connsiteX166" fmla="*/ 213826 w 1295643"/>
                <a:gd name="connsiteY166" fmla="*/ 1988643 h 2396328"/>
                <a:gd name="connsiteX167" fmla="*/ 221951 w 1295643"/>
                <a:gd name="connsiteY167" fmla="*/ 1936393 h 2396328"/>
                <a:gd name="connsiteX168" fmla="*/ 229863 w 1295643"/>
                <a:gd name="connsiteY168" fmla="*/ 1881676 h 2396328"/>
                <a:gd name="connsiteX169" fmla="*/ 235208 w 1295643"/>
                <a:gd name="connsiteY169" fmla="*/ 1826286 h 2396328"/>
                <a:gd name="connsiteX170" fmla="*/ 239699 w 1295643"/>
                <a:gd name="connsiteY170" fmla="*/ 1768654 h 2396328"/>
                <a:gd name="connsiteX171" fmla="*/ 239699 w 1295643"/>
                <a:gd name="connsiteY171" fmla="*/ 1711919 h 2396328"/>
                <a:gd name="connsiteX172" fmla="*/ 239699 w 1295643"/>
                <a:gd name="connsiteY172" fmla="*/ 1655857 h 2396328"/>
                <a:gd name="connsiteX173" fmla="*/ 235208 w 1295643"/>
                <a:gd name="connsiteY173" fmla="*/ 1599570 h 2396328"/>
                <a:gd name="connsiteX174" fmla="*/ 229007 w 1295643"/>
                <a:gd name="connsiteY174" fmla="*/ 1545526 h 2396328"/>
                <a:gd name="connsiteX175" fmla="*/ 221096 w 1295643"/>
                <a:gd name="connsiteY175" fmla="*/ 1492828 h 2396328"/>
                <a:gd name="connsiteX176" fmla="*/ 209335 w 1295643"/>
                <a:gd name="connsiteY176" fmla="*/ 1441923 h 2396328"/>
                <a:gd name="connsiteX177" fmla="*/ 193298 w 1295643"/>
                <a:gd name="connsiteY177" fmla="*/ 1394607 h 2396328"/>
                <a:gd name="connsiteX178" fmla="*/ 175551 w 1295643"/>
                <a:gd name="connsiteY178" fmla="*/ 1349757 h 2396328"/>
                <a:gd name="connsiteX179" fmla="*/ 154168 w 1295643"/>
                <a:gd name="connsiteY179" fmla="*/ 1309616 h 2396328"/>
                <a:gd name="connsiteX180" fmla="*/ 130220 w 1295643"/>
                <a:gd name="connsiteY180" fmla="*/ 1274185 h 2396328"/>
                <a:gd name="connsiteX181" fmla="*/ 53457 w 1295643"/>
                <a:gd name="connsiteY181" fmla="*/ 1033789 h 2396328"/>
                <a:gd name="connsiteX182" fmla="*/ 41055 w 1295643"/>
                <a:gd name="connsiteY182" fmla="*/ 971672 h 2396328"/>
                <a:gd name="connsiteX183" fmla="*/ 25018 w 1295643"/>
                <a:gd name="connsiteY183" fmla="*/ 910004 h 2396328"/>
                <a:gd name="connsiteX184" fmla="*/ 11547 w 1295643"/>
                <a:gd name="connsiteY184" fmla="*/ 843178 h 2396328"/>
                <a:gd name="connsiteX185" fmla="*/ 5346 w 1295643"/>
                <a:gd name="connsiteY185" fmla="*/ 775006 h 2396328"/>
                <a:gd name="connsiteX186" fmla="*/ 0 w 1295643"/>
                <a:gd name="connsiteY186" fmla="*/ 703694 h 2396328"/>
                <a:gd name="connsiteX187" fmla="*/ 0 w 1295643"/>
                <a:gd name="connsiteY187" fmla="*/ 630813 h 2396328"/>
                <a:gd name="connsiteX188" fmla="*/ 3635 w 1295643"/>
                <a:gd name="connsiteY188" fmla="*/ 557260 h 2396328"/>
                <a:gd name="connsiteX189" fmla="*/ 11547 w 1295643"/>
                <a:gd name="connsiteY189" fmla="*/ 484379 h 2396328"/>
                <a:gd name="connsiteX190" fmla="*/ 23307 w 1295643"/>
                <a:gd name="connsiteY190" fmla="*/ 411722 h 2396328"/>
                <a:gd name="connsiteX191" fmla="*/ 35709 w 1295643"/>
                <a:gd name="connsiteY191" fmla="*/ 341532 h 2396328"/>
                <a:gd name="connsiteX192" fmla="*/ 53457 w 1295643"/>
                <a:gd name="connsiteY192" fmla="*/ 273360 h 2396328"/>
                <a:gd name="connsiteX193" fmla="*/ 74839 w 1295643"/>
                <a:gd name="connsiteY193" fmla="*/ 209225 h 2396328"/>
                <a:gd name="connsiteX194" fmla="*/ 97077 w 1295643"/>
                <a:gd name="connsiteY194" fmla="*/ 148453 h 2396328"/>
                <a:gd name="connsiteX195" fmla="*/ 122950 w 1295643"/>
                <a:gd name="connsiteY195" fmla="*/ 93512 h 2396328"/>
                <a:gd name="connsiteX196" fmla="*/ 150533 w 1295643"/>
                <a:gd name="connsiteY196" fmla="*/ 43504 h 2396328"/>
                <a:gd name="connsiteX197" fmla="*/ 183676 w 1295643"/>
                <a:gd name="connsiteY197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473196 w 1295643"/>
                <a:gd name="connsiteY143" fmla="*/ 1490810 h 2396328"/>
                <a:gd name="connsiteX144" fmla="*/ 455234 w 1295643"/>
                <a:gd name="connsiteY144" fmla="*/ 1532968 h 2396328"/>
                <a:gd name="connsiteX145" fmla="*/ 441122 w 1295643"/>
                <a:gd name="connsiteY145" fmla="*/ 1576921 h 2396328"/>
                <a:gd name="connsiteX146" fmla="*/ 432997 w 1295643"/>
                <a:gd name="connsiteY146" fmla="*/ 1621771 h 2396328"/>
                <a:gd name="connsiteX147" fmla="*/ 429575 w 1295643"/>
                <a:gd name="connsiteY147" fmla="*/ 1669088 h 2396328"/>
                <a:gd name="connsiteX148" fmla="*/ 427651 w 1295643"/>
                <a:gd name="connsiteY148" fmla="*/ 1716629 h 2396328"/>
                <a:gd name="connsiteX149" fmla="*/ 429575 w 1295643"/>
                <a:gd name="connsiteY149" fmla="*/ 1764169 h 2396328"/>
                <a:gd name="connsiteX150" fmla="*/ 432997 w 1295643"/>
                <a:gd name="connsiteY150" fmla="*/ 1812832 h 2396328"/>
                <a:gd name="connsiteX151" fmla="*/ 437487 w 1295643"/>
                <a:gd name="connsiteY151" fmla="*/ 1861045 h 2396328"/>
                <a:gd name="connsiteX152" fmla="*/ 442833 w 1295643"/>
                <a:gd name="connsiteY152" fmla="*/ 1908362 h 2396328"/>
                <a:gd name="connsiteX153" fmla="*/ 443688 w 1295643"/>
                <a:gd name="connsiteY153" fmla="*/ 1977879 h 2396328"/>
                <a:gd name="connsiteX154" fmla="*/ 439197 w 1295643"/>
                <a:gd name="connsiteY154" fmla="*/ 2047396 h 2396328"/>
                <a:gd name="connsiteX155" fmla="*/ 431286 w 1295643"/>
                <a:gd name="connsiteY155" fmla="*/ 2114223 h 2396328"/>
                <a:gd name="connsiteX156" fmla="*/ 421450 w 1295643"/>
                <a:gd name="connsiteY156" fmla="*/ 2179703 h 2396328"/>
                <a:gd name="connsiteX157" fmla="*/ 409476 w 1295643"/>
                <a:gd name="connsiteY157" fmla="*/ 2396328 h 2396328"/>
                <a:gd name="connsiteX158" fmla="*/ 50891 w 1295643"/>
                <a:gd name="connsiteY158" fmla="*/ 2396328 h 2396328"/>
                <a:gd name="connsiteX159" fmla="*/ 91945 w 1295643"/>
                <a:gd name="connsiteY159" fmla="*/ 2308198 h 2396328"/>
                <a:gd name="connsiteX160" fmla="*/ 142622 w 1295643"/>
                <a:gd name="connsiteY160" fmla="*/ 2208407 h 2396328"/>
                <a:gd name="connsiteX161" fmla="*/ 160369 w 1295643"/>
                <a:gd name="connsiteY161" fmla="*/ 2172303 h 2396328"/>
                <a:gd name="connsiteX162" fmla="*/ 175551 w 1295643"/>
                <a:gd name="connsiteY162" fmla="*/ 2132162 h 2396328"/>
                <a:gd name="connsiteX163" fmla="*/ 189877 w 1295643"/>
                <a:gd name="connsiteY163" fmla="*/ 2087537 h 2396328"/>
                <a:gd name="connsiteX164" fmla="*/ 203134 w 1295643"/>
                <a:gd name="connsiteY164" fmla="*/ 2039996 h 2396328"/>
                <a:gd name="connsiteX165" fmla="*/ 213826 w 1295643"/>
                <a:gd name="connsiteY165" fmla="*/ 1988643 h 2396328"/>
                <a:gd name="connsiteX166" fmla="*/ 221951 w 1295643"/>
                <a:gd name="connsiteY166" fmla="*/ 1936393 h 2396328"/>
                <a:gd name="connsiteX167" fmla="*/ 229863 w 1295643"/>
                <a:gd name="connsiteY167" fmla="*/ 1881676 h 2396328"/>
                <a:gd name="connsiteX168" fmla="*/ 235208 w 1295643"/>
                <a:gd name="connsiteY168" fmla="*/ 1826286 h 2396328"/>
                <a:gd name="connsiteX169" fmla="*/ 239699 w 1295643"/>
                <a:gd name="connsiteY169" fmla="*/ 1768654 h 2396328"/>
                <a:gd name="connsiteX170" fmla="*/ 239699 w 1295643"/>
                <a:gd name="connsiteY170" fmla="*/ 1711919 h 2396328"/>
                <a:gd name="connsiteX171" fmla="*/ 239699 w 1295643"/>
                <a:gd name="connsiteY171" fmla="*/ 1655857 h 2396328"/>
                <a:gd name="connsiteX172" fmla="*/ 235208 w 1295643"/>
                <a:gd name="connsiteY172" fmla="*/ 1599570 h 2396328"/>
                <a:gd name="connsiteX173" fmla="*/ 229007 w 1295643"/>
                <a:gd name="connsiteY173" fmla="*/ 1545526 h 2396328"/>
                <a:gd name="connsiteX174" fmla="*/ 221096 w 1295643"/>
                <a:gd name="connsiteY174" fmla="*/ 1492828 h 2396328"/>
                <a:gd name="connsiteX175" fmla="*/ 209335 w 1295643"/>
                <a:gd name="connsiteY175" fmla="*/ 1441923 h 2396328"/>
                <a:gd name="connsiteX176" fmla="*/ 193298 w 1295643"/>
                <a:gd name="connsiteY176" fmla="*/ 1394607 h 2396328"/>
                <a:gd name="connsiteX177" fmla="*/ 175551 w 1295643"/>
                <a:gd name="connsiteY177" fmla="*/ 1349757 h 2396328"/>
                <a:gd name="connsiteX178" fmla="*/ 154168 w 1295643"/>
                <a:gd name="connsiteY178" fmla="*/ 1309616 h 2396328"/>
                <a:gd name="connsiteX179" fmla="*/ 130220 w 1295643"/>
                <a:gd name="connsiteY179" fmla="*/ 1274185 h 2396328"/>
                <a:gd name="connsiteX180" fmla="*/ 53457 w 1295643"/>
                <a:gd name="connsiteY180" fmla="*/ 1033789 h 2396328"/>
                <a:gd name="connsiteX181" fmla="*/ 41055 w 1295643"/>
                <a:gd name="connsiteY181" fmla="*/ 971672 h 2396328"/>
                <a:gd name="connsiteX182" fmla="*/ 25018 w 1295643"/>
                <a:gd name="connsiteY182" fmla="*/ 910004 h 2396328"/>
                <a:gd name="connsiteX183" fmla="*/ 11547 w 1295643"/>
                <a:gd name="connsiteY183" fmla="*/ 843178 h 2396328"/>
                <a:gd name="connsiteX184" fmla="*/ 5346 w 1295643"/>
                <a:gd name="connsiteY184" fmla="*/ 775006 h 2396328"/>
                <a:gd name="connsiteX185" fmla="*/ 0 w 1295643"/>
                <a:gd name="connsiteY185" fmla="*/ 703694 h 2396328"/>
                <a:gd name="connsiteX186" fmla="*/ 0 w 1295643"/>
                <a:gd name="connsiteY186" fmla="*/ 630813 h 2396328"/>
                <a:gd name="connsiteX187" fmla="*/ 3635 w 1295643"/>
                <a:gd name="connsiteY187" fmla="*/ 557260 h 2396328"/>
                <a:gd name="connsiteX188" fmla="*/ 11547 w 1295643"/>
                <a:gd name="connsiteY188" fmla="*/ 484379 h 2396328"/>
                <a:gd name="connsiteX189" fmla="*/ 23307 w 1295643"/>
                <a:gd name="connsiteY189" fmla="*/ 411722 h 2396328"/>
                <a:gd name="connsiteX190" fmla="*/ 35709 w 1295643"/>
                <a:gd name="connsiteY190" fmla="*/ 341532 h 2396328"/>
                <a:gd name="connsiteX191" fmla="*/ 53457 w 1295643"/>
                <a:gd name="connsiteY191" fmla="*/ 273360 h 2396328"/>
                <a:gd name="connsiteX192" fmla="*/ 74839 w 1295643"/>
                <a:gd name="connsiteY192" fmla="*/ 209225 h 2396328"/>
                <a:gd name="connsiteX193" fmla="*/ 97077 w 1295643"/>
                <a:gd name="connsiteY193" fmla="*/ 148453 h 2396328"/>
                <a:gd name="connsiteX194" fmla="*/ 122950 w 1295643"/>
                <a:gd name="connsiteY194" fmla="*/ 93512 h 2396328"/>
                <a:gd name="connsiteX195" fmla="*/ 150533 w 1295643"/>
                <a:gd name="connsiteY195" fmla="*/ 43504 h 2396328"/>
                <a:gd name="connsiteX196" fmla="*/ 183676 w 1295643"/>
                <a:gd name="connsiteY196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473196 w 1295643"/>
                <a:gd name="connsiteY143" fmla="*/ 1490810 h 2396328"/>
                <a:gd name="connsiteX144" fmla="*/ 455234 w 1295643"/>
                <a:gd name="connsiteY144" fmla="*/ 1532968 h 2396328"/>
                <a:gd name="connsiteX145" fmla="*/ 441122 w 1295643"/>
                <a:gd name="connsiteY145" fmla="*/ 1576921 h 2396328"/>
                <a:gd name="connsiteX146" fmla="*/ 432997 w 1295643"/>
                <a:gd name="connsiteY146" fmla="*/ 1621771 h 2396328"/>
                <a:gd name="connsiteX147" fmla="*/ 429575 w 1295643"/>
                <a:gd name="connsiteY147" fmla="*/ 1669088 h 2396328"/>
                <a:gd name="connsiteX148" fmla="*/ 427651 w 1295643"/>
                <a:gd name="connsiteY148" fmla="*/ 1716629 h 2396328"/>
                <a:gd name="connsiteX149" fmla="*/ 429575 w 1295643"/>
                <a:gd name="connsiteY149" fmla="*/ 1764169 h 2396328"/>
                <a:gd name="connsiteX150" fmla="*/ 432997 w 1295643"/>
                <a:gd name="connsiteY150" fmla="*/ 1812832 h 2396328"/>
                <a:gd name="connsiteX151" fmla="*/ 437487 w 1295643"/>
                <a:gd name="connsiteY151" fmla="*/ 1861045 h 2396328"/>
                <a:gd name="connsiteX152" fmla="*/ 442833 w 1295643"/>
                <a:gd name="connsiteY152" fmla="*/ 1908362 h 2396328"/>
                <a:gd name="connsiteX153" fmla="*/ 443688 w 1295643"/>
                <a:gd name="connsiteY153" fmla="*/ 1977879 h 2396328"/>
                <a:gd name="connsiteX154" fmla="*/ 439197 w 1295643"/>
                <a:gd name="connsiteY154" fmla="*/ 2047396 h 2396328"/>
                <a:gd name="connsiteX155" fmla="*/ 431286 w 1295643"/>
                <a:gd name="connsiteY155" fmla="*/ 2114223 h 2396328"/>
                <a:gd name="connsiteX156" fmla="*/ 421450 w 1295643"/>
                <a:gd name="connsiteY156" fmla="*/ 2179703 h 2396328"/>
                <a:gd name="connsiteX157" fmla="*/ 409476 w 1295643"/>
                <a:gd name="connsiteY157" fmla="*/ 2396328 h 2396328"/>
                <a:gd name="connsiteX158" fmla="*/ 50891 w 1295643"/>
                <a:gd name="connsiteY158" fmla="*/ 2396328 h 2396328"/>
                <a:gd name="connsiteX159" fmla="*/ 91945 w 1295643"/>
                <a:gd name="connsiteY159" fmla="*/ 2308198 h 2396328"/>
                <a:gd name="connsiteX160" fmla="*/ 142622 w 1295643"/>
                <a:gd name="connsiteY160" fmla="*/ 2208407 h 2396328"/>
                <a:gd name="connsiteX161" fmla="*/ 160369 w 1295643"/>
                <a:gd name="connsiteY161" fmla="*/ 2172303 h 2396328"/>
                <a:gd name="connsiteX162" fmla="*/ 175551 w 1295643"/>
                <a:gd name="connsiteY162" fmla="*/ 2132162 h 2396328"/>
                <a:gd name="connsiteX163" fmla="*/ 189877 w 1295643"/>
                <a:gd name="connsiteY163" fmla="*/ 2087537 h 2396328"/>
                <a:gd name="connsiteX164" fmla="*/ 203134 w 1295643"/>
                <a:gd name="connsiteY164" fmla="*/ 2039996 h 2396328"/>
                <a:gd name="connsiteX165" fmla="*/ 213826 w 1295643"/>
                <a:gd name="connsiteY165" fmla="*/ 1988643 h 2396328"/>
                <a:gd name="connsiteX166" fmla="*/ 221951 w 1295643"/>
                <a:gd name="connsiteY166" fmla="*/ 1936393 h 2396328"/>
                <a:gd name="connsiteX167" fmla="*/ 229863 w 1295643"/>
                <a:gd name="connsiteY167" fmla="*/ 1881676 h 2396328"/>
                <a:gd name="connsiteX168" fmla="*/ 235208 w 1295643"/>
                <a:gd name="connsiteY168" fmla="*/ 1826286 h 2396328"/>
                <a:gd name="connsiteX169" fmla="*/ 239699 w 1295643"/>
                <a:gd name="connsiteY169" fmla="*/ 1768654 h 2396328"/>
                <a:gd name="connsiteX170" fmla="*/ 239699 w 1295643"/>
                <a:gd name="connsiteY170" fmla="*/ 1711919 h 2396328"/>
                <a:gd name="connsiteX171" fmla="*/ 239699 w 1295643"/>
                <a:gd name="connsiteY171" fmla="*/ 1655857 h 2396328"/>
                <a:gd name="connsiteX172" fmla="*/ 235208 w 1295643"/>
                <a:gd name="connsiteY172" fmla="*/ 1599570 h 2396328"/>
                <a:gd name="connsiteX173" fmla="*/ 229007 w 1295643"/>
                <a:gd name="connsiteY173" fmla="*/ 1545526 h 2396328"/>
                <a:gd name="connsiteX174" fmla="*/ 221096 w 1295643"/>
                <a:gd name="connsiteY174" fmla="*/ 1492828 h 2396328"/>
                <a:gd name="connsiteX175" fmla="*/ 209335 w 1295643"/>
                <a:gd name="connsiteY175" fmla="*/ 1441923 h 2396328"/>
                <a:gd name="connsiteX176" fmla="*/ 193298 w 1295643"/>
                <a:gd name="connsiteY176" fmla="*/ 1394607 h 2396328"/>
                <a:gd name="connsiteX177" fmla="*/ 175551 w 1295643"/>
                <a:gd name="connsiteY177" fmla="*/ 1349757 h 2396328"/>
                <a:gd name="connsiteX178" fmla="*/ 154168 w 1295643"/>
                <a:gd name="connsiteY178" fmla="*/ 1309616 h 2396328"/>
                <a:gd name="connsiteX179" fmla="*/ 130220 w 1295643"/>
                <a:gd name="connsiteY179" fmla="*/ 1274185 h 2396328"/>
                <a:gd name="connsiteX180" fmla="*/ 53457 w 1295643"/>
                <a:gd name="connsiteY180" fmla="*/ 1033789 h 2396328"/>
                <a:gd name="connsiteX181" fmla="*/ 41055 w 1295643"/>
                <a:gd name="connsiteY181" fmla="*/ 971672 h 2396328"/>
                <a:gd name="connsiteX182" fmla="*/ 25018 w 1295643"/>
                <a:gd name="connsiteY182" fmla="*/ 910004 h 2396328"/>
                <a:gd name="connsiteX183" fmla="*/ 11547 w 1295643"/>
                <a:gd name="connsiteY183" fmla="*/ 843178 h 2396328"/>
                <a:gd name="connsiteX184" fmla="*/ 5346 w 1295643"/>
                <a:gd name="connsiteY184" fmla="*/ 775006 h 2396328"/>
                <a:gd name="connsiteX185" fmla="*/ 0 w 1295643"/>
                <a:gd name="connsiteY185" fmla="*/ 703694 h 2396328"/>
                <a:gd name="connsiteX186" fmla="*/ 0 w 1295643"/>
                <a:gd name="connsiteY186" fmla="*/ 630813 h 2396328"/>
                <a:gd name="connsiteX187" fmla="*/ 3635 w 1295643"/>
                <a:gd name="connsiteY187" fmla="*/ 557260 h 2396328"/>
                <a:gd name="connsiteX188" fmla="*/ 11547 w 1295643"/>
                <a:gd name="connsiteY188" fmla="*/ 484379 h 2396328"/>
                <a:gd name="connsiteX189" fmla="*/ 23307 w 1295643"/>
                <a:gd name="connsiteY189" fmla="*/ 411722 h 2396328"/>
                <a:gd name="connsiteX190" fmla="*/ 35709 w 1295643"/>
                <a:gd name="connsiteY190" fmla="*/ 341532 h 2396328"/>
                <a:gd name="connsiteX191" fmla="*/ 53457 w 1295643"/>
                <a:gd name="connsiteY191" fmla="*/ 273360 h 2396328"/>
                <a:gd name="connsiteX192" fmla="*/ 74839 w 1295643"/>
                <a:gd name="connsiteY192" fmla="*/ 209225 h 2396328"/>
                <a:gd name="connsiteX193" fmla="*/ 97077 w 1295643"/>
                <a:gd name="connsiteY193" fmla="*/ 148453 h 2396328"/>
                <a:gd name="connsiteX194" fmla="*/ 122950 w 1295643"/>
                <a:gd name="connsiteY194" fmla="*/ 93512 h 2396328"/>
                <a:gd name="connsiteX195" fmla="*/ 150533 w 1295643"/>
                <a:gd name="connsiteY195" fmla="*/ 43504 h 2396328"/>
                <a:gd name="connsiteX196" fmla="*/ 183676 w 1295643"/>
                <a:gd name="connsiteY196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473196 w 1295643"/>
                <a:gd name="connsiteY143" fmla="*/ 1490810 h 2396328"/>
                <a:gd name="connsiteX144" fmla="*/ 455234 w 1295643"/>
                <a:gd name="connsiteY144" fmla="*/ 1532968 h 2396328"/>
                <a:gd name="connsiteX145" fmla="*/ 441122 w 1295643"/>
                <a:gd name="connsiteY145" fmla="*/ 1576921 h 2396328"/>
                <a:gd name="connsiteX146" fmla="*/ 432997 w 1295643"/>
                <a:gd name="connsiteY146" fmla="*/ 1621771 h 2396328"/>
                <a:gd name="connsiteX147" fmla="*/ 429575 w 1295643"/>
                <a:gd name="connsiteY147" fmla="*/ 1669088 h 2396328"/>
                <a:gd name="connsiteX148" fmla="*/ 427651 w 1295643"/>
                <a:gd name="connsiteY148" fmla="*/ 1716629 h 2396328"/>
                <a:gd name="connsiteX149" fmla="*/ 429575 w 1295643"/>
                <a:gd name="connsiteY149" fmla="*/ 1764169 h 2396328"/>
                <a:gd name="connsiteX150" fmla="*/ 432997 w 1295643"/>
                <a:gd name="connsiteY150" fmla="*/ 1812832 h 2396328"/>
                <a:gd name="connsiteX151" fmla="*/ 437487 w 1295643"/>
                <a:gd name="connsiteY151" fmla="*/ 1861045 h 2396328"/>
                <a:gd name="connsiteX152" fmla="*/ 442833 w 1295643"/>
                <a:gd name="connsiteY152" fmla="*/ 1908362 h 2396328"/>
                <a:gd name="connsiteX153" fmla="*/ 443688 w 1295643"/>
                <a:gd name="connsiteY153" fmla="*/ 1977879 h 2396328"/>
                <a:gd name="connsiteX154" fmla="*/ 439197 w 1295643"/>
                <a:gd name="connsiteY154" fmla="*/ 2047396 h 2396328"/>
                <a:gd name="connsiteX155" fmla="*/ 431286 w 1295643"/>
                <a:gd name="connsiteY155" fmla="*/ 2114223 h 2396328"/>
                <a:gd name="connsiteX156" fmla="*/ 421450 w 1295643"/>
                <a:gd name="connsiteY156" fmla="*/ 2179703 h 2396328"/>
                <a:gd name="connsiteX157" fmla="*/ 409476 w 1295643"/>
                <a:gd name="connsiteY157" fmla="*/ 2396328 h 2396328"/>
                <a:gd name="connsiteX158" fmla="*/ 50891 w 1295643"/>
                <a:gd name="connsiteY158" fmla="*/ 2396328 h 2396328"/>
                <a:gd name="connsiteX159" fmla="*/ 91945 w 1295643"/>
                <a:gd name="connsiteY159" fmla="*/ 2308198 h 2396328"/>
                <a:gd name="connsiteX160" fmla="*/ 142622 w 1295643"/>
                <a:gd name="connsiteY160" fmla="*/ 2208407 h 2396328"/>
                <a:gd name="connsiteX161" fmla="*/ 160369 w 1295643"/>
                <a:gd name="connsiteY161" fmla="*/ 2172303 h 2396328"/>
                <a:gd name="connsiteX162" fmla="*/ 175551 w 1295643"/>
                <a:gd name="connsiteY162" fmla="*/ 2132162 h 2396328"/>
                <a:gd name="connsiteX163" fmla="*/ 189877 w 1295643"/>
                <a:gd name="connsiteY163" fmla="*/ 2087537 h 2396328"/>
                <a:gd name="connsiteX164" fmla="*/ 203134 w 1295643"/>
                <a:gd name="connsiteY164" fmla="*/ 2039996 h 2396328"/>
                <a:gd name="connsiteX165" fmla="*/ 213826 w 1295643"/>
                <a:gd name="connsiteY165" fmla="*/ 1988643 h 2396328"/>
                <a:gd name="connsiteX166" fmla="*/ 221951 w 1295643"/>
                <a:gd name="connsiteY166" fmla="*/ 1936393 h 2396328"/>
                <a:gd name="connsiteX167" fmla="*/ 229863 w 1295643"/>
                <a:gd name="connsiteY167" fmla="*/ 1881676 h 2396328"/>
                <a:gd name="connsiteX168" fmla="*/ 235208 w 1295643"/>
                <a:gd name="connsiteY168" fmla="*/ 1826286 h 2396328"/>
                <a:gd name="connsiteX169" fmla="*/ 239699 w 1295643"/>
                <a:gd name="connsiteY169" fmla="*/ 1768654 h 2396328"/>
                <a:gd name="connsiteX170" fmla="*/ 239699 w 1295643"/>
                <a:gd name="connsiteY170" fmla="*/ 1711919 h 2396328"/>
                <a:gd name="connsiteX171" fmla="*/ 239699 w 1295643"/>
                <a:gd name="connsiteY171" fmla="*/ 1655857 h 2396328"/>
                <a:gd name="connsiteX172" fmla="*/ 235208 w 1295643"/>
                <a:gd name="connsiteY172" fmla="*/ 1599570 h 2396328"/>
                <a:gd name="connsiteX173" fmla="*/ 229007 w 1295643"/>
                <a:gd name="connsiteY173" fmla="*/ 1545526 h 2396328"/>
                <a:gd name="connsiteX174" fmla="*/ 221096 w 1295643"/>
                <a:gd name="connsiteY174" fmla="*/ 1492828 h 2396328"/>
                <a:gd name="connsiteX175" fmla="*/ 209335 w 1295643"/>
                <a:gd name="connsiteY175" fmla="*/ 1441923 h 2396328"/>
                <a:gd name="connsiteX176" fmla="*/ 193298 w 1295643"/>
                <a:gd name="connsiteY176" fmla="*/ 1394607 h 2396328"/>
                <a:gd name="connsiteX177" fmla="*/ 175551 w 1295643"/>
                <a:gd name="connsiteY177" fmla="*/ 1349757 h 2396328"/>
                <a:gd name="connsiteX178" fmla="*/ 154168 w 1295643"/>
                <a:gd name="connsiteY178" fmla="*/ 1309616 h 2396328"/>
                <a:gd name="connsiteX179" fmla="*/ 130220 w 1295643"/>
                <a:gd name="connsiteY179" fmla="*/ 1274185 h 2396328"/>
                <a:gd name="connsiteX180" fmla="*/ 53457 w 1295643"/>
                <a:gd name="connsiteY180" fmla="*/ 1033789 h 2396328"/>
                <a:gd name="connsiteX181" fmla="*/ 41055 w 1295643"/>
                <a:gd name="connsiteY181" fmla="*/ 971672 h 2396328"/>
                <a:gd name="connsiteX182" fmla="*/ 25018 w 1295643"/>
                <a:gd name="connsiteY182" fmla="*/ 910004 h 2396328"/>
                <a:gd name="connsiteX183" fmla="*/ 11547 w 1295643"/>
                <a:gd name="connsiteY183" fmla="*/ 843178 h 2396328"/>
                <a:gd name="connsiteX184" fmla="*/ 5346 w 1295643"/>
                <a:gd name="connsiteY184" fmla="*/ 775006 h 2396328"/>
                <a:gd name="connsiteX185" fmla="*/ 0 w 1295643"/>
                <a:gd name="connsiteY185" fmla="*/ 703694 h 2396328"/>
                <a:gd name="connsiteX186" fmla="*/ 0 w 1295643"/>
                <a:gd name="connsiteY186" fmla="*/ 630813 h 2396328"/>
                <a:gd name="connsiteX187" fmla="*/ 3635 w 1295643"/>
                <a:gd name="connsiteY187" fmla="*/ 557260 h 2396328"/>
                <a:gd name="connsiteX188" fmla="*/ 11547 w 1295643"/>
                <a:gd name="connsiteY188" fmla="*/ 484379 h 2396328"/>
                <a:gd name="connsiteX189" fmla="*/ 23307 w 1295643"/>
                <a:gd name="connsiteY189" fmla="*/ 411722 h 2396328"/>
                <a:gd name="connsiteX190" fmla="*/ 35709 w 1295643"/>
                <a:gd name="connsiteY190" fmla="*/ 341532 h 2396328"/>
                <a:gd name="connsiteX191" fmla="*/ 53457 w 1295643"/>
                <a:gd name="connsiteY191" fmla="*/ 273360 h 2396328"/>
                <a:gd name="connsiteX192" fmla="*/ 74839 w 1295643"/>
                <a:gd name="connsiteY192" fmla="*/ 209225 h 2396328"/>
                <a:gd name="connsiteX193" fmla="*/ 97077 w 1295643"/>
                <a:gd name="connsiteY193" fmla="*/ 148453 h 2396328"/>
                <a:gd name="connsiteX194" fmla="*/ 122950 w 1295643"/>
                <a:gd name="connsiteY194" fmla="*/ 93512 h 2396328"/>
                <a:gd name="connsiteX195" fmla="*/ 150533 w 1295643"/>
                <a:gd name="connsiteY195" fmla="*/ 43504 h 2396328"/>
                <a:gd name="connsiteX196" fmla="*/ 183676 w 1295643"/>
                <a:gd name="connsiteY196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462532 w 1295643"/>
                <a:gd name="connsiteY143" fmla="*/ 1477481 h 2396328"/>
                <a:gd name="connsiteX144" fmla="*/ 455234 w 1295643"/>
                <a:gd name="connsiteY144" fmla="*/ 1532968 h 2396328"/>
                <a:gd name="connsiteX145" fmla="*/ 441122 w 1295643"/>
                <a:gd name="connsiteY145" fmla="*/ 1576921 h 2396328"/>
                <a:gd name="connsiteX146" fmla="*/ 432997 w 1295643"/>
                <a:gd name="connsiteY146" fmla="*/ 1621771 h 2396328"/>
                <a:gd name="connsiteX147" fmla="*/ 429575 w 1295643"/>
                <a:gd name="connsiteY147" fmla="*/ 1669088 h 2396328"/>
                <a:gd name="connsiteX148" fmla="*/ 427651 w 1295643"/>
                <a:gd name="connsiteY148" fmla="*/ 1716629 h 2396328"/>
                <a:gd name="connsiteX149" fmla="*/ 429575 w 1295643"/>
                <a:gd name="connsiteY149" fmla="*/ 1764169 h 2396328"/>
                <a:gd name="connsiteX150" fmla="*/ 432997 w 1295643"/>
                <a:gd name="connsiteY150" fmla="*/ 1812832 h 2396328"/>
                <a:gd name="connsiteX151" fmla="*/ 437487 w 1295643"/>
                <a:gd name="connsiteY151" fmla="*/ 1861045 h 2396328"/>
                <a:gd name="connsiteX152" fmla="*/ 442833 w 1295643"/>
                <a:gd name="connsiteY152" fmla="*/ 1908362 h 2396328"/>
                <a:gd name="connsiteX153" fmla="*/ 443688 w 1295643"/>
                <a:gd name="connsiteY153" fmla="*/ 1977879 h 2396328"/>
                <a:gd name="connsiteX154" fmla="*/ 439197 w 1295643"/>
                <a:gd name="connsiteY154" fmla="*/ 2047396 h 2396328"/>
                <a:gd name="connsiteX155" fmla="*/ 431286 w 1295643"/>
                <a:gd name="connsiteY155" fmla="*/ 2114223 h 2396328"/>
                <a:gd name="connsiteX156" fmla="*/ 421450 w 1295643"/>
                <a:gd name="connsiteY156" fmla="*/ 2179703 h 2396328"/>
                <a:gd name="connsiteX157" fmla="*/ 409476 w 1295643"/>
                <a:gd name="connsiteY157" fmla="*/ 2396328 h 2396328"/>
                <a:gd name="connsiteX158" fmla="*/ 50891 w 1295643"/>
                <a:gd name="connsiteY158" fmla="*/ 2396328 h 2396328"/>
                <a:gd name="connsiteX159" fmla="*/ 91945 w 1295643"/>
                <a:gd name="connsiteY159" fmla="*/ 2308198 h 2396328"/>
                <a:gd name="connsiteX160" fmla="*/ 142622 w 1295643"/>
                <a:gd name="connsiteY160" fmla="*/ 2208407 h 2396328"/>
                <a:gd name="connsiteX161" fmla="*/ 160369 w 1295643"/>
                <a:gd name="connsiteY161" fmla="*/ 2172303 h 2396328"/>
                <a:gd name="connsiteX162" fmla="*/ 175551 w 1295643"/>
                <a:gd name="connsiteY162" fmla="*/ 2132162 h 2396328"/>
                <a:gd name="connsiteX163" fmla="*/ 189877 w 1295643"/>
                <a:gd name="connsiteY163" fmla="*/ 2087537 h 2396328"/>
                <a:gd name="connsiteX164" fmla="*/ 203134 w 1295643"/>
                <a:gd name="connsiteY164" fmla="*/ 2039996 h 2396328"/>
                <a:gd name="connsiteX165" fmla="*/ 213826 w 1295643"/>
                <a:gd name="connsiteY165" fmla="*/ 1988643 h 2396328"/>
                <a:gd name="connsiteX166" fmla="*/ 221951 w 1295643"/>
                <a:gd name="connsiteY166" fmla="*/ 1936393 h 2396328"/>
                <a:gd name="connsiteX167" fmla="*/ 229863 w 1295643"/>
                <a:gd name="connsiteY167" fmla="*/ 1881676 h 2396328"/>
                <a:gd name="connsiteX168" fmla="*/ 235208 w 1295643"/>
                <a:gd name="connsiteY168" fmla="*/ 1826286 h 2396328"/>
                <a:gd name="connsiteX169" fmla="*/ 239699 w 1295643"/>
                <a:gd name="connsiteY169" fmla="*/ 1768654 h 2396328"/>
                <a:gd name="connsiteX170" fmla="*/ 239699 w 1295643"/>
                <a:gd name="connsiteY170" fmla="*/ 1711919 h 2396328"/>
                <a:gd name="connsiteX171" fmla="*/ 239699 w 1295643"/>
                <a:gd name="connsiteY171" fmla="*/ 1655857 h 2396328"/>
                <a:gd name="connsiteX172" fmla="*/ 235208 w 1295643"/>
                <a:gd name="connsiteY172" fmla="*/ 1599570 h 2396328"/>
                <a:gd name="connsiteX173" fmla="*/ 229007 w 1295643"/>
                <a:gd name="connsiteY173" fmla="*/ 1545526 h 2396328"/>
                <a:gd name="connsiteX174" fmla="*/ 221096 w 1295643"/>
                <a:gd name="connsiteY174" fmla="*/ 1492828 h 2396328"/>
                <a:gd name="connsiteX175" fmla="*/ 209335 w 1295643"/>
                <a:gd name="connsiteY175" fmla="*/ 1441923 h 2396328"/>
                <a:gd name="connsiteX176" fmla="*/ 193298 w 1295643"/>
                <a:gd name="connsiteY176" fmla="*/ 1394607 h 2396328"/>
                <a:gd name="connsiteX177" fmla="*/ 175551 w 1295643"/>
                <a:gd name="connsiteY177" fmla="*/ 1349757 h 2396328"/>
                <a:gd name="connsiteX178" fmla="*/ 154168 w 1295643"/>
                <a:gd name="connsiteY178" fmla="*/ 1309616 h 2396328"/>
                <a:gd name="connsiteX179" fmla="*/ 130220 w 1295643"/>
                <a:gd name="connsiteY179" fmla="*/ 1274185 h 2396328"/>
                <a:gd name="connsiteX180" fmla="*/ 53457 w 1295643"/>
                <a:gd name="connsiteY180" fmla="*/ 1033789 h 2396328"/>
                <a:gd name="connsiteX181" fmla="*/ 41055 w 1295643"/>
                <a:gd name="connsiteY181" fmla="*/ 971672 h 2396328"/>
                <a:gd name="connsiteX182" fmla="*/ 25018 w 1295643"/>
                <a:gd name="connsiteY182" fmla="*/ 910004 h 2396328"/>
                <a:gd name="connsiteX183" fmla="*/ 11547 w 1295643"/>
                <a:gd name="connsiteY183" fmla="*/ 843178 h 2396328"/>
                <a:gd name="connsiteX184" fmla="*/ 5346 w 1295643"/>
                <a:gd name="connsiteY184" fmla="*/ 775006 h 2396328"/>
                <a:gd name="connsiteX185" fmla="*/ 0 w 1295643"/>
                <a:gd name="connsiteY185" fmla="*/ 703694 h 2396328"/>
                <a:gd name="connsiteX186" fmla="*/ 0 w 1295643"/>
                <a:gd name="connsiteY186" fmla="*/ 630813 h 2396328"/>
                <a:gd name="connsiteX187" fmla="*/ 3635 w 1295643"/>
                <a:gd name="connsiteY187" fmla="*/ 557260 h 2396328"/>
                <a:gd name="connsiteX188" fmla="*/ 11547 w 1295643"/>
                <a:gd name="connsiteY188" fmla="*/ 484379 h 2396328"/>
                <a:gd name="connsiteX189" fmla="*/ 23307 w 1295643"/>
                <a:gd name="connsiteY189" fmla="*/ 411722 h 2396328"/>
                <a:gd name="connsiteX190" fmla="*/ 35709 w 1295643"/>
                <a:gd name="connsiteY190" fmla="*/ 341532 h 2396328"/>
                <a:gd name="connsiteX191" fmla="*/ 53457 w 1295643"/>
                <a:gd name="connsiteY191" fmla="*/ 273360 h 2396328"/>
                <a:gd name="connsiteX192" fmla="*/ 74839 w 1295643"/>
                <a:gd name="connsiteY192" fmla="*/ 209225 h 2396328"/>
                <a:gd name="connsiteX193" fmla="*/ 97077 w 1295643"/>
                <a:gd name="connsiteY193" fmla="*/ 148453 h 2396328"/>
                <a:gd name="connsiteX194" fmla="*/ 122950 w 1295643"/>
                <a:gd name="connsiteY194" fmla="*/ 93512 h 2396328"/>
                <a:gd name="connsiteX195" fmla="*/ 150533 w 1295643"/>
                <a:gd name="connsiteY195" fmla="*/ 43504 h 2396328"/>
                <a:gd name="connsiteX196" fmla="*/ 183676 w 1295643"/>
                <a:gd name="connsiteY196" fmla="*/ 0 h 2396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</a:cxnLst>
              <a:rect l="l" t="t" r="r" b="b"/>
              <a:pathLst>
                <a:path w="1295643" h="2396328">
                  <a:moveTo>
                    <a:pt x="1294499" y="1033789"/>
                  </a:moveTo>
                  <a:lnTo>
                    <a:pt x="1295643" y="1034469"/>
                  </a:lnTo>
                  <a:lnTo>
                    <a:pt x="1293086" y="1035347"/>
                  </a:lnTo>
                  <a:lnTo>
                    <a:pt x="1294499" y="1033789"/>
                  </a:lnTo>
                  <a:close/>
                  <a:moveTo>
                    <a:pt x="183676" y="0"/>
                  </a:moveTo>
                  <a:cubicBezTo>
                    <a:pt x="182393" y="3588"/>
                    <a:pt x="181324" y="7176"/>
                    <a:pt x="180041" y="10764"/>
                  </a:cubicBezTo>
                  <a:cubicBezTo>
                    <a:pt x="179400" y="13231"/>
                    <a:pt x="178972" y="15473"/>
                    <a:pt x="178331" y="17940"/>
                  </a:cubicBezTo>
                  <a:lnTo>
                    <a:pt x="176406" y="22649"/>
                  </a:lnTo>
                  <a:lnTo>
                    <a:pt x="176406" y="25340"/>
                  </a:lnTo>
                  <a:lnTo>
                    <a:pt x="178331" y="26686"/>
                  </a:lnTo>
                  <a:lnTo>
                    <a:pt x="178331" y="28031"/>
                  </a:lnTo>
                  <a:lnTo>
                    <a:pt x="180041" y="28031"/>
                  </a:lnTo>
                  <a:lnTo>
                    <a:pt x="180041" y="30050"/>
                  </a:lnTo>
                  <a:cubicBezTo>
                    <a:pt x="179400" y="31395"/>
                    <a:pt x="178972" y="32741"/>
                    <a:pt x="178331" y="34086"/>
                  </a:cubicBezTo>
                  <a:lnTo>
                    <a:pt x="176406" y="40141"/>
                  </a:lnTo>
                  <a:lnTo>
                    <a:pt x="173840" y="49559"/>
                  </a:lnTo>
                  <a:cubicBezTo>
                    <a:pt x="172130" y="54044"/>
                    <a:pt x="170205" y="58305"/>
                    <a:pt x="168495" y="62790"/>
                  </a:cubicBezTo>
                  <a:cubicBezTo>
                    <a:pt x="165715" y="69069"/>
                    <a:pt x="163149" y="75348"/>
                    <a:pt x="160369" y="81627"/>
                  </a:cubicBezTo>
                  <a:cubicBezTo>
                    <a:pt x="157803" y="89251"/>
                    <a:pt x="155024" y="96652"/>
                    <a:pt x="152458" y="104276"/>
                  </a:cubicBezTo>
                  <a:cubicBezTo>
                    <a:pt x="148181" y="114143"/>
                    <a:pt x="144119" y="123786"/>
                    <a:pt x="139842" y="133653"/>
                  </a:cubicBezTo>
                  <a:cubicBezTo>
                    <a:pt x="134924" y="145538"/>
                    <a:pt x="129792" y="157199"/>
                    <a:pt x="124874" y="169084"/>
                  </a:cubicBezTo>
                  <a:cubicBezTo>
                    <a:pt x="118887" y="187473"/>
                    <a:pt x="112900" y="206085"/>
                    <a:pt x="106913" y="224474"/>
                  </a:cubicBezTo>
                  <a:cubicBezTo>
                    <a:pt x="102850" y="244208"/>
                    <a:pt x="98574" y="264166"/>
                    <a:pt x="94511" y="283900"/>
                  </a:cubicBezTo>
                  <a:cubicBezTo>
                    <a:pt x="91304" y="304306"/>
                    <a:pt x="87883" y="324489"/>
                    <a:pt x="84675" y="344896"/>
                  </a:cubicBezTo>
                  <a:cubicBezTo>
                    <a:pt x="80185" y="366423"/>
                    <a:pt x="75908" y="388176"/>
                    <a:pt x="71418" y="409704"/>
                  </a:cubicBezTo>
                  <a:cubicBezTo>
                    <a:pt x="70777" y="414413"/>
                    <a:pt x="70135" y="418898"/>
                    <a:pt x="69494" y="423607"/>
                  </a:cubicBezTo>
                  <a:lnTo>
                    <a:pt x="66928" y="444462"/>
                  </a:lnTo>
                  <a:cubicBezTo>
                    <a:pt x="66286" y="451862"/>
                    <a:pt x="65645" y="459038"/>
                    <a:pt x="65003" y="466439"/>
                  </a:cubicBezTo>
                  <a:cubicBezTo>
                    <a:pt x="64362" y="474512"/>
                    <a:pt x="63934" y="482360"/>
                    <a:pt x="63293" y="490433"/>
                  </a:cubicBezTo>
                  <a:lnTo>
                    <a:pt x="63293" y="515101"/>
                  </a:lnTo>
                  <a:cubicBezTo>
                    <a:pt x="64576" y="522501"/>
                    <a:pt x="65645" y="529901"/>
                    <a:pt x="66928" y="537301"/>
                  </a:cubicBezTo>
                  <a:cubicBezTo>
                    <a:pt x="68424" y="543805"/>
                    <a:pt x="69921" y="550084"/>
                    <a:pt x="71418" y="556587"/>
                  </a:cubicBezTo>
                  <a:cubicBezTo>
                    <a:pt x="73984" y="561072"/>
                    <a:pt x="76764" y="565557"/>
                    <a:pt x="79329" y="570042"/>
                  </a:cubicBezTo>
                  <a:lnTo>
                    <a:pt x="122095" y="567351"/>
                  </a:lnTo>
                  <a:lnTo>
                    <a:pt x="164004" y="556587"/>
                  </a:lnTo>
                  <a:lnTo>
                    <a:pt x="203990" y="539320"/>
                  </a:lnTo>
                  <a:lnTo>
                    <a:pt x="245044" y="515101"/>
                  </a:lnTo>
                  <a:lnTo>
                    <a:pt x="282463" y="487070"/>
                  </a:lnTo>
                  <a:lnTo>
                    <a:pt x="319028" y="452984"/>
                  </a:lnTo>
                  <a:lnTo>
                    <a:pt x="353667" y="416880"/>
                  </a:lnTo>
                  <a:lnTo>
                    <a:pt x="385741" y="378981"/>
                  </a:lnTo>
                  <a:lnTo>
                    <a:pt x="416960" y="338841"/>
                  </a:lnTo>
                  <a:lnTo>
                    <a:pt x="443688" y="297355"/>
                  </a:lnTo>
                  <a:lnTo>
                    <a:pt x="468705" y="257214"/>
                  </a:lnTo>
                  <a:cubicBezTo>
                    <a:pt x="475548" y="244208"/>
                    <a:pt x="482390" y="231425"/>
                    <a:pt x="489233" y="218419"/>
                  </a:cubicBezTo>
                  <a:lnTo>
                    <a:pt x="499069" y="218419"/>
                  </a:lnTo>
                  <a:lnTo>
                    <a:pt x="499069" y="222455"/>
                  </a:lnTo>
                  <a:cubicBezTo>
                    <a:pt x="493723" y="235462"/>
                    <a:pt x="488377" y="248244"/>
                    <a:pt x="483032" y="261251"/>
                  </a:cubicBezTo>
                  <a:cubicBezTo>
                    <a:pt x="477045" y="274706"/>
                    <a:pt x="471057" y="287936"/>
                    <a:pt x="465070" y="301391"/>
                  </a:cubicBezTo>
                  <a:cubicBezTo>
                    <a:pt x="458656" y="314398"/>
                    <a:pt x="452027" y="327180"/>
                    <a:pt x="445612" y="340186"/>
                  </a:cubicBezTo>
                  <a:lnTo>
                    <a:pt x="425940" y="377636"/>
                  </a:lnTo>
                  <a:cubicBezTo>
                    <a:pt x="419098" y="389745"/>
                    <a:pt x="412255" y="402079"/>
                    <a:pt x="405413" y="414189"/>
                  </a:cubicBezTo>
                  <a:lnTo>
                    <a:pt x="382320" y="448274"/>
                  </a:lnTo>
                  <a:lnTo>
                    <a:pt x="358158" y="481015"/>
                  </a:lnTo>
                  <a:lnTo>
                    <a:pt x="328864" y="511064"/>
                  </a:lnTo>
                  <a:lnTo>
                    <a:pt x="298501" y="540665"/>
                  </a:lnTo>
                  <a:lnTo>
                    <a:pt x="262792" y="564660"/>
                  </a:lnTo>
                  <a:lnTo>
                    <a:pt x="221951" y="586636"/>
                  </a:lnTo>
                  <a:lnTo>
                    <a:pt x="176406" y="606146"/>
                  </a:lnTo>
                  <a:lnTo>
                    <a:pt x="128295" y="620722"/>
                  </a:lnTo>
                  <a:lnTo>
                    <a:pt x="71418" y="630813"/>
                  </a:lnTo>
                  <a:cubicBezTo>
                    <a:pt x="72059" y="654135"/>
                    <a:pt x="72487" y="677682"/>
                    <a:pt x="73129" y="701003"/>
                  </a:cubicBezTo>
                  <a:cubicBezTo>
                    <a:pt x="75695" y="723204"/>
                    <a:pt x="78474" y="745629"/>
                    <a:pt x="81040" y="767830"/>
                  </a:cubicBezTo>
                  <a:cubicBezTo>
                    <a:pt x="85530" y="788909"/>
                    <a:pt x="90021" y="810213"/>
                    <a:pt x="94511" y="831292"/>
                  </a:cubicBezTo>
                  <a:cubicBezTo>
                    <a:pt x="100498" y="851250"/>
                    <a:pt x="106271" y="871433"/>
                    <a:pt x="112259" y="891391"/>
                  </a:cubicBezTo>
                  <a:cubicBezTo>
                    <a:pt x="119743" y="910452"/>
                    <a:pt x="127013" y="929738"/>
                    <a:pt x="134496" y="948799"/>
                  </a:cubicBezTo>
                  <a:cubicBezTo>
                    <a:pt x="142622" y="967187"/>
                    <a:pt x="150533" y="985352"/>
                    <a:pt x="158659" y="1003740"/>
                  </a:cubicBezTo>
                  <a:lnTo>
                    <a:pt x="186242" y="1055766"/>
                  </a:lnTo>
                  <a:lnTo>
                    <a:pt x="213826" y="1106446"/>
                  </a:lnTo>
                  <a:cubicBezTo>
                    <a:pt x="216605" y="1110483"/>
                    <a:pt x="219171" y="1114519"/>
                    <a:pt x="221951" y="1118556"/>
                  </a:cubicBezTo>
                  <a:lnTo>
                    <a:pt x="229007" y="1133356"/>
                  </a:lnTo>
                  <a:cubicBezTo>
                    <a:pt x="232215" y="1138738"/>
                    <a:pt x="235636" y="1143896"/>
                    <a:pt x="238843" y="1149278"/>
                  </a:cubicBezTo>
                  <a:lnTo>
                    <a:pt x="247824" y="1166097"/>
                  </a:lnTo>
                  <a:cubicBezTo>
                    <a:pt x="251673" y="1171479"/>
                    <a:pt x="255522" y="1176636"/>
                    <a:pt x="259370" y="1182018"/>
                  </a:cubicBezTo>
                  <a:cubicBezTo>
                    <a:pt x="263861" y="1186503"/>
                    <a:pt x="268137" y="1190988"/>
                    <a:pt x="272628" y="1195473"/>
                  </a:cubicBezTo>
                  <a:cubicBezTo>
                    <a:pt x="277973" y="1199510"/>
                    <a:pt x="283319" y="1203322"/>
                    <a:pt x="288665" y="1207358"/>
                  </a:cubicBezTo>
                  <a:lnTo>
                    <a:pt x="306626" y="1216104"/>
                  </a:lnTo>
                  <a:lnTo>
                    <a:pt x="328008" y="1219468"/>
                  </a:lnTo>
                  <a:lnTo>
                    <a:pt x="350246" y="1218795"/>
                  </a:lnTo>
                  <a:lnTo>
                    <a:pt x="390231" y="1208704"/>
                  </a:lnTo>
                  <a:lnTo>
                    <a:pt x="425940" y="1192109"/>
                  </a:lnTo>
                  <a:lnTo>
                    <a:pt x="460580" y="1171254"/>
                  </a:lnTo>
                  <a:lnTo>
                    <a:pt x="489233" y="1146587"/>
                  </a:lnTo>
                  <a:lnTo>
                    <a:pt x="516816" y="1119901"/>
                  </a:lnTo>
                  <a:cubicBezTo>
                    <a:pt x="525369" y="1110483"/>
                    <a:pt x="534136" y="1101288"/>
                    <a:pt x="542689" y="1091870"/>
                  </a:cubicBezTo>
                  <a:lnTo>
                    <a:pt x="565782" y="1065184"/>
                  </a:lnTo>
                  <a:cubicBezTo>
                    <a:pt x="572411" y="1056663"/>
                    <a:pt x="578825" y="1048141"/>
                    <a:pt x="585454" y="1039620"/>
                  </a:cubicBezTo>
                  <a:lnTo>
                    <a:pt x="629074" y="981539"/>
                  </a:lnTo>
                  <a:lnTo>
                    <a:pt x="670984" y="916059"/>
                  </a:lnTo>
                  <a:lnTo>
                    <a:pt x="712894" y="844523"/>
                  </a:lnTo>
                  <a:lnTo>
                    <a:pt x="752024" y="766484"/>
                  </a:lnTo>
                  <a:cubicBezTo>
                    <a:pt x="763998" y="739126"/>
                    <a:pt x="775759" y="711543"/>
                    <a:pt x="787733" y="684185"/>
                  </a:cubicBezTo>
                  <a:lnTo>
                    <a:pt x="819807" y="596728"/>
                  </a:lnTo>
                  <a:cubicBezTo>
                    <a:pt x="829643" y="566230"/>
                    <a:pt x="839265" y="535732"/>
                    <a:pt x="849101" y="505234"/>
                  </a:cubicBezTo>
                  <a:cubicBezTo>
                    <a:pt x="856157" y="473615"/>
                    <a:pt x="863427" y="441996"/>
                    <a:pt x="870483" y="410376"/>
                  </a:cubicBezTo>
                  <a:cubicBezTo>
                    <a:pt x="875829" y="378084"/>
                    <a:pt x="881174" y="345568"/>
                    <a:pt x="886520" y="313276"/>
                  </a:cubicBezTo>
                  <a:cubicBezTo>
                    <a:pt x="889727" y="280088"/>
                    <a:pt x="893149" y="247123"/>
                    <a:pt x="896356" y="213934"/>
                  </a:cubicBezTo>
                  <a:cubicBezTo>
                    <a:pt x="898922" y="215504"/>
                    <a:pt x="901702" y="216849"/>
                    <a:pt x="904267" y="218419"/>
                  </a:cubicBezTo>
                  <a:lnTo>
                    <a:pt x="910682" y="229856"/>
                  </a:lnTo>
                  <a:cubicBezTo>
                    <a:pt x="912393" y="235462"/>
                    <a:pt x="914317" y="241068"/>
                    <a:pt x="916028" y="246674"/>
                  </a:cubicBezTo>
                  <a:cubicBezTo>
                    <a:pt x="916883" y="254075"/>
                    <a:pt x="917739" y="261251"/>
                    <a:pt x="918594" y="268651"/>
                  </a:cubicBezTo>
                  <a:cubicBezTo>
                    <a:pt x="919235" y="277172"/>
                    <a:pt x="919663" y="285469"/>
                    <a:pt x="920304" y="293991"/>
                  </a:cubicBezTo>
                  <a:lnTo>
                    <a:pt x="920304" y="323368"/>
                  </a:lnTo>
                  <a:lnTo>
                    <a:pt x="920304" y="354763"/>
                  </a:lnTo>
                  <a:cubicBezTo>
                    <a:pt x="919663" y="366199"/>
                    <a:pt x="919235" y="377412"/>
                    <a:pt x="918594" y="388848"/>
                  </a:cubicBezTo>
                  <a:cubicBezTo>
                    <a:pt x="917739" y="400509"/>
                    <a:pt x="916883" y="411946"/>
                    <a:pt x="916028" y="423607"/>
                  </a:cubicBezTo>
                  <a:cubicBezTo>
                    <a:pt x="914745" y="435492"/>
                    <a:pt x="913676" y="447153"/>
                    <a:pt x="912393" y="459038"/>
                  </a:cubicBezTo>
                  <a:cubicBezTo>
                    <a:pt x="910682" y="470924"/>
                    <a:pt x="908758" y="482585"/>
                    <a:pt x="907047" y="494470"/>
                  </a:cubicBezTo>
                  <a:cubicBezTo>
                    <a:pt x="906192" y="505907"/>
                    <a:pt x="905123" y="517119"/>
                    <a:pt x="904267" y="528556"/>
                  </a:cubicBezTo>
                  <a:cubicBezTo>
                    <a:pt x="902557" y="539095"/>
                    <a:pt x="900633" y="549411"/>
                    <a:pt x="898922" y="559951"/>
                  </a:cubicBezTo>
                  <a:cubicBezTo>
                    <a:pt x="897425" y="569818"/>
                    <a:pt x="896142" y="579460"/>
                    <a:pt x="894645" y="589327"/>
                  </a:cubicBezTo>
                  <a:cubicBezTo>
                    <a:pt x="892935" y="597849"/>
                    <a:pt x="891010" y="606146"/>
                    <a:pt x="889300" y="614667"/>
                  </a:cubicBezTo>
                  <a:lnTo>
                    <a:pt x="884809" y="635523"/>
                  </a:lnTo>
                  <a:cubicBezTo>
                    <a:pt x="883527" y="641129"/>
                    <a:pt x="882457" y="646511"/>
                    <a:pt x="881174" y="652117"/>
                  </a:cubicBezTo>
                  <a:lnTo>
                    <a:pt x="817027" y="841832"/>
                  </a:lnTo>
                  <a:lnTo>
                    <a:pt x="868773" y="838020"/>
                  </a:lnTo>
                  <a:lnTo>
                    <a:pt x="916883" y="828601"/>
                  </a:lnTo>
                  <a:lnTo>
                    <a:pt x="962214" y="815146"/>
                  </a:lnTo>
                  <a:lnTo>
                    <a:pt x="1005835" y="797879"/>
                  </a:lnTo>
                  <a:lnTo>
                    <a:pt x="1045178" y="778369"/>
                  </a:lnTo>
                  <a:lnTo>
                    <a:pt x="1080673" y="757066"/>
                  </a:lnTo>
                  <a:lnTo>
                    <a:pt x="1114672" y="735089"/>
                  </a:lnTo>
                  <a:lnTo>
                    <a:pt x="1145890" y="714234"/>
                  </a:lnTo>
                  <a:lnTo>
                    <a:pt x="1148456" y="724325"/>
                  </a:lnTo>
                  <a:cubicBezTo>
                    <a:pt x="1139048" y="735314"/>
                    <a:pt x="1129426" y="746078"/>
                    <a:pt x="1120017" y="757066"/>
                  </a:cubicBezTo>
                  <a:cubicBezTo>
                    <a:pt x="1108471" y="767606"/>
                    <a:pt x="1096710" y="777921"/>
                    <a:pt x="1085164" y="788461"/>
                  </a:cubicBezTo>
                  <a:lnTo>
                    <a:pt x="1043254" y="816492"/>
                  </a:lnTo>
                  <a:lnTo>
                    <a:pt x="996212" y="841832"/>
                  </a:lnTo>
                  <a:lnTo>
                    <a:pt x="946177" y="864705"/>
                  </a:lnTo>
                  <a:lnTo>
                    <a:pt x="892721" y="884664"/>
                  </a:lnTo>
                  <a:lnTo>
                    <a:pt x="837554" y="900137"/>
                  </a:lnTo>
                  <a:lnTo>
                    <a:pt x="781318" y="911349"/>
                  </a:lnTo>
                  <a:lnTo>
                    <a:pt x="769771" y="938259"/>
                  </a:lnTo>
                  <a:cubicBezTo>
                    <a:pt x="764426" y="948799"/>
                    <a:pt x="759080" y="959114"/>
                    <a:pt x="753735" y="969654"/>
                  </a:cubicBezTo>
                  <a:lnTo>
                    <a:pt x="735987" y="1002395"/>
                  </a:lnTo>
                  <a:lnTo>
                    <a:pt x="712894" y="1037826"/>
                  </a:lnTo>
                  <a:cubicBezTo>
                    <a:pt x="704769" y="1050160"/>
                    <a:pt x="696857" y="1062718"/>
                    <a:pt x="688732" y="1075051"/>
                  </a:cubicBezTo>
                  <a:cubicBezTo>
                    <a:pt x="680179" y="1087385"/>
                    <a:pt x="671412" y="1099494"/>
                    <a:pt x="662859" y="1111828"/>
                  </a:cubicBezTo>
                  <a:lnTo>
                    <a:pt x="635275" y="1146587"/>
                  </a:lnTo>
                  <a:lnTo>
                    <a:pt x="607692" y="1180673"/>
                  </a:lnTo>
                  <a:cubicBezTo>
                    <a:pt x="599139" y="1191212"/>
                    <a:pt x="590372" y="1201528"/>
                    <a:pt x="581819" y="1212068"/>
                  </a:cubicBezTo>
                  <a:lnTo>
                    <a:pt x="554235" y="1240099"/>
                  </a:lnTo>
                  <a:lnTo>
                    <a:pt x="530073" y="1264990"/>
                  </a:lnTo>
                  <a:cubicBezTo>
                    <a:pt x="463128" y="1316270"/>
                    <a:pt x="473494" y="1362219"/>
                    <a:pt x="462532" y="1477481"/>
                  </a:cubicBezTo>
                  <a:cubicBezTo>
                    <a:pt x="456545" y="1491608"/>
                    <a:pt x="461221" y="1518841"/>
                    <a:pt x="455234" y="1532968"/>
                  </a:cubicBezTo>
                  <a:cubicBezTo>
                    <a:pt x="450530" y="1547545"/>
                    <a:pt x="445826" y="1562345"/>
                    <a:pt x="441122" y="1576921"/>
                  </a:cubicBezTo>
                  <a:cubicBezTo>
                    <a:pt x="438342" y="1591946"/>
                    <a:pt x="435776" y="1606746"/>
                    <a:pt x="432997" y="1621771"/>
                  </a:cubicBezTo>
                  <a:cubicBezTo>
                    <a:pt x="431927" y="1637469"/>
                    <a:pt x="430645" y="1653390"/>
                    <a:pt x="429575" y="1669088"/>
                  </a:cubicBezTo>
                  <a:cubicBezTo>
                    <a:pt x="428934" y="1685009"/>
                    <a:pt x="428292" y="1700707"/>
                    <a:pt x="427651" y="1716629"/>
                  </a:cubicBezTo>
                  <a:cubicBezTo>
                    <a:pt x="428292" y="1732550"/>
                    <a:pt x="428934" y="1748248"/>
                    <a:pt x="429575" y="1764169"/>
                  </a:cubicBezTo>
                  <a:cubicBezTo>
                    <a:pt x="430645" y="1780315"/>
                    <a:pt x="431927" y="1796686"/>
                    <a:pt x="432997" y="1812832"/>
                  </a:cubicBezTo>
                  <a:cubicBezTo>
                    <a:pt x="434493" y="1828977"/>
                    <a:pt x="435990" y="1844899"/>
                    <a:pt x="437487" y="1861045"/>
                  </a:cubicBezTo>
                  <a:cubicBezTo>
                    <a:pt x="439197" y="1876743"/>
                    <a:pt x="441122" y="1892664"/>
                    <a:pt x="442833" y="1908362"/>
                  </a:cubicBezTo>
                  <a:cubicBezTo>
                    <a:pt x="443046" y="1931459"/>
                    <a:pt x="443474" y="1954781"/>
                    <a:pt x="443688" y="1977879"/>
                  </a:cubicBezTo>
                  <a:cubicBezTo>
                    <a:pt x="442191" y="2000977"/>
                    <a:pt x="440694" y="2024299"/>
                    <a:pt x="439197" y="2047396"/>
                  </a:cubicBezTo>
                  <a:cubicBezTo>
                    <a:pt x="436632" y="2069597"/>
                    <a:pt x="433852" y="2092022"/>
                    <a:pt x="431286" y="2114223"/>
                  </a:cubicBezTo>
                  <a:cubicBezTo>
                    <a:pt x="428079" y="2135975"/>
                    <a:pt x="424657" y="2157951"/>
                    <a:pt x="421450" y="2179703"/>
                  </a:cubicBezTo>
                  <a:cubicBezTo>
                    <a:pt x="414821" y="2253930"/>
                    <a:pt x="416104" y="2322102"/>
                    <a:pt x="409476" y="2396328"/>
                  </a:cubicBezTo>
                  <a:lnTo>
                    <a:pt x="50891" y="2396328"/>
                  </a:lnTo>
                  <a:lnTo>
                    <a:pt x="91945" y="2308198"/>
                  </a:lnTo>
                  <a:lnTo>
                    <a:pt x="142622" y="2208407"/>
                  </a:lnTo>
                  <a:cubicBezTo>
                    <a:pt x="148609" y="2196298"/>
                    <a:pt x="154382" y="2184413"/>
                    <a:pt x="160369" y="2172303"/>
                  </a:cubicBezTo>
                  <a:cubicBezTo>
                    <a:pt x="165501" y="2158848"/>
                    <a:pt x="170419" y="2145617"/>
                    <a:pt x="175551" y="2132162"/>
                  </a:cubicBezTo>
                  <a:cubicBezTo>
                    <a:pt x="180255" y="2117362"/>
                    <a:pt x="185173" y="2102337"/>
                    <a:pt x="189877" y="2087537"/>
                  </a:cubicBezTo>
                  <a:cubicBezTo>
                    <a:pt x="194368" y="2071615"/>
                    <a:pt x="198644" y="2055918"/>
                    <a:pt x="203134" y="2039996"/>
                  </a:cubicBezTo>
                  <a:cubicBezTo>
                    <a:pt x="206769" y="2022953"/>
                    <a:pt x="210191" y="2005686"/>
                    <a:pt x="213826" y="1988643"/>
                  </a:cubicBezTo>
                  <a:cubicBezTo>
                    <a:pt x="216605" y="1971152"/>
                    <a:pt x="219171" y="1953884"/>
                    <a:pt x="221951" y="1936393"/>
                  </a:cubicBezTo>
                  <a:cubicBezTo>
                    <a:pt x="224517" y="1918229"/>
                    <a:pt x="227297" y="1899840"/>
                    <a:pt x="229863" y="1881676"/>
                  </a:cubicBezTo>
                  <a:cubicBezTo>
                    <a:pt x="231573" y="1863288"/>
                    <a:pt x="233498" y="1844675"/>
                    <a:pt x="235208" y="1826286"/>
                  </a:cubicBezTo>
                  <a:cubicBezTo>
                    <a:pt x="236705" y="1807001"/>
                    <a:pt x="238202" y="1787940"/>
                    <a:pt x="239699" y="1768654"/>
                  </a:cubicBezTo>
                  <a:lnTo>
                    <a:pt x="239699" y="1711919"/>
                  </a:lnTo>
                  <a:lnTo>
                    <a:pt x="239699" y="1655857"/>
                  </a:lnTo>
                  <a:cubicBezTo>
                    <a:pt x="238202" y="1637020"/>
                    <a:pt x="236705" y="1618407"/>
                    <a:pt x="235208" y="1599570"/>
                  </a:cubicBezTo>
                  <a:cubicBezTo>
                    <a:pt x="233070" y="1581630"/>
                    <a:pt x="231145" y="1563466"/>
                    <a:pt x="229007" y="1545526"/>
                  </a:cubicBezTo>
                  <a:cubicBezTo>
                    <a:pt x="226441" y="1528035"/>
                    <a:pt x="223662" y="1510319"/>
                    <a:pt x="221096" y="1492828"/>
                  </a:cubicBezTo>
                  <a:cubicBezTo>
                    <a:pt x="217247" y="1475785"/>
                    <a:pt x="213184" y="1458966"/>
                    <a:pt x="209335" y="1441923"/>
                  </a:cubicBezTo>
                  <a:cubicBezTo>
                    <a:pt x="203990" y="1426226"/>
                    <a:pt x="198644" y="1410304"/>
                    <a:pt x="193298" y="1394607"/>
                  </a:cubicBezTo>
                  <a:cubicBezTo>
                    <a:pt x="187311" y="1379582"/>
                    <a:pt x="181538" y="1364781"/>
                    <a:pt x="175551" y="1349757"/>
                  </a:cubicBezTo>
                  <a:cubicBezTo>
                    <a:pt x="168495" y="1336302"/>
                    <a:pt x="161225" y="1323071"/>
                    <a:pt x="154168" y="1309616"/>
                  </a:cubicBezTo>
                  <a:cubicBezTo>
                    <a:pt x="146257" y="1297731"/>
                    <a:pt x="138131" y="1286070"/>
                    <a:pt x="130220" y="1274185"/>
                  </a:cubicBezTo>
                  <a:cubicBezTo>
                    <a:pt x="100105" y="1196223"/>
                    <a:pt x="62986" y="1132194"/>
                    <a:pt x="53457" y="1033789"/>
                  </a:cubicBezTo>
                  <a:cubicBezTo>
                    <a:pt x="48397" y="992826"/>
                    <a:pt x="45795" y="992303"/>
                    <a:pt x="41055" y="971672"/>
                  </a:cubicBezTo>
                  <a:cubicBezTo>
                    <a:pt x="35709" y="951041"/>
                    <a:pt x="30364" y="930635"/>
                    <a:pt x="25018" y="910004"/>
                  </a:cubicBezTo>
                  <a:cubicBezTo>
                    <a:pt x="20528" y="887803"/>
                    <a:pt x="16037" y="865378"/>
                    <a:pt x="11547" y="843178"/>
                  </a:cubicBezTo>
                  <a:cubicBezTo>
                    <a:pt x="9409" y="820528"/>
                    <a:pt x="7484" y="797655"/>
                    <a:pt x="5346" y="775006"/>
                  </a:cubicBezTo>
                  <a:cubicBezTo>
                    <a:pt x="3635" y="751235"/>
                    <a:pt x="1711" y="727465"/>
                    <a:pt x="0" y="703694"/>
                  </a:cubicBezTo>
                  <a:lnTo>
                    <a:pt x="0" y="630813"/>
                  </a:lnTo>
                  <a:cubicBezTo>
                    <a:pt x="1283" y="606370"/>
                    <a:pt x="2352" y="581703"/>
                    <a:pt x="3635" y="557260"/>
                  </a:cubicBezTo>
                  <a:cubicBezTo>
                    <a:pt x="6201" y="533041"/>
                    <a:pt x="8981" y="508598"/>
                    <a:pt x="11547" y="484379"/>
                  </a:cubicBezTo>
                  <a:cubicBezTo>
                    <a:pt x="15396" y="460160"/>
                    <a:pt x="19458" y="435941"/>
                    <a:pt x="23307" y="411722"/>
                  </a:cubicBezTo>
                  <a:cubicBezTo>
                    <a:pt x="27370" y="388400"/>
                    <a:pt x="31647" y="364854"/>
                    <a:pt x="35709" y="341532"/>
                  </a:cubicBezTo>
                  <a:cubicBezTo>
                    <a:pt x="41696" y="318883"/>
                    <a:pt x="47470" y="296009"/>
                    <a:pt x="53457" y="273360"/>
                  </a:cubicBezTo>
                  <a:cubicBezTo>
                    <a:pt x="60513" y="252056"/>
                    <a:pt x="67783" y="230528"/>
                    <a:pt x="74839" y="209225"/>
                  </a:cubicBezTo>
                  <a:cubicBezTo>
                    <a:pt x="82323" y="189042"/>
                    <a:pt x="89593" y="168636"/>
                    <a:pt x="97077" y="148453"/>
                  </a:cubicBezTo>
                  <a:cubicBezTo>
                    <a:pt x="105630" y="130065"/>
                    <a:pt x="114397" y="111901"/>
                    <a:pt x="122950" y="93512"/>
                  </a:cubicBezTo>
                  <a:lnTo>
                    <a:pt x="150533" y="43504"/>
                  </a:lnTo>
                  <a:lnTo>
                    <a:pt x="18367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1800"/>
            </a:p>
          </p:txBody>
        </p:sp>
        <p:sp>
          <p:nvSpPr>
            <p:cNvPr id="377" name="Rectangle 21">
              <a:extLst>
                <a:ext uri="{FF2B5EF4-FFF2-40B4-BE49-F238E27FC236}">
                  <a16:creationId xmlns:a16="http://schemas.microsoft.com/office/drawing/2014/main" id="{68E43982-2000-4296-BC47-B804926334CD}"/>
                </a:ext>
              </a:extLst>
            </p:cNvPr>
            <p:cNvSpPr/>
            <p:nvPr/>
          </p:nvSpPr>
          <p:spPr>
            <a:xfrm rot="1162019">
              <a:off x="8691200" y="2145617"/>
              <a:ext cx="561670" cy="314642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8" name="Rectangle 21">
              <a:extLst>
                <a:ext uri="{FF2B5EF4-FFF2-40B4-BE49-F238E27FC236}">
                  <a16:creationId xmlns:a16="http://schemas.microsoft.com/office/drawing/2014/main" id="{5A3159D5-C193-402A-ACA9-8DD8B43AA8B8}"/>
                </a:ext>
              </a:extLst>
            </p:cNvPr>
            <p:cNvSpPr/>
            <p:nvPr/>
          </p:nvSpPr>
          <p:spPr>
            <a:xfrm rot="18900000">
              <a:off x="9593699" y="2001115"/>
              <a:ext cx="561670" cy="314642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9" name="Rectangle 21">
              <a:extLst>
                <a:ext uri="{FF2B5EF4-FFF2-40B4-BE49-F238E27FC236}">
                  <a16:creationId xmlns:a16="http://schemas.microsoft.com/office/drawing/2014/main" id="{0B0C8D5D-2908-400F-9094-5299920186B3}"/>
                </a:ext>
              </a:extLst>
            </p:cNvPr>
            <p:cNvSpPr/>
            <p:nvPr/>
          </p:nvSpPr>
          <p:spPr>
            <a:xfrm rot="900000">
              <a:off x="10221811" y="2638321"/>
              <a:ext cx="561670" cy="314642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0" name="Rectangle 21">
              <a:extLst>
                <a:ext uri="{FF2B5EF4-FFF2-40B4-BE49-F238E27FC236}">
                  <a16:creationId xmlns:a16="http://schemas.microsoft.com/office/drawing/2014/main" id="{3F2325FE-3B9F-47A4-B1A5-FBDC538F8AD9}"/>
                </a:ext>
              </a:extLst>
            </p:cNvPr>
            <p:cNvSpPr/>
            <p:nvPr/>
          </p:nvSpPr>
          <p:spPr>
            <a:xfrm rot="1490152">
              <a:off x="8680049" y="2811127"/>
              <a:ext cx="561670" cy="314642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1" name="Rectangle 21">
              <a:extLst>
                <a:ext uri="{FF2B5EF4-FFF2-40B4-BE49-F238E27FC236}">
                  <a16:creationId xmlns:a16="http://schemas.microsoft.com/office/drawing/2014/main" id="{6182058B-0943-4DA4-9936-9E3F2613C289}"/>
                </a:ext>
              </a:extLst>
            </p:cNvPr>
            <p:cNvSpPr/>
            <p:nvPr/>
          </p:nvSpPr>
          <p:spPr>
            <a:xfrm rot="900000">
              <a:off x="9373665" y="2618648"/>
              <a:ext cx="561670" cy="314642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2" name="Rectangle 21">
              <a:extLst>
                <a:ext uri="{FF2B5EF4-FFF2-40B4-BE49-F238E27FC236}">
                  <a16:creationId xmlns:a16="http://schemas.microsoft.com/office/drawing/2014/main" id="{2931B91E-7717-4F4E-A760-D016C2E3E37F}"/>
                </a:ext>
              </a:extLst>
            </p:cNvPr>
            <p:cNvSpPr/>
            <p:nvPr/>
          </p:nvSpPr>
          <p:spPr>
            <a:xfrm rot="900000">
              <a:off x="10096074" y="2130327"/>
              <a:ext cx="561670" cy="314642"/>
            </a:xfrm>
            <a:custGeom>
              <a:avLst/>
              <a:gdLst/>
              <a:ahLst/>
              <a:cxnLst/>
              <a:rect l="l" t="t" r="r" b="b"/>
              <a:pathLst>
                <a:path w="4560938" h="2554996">
                  <a:moveTo>
                    <a:pt x="2315585" y="1351978"/>
                  </a:moveTo>
                  <a:lnTo>
                    <a:pt x="2315585" y="1608128"/>
                  </a:lnTo>
                  <a:cubicBezTo>
                    <a:pt x="2332000" y="1604085"/>
                    <a:pt x="2347685" y="1596777"/>
                    <a:pt x="2361832" y="1586519"/>
                  </a:cubicBezTo>
                  <a:cubicBezTo>
                    <a:pt x="2403345" y="1556419"/>
                    <a:pt x="2424829" y="1505846"/>
                    <a:pt x="2417675" y="1455070"/>
                  </a:cubicBezTo>
                  <a:cubicBezTo>
                    <a:pt x="2409025" y="1388817"/>
                    <a:pt x="2368208" y="1366470"/>
                    <a:pt x="2315585" y="1351978"/>
                  </a:cubicBezTo>
                  <a:close/>
                  <a:moveTo>
                    <a:pt x="3612086" y="989467"/>
                  </a:moveTo>
                  <a:cubicBezTo>
                    <a:pt x="3453010" y="989467"/>
                    <a:pt x="3324054" y="1118423"/>
                    <a:pt x="3324054" y="1277499"/>
                  </a:cubicBezTo>
                  <a:cubicBezTo>
                    <a:pt x="3324054" y="1436575"/>
                    <a:pt x="3453010" y="1565531"/>
                    <a:pt x="3612086" y="1565531"/>
                  </a:cubicBezTo>
                  <a:cubicBezTo>
                    <a:pt x="3771162" y="1565531"/>
                    <a:pt x="3900118" y="1436575"/>
                    <a:pt x="3900118" y="1277499"/>
                  </a:cubicBezTo>
                  <a:cubicBezTo>
                    <a:pt x="3900118" y="1118423"/>
                    <a:pt x="3771162" y="989467"/>
                    <a:pt x="3612086" y="989467"/>
                  </a:cubicBezTo>
                  <a:close/>
                  <a:moveTo>
                    <a:pt x="948854" y="989467"/>
                  </a:moveTo>
                  <a:cubicBezTo>
                    <a:pt x="789778" y="989467"/>
                    <a:pt x="660822" y="1118423"/>
                    <a:pt x="660822" y="1277499"/>
                  </a:cubicBezTo>
                  <a:cubicBezTo>
                    <a:pt x="660822" y="1436575"/>
                    <a:pt x="789778" y="1565531"/>
                    <a:pt x="948854" y="1565531"/>
                  </a:cubicBezTo>
                  <a:cubicBezTo>
                    <a:pt x="1107930" y="1565531"/>
                    <a:pt x="1236886" y="1436575"/>
                    <a:pt x="1236886" y="1277499"/>
                  </a:cubicBezTo>
                  <a:cubicBezTo>
                    <a:pt x="1236886" y="1118423"/>
                    <a:pt x="1107930" y="989467"/>
                    <a:pt x="948854" y="989467"/>
                  </a:cubicBezTo>
                  <a:close/>
                  <a:moveTo>
                    <a:pt x="2247651" y="946230"/>
                  </a:moveTo>
                  <a:cubicBezTo>
                    <a:pt x="2230469" y="950266"/>
                    <a:pt x="2214012" y="957763"/>
                    <a:pt x="2199233" y="968479"/>
                  </a:cubicBezTo>
                  <a:cubicBezTo>
                    <a:pt x="2157721" y="998579"/>
                    <a:pt x="2136236" y="1049152"/>
                    <a:pt x="2143390" y="1099928"/>
                  </a:cubicBezTo>
                  <a:cubicBezTo>
                    <a:pt x="2157154" y="1167662"/>
                    <a:pt x="2197550" y="1197656"/>
                    <a:pt x="2247651" y="1217102"/>
                  </a:cubicBezTo>
                  <a:close/>
                  <a:moveTo>
                    <a:pt x="2247651" y="785264"/>
                  </a:moveTo>
                  <a:lnTo>
                    <a:pt x="2315585" y="785264"/>
                  </a:lnTo>
                  <a:lnTo>
                    <a:pt x="2315585" y="832380"/>
                  </a:lnTo>
                  <a:cubicBezTo>
                    <a:pt x="2341411" y="835890"/>
                    <a:pt x="2366862" y="843587"/>
                    <a:pt x="2390991" y="855423"/>
                  </a:cubicBezTo>
                  <a:cubicBezTo>
                    <a:pt x="2474360" y="896319"/>
                    <a:pt x="2528313" y="979930"/>
                    <a:pt x="2531223" y="1072743"/>
                  </a:cubicBezTo>
                  <a:lnTo>
                    <a:pt x="2418963" y="1076264"/>
                  </a:lnTo>
                  <a:cubicBezTo>
                    <a:pt x="2417356" y="1025012"/>
                    <a:pt x="2387564" y="978842"/>
                    <a:pt x="2341528" y="956260"/>
                  </a:cubicBezTo>
                  <a:cubicBezTo>
                    <a:pt x="2333151" y="952151"/>
                    <a:pt x="2324486" y="948946"/>
                    <a:pt x="2315585" y="946938"/>
                  </a:cubicBezTo>
                  <a:lnTo>
                    <a:pt x="2315585" y="1239083"/>
                  </a:lnTo>
                  <a:cubicBezTo>
                    <a:pt x="2404308" y="1264638"/>
                    <a:pt x="2499083" y="1293869"/>
                    <a:pt x="2528899" y="1441205"/>
                  </a:cubicBezTo>
                  <a:cubicBezTo>
                    <a:pt x="2541347" y="1532528"/>
                    <a:pt x="2502457" y="1623287"/>
                    <a:pt x="2427762" y="1677447"/>
                  </a:cubicBezTo>
                  <a:cubicBezTo>
                    <a:pt x="2394006" y="1701923"/>
                    <a:pt x="2355419" y="1717125"/>
                    <a:pt x="2315585" y="1722661"/>
                  </a:cubicBezTo>
                  <a:lnTo>
                    <a:pt x="2315585" y="1769734"/>
                  </a:lnTo>
                  <a:lnTo>
                    <a:pt x="2247651" y="1769734"/>
                  </a:lnTo>
                  <a:lnTo>
                    <a:pt x="2247651" y="1722944"/>
                  </a:lnTo>
                  <a:cubicBezTo>
                    <a:pt x="2221084" y="1719537"/>
                    <a:pt x="2194881" y="1711743"/>
                    <a:pt x="2170074" y="1699575"/>
                  </a:cubicBezTo>
                  <a:cubicBezTo>
                    <a:pt x="2086705" y="1658679"/>
                    <a:pt x="2032752" y="1575069"/>
                    <a:pt x="2029842" y="1482255"/>
                  </a:cubicBezTo>
                  <a:lnTo>
                    <a:pt x="2142102" y="1478734"/>
                  </a:lnTo>
                  <a:cubicBezTo>
                    <a:pt x="2143709" y="1529986"/>
                    <a:pt x="2173501" y="1576156"/>
                    <a:pt x="2219537" y="1598738"/>
                  </a:cubicBezTo>
                  <a:cubicBezTo>
                    <a:pt x="2228602" y="1603184"/>
                    <a:pt x="2238004" y="1606573"/>
                    <a:pt x="2247651" y="1608616"/>
                  </a:cubicBezTo>
                  <a:lnTo>
                    <a:pt x="2247651" y="1335176"/>
                  </a:lnTo>
                  <a:cubicBezTo>
                    <a:pt x="2162261" y="1314127"/>
                    <a:pt x="2069489" y="1278142"/>
                    <a:pt x="2032173" y="1115597"/>
                  </a:cubicBezTo>
                  <a:cubicBezTo>
                    <a:pt x="2019217" y="1023646"/>
                    <a:pt x="2058125" y="932061"/>
                    <a:pt x="2133303" y="877552"/>
                  </a:cubicBezTo>
                  <a:cubicBezTo>
                    <a:pt x="2167670" y="852632"/>
                    <a:pt x="2207046" y="837325"/>
                    <a:pt x="2247651" y="832077"/>
                  </a:cubicBezTo>
                  <a:close/>
                  <a:moveTo>
                    <a:pt x="2280470" y="617534"/>
                  </a:moveTo>
                  <a:cubicBezTo>
                    <a:pt x="1915981" y="617534"/>
                    <a:pt x="1620504" y="913011"/>
                    <a:pt x="1620504" y="1277500"/>
                  </a:cubicBezTo>
                  <a:cubicBezTo>
                    <a:pt x="1620504" y="1641989"/>
                    <a:pt x="1915981" y="1937466"/>
                    <a:pt x="2280470" y="1937466"/>
                  </a:cubicBezTo>
                  <a:cubicBezTo>
                    <a:pt x="2644959" y="1937466"/>
                    <a:pt x="2940436" y="1641989"/>
                    <a:pt x="2940436" y="1277500"/>
                  </a:cubicBezTo>
                  <a:cubicBezTo>
                    <a:pt x="2940436" y="913011"/>
                    <a:pt x="2644959" y="617534"/>
                    <a:pt x="2280470" y="617534"/>
                  </a:cubicBezTo>
                  <a:close/>
                  <a:moveTo>
                    <a:pt x="284505" y="265281"/>
                  </a:moveTo>
                  <a:lnTo>
                    <a:pt x="4276434" y="265281"/>
                  </a:lnTo>
                  <a:lnTo>
                    <a:pt x="4276434" y="2289716"/>
                  </a:lnTo>
                  <a:lnTo>
                    <a:pt x="284505" y="2289716"/>
                  </a:lnTo>
                  <a:close/>
                  <a:moveTo>
                    <a:pt x="180344" y="148161"/>
                  </a:moveTo>
                  <a:lnTo>
                    <a:pt x="180344" y="2406836"/>
                  </a:lnTo>
                  <a:lnTo>
                    <a:pt x="4380595" y="2406836"/>
                  </a:lnTo>
                  <a:lnTo>
                    <a:pt x="4380595" y="148161"/>
                  </a:lnTo>
                  <a:close/>
                  <a:moveTo>
                    <a:pt x="0" y="0"/>
                  </a:moveTo>
                  <a:lnTo>
                    <a:pt x="4560938" y="0"/>
                  </a:lnTo>
                  <a:lnTo>
                    <a:pt x="4560938" y="2554996"/>
                  </a:lnTo>
                  <a:lnTo>
                    <a:pt x="0" y="255499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83" name="그룹 7">
            <a:extLst>
              <a:ext uri="{FF2B5EF4-FFF2-40B4-BE49-F238E27FC236}">
                <a16:creationId xmlns:a16="http://schemas.microsoft.com/office/drawing/2014/main" id="{FAC03D60-019C-45D2-AE88-81EFB7384ED1}"/>
              </a:ext>
            </a:extLst>
          </p:cNvPr>
          <p:cNvGrpSpPr/>
          <p:nvPr/>
        </p:nvGrpSpPr>
        <p:grpSpPr>
          <a:xfrm>
            <a:off x="6314778" y="2774470"/>
            <a:ext cx="1403850" cy="1577193"/>
            <a:chOff x="6282410" y="2774470"/>
            <a:chExt cx="1403850" cy="1577193"/>
          </a:xfrm>
        </p:grpSpPr>
        <p:sp>
          <p:nvSpPr>
            <p:cNvPr id="384" name="자유형: 도형 91">
              <a:extLst>
                <a:ext uri="{FF2B5EF4-FFF2-40B4-BE49-F238E27FC236}">
                  <a16:creationId xmlns:a16="http://schemas.microsoft.com/office/drawing/2014/main" id="{77BB68C9-CEB7-4CF6-9094-E81D9EF0EA05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9075" y="3211736"/>
              <a:ext cx="806320" cy="1139927"/>
            </a:xfrm>
            <a:custGeom>
              <a:avLst/>
              <a:gdLst>
                <a:gd name="connsiteX0" fmla="*/ 1361456 w 1362600"/>
                <a:gd name="connsiteY0" fmla="*/ 1033789 h 2396328"/>
                <a:gd name="connsiteX1" fmla="*/ 1362600 w 1362600"/>
                <a:gd name="connsiteY1" fmla="*/ 1034469 h 2396328"/>
                <a:gd name="connsiteX2" fmla="*/ 1360043 w 1362600"/>
                <a:gd name="connsiteY2" fmla="*/ 1035347 h 2396328"/>
                <a:gd name="connsiteX3" fmla="*/ 250633 w 1362600"/>
                <a:gd name="connsiteY3" fmla="*/ 0 h 2396328"/>
                <a:gd name="connsiteX4" fmla="*/ 246998 w 1362600"/>
                <a:gd name="connsiteY4" fmla="*/ 10764 h 2396328"/>
                <a:gd name="connsiteX5" fmla="*/ 245288 w 1362600"/>
                <a:gd name="connsiteY5" fmla="*/ 17940 h 2396328"/>
                <a:gd name="connsiteX6" fmla="*/ 243363 w 1362600"/>
                <a:gd name="connsiteY6" fmla="*/ 22649 h 2396328"/>
                <a:gd name="connsiteX7" fmla="*/ 243363 w 1362600"/>
                <a:gd name="connsiteY7" fmla="*/ 25340 h 2396328"/>
                <a:gd name="connsiteX8" fmla="*/ 245288 w 1362600"/>
                <a:gd name="connsiteY8" fmla="*/ 26686 h 2396328"/>
                <a:gd name="connsiteX9" fmla="*/ 245288 w 1362600"/>
                <a:gd name="connsiteY9" fmla="*/ 28031 h 2396328"/>
                <a:gd name="connsiteX10" fmla="*/ 246998 w 1362600"/>
                <a:gd name="connsiteY10" fmla="*/ 28031 h 2396328"/>
                <a:gd name="connsiteX11" fmla="*/ 246998 w 1362600"/>
                <a:gd name="connsiteY11" fmla="*/ 30050 h 2396328"/>
                <a:gd name="connsiteX12" fmla="*/ 245288 w 1362600"/>
                <a:gd name="connsiteY12" fmla="*/ 34086 h 2396328"/>
                <a:gd name="connsiteX13" fmla="*/ 243363 w 1362600"/>
                <a:gd name="connsiteY13" fmla="*/ 40141 h 2396328"/>
                <a:gd name="connsiteX14" fmla="*/ 240797 w 1362600"/>
                <a:gd name="connsiteY14" fmla="*/ 49559 h 2396328"/>
                <a:gd name="connsiteX15" fmla="*/ 235452 w 1362600"/>
                <a:gd name="connsiteY15" fmla="*/ 62790 h 2396328"/>
                <a:gd name="connsiteX16" fmla="*/ 227326 w 1362600"/>
                <a:gd name="connsiteY16" fmla="*/ 81627 h 2396328"/>
                <a:gd name="connsiteX17" fmla="*/ 219415 w 1362600"/>
                <a:gd name="connsiteY17" fmla="*/ 104276 h 2396328"/>
                <a:gd name="connsiteX18" fmla="*/ 206799 w 1362600"/>
                <a:gd name="connsiteY18" fmla="*/ 133653 h 2396328"/>
                <a:gd name="connsiteX19" fmla="*/ 191831 w 1362600"/>
                <a:gd name="connsiteY19" fmla="*/ 169084 h 2396328"/>
                <a:gd name="connsiteX20" fmla="*/ 173870 w 1362600"/>
                <a:gd name="connsiteY20" fmla="*/ 224474 h 2396328"/>
                <a:gd name="connsiteX21" fmla="*/ 161468 w 1362600"/>
                <a:gd name="connsiteY21" fmla="*/ 283900 h 2396328"/>
                <a:gd name="connsiteX22" fmla="*/ 151632 w 1362600"/>
                <a:gd name="connsiteY22" fmla="*/ 344896 h 2396328"/>
                <a:gd name="connsiteX23" fmla="*/ 138375 w 1362600"/>
                <a:gd name="connsiteY23" fmla="*/ 409704 h 2396328"/>
                <a:gd name="connsiteX24" fmla="*/ 136451 w 1362600"/>
                <a:gd name="connsiteY24" fmla="*/ 423607 h 2396328"/>
                <a:gd name="connsiteX25" fmla="*/ 133885 w 1362600"/>
                <a:gd name="connsiteY25" fmla="*/ 444462 h 2396328"/>
                <a:gd name="connsiteX26" fmla="*/ 131960 w 1362600"/>
                <a:gd name="connsiteY26" fmla="*/ 466439 h 2396328"/>
                <a:gd name="connsiteX27" fmla="*/ 130250 w 1362600"/>
                <a:gd name="connsiteY27" fmla="*/ 490433 h 2396328"/>
                <a:gd name="connsiteX28" fmla="*/ 130250 w 1362600"/>
                <a:gd name="connsiteY28" fmla="*/ 515101 h 2396328"/>
                <a:gd name="connsiteX29" fmla="*/ 133885 w 1362600"/>
                <a:gd name="connsiteY29" fmla="*/ 537301 h 2396328"/>
                <a:gd name="connsiteX30" fmla="*/ 138375 w 1362600"/>
                <a:gd name="connsiteY30" fmla="*/ 556587 h 2396328"/>
                <a:gd name="connsiteX31" fmla="*/ 146286 w 1362600"/>
                <a:gd name="connsiteY31" fmla="*/ 570042 h 2396328"/>
                <a:gd name="connsiteX32" fmla="*/ 189052 w 1362600"/>
                <a:gd name="connsiteY32" fmla="*/ 567351 h 2396328"/>
                <a:gd name="connsiteX33" fmla="*/ 230961 w 1362600"/>
                <a:gd name="connsiteY33" fmla="*/ 556587 h 2396328"/>
                <a:gd name="connsiteX34" fmla="*/ 270947 w 1362600"/>
                <a:gd name="connsiteY34" fmla="*/ 539320 h 2396328"/>
                <a:gd name="connsiteX35" fmla="*/ 312001 w 1362600"/>
                <a:gd name="connsiteY35" fmla="*/ 515101 h 2396328"/>
                <a:gd name="connsiteX36" fmla="*/ 349420 w 1362600"/>
                <a:gd name="connsiteY36" fmla="*/ 487070 h 2396328"/>
                <a:gd name="connsiteX37" fmla="*/ 385985 w 1362600"/>
                <a:gd name="connsiteY37" fmla="*/ 452984 h 2396328"/>
                <a:gd name="connsiteX38" fmla="*/ 420624 w 1362600"/>
                <a:gd name="connsiteY38" fmla="*/ 416880 h 2396328"/>
                <a:gd name="connsiteX39" fmla="*/ 452698 w 1362600"/>
                <a:gd name="connsiteY39" fmla="*/ 378981 h 2396328"/>
                <a:gd name="connsiteX40" fmla="*/ 483917 w 1362600"/>
                <a:gd name="connsiteY40" fmla="*/ 338841 h 2396328"/>
                <a:gd name="connsiteX41" fmla="*/ 510645 w 1362600"/>
                <a:gd name="connsiteY41" fmla="*/ 297355 h 2396328"/>
                <a:gd name="connsiteX42" fmla="*/ 535662 w 1362600"/>
                <a:gd name="connsiteY42" fmla="*/ 257214 h 2396328"/>
                <a:gd name="connsiteX43" fmla="*/ 556190 w 1362600"/>
                <a:gd name="connsiteY43" fmla="*/ 218419 h 2396328"/>
                <a:gd name="connsiteX44" fmla="*/ 566026 w 1362600"/>
                <a:gd name="connsiteY44" fmla="*/ 218419 h 2396328"/>
                <a:gd name="connsiteX45" fmla="*/ 566026 w 1362600"/>
                <a:gd name="connsiteY45" fmla="*/ 222455 h 2396328"/>
                <a:gd name="connsiteX46" fmla="*/ 549989 w 1362600"/>
                <a:gd name="connsiteY46" fmla="*/ 261251 h 2396328"/>
                <a:gd name="connsiteX47" fmla="*/ 532027 w 1362600"/>
                <a:gd name="connsiteY47" fmla="*/ 301391 h 2396328"/>
                <a:gd name="connsiteX48" fmla="*/ 512569 w 1362600"/>
                <a:gd name="connsiteY48" fmla="*/ 340186 h 2396328"/>
                <a:gd name="connsiteX49" fmla="*/ 492897 w 1362600"/>
                <a:gd name="connsiteY49" fmla="*/ 377636 h 2396328"/>
                <a:gd name="connsiteX50" fmla="*/ 472370 w 1362600"/>
                <a:gd name="connsiteY50" fmla="*/ 414189 h 2396328"/>
                <a:gd name="connsiteX51" fmla="*/ 449277 w 1362600"/>
                <a:gd name="connsiteY51" fmla="*/ 448274 h 2396328"/>
                <a:gd name="connsiteX52" fmla="*/ 425115 w 1362600"/>
                <a:gd name="connsiteY52" fmla="*/ 481015 h 2396328"/>
                <a:gd name="connsiteX53" fmla="*/ 395821 w 1362600"/>
                <a:gd name="connsiteY53" fmla="*/ 511064 h 2396328"/>
                <a:gd name="connsiteX54" fmla="*/ 365458 w 1362600"/>
                <a:gd name="connsiteY54" fmla="*/ 540665 h 2396328"/>
                <a:gd name="connsiteX55" fmla="*/ 329749 w 1362600"/>
                <a:gd name="connsiteY55" fmla="*/ 564660 h 2396328"/>
                <a:gd name="connsiteX56" fmla="*/ 288908 w 1362600"/>
                <a:gd name="connsiteY56" fmla="*/ 586636 h 2396328"/>
                <a:gd name="connsiteX57" fmla="*/ 243363 w 1362600"/>
                <a:gd name="connsiteY57" fmla="*/ 606146 h 2396328"/>
                <a:gd name="connsiteX58" fmla="*/ 195252 w 1362600"/>
                <a:gd name="connsiteY58" fmla="*/ 620722 h 2396328"/>
                <a:gd name="connsiteX59" fmla="*/ 138375 w 1362600"/>
                <a:gd name="connsiteY59" fmla="*/ 630813 h 2396328"/>
                <a:gd name="connsiteX60" fmla="*/ 140086 w 1362600"/>
                <a:gd name="connsiteY60" fmla="*/ 701003 h 2396328"/>
                <a:gd name="connsiteX61" fmla="*/ 147997 w 1362600"/>
                <a:gd name="connsiteY61" fmla="*/ 767830 h 2396328"/>
                <a:gd name="connsiteX62" fmla="*/ 161468 w 1362600"/>
                <a:gd name="connsiteY62" fmla="*/ 831292 h 2396328"/>
                <a:gd name="connsiteX63" fmla="*/ 179216 w 1362600"/>
                <a:gd name="connsiteY63" fmla="*/ 891391 h 2396328"/>
                <a:gd name="connsiteX64" fmla="*/ 201453 w 1362600"/>
                <a:gd name="connsiteY64" fmla="*/ 948799 h 2396328"/>
                <a:gd name="connsiteX65" fmla="*/ 225616 w 1362600"/>
                <a:gd name="connsiteY65" fmla="*/ 1003740 h 2396328"/>
                <a:gd name="connsiteX66" fmla="*/ 253199 w 1362600"/>
                <a:gd name="connsiteY66" fmla="*/ 1055766 h 2396328"/>
                <a:gd name="connsiteX67" fmla="*/ 280783 w 1362600"/>
                <a:gd name="connsiteY67" fmla="*/ 1106446 h 2396328"/>
                <a:gd name="connsiteX68" fmla="*/ 288908 w 1362600"/>
                <a:gd name="connsiteY68" fmla="*/ 1118556 h 2396328"/>
                <a:gd name="connsiteX69" fmla="*/ 295964 w 1362600"/>
                <a:gd name="connsiteY69" fmla="*/ 1133356 h 2396328"/>
                <a:gd name="connsiteX70" fmla="*/ 305800 w 1362600"/>
                <a:gd name="connsiteY70" fmla="*/ 1149278 h 2396328"/>
                <a:gd name="connsiteX71" fmla="*/ 314781 w 1362600"/>
                <a:gd name="connsiteY71" fmla="*/ 1166097 h 2396328"/>
                <a:gd name="connsiteX72" fmla="*/ 326327 w 1362600"/>
                <a:gd name="connsiteY72" fmla="*/ 1182018 h 2396328"/>
                <a:gd name="connsiteX73" fmla="*/ 339585 w 1362600"/>
                <a:gd name="connsiteY73" fmla="*/ 1195473 h 2396328"/>
                <a:gd name="connsiteX74" fmla="*/ 355622 w 1362600"/>
                <a:gd name="connsiteY74" fmla="*/ 1207358 h 2396328"/>
                <a:gd name="connsiteX75" fmla="*/ 373583 w 1362600"/>
                <a:gd name="connsiteY75" fmla="*/ 1216104 h 2396328"/>
                <a:gd name="connsiteX76" fmla="*/ 394965 w 1362600"/>
                <a:gd name="connsiteY76" fmla="*/ 1219468 h 2396328"/>
                <a:gd name="connsiteX77" fmla="*/ 417203 w 1362600"/>
                <a:gd name="connsiteY77" fmla="*/ 1218795 h 2396328"/>
                <a:gd name="connsiteX78" fmla="*/ 457188 w 1362600"/>
                <a:gd name="connsiteY78" fmla="*/ 1208704 h 2396328"/>
                <a:gd name="connsiteX79" fmla="*/ 492897 w 1362600"/>
                <a:gd name="connsiteY79" fmla="*/ 1192109 h 2396328"/>
                <a:gd name="connsiteX80" fmla="*/ 527537 w 1362600"/>
                <a:gd name="connsiteY80" fmla="*/ 1171254 h 2396328"/>
                <a:gd name="connsiteX81" fmla="*/ 556190 w 1362600"/>
                <a:gd name="connsiteY81" fmla="*/ 1146587 h 2396328"/>
                <a:gd name="connsiteX82" fmla="*/ 583773 w 1362600"/>
                <a:gd name="connsiteY82" fmla="*/ 1119901 h 2396328"/>
                <a:gd name="connsiteX83" fmla="*/ 609646 w 1362600"/>
                <a:gd name="connsiteY83" fmla="*/ 1091870 h 2396328"/>
                <a:gd name="connsiteX84" fmla="*/ 632739 w 1362600"/>
                <a:gd name="connsiteY84" fmla="*/ 1065184 h 2396328"/>
                <a:gd name="connsiteX85" fmla="*/ 652411 w 1362600"/>
                <a:gd name="connsiteY85" fmla="*/ 1039620 h 2396328"/>
                <a:gd name="connsiteX86" fmla="*/ 696031 w 1362600"/>
                <a:gd name="connsiteY86" fmla="*/ 981539 h 2396328"/>
                <a:gd name="connsiteX87" fmla="*/ 737941 w 1362600"/>
                <a:gd name="connsiteY87" fmla="*/ 916059 h 2396328"/>
                <a:gd name="connsiteX88" fmla="*/ 779851 w 1362600"/>
                <a:gd name="connsiteY88" fmla="*/ 844523 h 2396328"/>
                <a:gd name="connsiteX89" fmla="*/ 818981 w 1362600"/>
                <a:gd name="connsiteY89" fmla="*/ 766484 h 2396328"/>
                <a:gd name="connsiteX90" fmla="*/ 854690 w 1362600"/>
                <a:gd name="connsiteY90" fmla="*/ 684185 h 2396328"/>
                <a:gd name="connsiteX91" fmla="*/ 886764 w 1362600"/>
                <a:gd name="connsiteY91" fmla="*/ 596728 h 2396328"/>
                <a:gd name="connsiteX92" fmla="*/ 916058 w 1362600"/>
                <a:gd name="connsiteY92" fmla="*/ 505234 h 2396328"/>
                <a:gd name="connsiteX93" fmla="*/ 937440 w 1362600"/>
                <a:gd name="connsiteY93" fmla="*/ 410376 h 2396328"/>
                <a:gd name="connsiteX94" fmla="*/ 953477 w 1362600"/>
                <a:gd name="connsiteY94" fmla="*/ 313276 h 2396328"/>
                <a:gd name="connsiteX95" fmla="*/ 963313 w 1362600"/>
                <a:gd name="connsiteY95" fmla="*/ 213934 h 2396328"/>
                <a:gd name="connsiteX96" fmla="*/ 971224 w 1362600"/>
                <a:gd name="connsiteY96" fmla="*/ 218419 h 2396328"/>
                <a:gd name="connsiteX97" fmla="*/ 977639 w 1362600"/>
                <a:gd name="connsiteY97" fmla="*/ 229856 h 2396328"/>
                <a:gd name="connsiteX98" fmla="*/ 982985 w 1362600"/>
                <a:gd name="connsiteY98" fmla="*/ 246674 h 2396328"/>
                <a:gd name="connsiteX99" fmla="*/ 985551 w 1362600"/>
                <a:gd name="connsiteY99" fmla="*/ 268651 h 2396328"/>
                <a:gd name="connsiteX100" fmla="*/ 987261 w 1362600"/>
                <a:gd name="connsiteY100" fmla="*/ 293991 h 2396328"/>
                <a:gd name="connsiteX101" fmla="*/ 987261 w 1362600"/>
                <a:gd name="connsiteY101" fmla="*/ 323368 h 2396328"/>
                <a:gd name="connsiteX102" fmla="*/ 987261 w 1362600"/>
                <a:gd name="connsiteY102" fmla="*/ 354763 h 2396328"/>
                <a:gd name="connsiteX103" fmla="*/ 985551 w 1362600"/>
                <a:gd name="connsiteY103" fmla="*/ 388848 h 2396328"/>
                <a:gd name="connsiteX104" fmla="*/ 982985 w 1362600"/>
                <a:gd name="connsiteY104" fmla="*/ 423607 h 2396328"/>
                <a:gd name="connsiteX105" fmla="*/ 979350 w 1362600"/>
                <a:gd name="connsiteY105" fmla="*/ 459038 h 2396328"/>
                <a:gd name="connsiteX106" fmla="*/ 974004 w 1362600"/>
                <a:gd name="connsiteY106" fmla="*/ 494470 h 2396328"/>
                <a:gd name="connsiteX107" fmla="*/ 971224 w 1362600"/>
                <a:gd name="connsiteY107" fmla="*/ 528556 h 2396328"/>
                <a:gd name="connsiteX108" fmla="*/ 965879 w 1362600"/>
                <a:gd name="connsiteY108" fmla="*/ 559951 h 2396328"/>
                <a:gd name="connsiteX109" fmla="*/ 961602 w 1362600"/>
                <a:gd name="connsiteY109" fmla="*/ 589327 h 2396328"/>
                <a:gd name="connsiteX110" fmla="*/ 956257 w 1362600"/>
                <a:gd name="connsiteY110" fmla="*/ 614667 h 2396328"/>
                <a:gd name="connsiteX111" fmla="*/ 951766 w 1362600"/>
                <a:gd name="connsiteY111" fmla="*/ 635523 h 2396328"/>
                <a:gd name="connsiteX112" fmla="*/ 948131 w 1362600"/>
                <a:gd name="connsiteY112" fmla="*/ 652117 h 2396328"/>
                <a:gd name="connsiteX113" fmla="*/ 883984 w 1362600"/>
                <a:gd name="connsiteY113" fmla="*/ 841832 h 2396328"/>
                <a:gd name="connsiteX114" fmla="*/ 935730 w 1362600"/>
                <a:gd name="connsiteY114" fmla="*/ 838020 h 2396328"/>
                <a:gd name="connsiteX115" fmla="*/ 983840 w 1362600"/>
                <a:gd name="connsiteY115" fmla="*/ 828601 h 2396328"/>
                <a:gd name="connsiteX116" fmla="*/ 1029171 w 1362600"/>
                <a:gd name="connsiteY116" fmla="*/ 815146 h 2396328"/>
                <a:gd name="connsiteX117" fmla="*/ 1072792 w 1362600"/>
                <a:gd name="connsiteY117" fmla="*/ 797879 h 2396328"/>
                <a:gd name="connsiteX118" fmla="*/ 1112135 w 1362600"/>
                <a:gd name="connsiteY118" fmla="*/ 778369 h 2396328"/>
                <a:gd name="connsiteX119" fmla="*/ 1147630 w 1362600"/>
                <a:gd name="connsiteY119" fmla="*/ 757066 h 2396328"/>
                <a:gd name="connsiteX120" fmla="*/ 1181629 w 1362600"/>
                <a:gd name="connsiteY120" fmla="*/ 735089 h 2396328"/>
                <a:gd name="connsiteX121" fmla="*/ 1212847 w 1362600"/>
                <a:gd name="connsiteY121" fmla="*/ 714234 h 2396328"/>
                <a:gd name="connsiteX122" fmla="*/ 1215413 w 1362600"/>
                <a:gd name="connsiteY122" fmla="*/ 724325 h 2396328"/>
                <a:gd name="connsiteX123" fmla="*/ 1186974 w 1362600"/>
                <a:gd name="connsiteY123" fmla="*/ 757066 h 2396328"/>
                <a:gd name="connsiteX124" fmla="*/ 1152121 w 1362600"/>
                <a:gd name="connsiteY124" fmla="*/ 788461 h 2396328"/>
                <a:gd name="connsiteX125" fmla="*/ 1110211 w 1362600"/>
                <a:gd name="connsiteY125" fmla="*/ 816492 h 2396328"/>
                <a:gd name="connsiteX126" fmla="*/ 1063169 w 1362600"/>
                <a:gd name="connsiteY126" fmla="*/ 841832 h 2396328"/>
                <a:gd name="connsiteX127" fmla="*/ 1013134 w 1362600"/>
                <a:gd name="connsiteY127" fmla="*/ 864705 h 2396328"/>
                <a:gd name="connsiteX128" fmla="*/ 959678 w 1362600"/>
                <a:gd name="connsiteY128" fmla="*/ 884664 h 2396328"/>
                <a:gd name="connsiteX129" fmla="*/ 904511 w 1362600"/>
                <a:gd name="connsiteY129" fmla="*/ 900137 h 2396328"/>
                <a:gd name="connsiteX130" fmla="*/ 848275 w 1362600"/>
                <a:gd name="connsiteY130" fmla="*/ 911349 h 2396328"/>
                <a:gd name="connsiteX131" fmla="*/ 836728 w 1362600"/>
                <a:gd name="connsiteY131" fmla="*/ 938259 h 2396328"/>
                <a:gd name="connsiteX132" fmla="*/ 820692 w 1362600"/>
                <a:gd name="connsiteY132" fmla="*/ 969654 h 2396328"/>
                <a:gd name="connsiteX133" fmla="*/ 802944 w 1362600"/>
                <a:gd name="connsiteY133" fmla="*/ 1002395 h 2396328"/>
                <a:gd name="connsiteX134" fmla="*/ 779851 w 1362600"/>
                <a:gd name="connsiteY134" fmla="*/ 1037826 h 2396328"/>
                <a:gd name="connsiteX135" fmla="*/ 755689 w 1362600"/>
                <a:gd name="connsiteY135" fmla="*/ 1075051 h 2396328"/>
                <a:gd name="connsiteX136" fmla="*/ 729816 w 1362600"/>
                <a:gd name="connsiteY136" fmla="*/ 1111828 h 2396328"/>
                <a:gd name="connsiteX137" fmla="*/ 702232 w 1362600"/>
                <a:gd name="connsiteY137" fmla="*/ 1146587 h 2396328"/>
                <a:gd name="connsiteX138" fmla="*/ 674649 w 1362600"/>
                <a:gd name="connsiteY138" fmla="*/ 1180673 h 2396328"/>
                <a:gd name="connsiteX139" fmla="*/ 648776 w 1362600"/>
                <a:gd name="connsiteY139" fmla="*/ 1212068 h 2396328"/>
                <a:gd name="connsiteX140" fmla="*/ 621192 w 1362600"/>
                <a:gd name="connsiteY140" fmla="*/ 1240099 h 2396328"/>
                <a:gd name="connsiteX141" fmla="*/ 597030 w 1362600"/>
                <a:gd name="connsiteY141" fmla="*/ 1264990 h 2396328"/>
                <a:gd name="connsiteX142" fmla="*/ 573937 w 1362600"/>
                <a:gd name="connsiteY142" fmla="*/ 1282930 h 2396328"/>
                <a:gd name="connsiteX143" fmla="*/ 577572 w 1362600"/>
                <a:gd name="connsiteY143" fmla="*/ 1296385 h 2396328"/>
                <a:gd name="connsiteX144" fmla="*/ 583773 w 1362600"/>
                <a:gd name="connsiteY144" fmla="*/ 1299076 h 2396328"/>
                <a:gd name="connsiteX145" fmla="*/ 622903 w 1362600"/>
                <a:gd name="connsiteY145" fmla="*/ 1290331 h 2396328"/>
                <a:gd name="connsiteX146" fmla="*/ 662247 w 1362600"/>
                <a:gd name="connsiteY146" fmla="*/ 1286294 h 2396328"/>
                <a:gd name="connsiteX147" fmla="*/ 693158 w 1362600"/>
                <a:gd name="connsiteY147" fmla="*/ 1286294 h 2396328"/>
                <a:gd name="connsiteX148" fmla="*/ 732224 w 1362600"/>
                <a:gd name="connsiteY148" fmla="*/ 1400104 h 2396328"/>
                <a:gd name="connsiteX149" fmla="*/ 700522 w 1362600"/>
                <a:gd name="connsiteY149" fmla="*/ 1404474 h 2396328"/>
                <a:gd name="connsiteX150" fmla="*/ 664813 w 1362600"/>
                <a:gd name="connsiteY150" fmla="*/ 1410528 h 2396328"/>
                <a:gd name="connsiteX151" fmla="*/ 631028 w 1362600"/>
                <a:gd name="connsiteY151" fmla="*/ 1419274 h 2396328"/>
                <a:gd name="connsiteX152" fmla="*/ 603445 w 1362600"/>
                <a:gd name="connsiteY152" fmla="*/ 1427347 h 2396328"/>
                <a:gd name="connsiteX153" fmla="*/ 582062 w 1362600"/>
                <a:gd name="connsiteY153" fmla="*/ 1438559 h 2396328"/>
                <a:gd name="connsiteX154" fmla="*/ 566026 w 1362600"/>
                <a:gd name="connsiteY154" fmla="*/ 1452014 h 2396328"/>
                <a:gd name="connsiteX155" fmla="*/ 540153 w 1362600"/>
                <a:gd name="connsiteY155" fmla="*/ 1490810 h 2396328"/>
                <a:gd name="connsiteX156" fmla="*/ 522191 w 1362600"/>
                <a:gd name="connsiteY156" fmla="*/ 1532968 h 2396328"/>
                <a:gd name="connsiteX157" fmla="*/ 508079 w 1362600"/>
                <a:gd name="connsiteY157" fmla="*/ 1576921 h 2396328"/>
                <a:gd name="connsiteX158" fmla="*/ 499954 w 1362600"/>
                <a:gd name="connsiteY158" fmla="*/ 1621771 h 2396328"/>
                <a:gd name="connsiteX159" fmla="*/ 496532 w 1362600"/>
                <a:gd name="connsiteY159" fmla="*/ 1669088 h 2396328"/>
                <a:gd name="connsiteX160" fmla="*/ 494608 w 1362600"/>
                <a:gd name="connsiteY160" fmla="*/ 1716629 h 2396328"/>
                <a:gd name="connsiteX161" fmla="*/ 496532 w 1362600"/>
                <a:gd name="connsiteY161" fmla="*/ 1764169 h 2396328"/>
                <a:gd name="connsiteX162" fmla="*/ 499954 w 1362600"/>
                <a:gd name="connsiteY162" fmla="*/ 1812832 h 2396328"/>
                <a:gd name="connsiteX163" fmla="*/ 504444 w 1362600"/>
                <a:gd name="connsiteY163" fmla="*/ 1861045 h 2396328"/>
                <a:gd name="connsiteX164" fmla="*/ 509790 w 1362600"/>
                <a:gd name="connsiteY164" fmla="*/ 1908362 h 2396328"/>
                <a:gd name="connsiteX165" fmla="*/ 510645 w 1362600"/>
                <a:gd name="connsiteY165" fmla="*/ 1977879 h 2396328"/>
                <a:gd name="connsiteX166" fmla="*/ 506154 w 1362600"/>
                <a:gd name="connsiteY166" fmla="*/ 2047396 h 2396328"/>
                <a:gd name="connsiteX167" fmla="*/ 498243 w 1362600"/>
                <a:gd name="connsiteY167" fmla="*/ 2114223 h 2396328"/>
                <a:gd name="connsiteX168" fmla="*/ 488407 w 1362600"/>
                <a:gd name="connsiteY168" fmla="*/ 2179703 h 2396328"/>
                <a:gd name="connsiteX169" fmla="*/ 476433 w 1362600"/>
                <a:gd name="connsiteY169" fmla="*/ 2396328 h 2396328"/>
                <a:gd name="connsiteX170" fmla="*/ 117848 w 1362600"/>
                <a:gd name="connsiteY170" fmla="*/ 2396328 h 2396328"/>
                <a:gd name="connsiteX171" fmla="*/ 158902 w 1362600"/>
                <a:gd name="connsiteY171" fmla="*/ 2308198 h 2396328"/>
                <a:gd name="connsiteX172" fmla="*/ 209579 w 1362600"/>
                <a:gd name="connsiteY172" fmla="*/ 2208407 h 2396328"/>
                <a:gd name="connsiteX173" fmla="*/ 227326 w 1362600"/>
                <a:gd name="connsiteY173" fmla="*/ 2172303 h 2396328"/>
                <a:gd name="connsiteX174" fmla="*/ 242508 w 1362600"/>
                <a:gd name="connsiteY174" fmla="*/ 2132162 h 2396328"/>
                <a:gd name="connsiteX175" fmla="*/ 256834 w 1362600"/>
                <a:gd name="connsiteY175" fmla="*/ 2087537 h 2396328"/>
                <a:gd name="connsiteX176" fmla="*/ 270091 w 1362600"/>
                <a:gd name="connsiteY176" fmla="*/ 2039996 h 2396328"/>
                <a:gd name="connsiteX177" fmla="*/ 280783 w 1362600"/>
                <a:gd name="connsiteY177" fmla="*/ 1988643 h 2396328"/>
                <a:gd name="connsiteX178" fmla="*/ 288908 w 1362600"/>
                <a:gd name="connsiteY178" fmla="*/ 1936393 h 2396328"/>
                <a:gd name="connsiteX179" fmla="*/ 296820 w 1362600"/>
                <a:gd name="connsiteY179" fmla="*/ 1881676 h 2396328"/>
                <a:gd name="connsiteX180" fmla="*/ 302165 w 1362600"/>
                <a:gd name="connsiteY180" fmla="*/ 1826286 h 2396328"/>
                <a:gd name="connsiteX181" fmla="*/ 306656 w 1362600"/>
                <a:gd name="connsiteY181" fmla="*/ 1768654 h 2396328"/>
                <a:gd name="connsiteX182" fmla="*/ 306656 w 1362600"/>
                <a:gd name="connsiteY182" fmla="*/ 1711919 h 2396328"/>
                <a:gd name="connsiteX183" fmla="*/ 306656 w 1362600"/>
                <a:gd name="connsiteY183" fmla="*/ 1655857 h 2396328"/>
                <a:gd name="connsiteX184" fmla="*/ 302165 w 1362600"/>
                <a:gd name="connsiteY184" fmla="*/ 1599570 h 2396328"/>
                <a:gd name="connsiteX185" fmla="*/ 295964 w 1362600"/>
                <a:gd name="connsiteY185" fmla="*/ 1545526 h 2396328"/>
                <a:gd name="connsiteX186" fmla="*/ 288053 w 1362600"/>
                <a:gd name="connsiteY186" fmla="*/ 1492828 h 2396328"/>
                <a:gd name="connsiteX187" fmla="*/ 276292 w 1362600"/>
                <a:gd name="connsiteY187" fmla="*/ 1441923 h 2396328"/>
                <a:gd name="connsiteX188" fmla="*/ 260255 w 1362600"/>
                <a:gd name="connsiteY188" fmla="*/ 1394607 h 2396328"/>
                <a:gd name="connsiteX189" fmla="*/ 242508 w 1362600"/>
                <a:gd name="connsiteY189" fmla="*/ 1349757 h 2396328"/>
                <a:gd name="connsiteX190" fmla="*/ 221125 w 1362600"/>
                <a:gd name="connsiteY190" fmla="*/ 1309616 h 2396328"/>
                <a:gd name="connsiteX191" fmla="*/ 197177 w 1362600"/>
                <a:gd name="connsiteY191" fmla="*/ 1274185 h 2396328"/>
                <a:gd name="connsiteX192" fmla="*/ 169380 w 1362600"/>
                <a:gd name="connsiteY192" fmla="*/ 1242790 h 2396328"/>
                <a:gd name="connsiteX193" fmla="*/ 138375 w 1362600"/>
                <a:gd name="connsiteY193" fmla="*/ 1217450 h 2396328"/>
                <a:gd name="connsiteX194" fmla="*/ 102666 w 1362600"/>
                <a:gd name="connsiteY194" fmla="*/ 1198164 h 2396328"/>
                <a:gd name="connsiteX195" fmla="*/ 72303 w 1362600"/>
                <a:gd name="connsiteY195" fmla="*/ 1186727 h 2396328"/>
                <a:gd name="connsiteX196" fmla="*/ 38519 w 1362600"/>
                <a:gd name="connsiteY196" fmla="*/ 1182018 h 2396328"/>
                <a:gd name="connsiteX197" fmla="*/ 3665 w 1362600"/>
                <a:gd name="connsiteY197" fmla="*/ 1182018 h 2396328"/>
                <a:gd name="connsiteX198" fmla="*/ 0 w 1362600"/>
                <a:gd name="connsiteY198" fmla="*/ 1182357 h 2396328"/>
                <a:gd name="connsiteX199" fmla="*/ 0 w 1362600"/>
                <a:gd name="connsiteY199" fmla="*/ 971189 h 2396328"/>
                <a:gd name="connsiteX200" fmla="*/ 120414 w 1362600"/>
                <a:gd name="connsiteY200" fmla="*/ 1033789 h 2396328"/>
                <a:gd name="connsiteX201" fmla="*/ 128539 w 1362600"/>
                <a:gd name="connsiteY201" fmla="*/ 1029080 h 2396328"/>
                <a:gd name="connsiteX202" fmla="*/ 108012 w 1362600"/>
                <a:gd name="connsiteY202" fmla="*/ 971672 h 2396328"/>
                <a:gd name="connsiteX203" fmla="*/ 91975 w 1362600"/>
                <a:gd name="connsiteY203" fmla="*/ 910004 h 2396328"/>
                <a:gd name="connsiteX204" fmla="*/ 78504 w 1362600"/>
                <a:gd name="connsiteY204" fmla="*/ 843178 h 2396328"/>
                <a:gd name="connsiteX205" fmla="*/ 72303 w 1362600"/>
                <a:gd name="connsiteY205" fmla="*/ 775006 h 2396328"/>
                <a:gd name="connsiteX206" fmla="*/ 66957 w 1362600"/>
                <a:gd name="connsiteY206" fmla="*/ 703694 h 2396328"/>
                <a:gd name="connsiteX207" fmla="*/ 66957 w 1362600"/>
                <a:gd name="connsiteY207" fmla="*/ 630813 h 2396328"/>
                <a:gd name="connsiteX208" fmla="*/ 70592 w 1362600"/>
                <a:gd name="connsiteY208" fmla="*/ 557260 h 2396328"/>
                <a:gd name="connsiteX209" fmla="*/ 78504 w 1362600"/>
                <a:gd name="connsiteY209" fmla="*/ 484379 h 2396328"/>
                <a:gd name="connsiteX210" fmla="*/ 90264 w 1362600"/>
                <a:gd name="connsiteY210" fmla="*/ 411722 h 2396328"/>
                <a:gd name="connsiteX211" fmla="*/ 102666 w 1362600"/>
                <a:gd name="connsiteY211" fmla="*/ 341532 h 2396328"/>
                <a:gd name="connsiteX212" fmla="*/ 120414 w 1362600"/>
                <a:gd name="connsiteY212" fmla="*/ 273360 h 2396328"/>
                <a:gd name="connsiteX213" fmla="*/ 141796 w 1362600"/>
                <a:gd name="connsiteY213" fmla="*/ 209225 h 2396328"/>
                <a:gd name="connsiteX214" fmla="*/ 164034 w 1362600"/>
                <a:gd name="connsiteY214" fmla="*/ 148453 h 2396328"/>
                <a:gd name="connsiteX215" fmla="*/ 189907 w 1362600"/>
                <a:gd name="connsiteY215" fmla="*/ 93512 h 2396328"/>
                <a:gd name="connsiteX216" fmla="*/ 217490 w 1362600"/>
                <a:gd name="connsiteY216" fmla="*/ 43504 h 2396328"/>
                <a:gd name="connsiteX0" fmla="*/ 1361456 w 1362600"/>
                <a:gd name="connsiteY0" fmla="*/ 1033789 h 2396328"/>
                <a:gd name="connsiteX1" fmla="*/ 1362600 w 1362600"/>
                <a:gd name="connsiteY1" fmla="*/ 1034469 h 2396328"/>
                <a:gd name="connsiteX2" fmla="*/ 1360043 w 1362600"/>
                <a:gd name="connsiteY2" fmla="*/ 1035347 h 2396328"/>
                <a:gd name="connsiteX3" fmla="*/ 1361456 w 1362600"/>
                <a:gd name="connsiteY3" fmla="*/ 1033789 h 2396328"/>
                <a:gd name="connsiteX4" fmla="*/ 250633 w 1362600"/>
                <a:gd name="connsiteY4" fmla="*/ 0 h 2396328"/>
                <a:gd name="connsiteX5" fmla="*/ 246998 w 1362600"/>
                <a:gd name="connsiteY5" fmla="*/ 10764 h 2396328"/>
                <a:gd name="connsiteX6" fmla="*/ 245288 w 1362600"/>
                <a:gd name="connsiteY6" fmla="*/ 17940 h 2396328"/>
                <a:gd name="connsiteX7" fmla="*/ 243363 w 1362600"/>
                <a:gd name="connsiteY7" fmla="*/ 22649 h 2396328"/>
                <a:gd name="connsiteX8" fmla="*/ 243363 w 1362600"/>
                <a:gd name="connsiteY8" fmla="*/ 25340 h 2396328"/>
                <a:gd name="connsiteX9" fmla="*/ 245288 w 1362600"/>
                <a:gd name="connsiteY9" fmla="*/ 26686 h 2396328"/>
                <a:gd name="connsiteX10" fmla="*/ 245288 w 1362600"/>
                <a:gd name="connsiteY10" fmla="*/ 28031 h 2396328"/>
                <a:gd name="connsiteX11" fmla="*/ 246998 w 1362600"/>
                <a:gd name="connsiteY11" fmla="*/ 28031 h 2396328"/>
                <a:gd name="connsiteX12" fmla="*/ 246998 w 1362600"/>
                <a:gd name="connsiteY12" fmla="*/ 30050 h 2396328"/>
                <a:gd name="connsiteX13" fmla="*/ 245288 w 1362600"/>
                <a:gd name="connsiteY13" fmla="*/ 34086 h 2396328"/>
                <a:gd name="connsiteX14" fmla="*/ 243363 w 1362600"/>
                <a:gd name="connsiteY14" fmla="*/ 40141 h 2396328"/>
                <a:gd name="connsiteX15" fmla="*/ 240797 w 1362600"/>
                <a:gd name="connsiteY15" fmla="*/ 49559 h 2396328"/>
                <a:gd name="connsiteX16" fmla="*/ 235452 w 1362600"/>
                <a:gd name="connsiteY16" fmla="*/ 62790 h 2396328"/>
                <a:gd name="connsiteX17" fmla="*/ 227326 w 1362600"/>
                <a:gd name="connsiteY17" fmla="*/ 81627 h 2396328"/>
                <a:gd name="connsiteX18" fmla="*/ 219415 w 1362600"/>
                <a:gd name="connsiteY18" fmla="*/ 104276 h 2396328"/>
                <a:gd name="connsiteX19" fmla="*/ 206799 w 1362600"/>
                <a:gd name="connsiteY19" fmla="*/ 133653 h 2396328"/>
                <a:gd name="connsiteX20" fmla="*/ 191831 w 1362600"/>
                <a:gd name="connsiteY20" fmla="*/ 169084 h 2396328"/>
                <a:gd name="connsiteX21" fmla="*/ 173870 w 1362600"/>
                <a:gd name="connsiteY21" fmla="*/ 224474 h 2396328"/>
                <a:gd name="connsiteX22" fmla="*/ 161468 w 1362600"/>
                <a:gd name="connsiteY22" fmla="*/ 283900 h 2396328"/>
                <a:gd name="connsiteX23" fmla="*/ 151632 w 1362600"/>
                <a:gd name="connsiteY23" fmla="*/ 344896 h 2396328"/>
                <a:gd name="connsiteX24" fmla="*/ 138375 w 1362600"/>
                <a:gd name="connsiteY24" fmla="*/ 409704 h 2396328"/>
                <a:gd name="connsiteX25" fmla="*/ 136451 w 1362600"/>
                <a:gd name="connsiteY25" fmla="*/ 423607 h 2396328"/>
                <a:gd name="connsiteX26" fmla="*/ 133885 w 1362600"/>
                <a:gd name="connsiteY26" fmla="*/ 444462 h 2396328"/>
                <a:gd name="connsiteX27" fmla="*/ 131960 w 1362600"/>
                <a:gd name="connsiteY27" fmla="*/ 466439 h 2396328"/>
                <a:gd name="connsiteX28" fmla="*/ 130250 w 1362600"/>
                <a:gd name="connsiteY28" fmla="*/ 490433 h 2396328"/>
                <a:gd name="connsiteX29" fmla="*/ 130250 w 1362600"/>
                <a:gd name="connsiteY29" fmla="*/ 515101 h 2396328"/>
                <a:gd name="connsiteX30" fmla="*/ 133885 w 1362600"/>
                <a:gd name="connsiteY30" fmla="*/ 537301 h 2396328"/>
                <a:gd name="connsiteX31" fmla="*/ 138375 w 1362600"/>
                <a:gd name="connsiteY31" fmla="*/ 556587 h 2396328"/>
                <a:gd name="connsiteX32" fmla="*/ 146286 w 1362600"/>
                <a:gd name="connsiteY32" fmla="*/ 570042 h 2396328"/>
                <a:gd name="connsiteX33" fmla="*/ 189052 w 1362600"/>
                <a:gd name="connsiteY33" fmla="*/ 567351 h 2396328"/>
                <a:gd name="connsiteX34" fmla="*/ 230961 w 1362600"/>
                <a:gd name="connsiteY34" fmla="*/ 556587 h 2396328"/>
                <a:gd name="connsiteX35" fmla="*/ 270947 w 1362600"/>
                <a:gd name="connsiteY35" fmla="*/ 539320 h 2396328"/>
                <a:gd name="connsiteX36" fmla="*/ 312001 w 1362600"/>
                <a:gd name="connsiteY36" fmla="*/ 515101 h 2396328"/>
                <a:gd name="connsiteX37" fmla="*/ 349420 w 1362600"/>
                <a:gd name="connsiteY37" fmla="*/ 487070 h 2396328"/>
                <a:gd name="connsiteX38" fmla="*/ 385985 w 1362600"/>
                <a:gd name="connsiteY38" fmla="*/ 452984 h 2396328"/>
                <a:gd name="connsiteX39" fmla="*/ 420624 w 1362600"/>
                <a:gd name="connsiteY39" fmla="*/ 416880 h 2396328"/>
                <a:gd name="connsiteX40" fmla="*/ 452698 w 1362600"/>
                <a:gd name="connsiteY40" fmla="*/ 378981 h 2396328"/>
                <a:gd name="connsiteX41" fmla="*/ 483917 w 1362600"/>
                <a:gd name="connsiteY41" fmla="*/ 338841 h 2396328"/>
                <a:gd name="connsiteX42" fmla="*/ 510645 w 1362600"/>
                <a:gd name="connsiteY42" fmla="*/ 297355 h 2396328"/>
                <a:gd name="connsiteX43" fmla="*/ 535662 w 1362600"/>
                <a:gd name="connsiteY43" fmla="*/ 257214 h 2396328"/>
                <a:gd name="connsiteX44" fmla="*/ 556190 w 1362600"/>
                <a:gd name="connsiteY44" fmla="*/ 218419 h 2396328"/>
                <a:gd name="connsiteX45" fmla="*/ 566026 w 1362600"/>
                <a:gd name="connsiteY45" fmla="*/ 218419 h 2396328"/>
                <a:gd name="connsiteX46" fmla="*/ 566026 w 1362600"/>
                <a:gd name="connsiteY46" fmla="*/ 222455 h 2396328"/>
                <a:gd name="connsiteX47" fmla="*/ 549989 w 1362600"/>
                <a:gd name="connsiteY47" fmla="*/ 261251 h 2396328"/>
                <a:gd name="connsiteX48" fmla="*/ 532027 w 1362600"/>
                <a:gd name="connsiteY48" fmla="*/ 301391 h 2396328"/>
                <a:gd name="connsiteX49" fmla="*/ 512569 w 1362600"/>
                <a:gd name="connsiteY49" fmla="*/ 340186 h 2396328"/>
                <a:gd name="connsiteX50" fmla="*/ 492897 w 1362600"/>
                <a:gd name="connsiteY50" fmla="*/ 377636 h 2396328"/>
                <a:gd name="connsiteX51" fmla="*/ 472370 w 1362600"/>
                <a:gd name="connsiteY51" fmla="*/ 414189 h 2396328"/>
                <a:gd name="connsiteX52" fmla="*/ 449277 w 1362600"/>
                <a:gd name="connsiteY52" fmla="*/ 448274 h 2396328"/>
                <a:gd name="connsiteX53" fmla="*/ 425115 w 1362600"/>
                <a:gd name="connsiteY53" fmla="*/ 481015 h 2396328"/>
                <a:gd name="connsiteX54" fmla="*/ 395821 w 1362600"/>
                <a:gd name="connsiteY54" fmla="*/ 511064 h 2396328"/>
                <a:gd name="connsiteX55" fmla="*/ 365458 w 1362600"/>
                <a:gd name="connsiteY55" fmla="*/ 540665 h 2396328"/>
                <a:gd name="connsiteX56" fmla="*/ 329749 w 1362600"/>
                <a:gd name="connsiteY56" fmla="*/ 564660 h 2396328"/>
                <a:gd name="connsiteX57" fmla="*/ 288908 w 1362600"/>
                <a:gd name="connsiteY57" fmla="*/ 586636 h 2396328"/>
                <a:gd name="connsiteX58" fmla="*/ 243363 w 1362600"/>
                <a:gd name="connsiteY58" fmla="*/ 606146 h 2396328"/>
                <a:gd name="connsiteX59" fmla="*/ 195252 w 1362600"/>
                <a:gd name="connsiteY59" fmla="*/ 620722 h 2396328"/>
                <a:gd name="connsiteX60" fmla="*/ 138375 w 1362600"/>
                <a:gd name="connsiteY60" fmla="*/ 630813 h 2396328"/>
                <a:gd name="connsiteX61" fmla="*/ 140086 w 1362600"/>
                <a:gd name="connsiteY61" fmla="*/ 701003 h 2396328"/>
                <a:gd name="connsiteX62" fmla="*/ 147997 w 1362600"/>
                <a:gd name="connsiteY62" fmla="*/ 767830 h 2396328"/>
                <a:gd name="connsiteX63" fmla="*/ 161468 w 1362600"/>
                <a:gd name="connsiteY63" fmla="*/ 831292 h 2396328"/>
                <a:gd name="connsiteX64" fmla="*/ 179216 w 1362600"/>
                <a:gd name="connsiteY64" fmla="*/ 891391 h 2396328"/>
                <a:gd name="connsiteX65" fmla="*/ 201453 w 1362600"/>
                <a:gd name="connsiteY65" fmla="*/ 948799 h 2396328"/>
                <a:gd name="connsiteX66" fmla="*/ 225616 w 1362600"/>
                <a:gd name="connsiteY66" fmla="*/ 1003740 h 2396328"/>
                <a:gd name="connsiteX67" fmla="*/ 253199 w 1362600"/>
                <a:gd name="connsiteY67" fmla="*/ 1055766 h 2396328"/>
                <a:gd name="connsiteX68" fmla="*/ 280783 w 1362600"/>
                <a:gd name="connsiteY68" fmla="*/ 1106446 h 2396328"/>
                <a:gd name="connsiteX69" fmla="*/ 288908 w 1362600"/>
                <a:gd name="connsiteY69" fmla="*/ 1118556 h 2396328"/>
                <a:gd name="connsiteX70" fmla="*/ 295964 w 1362600"/>
                <a:gd name="connsiteY70" fmla="*/ 1133356 h 2396328"/>
                <a:gd name="connsiteX71" fmla="*/ 305800 w 1362600"/>
                <a:gd name="connsiteY71" fmla="*/ 1149278 h 2396328"/>
                <a:gd name="connsiteX72" fmla="*/ 314781 w 1362600"/>
                <a:gd name="connsiteY72" fmla="*/ 1166097 h 2396328"/>
                <a:gd name="connsiteX73" fmla="*/ 326327 w 1362600"/>
                <a:gd name="connsiteY73" fmla="*/ 1182018 h 2396328"/>
                <a:gd name="connsiteX74" fmla="*/ 339585 w 1362600"/>
                <a:gd name="connsiteY74" fmla="*/ 1195473 h 2396328"/>
                <a:gd name="connsiteX75" fmla="*/ 355622 w 1362600"/>
                <a:gd name="connsiteY75" fmla="*/ 1207358 h 2396328"/>
                <a:gd name="connsiteX76" fmla="*/ 373583 w 1362600"/>
                <a:gd name="connsiteY76" fmla="*/ 1216104 h 2396328"/>
                <a:gd name="connsiteX77" fmla="*/ 394965 w 1362600"/>
                <a:gd name="connsiteY77" fmla="*/ 1219468 h 2396328"/>
                <a:gd name="connsiteX78" fmla="*/ 417203 w 1362600"/>
                <a:gd name="connsiteY78" fmla="*/ 1218795 h 2396328"/>
                <a:gd name="connsiteX79" fmla="*/ 457188 w 1362600"/>
                <a:gd name="connsiteY79" fmla="*/ 1208704 h 2396328"/>
                <a:gd name="connsiteX80" fmla="*/ 492897 w 1362600"/>
                <a:gd name="connsiteY80" fmla="*/ 1192109 h 2396328"/>
                <a:gd name="connsiteX81" fmla="*/ 527537 w 1362600"/>
                <a:gd name="connsiteY81" fmla="*/ 1171254 h 2396328"/>
                <a:gd name="connsiteX82" fmla="*/ 556190 w 1362600"/>
                <a:gd name="connsiteY82" fmla="*/ 1146587 h 2396328"/>
                <a:gd name="connsiteX83" fmla="*/ 583773 w 1362600"/>
                <a:gd name="connsiteY83" fmla="*/ 1119901 h 2396328"/>
                <a:gd name="connsiteX84" fmla="*/ 609646 w 1362600"/>
                <a:gd name="connsiteY84" fmla="*/ 1091870 h 2396328"/>
                <a:gd name="connsiteX85" fmla="*/ 632739 w 1362600"/>
                <a:gd name="connsiteY85" fmla="*/ 1065184 h 2396328"/>
                <a:gd name="connsiteX86" fmla="*/ 652411 w 1362600"/>
                <a:gd name="connsiteY86" fmla="*/ 1039620 h 2396328"/>
                <a:gd name="connsiteX87" fmla="*/ 696031 w 1362600"/>
                <a:gd name="connsiteY87" fmla="*/ 981539 h 2396328"/>
                <a:gd name="connsiteX88" fmla="*/ 737941 w 1362600"/>
                <a:gd name="connsiteY88" fmla="*/ 916059 h 2396328"/>
                <a:gd name="connsiteX89" fmla="*/ 779851 w 1362600"/>
                <a:gd name="connsiteY89" fmla="*/ 844523 h 2396328"/>
                <a:gd name="connsiteX90" fmla="*/ 818981 w 1362600"/>
                <a:gd name="connsiteY90" fmla="*/ 766484 h 2396328"/>
                <a:gd name="connsiteX91" fmla="*/ 854690 w 1362600"/>
                <a:gd name="connsiteY91" fmla="*/ 684185 h 2396328"/>
                <a:gd name="connsiteX92" fmla="*/ 886764 w 1362600"/>
                <a:gd name="connsiteY92" fmla="*/ 596728 h 2396328"/>
                <a:gd name="connsiteX93" fmla="*/ 916058 w 1362600"/>
                <a:gd name="connsiteY93" fmla="*/ 505234 h 2396328"/>
                <a:gd name="connsiteX94" fmla="*/ 937440 w 1362600"/>
                <a:gd name="connsiteY94" fmla="*/ 410376 h 2396328"/>
                <a:gd name="connsiteX95" fmla="*/ 953477 w 1362600"/>
                <a:gd name="connsiteY95" fmla="*/ 313276 h 2396328"/>
                <a:gd name="connsiteX96" fmla="*/ 963313 w 1362600"/>
                <a:gd name="connsiteY96" fmla="*/ 213934 h 2396328"/>
                <a:gd name="connsiteX97" fmla="*/ 971224 w 1362600"/>
                <a:gd name="connsiteY97" fmla="*/ 218419 h 2396328"/>
                <a:gd name="connsiteX98" fmla="*/ 977639 w 1362600"/>
                <a:gd name="connsiteY98" fmla="*/ 229856 h 2396328"/>
                <a:gd name="connsiteX99" fmla="*/ 982985 w 1362600"/>
                <a:gd name="connsiteY99" fmla="*/ 246674 h 2396328"/>
                <a:gd name="connsiteX100" fmla="*/ 985551 w 1362600"/>
                <a:gd name="connsiteY100" fmla="*/ 268651 h 2396328"/>
                <a:gd name="connsiteX101" fmla="*/ 987261 w 1362600"/>
                <a:gd name="connsiteY101" fmla="*/ 293991 h 2396328"/>
                <a:gd name="connsiteX102" fmla="*/ 987261 w 1362600"/>
                <a:gd name="connsiteY102" fmla="*/ 323368 h 2396328"/>
                <a:gd name="connsiteX103" fmla="*/ 987261 w 1362600"/>
                <a:gd name="connsiteY103" fmla="*/ 354763 h 2396328"/>
                <a:gd name="connsiteX104" fmla="*/ 985551 w 1362600"/>
                <a:gd name="connsiteY104" fmla="*/ 388848 h 2396328"/>
                <a:gd name="connsiteX105" fmla="*/ 982985 w 1362600"/>
                <a:gd name="connsiteY105" fmla="*/ 423607 h 2396328"/>
                <a:gd name="connsiteX106" fmla="*/ 979350 w 1362600"/>
                <a:gd name="connsiteY106" fmla="*/ 459038 h 2396328"/>
                <a:gd name="connsiteX107" fmla="*/ 974004 w 1362600"/>
                <a:gd name="connsiteY107" fmla="*/ 494470 h 2396328"/>
                <a:gd name="connsiteX108" fmla="*/ 971224 w 1362600"/>
                <a:gd name="connsiteY108" fmla="*/ 528556 h 2396328"/>
                <a:gd name="connsiteX109" fmla="*/ 965879 w 1362600"/>
                <a:gd name="connsiteY109" fmla="*/ 559951 h 2396328"/>
                <a:gd name="connsiteX110" fmla="*/ 961602 w 1362600"/>
                <a:gd name="connsiteY110" fmla="*/ 589327 h 2396328"/>
                <a:gd name="connsiteX111" fmla="*/ 956257 w 1362600"/>
                <a:gd name="connsiteY111" fmla="*/ 614667 h 2396328"/>
                <a:gd name="connsiteX112" fmla="*/ 951766 w 1362600"/>
                <a:gd name="connsiteY112" fmla="*/ 635523 h 2396328"/>
                <a:gd name="connsiteX113" fmla="*/ 948131 w 1362600"/>
                <a:gd name="connsiteY113" fmla="*/ 652117 h 2396328"/>
                <a:gd name="connsiteX114" fmla="*/ 883984 w 1362600"/>
                <a:gd name="connsiteY114" fmla="*/ 841832 h 2396328"/>
                <a:gd name="connsiteX115" fmla="*/ 935730 w 1362600"/>
                <a:gd name="connsiteY115" fmla="*/ 838020 h 2396328"/>
                <a:gd name="connsiteX116" fmla="*/ 983840 w 1362600"/>
                <a:gd name="connsiteY116" fmla="*/ 828601 h 2396328"/>
                <a:gd name="connsiteX117" fmla="*/ 1029171 w 1362600"/>
                <a:gd name="connsiteY117" fmla="*/ 815146 h 2396328"/>
                <a:gd name="connsiteX118" fmla="*/ 1072792 w 1362600"/>
                <a:gd name="connsiteY118" fmla="*/ 797879 h 2396328"/>
                <a:gd name="connsiteX119" fmla="*/ 1112135 w 1362600"/>
                <a:gd name="connsiteY119" fmla="*/ 778369 h 2396328"/>
                <a:gd name="connsiteX120" fmla="*/ 1147630 w 1362600"/>
                <a:gd name="connsiteY120" fmla="*/ 757066 h 2396328"/>
                <a:gd name="connsiteX121" fmla="*/ 1181629 w 1362600"/>
                <a:gd name="connsiteY121" fmla="*/ 735089 h 2396328"/>
                <a:gd name="connsiteX122" fmla="*/ 1212847 w 1362600"/>
                <a:gd name="connsiteY122" fmla="*/ 714234 h 2396328"/>
                <a:gd name="connsiteX123" fmla="*/ 1215413 w 1362600"/>
                <a:gd name="connsiteY123" fmla="*/ 724325 h 2396328"/>
                <a:gd name="connsiteX124" fmla="*/ 1186974 w 1362600"/>
                <a:gd name="connsiteY124" fmla="*/ 757066 h 2396328"/>
                <a:gd name="connsiteX125" fmla="*/ 1152121 w 1362600"/>
                <a:gd name="connsiteY125" fmla="*/ 788461 h 2396328"/>
                <a:gd name="connsiteX126" fmla="*/ 1110211 w 1362600"/>
                <a:gd name="connsiteY126" fmla="*/ 816492 h 2396328"/>
                <a:gd name="connsiteX127" fmla="*/ 1063169 w 1362600"/>
                <a:gd name="connsiteY127" fmla="*/ 841832 h 2396328"/>
                <a:gd name="connsiteX128" fmla="*/ 1013134 w 1362600"/>
                <a:gd name="connsiteY128" fmla="*/ 864705 h 2396328"/>
                <a:gd name="connsiteX129" fmla="*/ 959678 w 1362600"/>
                <a:gd name="connsiteY129" fmla="*/ 884664 h 2396328"/>
                <a:gd name="connsiteX130" fmla="*/ 904511 w 1362600"/>
                <a:gd name="connsiteY130" fmla="*/ 900137 h 2396328"/>
                <a:gd name="connsiteX131" fmla="*/ 848275 w 1362600"/>
                <a:gd name="connsiteY131" fmla="*/ 911349 h 2396328"/>
                <a:gd name="connsiteX132" fmla="*/ 836728 w 1362600"/>
                <a:gd name="connsiteY132" fmla="*/ 938259 h 2396328"/>
                <a:gd name="connsiteX133" fmla="*/ 820692 w 1362600"/>
                <a:gd name="connsiteY133" fmla="*/ 969654 h 2396328"/>
                <a:gd name="connsiteX134" fmla="*/ 802944 w 1362600"/>
                <a:gd name="connsiteY134" fmla="*/ 1002395 h 2396328"/>
                <a:gd name="connsiteX135" fmla="*/ 779851 w 1362600"/>
                <a:gd name="connsiteY135" fmla="*/ 1037826 h 2396328"/>
                <a:gd name="connsiteX136" fmla="*/ 755689 w 1362600"/>
                <a:gd name="connsiteY136" fmla="*/ 1075051 h 2396328"/>
                <a:gd name="connsiteX137" fmla="*/ 729816 w 1362600"/>
                <a:gd name="connsiteY137" fmla="*/ 1111828 h 2396328"/>
                <a:gd name="connsiteX138" fmla="*/ 702232 w 1362600"/>
                <a:gd name="connsiteY138" fmla="*/ 1146587 h 2396328"/>
                <a:gd name="connsiteX139" fmla="*/ 674649 w 1362600"/>
                <a:gd name="connsiteY139" fmla="*/ 1180673 h 2396328"/>
                <a:gd name="connsiteX140" fmla="*/ 648776 w 1362600"/>
                <a:gd name="connsiteY140" fmla="*/ 1212068 h 2396328"/>
                <a:gd name="connsiteX141" fmla="*/ 621192 w 1362600"/>
                <a:gd name="connsiteY141" fmla="*/ 1240099 h 2396328"/>
                <a:gd name="connsiteX142" fmla="*/ 597030 w 1362600"/>
                <a:gd name="connsiteY142" fmla="*/ 1264990 h 2396328"/>
                <a:gd name="connsiteX143" fmla="*/ 573937 w 1362600"/>
                <a:gd name="connsiteY143" fmla="*/ 1282930 h 2396328"/>
                <a:gd name="connsiteX144" fmla="*/ 577572 w 1362600"/>
                <a:gd name="connsiteY144" fmla="*/ 1296385 h 2396328"/>
                <a:gd name="connsiteX145" fmla="*/ 583773 w 1362600"/>
                <a:gd name="connsiteY145" fmla="*/ 1299076 h 2396328"/>
                <a:gd name="connsiteX146" fmla="*/ 622903 w 1362600"/>
                <a:gd name="connsiteY146" fmla="*/ 1290331 h 2396328"/>
                <a:gd name="connsiteX147" fmla="*/ 662247 w 1362600"/>
                <a:gd name="connsiteY147" fmla="*/ 1286294 h 2396328"/>
                <a:gd name="connsiteX148" fmla="*/ 693158 w 1362600"/>
                <a:gd name="connsiteY148" fmla="*/ 1286294 h 2396328"/>
                <a:gd name="connsiteX149" fmla="*/ 732224 w 1362600"/>
                <a:gd name="connsiteY149" fmla="*/ 1400104 h 2396328"/>
                <a:gd name="connsiteX150" fmla="*/ 700522 w 1362600"/>
                <a:gd name="connsiteY150" fmla="*/ 1404474 h 2396328"/>
                <a:gd name="connsiteX151" fmla="*/ 664813 w 1362600"/>
                <a:gd name="connsiteY151" fmla="*/ 1410528 h 2396328"/>
                <a:gd name="connsiteX152" fmla="*/ 631028 w 1362600"/>
                <a:gd name="connsiteY152" fmla="*/ 1419274 h 2396328"/>
                <a:gd name="connsiteX153" fmla="*/ 603445 w 1362600"/>
                <a:gd name="connsiteY153" fmla="*/ 1427347 h 2396328"/>
                <a:gd name="connsiteX154" fmla="*/ 582062 w 1362600"/>
                <a:gd name="connsiteY154" fmla="*/ 1438559 h 2396328"/>
                <a:gd name="connsiteX155" fmla="*/ 566026 w 1362600"/>
                <a:gd name="connsiteY155" fmla="*/ 1452014 h 2396328"/>
                <a:gd name="connsiteX156" fmla="*/ 540153 w 1362600"/>
                <a:gd name="connsiteY156" fmla="*/ 1490810 h 2396328"/>
                <a:gd name="connsiteX157" fmla="*/ 522191 w 1362600"/>
                <a:gd name="connsiteY157" fmla="*/ 1532968 h 2396328"/>
                <a:gd name="connsiteX158" fmla="*/ 508079 w 1362600"/>
                <a:gd name="connsiteY158" fmla="*/ 1576921 h 2396328"/>
                <a:gd name="connsiteX159" fmla="*/ 499954 w 1362600"/>
                <a:gd name="connsiteY159" fmla="*/ 1621771 h 2396328"/>
                <a:gd name="connsiteX160" fmla="*/ 496532 w 1362600"/>
                <a:gd name="connsiteY160" fmla="*/ 1669088 h 2396328"/>
                <a:gd name="connsiteX161" fmla="*/ 494608 w 1362600"/>
                <a:gd name="connsiteY161" fmla="*/ 1716629 h 2396328"/>
                <a:gd name="connsiteX162" fmla="*/ 496532 w 1362600"/>
                <a:gd name="connsiteY162" fmla="*/ 1764169 h 2396328"/>
                <a:gd name="connsiteX163" fmla="*/ 499954 w 1362600"/>
                <a:gd name="connsiteY163" fmla="*/ 1812832 h 2396328"/>
                <a:gd name="connsiteX164" fmla="*/ 504444 w 1362600"/>
                <a:gd name="connsiteY164" fmla="*/ 1861045 h 2396328"/>
                <a:gd name="connsiteX165" fmla="*/ 509790 w 1362600"/>
                <a:gd name="connsiteY165" fmla="*/ 1908362 h 2396328"/>
                <a:gd name="connsiteX166" fmla="*/ 510645 w 1362600"/>
                <a:gd name="connsiteY166" fmla="*/ 1977879 h 2396328"/>
                <a:gd name="connsiteX167" fmla="*/ 506154 w 1362600"/>
                <a:gd name="connsiteY167" fmla="*/ 2047396 h 2396328"/>
                <a:gd name="connsiteX168" fmla="*/ 498243 w 1362600"/>
                <a:gd name="connsiteY168" fmla="*/ 2114223 h 2396328"/>
                <a:gd name="connsiteX169" fmla="*/ 488407 w 1362600"/>
                <a:gd name="connsiteY169" fmla="*/ 2179703 h 2396328"/>
                <a:gd name="connsiteX170" fmla="*/ 476433 w 1362600"/>
                <a:gd name="connsiteY170" fmla="*/ 2396328 h 2396328"/>
                <a:gd name="connsiteX171" fmla="*/ 117848 w 1362600"/>
                <a:gd name="connsiteY171" fmla="*/ 2396328 h 2396328"/>
                <a:gd name="connsiteX172" fmla="*/ 158902 w 1362600"/>
                <a:gd name="connsiteY172" fmla="*/ 2308198 h 2396328"/>
                <a:gd name="connsiteX173" fmla="*/ 209579 w 1362600"/>
                <a:gd name="connsiteY173" fmla="*/ 2208407 h 2396328"/>
                <a:gd name="connsiteX174" fmla="*/ 227326 w 1362600"/>
                <a:gd name="connsiteY174" fmla="*/ 2172303 h 2396328"/>
                <a:gd name="connsiteX175" fmla="*/ 242508 w 1362600"/>
                <a:gd name="connsiteY175" fmla="*/ 2132162 h 2396328"/>
                <a:gd name="connsiteX176" fmla="*/ 256834 w 1362600"/>
                <a:gd name="connsiteY176" fmla="*/ 2087537 h 2396328"/>
                <a:gd name="connsiteX177" fmla="*/ 270091 w 1362600"/>
                <a:gd name="connsiteY177" fmla="*/ 2039996 h 2396328"/>
                <a:gd name="connsiteX178" fmla="*/ 280783 w 1362600"/>
                <a:gd name="connsiteY178" fmla="*/ 1988643 h 2396328"/>
                <a:gd name="connsiteX179" fmla="*/ 288908 w 1362600"/>
                <a:gd name="connsiteY179" fmla="*/ 1936393 h 2396328"/>
                <a:gd name="connsiteX180" fmla="*/ 296820 w 1362600"/>
                <a:gd name="connsiteY180" fmla="*/ 1881676 h 2396328"/>
                <a:gd name="connsiteX181" fmla="*/ 302165 w 1362600"/>
                <a:gd name="connsiteY181" fmla="*/ 1826286 h 2396328"/>
                <a:gd name="connsiteX182" fmla="*/ 306656 w 1362600"/>
                <a:gd name="connsiteY182" fmla="*/ 1768654 h 2396328"/>
                <a:gd name="connsiteX183" fmla="*/ 306656 w 1362600"/>
                <a:gd name="connsiteY183" fmla="*/ 1711919 h 2396328"/>
                <a:gd name="connsiteX184" fmla="*/ 306656 w 1362600"/>
                <a:gd name="connsiteY184" fmla="*/ 1655857 h 2396328"/>
                <a:gd name="connsiteX185" fmla="*/ 302165 w 1362600"/>
                <a:gd name="connsiteY185" fmla="*/ 1599570 h 2396328"/>
                <a:gd name="connsiteX186" fmla="*/ 295964 w 1362600"/>
                <a:gd name="connsiteY186" fmla="*/ 1545526 h 2396328"/>
                <a:gd name="connsiteX187" fmla="*/ 288053 w 1362600"/>
                <a:gd name="connsiteY187" fmla="*/ 1492828 h 2396328"/>
                <a:gd name="connsiteX188" fmla="*/ 276292 w 1362600"/>
                <a:gd name="connsiteY188" fmla="*/ 1441923 h 2396328"/>
                <a:gd name="connsiteX189" fmla="*/ 260255 w 1362600"/>
                <a:gd name="connsiteY189" fmla="*/ 1394607 h 2396328"/>
                <a:gd name="connsiteX190" fmla="*/ 242508 w 1362600"/>
                <a:gd name="connsiteY190" fmla="*/ 1349757 h 2396328"/>
                <a:gd name="connsiteX191" fmla="*/ 221125 w 1362600"/>
                <a:gd name="connsiteY191" fmla="*/ 1309616 h 2396328"/>
                <a:gd name="connsiteX192" fmla="*/ 197177 w 1362600"/>
                <a:gd name="connsiteY192" fmla="*/ 1274185 h 2396328"/>
                <a:gd name="connsiteX193" fmla="*/ 169380 w 1362600"/>
                <a:gd name="connsiteY193" fmla="*/ 1242790 h 2396328"/>
                <a:gd name="connsiteX194" fmla="*/ 138375 w 1362600"/>
                <a:gd name="connsiteY194" fmla="*/ 1217450 h 2396328"/>
                <a:gd name="connsiteX195" fmla="*/ 72303 w 1362600"/>
                <a:gd name="connsiteY195" fmla="*/ 1186727 h 2396328"/>
                <a:gd name="connsiteX196" fmla="*/ 38519 w 1362600"/>
                <a:gd name="connsiteY196" fmla="*/ 1182018 h 2396328"/>
                <a:gd name="connsiteX197" fmla="*/ 3665 w 1362600"/>
                <a:gd name="connsiteY197" fmla="*/ 1182018 h 2396328"/>
                <a:gd name="connsiteX198" fmla="*/ 0 w 1362600"/>
                <a:gd name="connsiteY198" fmla="*/ 1182357 h 2396328"/>
                <a:gd name="connsiteX199" fmla="*/ 0 w 1362600"/>
                <a:gd name="connsiteY199" fmla="*/ 971189 h 2396328"/>
                <a:gd name="connsiteX200" fmla="*/ 120414 w 1362600"/>
                <a:gd name="connsiteY200" fmla="*/ 1033789 h 2396328"/>
                <a:gd name="connsiteX201" fmla="*/ 128539 w 1362600"/>
                <a:gd name="connsiteY201" fmla="*/ 1029080 h 2396328"/>
                <a:gd name="connsiteX202" fmla="*/ 108012 w 1362600"/>
                <a:gd name="connsiteY202" fmla="*/ 971672 h 2396328"/>
                <a:gd name="connsiteX203" fmla="*/ 91975 w 1362600"/>
                <a:gd name="connsiteY203" fmla="*/ 910004 h 2396328"/>
                <a:gd name="connsiteX204" fmla="*/ 78504 w 1362600"/>
                <a:gd name="connsiteY204" fmla="*/ 843178 h 2396328"/>
                <a:gd name="connsiteX205" fmla="*/ 72303 w 1362600"/>
                <a:gd name="connsiteY205" fmla="*/ 775006 h 2396328"/>
                <a:gd name="connsiteX206" fmla="*/ 66957 w 1362600"/>
                <a:gd name="connsiteY206" fmla="*/ 703694 h 2396328"/>
                <a:gd name="connsiteX207" fmla="*/ 66957 w 1362600"/>
                <a:gd name="connsiteY207" fmla="*/ 630813 h 2396328"/>
                <a:gd name="connsiteX208" fmla="*/ 70592 w 1362600"/>
                <a:gd name="connsiteY208" fmla="*/ 557260 h 2396328"/>
                <a:gd name="connsiteX209" fmla="*/ 78504 w 1362600"/>
                <a:gd name="connsiteY209" fmla="*/ 484379 h 2396328"/>
                <a:gd name="connsiteX210" fmla="*/ 90264 w 1362600"/>
                <a:gd name="connsiteY210" fmla="*/ 411722 h 2396328"/>
                <a:gd name="connsiteX211" fmla="*/ 102666 w 1362600"/>
                <a:gd name="connsiteY211" fmla="*/ 341532 h 2396328"/>
                <a:gd name="connsiteX212" fmla="*/ 120414 w 1362600"/>
                <a:gd name="connsiteY212" fmla="*/ 273360 h 2396328"/>
                <a:gd name="connsiteX213" fmla="*/ 141796 w 1362600"/>
                <a:gd name="connsiteY213" fmla="*/ 209225 h 2396328"/>
                <a:gd name="connsiteX214" fmla="*/ 164034 w 1362600"/>
                <a:gd name="connsiteY214" fmla="*/ 148453 h 2396328"/>
                <a:gd name="connsiteX215" fmla="*/ 189907 w 1362600"/>
                <a:gd name="connsiteY215" fmla="*/ 93512 h 2396328"/>
                <a:gd name="connsiteX216" fmla="*/ 217490 w 1362600"/>
                <a:gd name="connsiteY216" fmla="*/ 43504 h 2396328"/>
                <a:gd name="connsiteX217" fmla="*/ 250633 w 1362600"/>
                <a:gd name="connsiteY217" fmla="*/ 0 h 2396328"/>
                <a:gd name="connsiteX0" fmla="*/ 1361456 w 1362600"/>
                <a:gd name="connsiteY0" fmla="*/ 1033789 h 2396328"/>
                <a:gd name="connsiteX1" fmla="*/ 1362600 w 1362600"/>
                <a:gd name="connsiteY1" fmla="*/ 1034469 h 2396328"/>
                <a:gd name="connsiteX2" fmla="*/ 1360043 w 1362600"/>
                <a:gd name="connsiteY2" fmla="*/ 1035347 h 2396328"/>
                <a:gd name="connsiteX3" fmla="*/ 1361456 w 1362600"/>
                <a:gd name="connsiteY3" fmla="*/ 1033789 h 2396328"/>
                <a:gd name="connsiteX4" fmla="*/ 250633 w 1362600"/>
                <a:gd name="connsiteY4" fmla="*/ 0 h 2396328"/>
                <a:gd name="connsiteX5" fmla="*/ 246998 w 1362600"/>
                <a:gd name="connsiteY5" fmla="*/ 10764 h 2396328"/>
                <a:gd name="connsiteX6" fmla="*/ 245288 w 1362600"/>
                <a:gd name="connsiteY6" fmla="*/ 17940 h 2396328"/>
                <a:gd name="connsiteX7" fmla="*/ 243363 w 1362600"/>
                <a:gd name="connsiteY7" fmla="*/ 22649 h 2396328"/>
                <a:gd name="connsiteX8" fmla="*/ 243363 w 1362600"/>
                <a:gd name="connsiteY8" fmla="*/ 25340 h 2396328"/>
                <a:gd name="connsiteX9" fmla="*/ 245288 w 1362600"/>
                <a:gd name="connsiteY9" fmla="*/ 26686 h 2396328"/>
                <a:gd name="connsiteX10" fmla="*/ 245288 w 1362600"/>
                <a:gd name="connsiteY10" fmla="*/ 28031 h 2396328"/>
                <a:gd name="connsiteX11" fmla="*/ 246998 w 1362600"/>
                <a:gd name="connsiteY11" fmla="*/ 28031 h 2396328"/>
                <a:gd name="connsiteX12" fmla="*/ 246998 w 1362600"/>
                <a:gd name="connsiteY12" fmla="*/ 30050 h 2396328"/>
                <a:gd name="connsiteX13" fmla="*/ 245288 w 1362600"/>
                <a:gd name="connsiteY13" fmla="*/ 34086 h 2396328"/>
                <a:gd name="connsiteX14" fmla="*/ 243363 w 1362600"/>
                <a:gd name="connsiteY14" fmla="*/ 40141 h 2396328"/>
                <a:gd name="connsiteX15" fmla="*/ 240797 w 1362600"/>
                <a:gd name="connsiteY15" fmla="*/ 49559 h 2396328"/>
                <a:gd name="connsiteX16" fmla="*/ 235452 w 1362600"/>
                <a:gd name="connsiteY16" fmla="*/ 62790 h 2396328"/>
                <a:gd name="connsiteX17" fmla="*/ 227326 w 1362600"/>
                <a:gd name="connsiteY17" fmla="*/ 81627 h 2396328"/>
                <a:gd name="connsiteX18" fmla="*/ 219415 w 1362600"/>
                <a:gd name="connsiteY18" fmla="*/ 104276 h 2396328"/>
                <a:gd name="connsiteX19" fmla="*/ 206799 w 1362600"/>
                <a:gd name="connsiteY19" fmla="*/ 133653 h 2396328"/>
                <a:gd name="connsiteX20" fmla="*/ 191831 w 1362600"/>
                <a:gd name="connsiteY20" fmla="*/ 169084 h 2396328"/>
                <a:gd name="connsiteX21" fmla="*/ 173870 w 1362600"/>
                <a:gd name="connsiteY21" fmla="*/ 224474 h 2396328"/>
                <a:gd name="connsiteX22" fmla="*/ 161468 w 1362600"/>
                <a:gd name="connsiteY22" fmla="*/ 283900 h 2396328"/>
                <a:gd name="connsiteX23" fmla="*/ 151632 w 1362600"/>
                <a:gd name="connsiteY23" fmla="*/ 344896 h 2396328"/>
                <a:gd name="connsiteX24" fmla="*/ 138375 w 1362600"/>
                <a:gd name="connsiteY24" fmla="*/ 409704 h 2396328"/>
                <a:gd name="connsiteX25" fmla="*/ 136451 w 1362600"/>
                <a:gd name="connsiteY25" fmla="*/ 423607 h 2396328"/>
                <a:gd name="connsiteX26" fmla="*/ 133885 w 1362600"/>
                <a:gd name="connsiteY26" fmla="*/ 444462 h 2396328"/>
                <a:gd name="connsiteX27" fmla="*/ 131960 w 1362600"/>
                <a:gd name="connsiteY27" fmla="*/ 466439 h 2396328"/>
                <a:gd name="connsiteX28" fmla="*/ 130250 w 1362600"/>
                <a:gd name="connsiteY28" fmla="*/ 490433 h 2396328"/>
                <a:gd name="connsiteX29" fmla="*/ 130250 w 1362600"/>
                <a:gd name="connsiteY29" fmla="*/ 515101 h 2396328"/>
                <a:gd name="connsiteX30" fmla="*/ 133885 w 1362600"/>
                <a:gd name="connsiteY30" fmla="*/ 537301 h 2396328"/>
                <a:gd name="connsiteX31" fmla="*/ 138375 w 1362600"/>
                <a:gd name="connsiteY31" fmla="*/ 556587 h 2396328"/>
                <a:gd name="connsiteX32" fmla="*/ 146286 w 1362600"/>
                <a:gd name="connsiteY32" fmla="*/ 570042 h 2396328"/>
                <a:gd name="connsiteX33" fmla="*/ 189052 w 1362600"/>
                <a:gd name="connsiteY33" fmla="*/ 567351 h 2396328"/>
                <a:gd name="connsiteX34" fmla="*/ 230961 w 1362600"/>
                <a:gd name="connsiteY34" fmla="*/ 556587 h 2396328"/>
                <a:gd name="connsiteX35" fmla="*/ 270947 w 1362600"/>
                <a:gd name="connsiteY35" fmla="*/ 539320 h 2396328"/>
                <a:gd name="connsiteX36" fmla="*/ 312001 w 1362600"/>
                <a:gd name="connsiteY36" fmla="*/ 515101 h 2396328"/>
                <a:gd name="connsiteX37" fmla="*/ 349420 w 1362600"/>
                <a:gd name="connsiteY37" fmla="*/ 487070 h 2396328"/>
                <a:gd name="connsiteX38" fmla="*/ 385985 w 1362600"/>
                <a:gd name="connsiteY38" fmla="*/ 452984 h 2396328"/>
                <a:gd name="connsiteX39" fmla="*/ 420624 w 1362600"/>
                <a:gd name="connsiteY39" fmla="*/ 416880 h 2396328"/>
                <a:gd name="connsiteX40" fmla="*/ 452698 w 1362600"/>
                <a:gd name="connsiteY40" fmla="*/ 378981 h 2396328"/>
                <a:gd name="connsiteX41" fmla="*/ 483917 w 1362600"/>
                <a:gd name="connsiteY41" fmla="*/ 338841 h 2396328"/>
                <a:gd name="connsiteX42" fmla="*/ 510645 w 1362600"/>
                <a:gd name="connsiteY42" fmla="*/ 297355 h 2396328"/>
                <a:gd name="connsiteX43" fmla="*/ 535662 w 1362600"/>
                <a:gd name="connsiteY43" fmla="*/ 257214 h 2396328"/>
                <a:gd name="connsiteX44" fmla="*/ 556190 w 1362600"/>
                <a:gd name="connsiteY44" fmla="*/ 218419 h 2396328"/>
                <a:gd name="connsiteX45" fmla="*/ 566026 w 1362600"/>
                <a:gd name="connsiteY45" fmla="*/ 218419 h 2396328"/>
                <a:gd name="connsiteX46" fmla="*/ 566026 w 1362600"/>
                <a:gd name="connsiteY46" fmla="*/ 222455 h 2396328"/>
                <a:gd name="connsiteX47" fmla="*/ 549989 w 1362600"/>
                <a:gd name="connsiteY47" fmla="*/ 261251 h 2396328"/>
                <a:gd name="connsiteX48" fmla="*/ 532027 w 1362600"/>
                <a:gd name="connsiteY48" fmla="*/ 301391 h 2396328"/>
                <a:gd name="connsiteX49" fmla="*/ 512569 w 1362600"/>
                <a:gd name="connsiteY49" fmla="*/ 340186 h 2396328"/>
                <a:gd name="connsiteX50" fmla="*/ 492897 w 1362600"/>
                <a:gd name="connsiteY50" fmla="*/ 377636 h 2396328"/>
                <a:gd name="connsiteX51" fmla="*/ 472370 w 1362600"/>
                <a:gd name="connsiteY51" fmla="*/ 414189 h 2396328"/>
                <a:gd name="connsiteX52" fmla="*/ 449277 w 1362600"/>
                <a:gd name="connsiteY52" fmla="*/ 448274 h 2396328"/>
                <a:gd name="connsiteX53" fmla="*/ 425115 w 1362600"/>
                <a:gd name="connsiteY53" fmla="*/ 481015 h 2396328"/>
                <a:gd name="connsiteX54" fmla="*/ 395821 w 1362600"/>
                <a:gd name="connsiteY54" fmla="*/ 511064 h 2396328"/>
                <a:gd name="connsiteX55" fmla="*/ 365458 w 1362600"/>
                <a:gd name="connsiteY55" fmla="*/ 540665 h 2396328"/>
                <a:gd name="connsiteX56" fmla="*/ 329749 w 1362600"/>
                <a:gd name="connsiteY56" fmla="*/ 564660 h 2396328"/>
                <a:gd name="connsiteX57" fmla="*/ 288908 w 1362600"/>
                <a:gd name="connsiteY57" fmla="*/ 586636 h 2396328"/>
                <a:gd name="connsiteX58" fmla="*/ 243363 w 1362600"/>
                <a:gd name="connsiteY58" fmla="*/ 606146 h 2396328"/>
                <a:gd name="connsiteX59" fmla="*/ 195252 w 1362600"/>
                <a:gd name="connsiteY59" fmla="*/ 620722 h 2396328"/>
                <a:gd name="connsiteX60" fmla="*/ 138375 w 1362600"/>
                <a:gd name="connsiteY60" fmla="*/ 630813 h 2396328"/>
                <a:gd name="connsiteX61" fmla="*/ 140086 w 1362600"/>
                <a:gd name="connsiteY61" fmla="*/ 701003 h 2396328"/>
                <a:gd name="connsiteX62" fmla="*/ 147997 w 1362600"/>
                <a:gd name="connsiteY62" fmla="*/ 767830 h 2396328"/>
                <a:gd name="connsiteX63" fmla="*/ 161468 w 1362600"/>
                <a:gd name="connsiteY63" fmla="*/ 831292 h 2396328"/>
                <a:gd name="connsiteX64" fmla="*/ 179216 w 1362600"/>
                <a:gd name="connsiteY64" fmla="*/ 891391 h 2396328"/>
                <a:gd name="connsiteX65" fmla="*/ 201453 w 1362600"/>
                <a:gd name="connsiteY65" fmla="*/ 948799 h 2396328"/>
                <a:gd name="connsiteX66" fmla="*/ 225616 w 1362600"/>
                <a:gd name="connsiteY66" fmla="*/ 1003740 h 2396328"/>
                <a:gd name="connsiteX67" fmla="*/ 253199 w 1362600"/>
                <a:gd name="connsiteY67" fmla="*/ 1055766 h 2396328"/>
                <a:gd name="connsiteX68" fmla="*/ 280783 w 1362600"/>
                <a:gd name="connsiteY68" fmla="*/ 1106446 h 2396328"/>
                <a:gd name="connsiteX69" fmla="*/ 288908 w 1362600"/>
                <a:gd name="connsiteY69" fmla="*/ 1118556 h 2396328"/>
                <a:gd name="connsiteX70" fmla="*/ 295964 w 1362600"/>
                <a:gd name="connsiteY70" fmla="*/ 1133356 h 2396328"/>
                <a:gd name="connsiteX71" fmla="*/ 305800 w 1362600"/>
                <a:gd name="connsiteY71" fmla="*/ 1149278 h 2396328"/>
                <a:gd name="connsiteX72" fmla="*/ 314781 w 1362600"/>
                <a:gd name="connsiteY72" fmla="*/ 1166097 h 2396328"/>
                <a:gd name="connsiteX73" fmla="*/ 326327 w 1362600"/>
                <a:gd name="connsiteY73" fmla="*/ 1182018 h 2396328"/>
                <a:gd name="connsiteX74" fmla="*/ 339585 w 1362600"/>
                <a:gd name="connsiteY74" fmla="*/ 1195473 h 2396328"/>
                <a:gd name="connsiteX75" fmla="*/ 355622 w 1362600"/>
                <a:gd name="connsiteY75" fmla="*/ 1207358 h 2396328"/>
                <a:gd name="connsiteX76" fmla="*/ 373583 w 1362600"/>
                <a:gd name="connsiteY76" fmla="*/ 1216104 h 2396328"/>
                <a:gd name="connsiteX77" fmla="*/ 394965 w 1362600"/>
                <a:gd name="connsiteY77" fmla="*/ 1219468 h 2396328"/>
                <a:gd name="connsiteX78" fmla="*/ 417203 w 1362600"/>
                <a:gd name="connsiteY78" fmla="*/ 1218795 h 2396328"/>
                <a:gd name="connsiteX79" fmla="*/ 457188 w 1362600"/>
                <a:gd name="connsiteY79" fmla="*/ 1208704 h 2396328"/>
                <a:gd name="connsiteX80" fmla="*/ 492897 w 1362600"/>
                <a:gd name="connsiteY80" fmla="*/ 1192109 h 2396328"/>
                <a:gd name="connsiteX81" fmla="*/ 527537 w 1362600"/>
                <a:gd name="connsiteY81" fmla="*/ 1171254 h 2396328"/>
                <a:gd name="connsiteX82" fmla="*/ 556190 w 1362600"/>
                <a:gd name="connsiteY82" fmla="*/ 1146587 h 2396328"/>
                <a:gd name="connsiteX83" fmla="*/ 583773 w 1362600"/>
                <a:gd name="connsiteY83" fmla="*/ 1119901 h 2396328"/>
                <a:gd name="connsiteX84" fmla="*/ 609646 w 1362600"/>
                <a:gd name="connsiteY84" fmla="*/ 1091870 h 2396328"/>
                <a:gd name="connsiteX85" fmla="*/ 632739 w 1362600"/>
                <a:gd name="connsiteY85" fmla="*/ 1065184 h 2396328"/>
                <a:gd name="connsiteX86" fmla="*/ 652411 w 1362600"/>
                <a:gd name="connsiteY86" fmla="*/ 1039620 h 2396328"/>
                <a:gd name="connsiteX87" fmla="*/ 696031 w 1362600"/>
                <a:gd name="connsiteY87" fmla="*/ 981539 h 2396328"/>
                <a:gd name="connsiteX88" fmla="*/ 737941 w 1362600"/>
                <a:gd name="connsiteY88" fmla="*/ 916059 h 2396328"/>
                <a:gd name="connsiteX89" fmla="*/ 779851 w 1362600"/>
                <a:gd name="connsiteY89" fmla="*/ 844523 h 2396328"/>
                <a:gd name="connsiteX90" fmla="*/ 818981 w 1362600"/>
                <a:gd name="connsiteY90" fmla="*/ 766484 h 2396328"/>
                <a:gd name="connsiteX91" fmla="*/ 854690 w 1362600"/>
                <a:gd name="connsiteY91" fmla="*/ 684185 h 2396328"/>
                <a:gd name="connsiteX92" fmla="*/ 886764 w 1362600"/>
                <a:gd name="connsiteY92" fmla="*/ 596728 h 2396328"/>
                <a:gd name="connsiteX93" fmla="*/ 916058 w 1362600"/>
                <a:gd name="connsiteY93" fmla="*/ 505234 h 2396328"/>
                <a:gd name="connsiteX94" fmla="*/ 937440 w 1362600"/>
                <a:gd name="connsiteY94" fmla="*/ 410376 h 2396328"/>
                <a:gd name="connsiteX95" fmla="*/ 953477 w 1362600"/>
                <a:gd name="connsiteY95" fmla="*/ 313276 h 2396328"/>
                <a:gd name="connsiteX96" fmla="*/ 963313 w 1362600"/>
                <a:gd name="connsiteY96" fmla="*/ 213934 h 2396328"/>
                <a:gd name="connsiteX97" fmla="*/ 971224 w 1362600"/>
                <a:gd name="connsiteY97" fmla="*/ 218419 h 2396328"/>
                <a:gd name="connsiteX98" fmla="*/ 977639 w 1362600"/>
                <a:gd name="connsiteY98" fmla="*/ 229856 h 2396328"/>
                <a:gd name="connsiteX99" fmla="*/ 982985 w 1362600"/>
                <a:gd name="connsiteY99" fmla="*/ 246674 h 2396328"/>
                <a:gd name="connsiteX100" fmla="*/ 985551 w 1362600"/>
                <a:gd name="connsiteY100" fmla="*/ 268651 h 2396328"/>
                <a:gd name="connsiteX101" fmla="*/ 987261 w 1362600"/>
                <a:gd name="connsiteY101" fmla="*/ 293991 h 2396328"/>
                <a:gd name="connsiteX102" fmla="*/ 987261 w 1362600"/>
                <a:gd name="connsiteY102" fmla="*/ 323368 h 2396328"/>
                <a:gd name="connsiteX103" fmla="*/ 987261 w 1362600"/>
                <a:gd name="connsiteY103" fmla="*/ 354763 h 2396328"/>
                <a:gd name="connsiteX104" fmla="*/ 985551 w 1362600"/>
                <a:gd name="connsiteY104" fmla="*/ 388848 h 2396328"/>
                <a:gd name="connsiteX105" fmla="*/ 982985 w 1362600"/>
                <a:gd name="connsiteY105" fmla="*/ 423607 h 2396328"/>
                <a:gd name="connsiteX106" fmla="*/ 979350 w 1362600"/>
                <a:gd name="connsiteY106" fmla="*/ 459038 h 2396328"/>
                <a:gd name="connsiteX107" fmla="*/ 974004 w 1362600"/>
                <a:gd name="connsiteY107" fmla="*/ 494470 h 2396328"/>
                <a:gd name="connsiteX108" fmla="*/ 971224 w 1362600"/>
                <a:gd name="connsiteY108" fmla="*/ 528556 h 2396328"/>
                <a:gd name="connsiteX109" fmla="*/ 965879 w 1362600"/>
                <a:gd name="connsiteY109" fmla="*/ 559951 h 2396328"/>
                <a:gd name="connsiteX110" fmla="*/ 961602 w 1362600"/>
                <a:gd name="connsiteY110" fmla="*/ 589327 h 2396328"/>
                <a:gd name="connsiteX111" fmla="*/ 956257 w 1362600"/>
                <a:gd name="connsiteY111" fmla="*/ 614667 h 2396328"/>
                <a:gd name="connsiteX112" fmla="*/ 951766 w 1362600"/>
                <a:gd name="connsiteY112" fmla="*/ 635523 h 2396328"/>
                <a:gd name="connsiteX113" fmla="*/ 948131 w 1362600"/>
                <a:gd name="connsiteY113" fmla="*/ 652117 h 2396328"/>
                <a:gd name="connsiteX114" fmla="*/ 883984 w 1362600"/>
                <a:gd name="connsiteY114" fmla="*/ 841832 h 2396328"/>
                <a:gd name="connsiteX115" fmla="*/ 935730 w 1362600"/>
                <a:gd name="connsiteY115" fmla="*/ 838020 h 2396328"/>
                <a:gd name="connsiteX116" fmla="*/ 983840 w 1362600"/>
                <a:gd name="connsiteY116" fmla="*/ 828601 h 2396328"/>
                <a:gd name="connsiteX117" fmla="*/ 1029171 w 1362600"/>
                <a:gd name="connsiteY117" fmla="*/ 815146 h 2396328"/>
                <a:gd name="connsiteX118" fmla="*/ 1072792 w 1362600"/>
                <a:gd name="connsiteY118" fmla="*/ 797879 h 2396328"/>
                <a:gd name="connsiteX119" fmla="*/ 1112135 w 1362600"/>
                <a:gd name="connsiteY119" fmla="*/ 778369 h 2396328"/>
                <a:gd name="connsiteX120" fmla="*/ 1147630 w 1362600"/>
                <a:gd name="connsiteY120" fmla="*/ 757066 h 2396328"/>
                <a:gd name="connsiteX121" fmla="*/ 1181629 w 1362600"/>
                <a:gd name="connsiteY121" fmla="*/ 735089 h 2396328"/>
                <a:gd name="connsiteX122" fmla="*/ 1212847 w 1362600"/>
                <a:gd name="connsiteY122" fmla="*/ 714234 h 2396328"/>
                <a:gd name="connsiteX123" fmla="*/ 1215413 w 1362600"/>
                <a:gd name="connsiteY123" fmla="*/ 724325 h 2396328"/>
                <a:gd name="connsiteX124" fmla="*/ 1186974 w 1362600"/>
                <a:gd name="connsiteY124" fmla="*/ 757066 h 2396328"/>
                <a:gd name="connsiteX125" fmla="*/ 1152121 w 1362600"/>
                <a:gd name="connsiteY125" fmla="*/ 788461 h 2396328"/>
                <a:gd name="connsiteX126" fmla="*/ 1110211 w 1362600"/>
                <a:gd name="connsiteY126" fmla="*/ 816492 h 2396328"/>
                <a:gd name="connsiteX127" fmla="*/ 1063169 w 1362600"/>
                <a:gd name="connsiteY127" fmla="*/ 841832 h 2396328"/>
                <a:gd name="connsiteX128" fmla="*/ 1013134 w 1362600"/>
                <a:gd name="connsiteY128" fmla="*/ 864705 h 2396328"/>
                <a:gd name="connsiteX129" fmla="*/ 959678 w 1362600"/>
                <a:gd name="connsiteY129" fmla="*/ 884664 h 2396328"/>
                <a:gd name="connsiteX130" fmla="*/ 904511 w 1362600"/>
                <a:gd name="connsiteY130" fmla="*/ 900137 h 2396328"/>
                <a:gd name="connsiteX131" fmla="*/ 848275 w 1362600"/>
                <a:gd name="connsiteY131" fmla="*/ 911349 h 2396328"/>
                <a:gd name="connsiteX132" fmla="*/ 836728 w 1362600"/>
                <a:gd name="connsiteY132" fmla="*/ 938259 h 2396328"/>
                <a:gd name="connsiteX133" fmla="*/ 820692 w 1362600"/>
                <a:gd name="connsiteY133" fmla="*/ 969654 h 2396328"/>
                <a:gd name="connsiteX134" fmla="*/ 802944 w 1362600"/>
                <a:gd name="connsiteY134" fmla="*/ 1002395 h 2396328"/>
                <a:gd name="connsiteX135" fmla="*/ 779851 w 1362600"/>
                <a:gd name="connsiteY135" fmla="*/ 1037826 h 2396328"/>
                <a:gd name="connsiteX136" fmla="*/ 755689 w 1362600"/>
                <a:gd name="connsiteY136" fmla="*/ 1075051 h 2396328"/>
                <a:gd name="connsiteX137" fmla="*/ 729816 w 1362600"/>
                <a:gd name="connsiteY137" fmla="*/ 1111828 h 2396328"/>
                <a:gd name="connsiteX138" fmla="*/ 702232 w 1362600"/>
                <a:gd name="connsiteY138" fmla="*/ 1146587 h 2396328"/>
                <a:gd name="connsiteX139" fmla="*/ 674649 w 1362600"/>
                <a:gd name="connsiteY139" fmla="*/ 1180673 h 2396328"/>
                <a:gd name="connsiteX140" fmla="*/ 648776 w 1362600"/>
                <a:gd name="connsiteY140" fmla="*/ 1212068 h 2396328"/>
                <a:gd name="connsiteX141" fmla="*/ 621192 w 1362600"/>
                <a:gd name="connsiteY141" fmla="*/ 1240099 h 2396328"/>
                <a:gd name="connsiteX142" fmla="*/ 597030 w 1362600"/>
                <a:gd name="connsiteY142" fmla="*/ 1264990 h 2396328"/>
                <a:gd name="connsiteX143" fmla="*/ 573937 w 1362600"/>
                <a:gd name="connsiteY143" fmla="*/ 1282930 h 2396328"/>
                <a:gd name="connsiteX144" fmla="*/ 577572 w 1362600"/>
                <a:gd name="connsiteY144" fmla="*/ 1296385 h 2396328"/>
                <a:gd name="connsiteX145" fmla="*/ 583773 w 1362600"/>
                <a:gd name="connsiteY145" fmla="*/ 1299076 h 2396328"/>
                <a:gd name="connsiteX146" fmla="*/ 622903 w 1362600"/>
                <a:gd name="connsiteY146" fmla="*/ 1290331 h 2396328"/>
                <a:gd name="connsiteX147" fmla="*/ 662247 w 1362600"/>
                <a:gd name="connsiteY147" fmla="*/ 1286294 h 2396328"/>
                <a:gd name="connsiteX148" fmla="*/ 693158 w 1362600"/>
                <a:gd name="connsiteY148" fmla="*/ 1286294 h 2396328"/>
                <a:gd name="connsiteX149" fmla="*/ 732224 w 1362600"/>
                <a:gd name="connsiteY149" fmla="*/ 1400104 h 2396328"/>
                <a:gd name="connsiteX150" fmla="*/ 700522 w 1362600"/>
                <a:gd name="connsiteY150" fmla="*/ 1404474 h 2396328"/>
                <a:gd name="connsiteX151" fmla="*/ 664813 w 1362600"/>
                <a:gd name="connsiteY151" fmla="*/ 1410528 h 2396328"/>
                <a:gd name="connsiteX152" fmla="*/ 631028 w 1362600"/>
                <a:gd name="connsiteY152" fmla="*/ 1419274 h 2396328"/>
                <a:gd name="connsiteX153" fmla="*/ 603445 w 1362600"/>
                <a:gd name="connsiteY153" fmla="*/ 1427347 h 2396328"/>
                <a:gd name="connsiteX154" fmla="*/ 582062 w 1362600"/>
                <a:gd name="connsiteY154" fmla="*/ 1438559 h 2396328"/>
                <a:gd name="connsiteX155" fmla="*/ 566026 w 1362600"/>
                <a:gd name="connsiteY155" fmla="*/ 1452014 h 2396328"/>
                <a:gd name="connsiteX156" fmla="*/ 540153 w 1362600"/>
                <a:gd name="connsiteY156" fmla="*/ 1490810 h 2396328"/>
                <a:gd name="connsiteX157" fmla="*/ 522191 w 1362600"/>
                <a:gd name="connsiteY157" fmla="*/ 1532968 h 2396328"/>
                <a:gd name="connsiteX158" fmla="*/ 508079 w 1362600"/>
                <a:gd name="connsiteY158" fmla="*/ 1576921 h 2396328"/>
                <a:gd name="connsiteX159" fmla="*/ 499954 w 1362600"/>
                <a:gd name="connsiteY159" fmla="*/ 1621771 h 2396328"/>
                <a:gd name="connsiteX160" fmla="*/ 496532 w 1362600"/>
                <a:gd name="connsiteY160" fmla="*/ 1669088 h 2396328"/>
                <a:gd name="connsiteX161" fmla="*/ 494608 w 1362600"/>
                <a:gd name="connsiteY161" fmla="*/ 1716629 h 2396328"/>
                <a:gd name="connsiteX162" fmla="*/ 496532 w 1362600"/>
                <a:gd name="connsiteY162" fmla="*/ 1764169 h 2396328"/>
                <a:gd name="connsiteX163" fmla="*/ 499954 w 1362600"/>
                <a:gd name="connsiteY163" fmla="*/ 1812832 h 2396328"/>
                <a:gd name="connsiteX164" fmla="*/ 504444 w 1362600"/>
                <a:gd name="connsiteY164" fmla="*/ 1861045 h 2396328"/>
                <a:gd name="connsiteX165" fmla="*/ 509790 w 1362600"/>
                <a:gd name="connsiteY165" fmla="*/ 1908362 h 2396328"/>
                <a:gd name="connsiteX166" fmla="*/ 510645 w 1362600"/>
                <a:gd name="connsiteY166" fmla="*/ 1977879 h 2396328"/>
                <a:gd name="connsiteX167" fmla="*/ 506154 w 1362600"/>
                <a:gd name="connsiteY167" fmla="*/ 2047396 h 2396328"/>
                <a:gd name="connsiteX168" fmla="*/ 498243 w 1362600"/>
                <a:gd name="connsiteY168" fmla="*/ 2114223 h 2396328"/>
                <a:gd name="connsiteX169" fmla="*/ 488407 w 1362600"/>
                <a:gd name="connsiteY169" fmla="*/ 2179703 h 2396328"/>
                <a:gd name="connsiteX170" fmla="*/ 476433 w 1362600"/>
                <a:gd name="connsiteY170" fmla="*/ 2396328 h 2396328"/>
                <a:gd name="connsiteX171" fmla="*/ 117848 w 1362600"/>
                <a:gd name="connsiteY171" fmla="*/ 2396328 h 2396328"/>
                <a:gd name="connsiteX172" fmla="*/ 158902 w 1362600"/>
                <a:gd name="connsiteY172" fmla="*/ 2308198 h 2396328"/>
                <a:gd name="connsiteX173" fmla="*/ 209579 w 1362600"/>
                <a:gd name="connsiteY173" fmla="*/ 2208407 h 2396328"/>
                <a:gd name="connsiteX174" fmla="*/ 227326 w 1362600"/>
                <a:gd name="connsiteY174" fmla="*/ 2172303 h 2396328"/>
                <a:gd name="connsiteX175" fmla="*/ 242508 w 1362600"/>
                <a:gd name="connsiteY175" fmla="*/ 2132162 h 2396328"/>
                <a:gd name="connsiteX176" fmla="*/ 256834 w 1362600"/>
                <a:gd name="connsiteY176" fmla="*/ 2087537 h 2396328"/>
                <a:gd name="connsiteX177" fmla="*/ 270091 w 1362600"/>
                <a:gd name="connsiteY177" fmla="*/ 2039996 h 2396328"/>
                <a:gd name="connsiteX178" fmla="*/ 280783 w 1362600"/>
                <a:gd name="connsiteY178" fmla="*/ 1988643 h 2396328"/>
                <a:gd name="connsiteX179" fmla="*/ 288908 w 1362600"/>
                <a:gd name="connsiteY179" fmla="*/ 1936393 h 2396328"/>
                <a:gd name="connsiteX180" fmla="*/ 296820 w 1362600"/>
                <a:gd name="connsiteY180" fmla="*/ 1881676 h 2396328"/>
                <a:gd name="connsiteX181" fmla="*/ 302165 w 1362600"/>
                <a:gd name="connsiteY181" fmla="*/ 1826286 h 2396328"/>
                <a:gd name="connsiteX182" fmla="*/ 306656 w 1362600"/>
                <a:gd name="connsiteY182" fmla="*/ 1768654 h 2396328"/>
                <a:gd name="connsiteX183" fmla="*/ 306656 w 1362600"/>
                <a:gd name="connsiteY183" fmla="*/ 1711919 h 2396328"/>
                <a:gd name="connsiteX184" fmla="*/ 306656 w 1362600"/>
                <a:gd name="connsiteY184" fmla="*/ 1655857 h 2396328"/>
                <a:gd name="connsiteX185" fmla="*/ 302165 w 1362600"/>
                <a:gd name="connsiteY185" fmla="*/ 1599570 h 2396328"/>
                <a:gd name="connsiteX186" fmla="*/ 295964 w 1362600"/>
                <a:gd name="connsiteY186" fmla="*/ 1545526 h 2396328"/>
                <a:gd name="connsiteX187" fmla="*/ 288053 w 1362600"/>
                <a:gd name="connsiteY187" fmla="*/ 1492828 h 2396328"/>
                <a:gd name="connsiteX188" fmla="*/ 276292 w 1362600"/>
                <a:gd name="connsiteY188" fmla="*/ 1441923 h 2396328"/>
                <a:gd name="connsiteX189" fmla="*/ 260255 w 1362600"/>
                <a:gd name="connsiteY189" fmla="*/ 1394607 h 2396328"/>
                <a:gd name="connsiteX190" fmla="*/ 242508 w 1362600"/>
                <a:gd name="connsiteY190" fmla="*/ 1349757 h 2396328"/>
                <a:gd name="connsiteX191" fmla="*/ 221125 w 1362600"/>
                <a:gd name="connsiteY191" fmla="*/ 1309616 h 2396328"/>
                <a:gd name="connsiteX192" fmla="*/ 197177 w 1362600"/>
                <a:gd name="connsiteY192" fmla="*/ 1274185 h 2396328"/>
                <a:gd name="connsiteX193" fmla="*/ 169380 w 1362600"/>
                <a:gd name="connsiteY193" fmla="*/ 1242790 h 2396328"/>
                <a:gd name="connsiteX194" fmla="*/ 138375 w 1362600"/>
                <a:gd name="connsiteY194" fmla="*/ 1217450 h 2396328"/>
                <a:gd name="connsiteX195" fmla="*/ 38519 w 1362600"/>
                <a:gd name="connsiteY195" fmla="*/ 1182018 h 2396328"/>
                <a:gd name="connsiteX196" fmla="*/ 3665 w 1362600"/>
                <a:gd name="connsiteY196" fmla="*/ 1182018 h 2396328"/>
                <a:gd name="connsiteX197" fmla="*/ 0 w 1362600"/>
                <a:gd name="connsiteY197" fmla="*/ 1182357 h 2396328"/>
                <a:gd name="connsiteX198" fmla="*/ 0 w 1362600"/>
                <a:gd name="connsiteY198" fmla="*/ 971189 h 2396328"/>
                <a:gd name="connsiteX199" fmla="*/ 120414 w 1362600"/>
                <a:gd name="connsiteY199" fmla="*/ 1033789 h 2396328"/>
                <a:gd name="connsiteX200" fmla="*/ 128539 w 1362600"/>
                <a:gd name="connsiteY200" fmla="*/ 1029080 h 2396328"/>
                <a:gd name="connsiteX201" fmla="*/ 108012 w 1362600"/>
                <a:gd name="connsiteY201" fmla="*/ 971672 h 2396328"/>
                <a:gd name="connsiteX202" fmla="*/ 91975 w 1362600"/>
                <a:gd name="connsiteY202" fmla="*/ 910004 h 2396328"/>
                <a:gd name="connsiteX203" fmla="*/ 78504 w 1362600"/>
                <a:gd name="connsiteY203" fmla="*/ 843178 h 2396328"/>
                <a:gd name="connsiteX204" fmla="*/ 72303 w 1362600"/>
                <a:gd name="connsiteY204" fmla="*/ 775006 h 2396328"/>
                <a:gd name="connsiteX205" fmla="*/ 66957 w 1362600"/>
                <a:gd name="connsiteY205" fmla="*/ 703694 h 2396328"/>
                <a:gd name="connsiteX206" fmla="*/ 66957 w 1362600"/>
                <a:gd name="connsiteY206" fmla="*/ 630813 h 2396328"/>
                <a:gd name="connsiteX207" fmla="*/ 70592 w 1362600"/>
                <a:gd name="connsiteY207" fmla="*/ 557260 h 2396328"/>
                <a:gd name="connsiteX208" fmla="*/ 78504 w 1362600"/>
                <a:gd name="connsiteY208" fmla="*/ 484379 h 2396328"/>
                <a:gd name="connsiteX209" fmla="*/ 90264 w 1362600"/>
                <a:gd name="connsiteY209" fmla="*/ 411722 h 2396328"/>
                <a:gd name="connsiteX210" fmla="*/ 102666 w 1362600"/>
                <a:gd name="connsiteY210" fmla="*/ 341532 h 2396328"/>
                <a:gd name="connsiteX211" fmla="*/ 120414 w 1362600"/>
                <a:gd name="connsiteY211" fmla="*/ 273360 h 2396328"/>
                <a:gd name="connsiteX212" fmla="*/ 141796 w 1362600"/>
                <a:gd name="connsiteY212" fmla="*/ 209225 h 2396328"/>
                <a:gd name="connsiteX213" fmla="*/ 164034 w 1362600"/>
                <a:gd name="connsiteY213" fmla="*/ 148453 h 2396328"/>
                <a:gd name="connsiteX214" fmla="*/ 189907 w 1362600"/>
                <a:gd name="connsiteY214" fmla="*/ 93512 h 2396328"/>
                <a:gd name="connsiteX215" fmla="*/ 217490 w 1362600"/>
                <a:gd name="connsiteY215" fmla="*/ 43504 h 2396328"/>
                <a:gd name="connsiteX216" fmla="*/ 250633 w 1362600"/>
                <a:gd name="connsiteY216" fmla="*/ 0 h 2396328"/>
                <a:gd name="connsiteX0" fmla="*/ 1361456 w 1362600"/>
                <a:gd name="connsiteY0" fmla="*/ 1033789 h 2396328"/>
                <a:gd name="connsiteX1" fmla="*/ 1362600 w 1362600"/>
                <a:gd name="connsiteY1" fmla="*/ 1034469 h 2396328"/>
                <a:gd name="connsiteX2" fmla="*/ 1360043 w 1362600"/>
                <a:gd name="connsiteY2" fmla="*/ 1035347 h 2396328"/>
                <a:gd name="connsiteX3" fmla="*/ 1361456 w 1362600"/>
                <a:gd name="connsiteY3" fmla="*/ 1033789 h 2396328"/>
                <a:gd name="connsiteX4" fmla="*/ 250633 w 1362600"/>
                <a:gd name="connsiteY4" fmla="*/ 0 h 2396328"/>
                <a:gd name="connsiteX5" fmla="*/ 246998 w 1362600"/>
                <a:gd name="connsiteY5" fmla="*/ 10764 h 2396328"/>
                <a:gd name="connsiteX6" fmla="*/ 245288 w 1362600"/>
                <a:gd name="connsiteY6" fmla="*/ 17940 h 2396328"/>
                <a:gd name="connsiteX7" fmla="*/ 243363 w 1362600"/>
                <a:gd name="connsiteY7" fmla="*/ 22649 h 2396328"/>
                <a:gd name="connsiteX8" fmla="*/ 243363 w 1362600"/>
                <a:gd name="connsiteY8" fmla="*/ 25340 h 2396328"/>
                <a:gd name="connsiteX9" fmla="*/ 245288 w 1362600"/>
                <a:gd name="connsiteY9" fmla="*/ 26686 h 2396328"/>
                <a:gd name="connsiteX10" fmla="*/ 245288 w 1362600"/>
                <a:gd name="connsiteY10" fmla="*/ 28031 h 2396328"/>
                <a:gd name="connsiteX11" fmla="*/ 246998 w 1362600"/>
                <a:gd name="connsiteY11" fmla="*/ 28031 h 2396328"/>
                <a:gd name="connsiteX12" fmla="*/ 246998 w 1362600"/>
                <a:gd name="connsiteY12" fmla="*/ 30050 h 2396328"/>
                <a:gd name="connsiteX13" fmla="*/ 245288 w 1362600"/>
                <a:gd name="connsiteY13" fmla="*/ 34086 h 2396328"/>
                <a:gd name="connsiteX14" fmla="*/ 243363 w 1362600"/>
                <a:gd name="connsiteY14" fmla="*/ 40141 h 2396328"/>
                <a:gd name="connsiteX15" fmla="*/ 240797 w 1362600"/>
                <a:gd name="connsiteY15" fmla="*/ 49559 h 2396328"/>
                <a:gd name="connsiteX16" fmla="*/ 235452 w 1362600"/>
                <a:gd name="connsiteY16" fmla="*/ 62790 h 2396328"/>
                <a:gd name="connsiteX17" fmla="*/ 227326 w 1362600"/>
                <a:gd name="connsiteY17" fmla="*/ 81627 h 2396328"/>
                <a:gd name="connsiteX18" fmla="*/ 219415 w 1362600"/>
                <a:gd name="connsiteY18" fmla="*/ 104276 h 2396328"/>
                <a:gd name="connsiteX19" fmla="*/ 206799 w 1362600"/>
                <a:gd name="connsiteY19" fmla="*/ 133653 h 2396328"/>
                <a:gd name="connsiteX20" fmla="*/ 191831 w 1362600"/>
                <a:gd name="connsiteY20" fmla="*/ 169084 h 2396328"/>
                <a:gd name="connsiteX21" fmla="*/ 173870 w 1362600"/>
                <a:gd name="connsiteY21" fmla="*/ 224474 h 2396328"/>
                <a:gd name="connsiteX22" fmla="*/ 161468 w 1362600"/>
                <a:gd name="connsiteY22" fmla="*/ 283900 h 2396328"/>
                <a:gd name="connsiteX23" fmla="*/ 151632 w 1362600"/>
                <a:gd name="connsiteY23" fmla="*/ 344896 h 2396328"/>
                <a:gd name="connsiteX24" fmla="*/ 138375 w 1362600"/>
                <a:gd name="connsiteY24" fmla="*/ 409704 h 2396328"/>
                <a:gd name="connsiteX25" fmla="*/ 136451 w 1362600"/>
                <a:gd name="connsiteY25" fmla="*/ 423607 h 2396328"/>
                <a:gd name="connsiteX26" fmla="*/ 133885 w 1362600"/>
                <a:gd name="connsiteY26" fmla="*/ 444462 h 2396328"/>
                <a:gd name="connsiteX27" fmla="*/ 131960 w 1362600"/>
                <a:gd name="connsiteY27" fmla="*/ 466439 h 2396328"/>
                <a:gd name="connsiteX28" fmla="*/ 130250 w 1362600"/>
                <a:gd name="connsiteY28" fmla="*/ 490433 h 2396328"/>
                <a:gd name="connsiteX29" fmla="*/ 130250 w 1362600"/>
                <a:gd name="connsiteY29" fmla="*/ 515101 h 2396328"/>
                <a:gd name="connsiteX30" fmla="*/ 133885 w 1362600"/>
                <a:gd name="connsiteY30" fmla="*/ 537301 h 2396328"/>
                <a:gd name="connsiteX31" fmla="*/ 138375 w 1362600"/>
                <a:gd name="connsiteY31" fmla="*/ 556587 h 2396328"/>
                <a:gd name="connsiteX32" fmla="*/ 146286 w 1362600"/>
                <a:gd name="connsiteY32" fmla="*/ 570042 h 2396328"/>
                <a:gd name="connsiteX33" fmla="*/ 189052 w 1362600"/>
                <a:gd name="connsiteY33" fmla="*/ 567351 h 2396328"/>
                <a:gd name="connsiteX34" fmla="*/ 230961 w 1362600"/>
                <a:gd name="connsiteY34" fmla="*/ 556587 h 2396328"/>
                <a:gd name="connsiteX35" fmla="*/ 270947 w 1362600"/>
                <a:gd name="connsiteY35" fmla="*/ 539320 h 2396328"/>
                <a:gd name="connsiteX36" fmla="*/ 312001 w 1362600"/>
                <a:gd name="connsiteY36" fmla="*/ 515101 h 2396328"/>
                <a:gd name="connsiteX37" fmla="*/ 349420 w 1362600"/>
                <a:gd name="connsiteY37" fmla="*/ 487070 h 2396328"/>
                <a:gd name="connsiteX38" fmla="*/ 385985 w 1362600"/>
                <a:gd name="connsiteY38" fmla="*/ 452984 h 2396328"/>
                <a:gd name="connsiteX39" fmla="*/ 420624 w 1362600"/>
                <a:gd name="connsiteY39" fmla="*/ 416880 h 2396328"/>
                <a:gd name="connsiteX40" fmla="*/ 452698 w 1362600"/>
                <a:gd name="connsiteY40" fmla="*/ 378981 h 2396328"/>
                <a:gd name="connsiteX41" fmla="*/ 483917 w 1362600"/>
                <a:gd name="connsiteY41" fmla="*/ 338841 h 2396328"/>
                <a:gd name="connsiteX42" fmla="*/ 510645 w 1362600"/>
                <a:gd name="connsiteY42" fmla="*/ 297355 h 2396328"/>
                <a:gd name="connsiteX43" fmla="*/ 535662 w 1362600"/>
                <a:gd name="connsiteY43" fmla="*/ 257214 h 2396328"/>
                <a:gd name="connsiteX44" fmla="*/ 556190 w 1362600"/>
                <a:gd name="connsiteY44" fmla="*/ 218419 h 2396328"/>
                <a:gd name="connsiteX45" fmla="*/ 566026 w 1362600"/>
                <a:gd name="connsiteY45" fmla="*/ 218419 h 2396328"/>
                <a:gd name="connsiteX46" fmla="*/ 566026 w 1362600"/>
                <a:gd name="connsiteY46" fmla="*/ 222455 h 2396328"/>
                <a:gd name="connsiteX47" fmla="*/ 549989 w 1362600"/>
                <a:gd name="connsiteY47" fmla="*/ 261251 h 2396328"/>
                <a:gd name="connsiteX48" fmla="*/ 532027 w 1362600"/>
                <a:gd name="connsiteY48" fmla="*/ 301391 h 2396328"/>
                <a:gd name="connsiteX49" fmla="*/ 512569 w 1362600"/>
                <a:gd name="connsiteY49" fmla="*/ 340186 h 2396328"/>
                <a:gd name="connsiteX50" fmla="*/ 492897 w 1362600"/>
                <a:gd name="connsiteY50" fmla="*/ 377636 h 2396328"/>
                <a:gd name="connsiteX51" fmla="*/ 472370 w 1362600"/>
                <a:gd name="connsiteY51" fmla="*/ 414189 h 2396328"/>
                <a:gd name="connsiteX52" fmla="*/ 449277 w 1362600"/>
                <a:gd name="connsiteY52" fmla="*/ 448274 h 2396328"/>
                <a:gd name="connsiteX53" fmla="*/ 425115 w 1362600"/>
                <a:gd name="connsiteY53" fmla="*/ 481015 h 2396328"/>
                <a:gd name="connsiteX54" fmla="*/ 395821 w 1362600"/>
                <a:gd name="connsiteY54" fmla="*/ 511064 h 2396328"/>
                <a:gd name="connsiteX55" fmla="*/ 365458 w 1362600"/>
                <a:gd name="connsiteY55" fmla="*/ 540665 h 2396328"/>
                <a:gd name="connsiteX56" fmla="*/ 329749 w 1362600"/>
                <a:gd name="connsiteY56" fmla="*/ 564660 h 2396328"/>
                <a:gd name="connsiteX57" fmla="*/ 288908 w 1362600"/>
                <a:gd name="connsiteY57" fmla="*/ 586636 h 2396328"/>
                <a:gd name="connsiteX58" fmla="*/ 243363 w 1362600"/>
                <a:gd name="connsiteY58" fmla="*/ 606146 h 2396328"/>
                <a:gd name="connsiteX59" fmla="*/ 195252 w 1362600"/>
                <a:gd name="connsiteY59" fmla="*/ 620722 h 2396328"/>
                <a:gd name="connsiteX60" fmla="*/ 138375 w 1362600"/>
                <a:gd name="connsiteY60" fmla="*/ 630813 h 2396328"/>
                <a:gd name="connsiteX61" fmla="*/ 140086 w 1362600"/>
                <a:gd name="connsiteY61" fmla="*/ 701003 h 2396328"/>
                <a:gd name="connsiteX62" fmla="*/ 147997 w 1362600"/>
                <a:gd name="connsiteY62" fmla="*/ 767830 h 2396328"/>
                <a:gd name="connsiteX63" fmla="*/ 161468 w 1362600"/>
                <a:gd name="connsiteY63" fmla="*/ 831292 h 2396328"/>
                <a:gd name="connsiteX64" fmla="*/ 179216 w 1362600"/>
                <a:gd name="connsiteY64" fmla="*/ 891391 h 2396328"/>
                <a:gd name="connsiteX65" fmla="*/ 201453 w 1362600"/>
                <a:gd name="connsiteY65" fmla="*/ 948799 h 2396328"/>
                <a:gd name="connsiteX66" fmla="*/ 225616 w 1362600"/>
                <a:gd name="connsiteY66" fmla="*/ 1003740 h 2396328"/>
                <a:gd name="connsiteX67" fmla="*/ 253199 w 1362600"/>
                <a:gd name="connsiteY67" fmla="*/ 1055766 h 2396328"/>
                <a:gd name="connsiteX68" fmla="*/ 280783 w 1362600"/>
                <a:gd name="connsiteY68" fmla="*/ 1106446 h 2396328"/>
                <a:gd name="connsiteX69" fmla="*/ 288908 w 1362600"/>
                <a:gd name="connsiteY69" fmla="*/ 1118556 h 2396328"/>
                <a:gd name="connsiteX70" fmla="*/ 295964 w 1362600"/>
                <a:gd name="connsiteY70" fmla="*/ 1133356 h 2396328"/>
                <a:gd name="connsiteX71" fmla="*/ 305800 w 1362600"/>
                <a:gd name="connsiteY71" fmla="*/ 1149278 h 2396328"/>
                <a:gd name="connsiteX72" fmla="*/ 314781 w 1362600"/>
                <a:gd name="connsiteY72" fmla="*/ 1166097 h 2396328"/>
                <a:gd name="connsiteX73" fmla="*/ 326327 w 1362600"/>
                <a:gd name="connsiteY73" fmla="*/ 1182018 h 2396328"/>
                <a:gd name="connsiteX74" fmla="*/ 339585 w 1362600"/>
                <a:gd name="connsiteY74" fmla="*/ 1195473 h 2396328"/>
                <a:gd name="connsiteX75" fmla="*/ 355622 w 1362600"/>
                <a:gd name="connsiteY75" fmla="*/ 1207358 h 2396328"/>
                <a:gd name="connsiteX76" fmla="*/ 373583 w 1362600"/>
                <a:gd name="connsiteY76" fmla="*/ 1216104 h 2396328"/>
                <a:gd name="connsiteX77" fmla="*/ 394965 w 1362600"/>
                <a:gd name="connsiteY77" fmla="*/ 1219468 h 2396328"/>
                <a:gd name="connsiteX78" fmla="*/ 417203 w 1362600"/>
                <a:gd name="connsiteY78" fmla="*/ 1218795 h 2396328"/>
                <a:gd name="connsiteX79" fmla="*/ 457188 w 1362600"/>
                <a:gd name="connsiteY79" fmla="*/ 1208704 h 2396328"/>
                <a:gd name="connsiteX80" fmla="*/ 492897 w 1362600"/>
                <a:gd name="connsiteY80" fmla="*/ 1192109 h 2396328"/>
                <a:gd name="connsiteX81" fmla="*/ 527537 w 1362600"/>
                <a:gd name="connsiteY81" fmla="*/ 1171254 h 2396328"/>
                <a:gd name="connsiteX82" fmla="*/ 556190 w 1362600"/>
                <a:gd name="connsiteY82" fmla="*/ 1146587 h 2396328"/>
                <a:gd name="connsiteX83" fmla="*/ 583773 w 1362600"/>
                <a:gd name="connsiteY83" fmla="*/ 1119901 h 2396328"/>
                <a:gd name="connsiteX84" fmla="*/ 609646 w 1362600"/>
                <a:gd name="connsiteY84" fmla="*/ 1091870 h 2396328"/>
                <a:gd name="connsiteX85" fmla="*/ 632739 w 1362600"/>
                <a:gd name="connsiteY85" fmla="*/ 1065184 h 2396328"/>
                <a:gd name="connsiteX86" fmla="*/ 652411 w 1362600"/>
                <a:gd name="connsiteY86" fmla="*/ 1039620 h 2396328"/>
                <a:gd name="connsiteX87" fmla="*/ 696031 w 1362600"/>
                <a:gd name="connsiteY87" fmla="*/ 981539 h 2396328"/>
                <a:gd name="connsiteX88" fmla="*/ 737941 w 1362600"/>
                <a:gd name="connsiteY88" fmla="*/ 916059 h 2396328"/>
                <a:gd name="connsiteX89" fmla="*/ 779851 w 1362600"/>
                <a:gd name="connsiteY89" fmla="*/ 844523 h 2396328"/>
                <a:gd name="connsiteX90" fmla="*/ 818981 w 1362600"/>
                <a:gd name="connsiteY90" fmla="*/ 766484 h 2396328"/>
                <a:gd name="connsiteX91" fmla="*/ 854690 w 1362600"/>
                <a:gd name="connsiteY91" fmla="*/ 684185 h 2396328"/>
                <a:gd name="connsiteX92" fmla="*/ 886764 w 1362600"/>
                <a:gd name="connsiteY92" fmla="*/ 596728 h 2396328"/>
                <a:gd name="connsiteX93" fmla="*/ 916058 w 1362600"/>
                <a:gd name="connsiteY93" fmla="*/ 505234 h 2396328"/>
                <a:gd name="connsiteX94" fmla="*/ 937440 w 1362600"/>
                <a:gd name="connsiteY94" fmla="*/ 410376 h 2396328"/>
                <a:gd name="connsiteX95" fmla="*/ 953477 w 1362600"/>
                <a:gd name="connsiteY95" fmla="*/ 313276 h 2396328"/>
                <a:gd name="connsiteX96" fmla="*/ 963313 w 1362600"/>
                <a:gd name="connsiteY96" fmla="*/ 213934 h 2396328"/>
                <a:gd name="connsiteX97" fmla="*/ 971224 w 1362600"/>
                <a:gd name="connsiteY97" fmla="*/ 218419 h 2396328"/>
                <a:gd name="connsiteX98" fmla="*/ 977639 w 1362600"/>
                <a:gd name="connsiteY98" fmla="*/ 229856 h 2396328"/>
                <a:gd name="connsiteX99" fmla="*/ 982985 w 1362600"/>
                <a:gd name="connsiteY99" fmla="*/ 246674 h 2396328"/>
                <a:gd name="connsiteX100" fmla="*/ 985551 w 1362600"/>
                <a:gd name="connsiteY100" fmla="*/ 268651 h 2396328"/>
                <a:gd name="connsiteX101" fmla="*/ 987261 w 1362600"/>
                <a:gd name="connsiteY101" fmla="*/ 293991 h 2396328"/>
                <a:gd name="connsiteX102" fmla="*/ 987261 w 1362600"/>
                <a:gd name="connsiteY102" fmla="*/ 323368 h 2396328"/>
                <a:gd name="connsiteX103" fmla="*/ 987261 w 1362600"/>
                <a:gd name="connsiteY103" fmla="*/ 354763 h 2396328"/>
                <a:gd name="connsiteX104" fmla="*/ 985551 w 1362600"/>
                <a:gd name="connsiteY104" fmla="*/ 388848 h 2396328"/>
                <a:gd name="connsiteX105" fmla="*/ 982985 w 1362600"/>
                <a:gd name="connsiteY105" fmla="*/ 423607 h 2396328"/>
                <a:gd name="connsiteX106" fmla="*/ 979350 w 1362600"/>
                <a:gd name="connsiteY106" fmla="*/ 459038 h 2396328"/>
                <a:gd name="connsiteX107" fmla="*/ 974004 w 1362600"/>
                <a:gd name="connsiteY107" fmla="*/ 494470 h 2396328"/>
                <a:gd name="connsiteX108" fmla="*/ 971224 w 1362600"/>
                <a:gd name="connsiteY108" fmla="*/ 528556 h 2396328"/>
                <a:gd name="connsiteX109" fmla="*/ 965879 w 1362600"/>
                <a:gd name="connsiteY109" fmla="*/ 559951 h 2396328"/>
                <a:gd name="connsiteX110" fmla="*/ 961602 w 1362600"/>
                <a:gd name="connsiteY110" fmla="*/ 589327 h 2396328"/>
                <a:gd name="connsiteX111" fmla="*/ 956257 w 1362600"/>
                <a:gd name="connsiteY111" fmla="*/ 614667 h 2396328"/>
                <a:gd name="connsiteX112" fmla="*/ 951766 w 1362600"/>
                <a:gd name="connsiteY112" fmla="*/ 635523 h 2396328"/>
                <a:gd name="connsiteX113" fmla="*/ 948131 w 1362600"/>
                <a:gd name="connsiteY113" fmla="*/ 652117 h 2396328"/>
                <a:gd name="connsiteX114" fmla="*/ 883984 w 1362600"/>
                <a:gd name="connsiteY114" fmla="*/ 841832 h 2396328"/>
                <a:gd name="connsiteX115" fmla="*/ 935730 w 1362600"/>
                <a:gd name="connsiteY115" fmla="*/ 838020 h 2396328"/>
                <a:gd name="connsiteX116" fmla="*/ 983840 w 1362600"/>
                <a:gd name="connsiteY116" fmla="*/ 828601 h 2396328"/>
                <a:gd name="connsiteX117" fmla="*/ 1029171 w 1362600"/>
                <a:gd name="connsiteY117" fmla="*/ 815146 h 2396328"/>
                <a:gd name="connsiteX118" fmla="*/ 1072792 w 1362600"/>
                <a:gd name="connsiteY118" fmla="*/ 797879 h 2396328"/>
                <a:gd name="connsiteX119" fmla="*/ 1112135 w 1362600"/>
                <a:gd name="connsiteY119" fmla="*/ 778369 h 2396328"/>
                <a:gd name="connsiteX120" fmla="*/ 1147630 w 1362600"/>
                <a:gd name="connsiteY120" fmla="*/ 757066 h 2396328"/>
                <a:gd name="connsiteX121" fmla="*/ 1181629 w 1362600"/>
                <a:gd name="connsiteY121" fmla="*/ 735089 h 2396328"/>
                <a:gd name="connsiteX122" fmla="*/ 1212847 w 1362600"/>
                <a:gd name="connsiteY122" fmla="*/ 714234 h 2396328"/>
                <a:gd name="connsiteX123" fmla="*/ 1215413 w 1362600"/>
                <a:gd name="connsiteY123" fmla="*/ 724325 h 2396328"/>
                <a:gd name="connsiteX124" fmla="*/ 1186974 w 1362600"/>
                <a:gd name="connsiteY124" fmla="*/ 757066 h 2396328"/>
                <a:gd name="connsiteX125" fmla="*/ 1152121 w 1362600"/>
                <a:gd name="connsiteY125" fmla="*/ 788461 h 2396328"/>
                <a:gd name="connsiteX126" fmla="*/ 1110211 w 1362600"/>
                <a:gd name="connsiteY126" fmla="*/ 816492 h 2396328"/>
                <a:gd name="connsiteX127" fmla="*/ 1063169 w 1362600"/>
                <a:gd name="connsiteY127" fmla="*/ 841832 h 2396328"/>
                <a:gd name="connsiteX128" fmla="*/ 1013134 w 1362600"/>
                <a:gd name="connsiteY128" fmla="*/ 864705 h 2396328"/>
                <a:gd name="connsiteX129" fmla="*/ 959678 w 1362600"/>
                <a:gd name="connsiteY129" fmla="*/ 884664 h 2396328"/>
                <a:gd name="connsiteX130" fmla="*/ 904511 w 1362600"/>
                <a:gd name="connsiteY130" fmla="*/ 900137 h 2396328"/>
                <a:gd name="connsiteX131" fmla="*/ 848275 w 1362600"/>
                <a:gd name="connsiteY131" fmla="*/ 911349 h 2396328"/>
                <a:gd name="connsiteX132" fmla="*/ 836728 w 1362600"/>
                <a:gd name="connsiteY132" fmla="*/ 938259 h 2396328"/>
                <a:gd name="connsiteX133" fmla="*/ 820692 w 1362600"/>
                <a:gd name="connsiteY133" fmla="*/ 969654 h 2396328"/>
                <a:gd name="connsiteX134" fmla="*/ 802944 w 1362600"/>
                <a:gd name="connsiteY134" fmla="*/ 1002395 h 2396328"/>
                <a:gd name="connsiteX135" fmla="*/ 779851 w 1362600"/>
                <a:gd name="connsiteY135" fmla="*/ 1037826 h 2396328"/>
                <a:gd name="connsiteX136" fmla="*/ 755689 w 1362600"/>
                <a:gd name="connsiteY136" fmla="*/ 1075051 h 2396328"/>
                <a:gd name="connsiteX137" fmla="*/ 729816 w 1362600"/>
                <a:gd name="connsiteY137" fmla="*/ 1111828 h 2396328"/>
                <a:gd name="connsiteX138" fmla="*/ 702232 w 1362600"/>
                <a:gd name="connsiteY138" fmla="*/ 1146587 h 2396328"/>
                <a:gd name="connsiteX139" fmla="*/ 674649 w 1362600"/>
                <a:gd name="connsiteY139" fmla="*/ 1180673 h 2396328"/>
                <a:gd name="connsiteX140" fmla="*/ 648776 w 1362600"/>
                <a:gd name="connsiteY140" fmla="*/ 1212068 h 2396328"/>
                <a:gd name="connsiteX141" fmla="*/ 621192 w 1362600"/>
                <a:gd name="connsiteY141" fmla="*/ 1240099 h 2396328"/>
                <a:gd name="connsiteX142" fmla="*/ 597030 w 1362600"/>
                <a:gd name="connsiteY142" fmla="*/ 1264990 h 2396328"/>
                <a:gd name="connsiteX143" fmla="*/ 573937 w 1362600"/>
                <a:gd name="connsiteY143" fmla="*/ 1282930 h 2396328"/>
                <a:gd name="connsiteX144" fmla="*/ 577572 w 1362600"/>
                <a:gd name="connsiteY144" fmla="*/ 1296385 h 2396328"/>
                <a:gd name="connsiteX145" fmla="*/ 583773 w 1362600"/>
                <a:gd name="connsiteY145" fmla="*/ 1299076 h 2396328"/>
                <a:gd name="connsiteX146" fmla="*/ 622903 w 1362600"/>
                <a:gd name="connsiteY146" fmla="*/ 1290331 h 2396328"/>
                <a:gd name="connsiteX147" fmla="*/ 662247 w 1362600"/>
                <a:gd name="connsiteY147" fmla="*/ 1286294 h 2396328"/>
                <a:gd name="connsiteX148" fmla="*/ 693158 w 1362600"/>
                <a:gd name="connsiteY148" fmla="*/ 1286294 h 2396328"/>
                <a:gd name="connsiteX149" fmla="*/ 732224 w 1362600"/>
                <a:gd name="connsiteY149" fmla="*/ 1400104 h 2396328"/>
                <a:gd name="connsiteX150" fmla="*/ 700522 w 1362600"/>
                <a:gd name="connsiteY150" fmla="*/ 1404474 h 2396328"/>
                <a:gd name="connsiteX151" fmla="*/ 664813 w 1362600"/>
                <a:gd name="connsiteY151" fmla="*/ 1410528 h 2396328"/>
                <a:gd name="connsiteX152" fmla="*/ 631028 w 1362600"/>
                <a:gd name="connsiteY152" fmla="*/ 1419274 h 2396328"/>
                <a:gd name="connsiteX153" fmla="*/ 603445 w 1362600"/>
                <a:gd name="connsiteY153" fmla="*/ 1427347 h 2396328"/>
                <a:gd name="connsiteX154" fmla="*/ 582062 w 1362600"/>
                <a:gd name="connsiteY154" fmla="*/ 1438559 h 2396328"/>
                <a:gd name="connsiteX155" fmla="*/ 566026 w 1362600"/>
                <a:gd name="connsiteY155" fmla="*/ 1452014 h 2396328"/>
                <a:gd name="connsiteX156" fmla="*/ 540153 w 1362600"/>
                <a:gd name="connsiteY156" fmla="*/ 1490810 h 2396328"/>
                <a:gd name="connsiteX157" fmla="*/ 522191 w 1362600"/>
                <a:gd name="connsiteY157" fmla="*/ 1532968 h 2396328"/>
                <a:gd name="connsiteX158" fmla="*/ 508079 w 1362600"/>
                <a:gd name="connsiteY158" fmla="*/ 1576921 h 2396328"/>
                <a:gd name="connsiteX159" fmla="*/ 499954 w 1362600"/>
                <a:gd name="connsiteY159" fmla="*/ 1621771 h 2396328"/>
                <a:gd name="connsiteX160" fmla="*/ 496532 w 1362600"/>
                <a:gd name="connsiteY160" fmla="*/ 1669088 h 2396328"/>
                <a:gd name="connsiteX161" fmla="*/ 494608 w 1362600"/>
                <a:gd name="connsiteY161" fmla="*/ 1716629 h 2396328"/>
                <a:gd name="connsiteX162" fmla="*/ 496532 w 1362600"/>
                <a:gd name="connsiteY162" fmla="*/ 1764169 h 2396328"/>
                <a:gd name="connsiteX163" fmla="*/ 499954 w 1362600"/>
                <a:gd name="connsiteY163" fmla="*/ 1812832 h 2396328"/>
                <a:gd name="connsiteX164" fmla="*/ 504444 w 1362600"/>
                <a:gd name="connsiteY164" fmla="*/ 1861045 h 2396328"/>
                <a:gd name="connsiteX165" fmla="*/ 509790 w 1362600"/>
                <a:gd name="connsiteY165" fmla="*/ 1908362 h 2396328"/>
                <a:gd name="connsiteX166" fmla="*/ 510645 w 1362600"/>
                <a:gd name="connsiteY166" fmla="*/ 1977879 h 2396328"/>
                <a:gd name="connsiteX167" fmla="*/ 506154 w 1362600"/>
                <a:gd name="connsiteY167" fmla="*/ 2047396 h 2396328"/>
                <a:gd name="connsiteX168" fmla="*/ 498243 w 1362600"/>
                <a:gd name="connsiteY168" fmla="*/ 2114223 h 2396328"/>
                <a:gd name="connsiteX169" fmla="*/ 488407 w 1362600"/>
                <a:gd name="connsiteY169" fmla="*/ 2179703 h 2396328"/>
                <a:gd name="connsiteX170" fmla="*/ 476433 w 1362600"/>
                <a:gd name="connsiteY170" fmla="*/ 2396328 h 2396328"/>
                <a:gd name="connsiteX171" fmla="*/ 117848 w 1362600"/>
                <a:gd name="connsiteY171" fmla="*/ 2396328 h 2396328"/>
                <a:gd name="connsiteX172" fmla="*/ 158902 w 1362600"/>
                <a:gd name="connsiteY172" fmla="*/ 2308198 h 2396328"/>
                <a:gd name="connsiteX173" fmla="*/ 209579 w 1362600"/>
                <a:gd name="connsiteY173" fmla="*/ 2208407 h 2396328"/>
                <a:gd name="connsiteX174" fmla="*/ 227326 w 1362600"/>
                <a:gd name="connsiteY174" fmla="*/ 2172303 h 2396328"/>
                <a:gd name="connsiteX175" fmla="*/ 242508 w 1362600"/>
                <a:gd name="connsiteY175" fmla="*/ 2132162 h 2396328"/>
                <a:gd name="connsiteX176" fmla="*/ 256834 w 1362600"/>
                <a:gd name="connsiteY176" fmla="*/ 2087537 h 2396328"/>
                <a:gd name="connsiteX177" fmla="*/ 270091 w 1362600"/>
                <a:gd name="connsiteY177" fmla="*/ 2039996 h 2396328"/>
                <a:gd name="connsiteX178" fmla="*/ 280783 w 1362600"/>
                <a:gd name="connsiteY178" fmla="*/ 1988643 h 2396328"/>
                <a:gd name="connsiteX179" fmla="*/ 288908 w 1362600"/>
                <a:gd name="connsiteY179" fmla="*/ 1936393 h 2396328"/>
                <a:gd name="connsiteX180" fmla="*/ 296820 w 1362600"/>
                <a:gd name="connsiteY180" fmla="*/ 1881676 h 2396328"/>
                <a:gd name="connsiteX181" fmla="*/ 302165 w 1362600"/>
                <a:gd name="connsiteY181" fmla="*/ 1826286 h 2396328"/>
                <a:gd name="connsiteX182" fmla="*/ 306656 w 1362600"/>
                <a:gd name="connsiteY182" fmla="*/ 1768654 h 2396328"/>
                <a:gd name="connsiteX183" fmla="*/ 306656 w 1362600"/>
                <a:gd name="connsiteY183" fmla="*/ 1711919 h 2396328"/>
                <a:gd name="connsiteX184" fmla="*/ 306656 w 1362600"/>
                <a:gd name="connsiteY184" fmla="*/ 1655857 h 2396328"/>
                <a:gd name="connsiteX185" fmla="*/ 302165 w 1362600"/>
                <a:gd name="connsiteY185" fmla="*/ 1599570 h 2396328"/>
                <a:gd name="connsiteX186" fmla="*/ 295964 w 1362600"/>
                <a:gd name="connsiteY186" fmla="*/ 1545526 h 2396328"/>
                <a:gd name="connsiteX187" fmla="*/ 288053 w 1362600"/>
                <a:gd name="connsiteY187" fmla="*/ 1492828 h 2396328"/>
                <a:gd name="connsiteX188" fmla="*/ 276292 w 1362600"/>
                <a:gd name="connsiteY188" fmla="*/ 1441923 h 2396328"/>
                <a:gd name="connsiteX189" fmla="*/ 260255 w 1362600"/>
                <a:gd name="connsiteY189" fmla="*/ 1394607 h 2396328"/>
                <a:gd name="connsiteX190" fmla="*/ 242508 w 1362600"/>
                <a:gd name="connsiteY190" fmla="*/ 1349757 h 2396328"/>
                <a:gd name="connsiteX191" fmla="*/ 221125 w 1362600"/>
                <a:gd name="connsiteY191" fmla="*/ 1309616 h 2396328"/>
                <a:gd name="connsiteX192" fmla="*/ 197177 w 1362600"/>
                <a:gd name="connsiteY192" fmla="*/ 1274185 h 2396328"/>
                <a:gd name="connsiteX193" fmla="*/ 169380 w 1362600"/>
                <a:gd name="connsiteY193" fmla="*/ 1242790 h 2396328"/>
                <a:gd name="connsiteX194" fmla="*/ 138375 w 1362600"/>
                <a:gd name="connsiteY194" fmla="*/ 1217450 h 2396328"/>
                <a:gd name="connsiteX195" fmla="*/ 3665 w 1362600"/>
                <a:gd name="connsiteY195" fmla="*/ 1182018 h 2396328"/>
                <a:gd name="connsiteX196" fmla="*/ 0 w 1362600"/>
                <a:gd name="connsiteY196" fmla="*/ 1182357 h 2396328"/>
                <a:gd name="connsiteX197" fmla="*/ 0 w 1362600"/>
                <a:gd name="connsiteY197" fmla="*/ 971189 h 2396328"/>
                <a:gd name="connsiteX198" fmla="*/ 120414 w 1362600"/>
                <a:gd name="connsiteY198" fmla="*/ 1033789 h 2396328"/>
                <a:gd name="connsiteX199" fmla="*/ 128539 w 1362600"/>
                <a:gd name="connsiteY199" fmla="*/ 1029080 h 2396328"/>
                <a:gd name="connsiteX200" fmla="*/ 108012 w 1362600"/>
                <a:gd name="connsiteY200" fmla="*/ 971672 h 2396328"/>
                <a:gd name="connsiteX201" fmla="*/ 91975 w 1362600"/>
                <a:gd name="connsiteY201" fmla="*/ 910004 h 2396328"/>
                <a:gd name="connsiteX202" fmla="*/ 78504 w 1362600"/>
                <a:gd name="connsiteY202" fmla="*/ 843178 h 2396328"/>
                <a:gd name="connsiteX203" fmla="*/ 72303 w 1362600"/>
                <a:gd name="connsiteY203" fmla="*/ 775006 h 2396328"/>
                <a:gd name="connsiteX204" fmla="*/ 66957 w 1362600"/>
                <a:gd name="connsiteY204" fmla="*/ 703694 h 2396328"/>
                <a:gd name="connsiteX205" fmla="*/ 66957 w 1362600"/>
                <a:gd name="connsiteY205" fmla="*/ 630813 h 2396328"/>
                <a:gd name="connsiteX206" fmla="*/ 70592 w 1362600"/>
                <a:gd name="connsiteY206" fmla="*/ 557260 h 2396328"/>
                <a:gd name="connsiteX207" fmla="*/ 78504 w 1362600"/>
                <a:gd name="connsiteY207" fmla="*/ 484379 h 2396328"/>
                <a:gd name="connsiteX208" fmla="*/ 90264 w 1362600"/>
                <a:gd name="connsiteY208" fmla="*/ 411722 h 2396328"/>
                <a:gd name="connsiteX209" fmla="*/ 102666 w 1362600"/>
                <a:gd name="connsiteY209" fmla="*/ 341532 h 2396328"/>
                <a:gd name="connsiteX210" fmla="*/ 120414 w 1362600"/>
                <a:gd name="connsiteY210" fmla="*/ 273360 h 2396328"/>
                <a:gd name="connsiteX211" fmla="*/ 141796 w 1362600"/>
                <a:gd name="connsiteY211" fmla="*/ 209225 h 2396328"/>
                <a:gd name="connsiteX212" fmla="*/ 164034 w 1362600"/>
                <a:gd name="connsiteY212" fmla="*/ 148453 h 2396328"/>
                <a:gd name="connsiteX213" fmla="*/ 189907 w 1362600"/>
                <a:gd name="connsiteY213" fmla="*/ 93512 h 2396328"/>
                <a:gd name="connsiteX214" fmla="*/ 217490 w 1362600"/>
                <a:gd name="connsiteY214" fmla="*/ 43504 h 2396328"/>
                <a:gd name="connsiteX215" fmla="*/ 250633 w 1362600"/>
                <a:gd name="connsiteY215" fmla="*/ 0 h 2396328"/>
                <a:gd name="connsiteX0" fmla="*/ 1361456 w 1362600"/>
                <a:gd name="connsiteY0" fmla="*/ 1033789 h 2396328"/>
                <a:gd name="connsiteX1" fmla="*/ 1362600 w 1362600"/>
                <a:gd name="connsiteY1" fmla="*/ 1034469 h 2396328"/>
                <a:gd name="connsiteX2" fmla="*/ 1360043 w 1362600"/>
                <a:gd name="connsiteY2" fmla="*/ 1035347 h 2396328"/>
                <a:gd name="connsiteX3" fmla="*/ 1361456 w 1362600"/>
                <a:gd name="connsiteY3" fmla="*/ 1033789 h 2396328"/>
                <a:gd name="connsiteX4" fmla="*/ 250633 w 1362600"/>
                <a:gd name="connsiteY4" fmla="*/ 0 h 2396328"/>
                <a:gd name="connsiteX5" fmla="*/ 246998 w 1362600"/>
                <a:gd name="connsiteY5" fmla="*/ 10764 h 2396328"/>
                <a:gd name="connsiteX6" fmla="*/ 245288 w 1362600"/>
                <a:gd name="connsiteY6" fmla="*/ 17940 h 2396328"/>
                <a:gd name="connsiteX7" fmla="*/ 243363 w 1362600"/>
                <a:gd name="connsiteY7" fmla="*/ 22649 h 2396328"/>
                <a:gd name="connsiteX8" fmla="*/ 243363 w 1362600"/>
                <a:gd name="connsiteY8" fmla="*/ 25340 h 2396328"/>
                <a:gd name="connsiteX9" fmla="*/ 245288 w 1362600"/>
                <a:gd name="connsiteY9" fmla="*/ 26686 h 2396328"/>
                <a:gd name="connsiteX10" fmla="*/ 245288 w 1362600"/>
                <a:gd name="connsiteY10" fmla="*/ 28031 h 2396328"/>
                <a:gd name="connsiteX11" fmla="*/ 246998 w 1362600"/>
                <a:gd name="connsiteY11" fmla="*/ 28031 h 2396328"/>
                <a:gd name="connsiteX12" fmla="*/ 246998 w 1362600"/>
                <a:gd name="connsiteY12" fmla="*/ 30050 h 2396328"/>
                <a:gd name="connsiteX13" fmla="*/ 245288 w 1362600"/>
                <a:gd name="connsiteY13" fmla="*/ 34086 h 2396328"/>
                <a:gd name="connsiteX14" fmla="*/ 243363 w 1362600"/>
                <a:gd name="connsiteY14" fmla="*/ 40141 h 2396328"/>
                <a:gd name="connsiteX15" fmla="*/ 240797 w 1362600"/>
                <a:gd name="connsiteY15" fmla="*/ 49559 h 2396328"/>
                <a:gd name="connsiteX16" fmla="*/ 235452 w 1362600"/>
                <a:gd name="connsiteY16" fmla="*/ 62790 h 2396328"/>
                <a:gd name="connsiteX17" fmla="*/ 227326 w 1362600"/>
                <a:gd name="connsiteY17" fmla="*/ 81627 h 2396328"/>
                <a:gd name="connsiteX18" fmla="*/ 219415 w 1362600"/>
                <a:gd name="connsiteY18" fmla="*/ 104276 h 2396328"/>
                <a:gd name="connsiteX19" fmla="*/ 206799 w 1362600"/>
                <a:gd name="connsiteY19" fmla="*/ 133653 h 2396328"/>
                <a:gd name="connsiteX20" fmla="*/ 191831 w 1362600"/>
                <a:gd name="connsiteY20" fmla="*/ 169084 h 2396328"/>
                <a:gd name="connsiteX21" fmla="*/ 173870 w 1362600"/>
                <a:gd name="connsiteY21" fmla="*/ 224474 h 2396328"/>
                <a:gd name="connsiteX22" fmla="*/ 161468 w 1362600"/>
                <a:gd name="connsiteY22" fmla="*/ 283900 h 2396328"/>
                <a:gd name="connsiteX23" fmla="*/ 151632 w 1362600"/>
                <a:gd name="connsiteY23" fmla="*/ 344896 h 2396328"/>
                <a:gd name="connsiteX24" fmla="*/ 138375 w 1362600"/>
                <a:gd name="connsiteY24" fmla="*/ 409704 h 2396328"/>
                <a:gd name="connsiteX25" fmla="*/ 136451 w 1362600"/>
                <a:gd name="connsiteY25" fmla="*/ 423607 h 2396328"/>
                <a:gd name="connsiteX26" fmla="*/ 133885 w 1362600"/>
                <a:gd name="connsiteY26" fmla="*/ 444462 h 2396328"/>
                <a:gd name="connsiteX27" fmla="*/ 131960 w 1362600"/>
                <a:gd name="connsiteY27" fmla="*/ 466439 h 2396328"/>
                <a:gd name="connsiteX28" fmla="*/ 130250 w 1362600"/>
                <a:gd name="connsiteY28" fmla="*/ 490433 h 2396328"/>
                <a:gd name="connsiteX29" fmla="*/ 130250 w 1362600"/>
                <a:gd name="connsiteY29" fmla="*/ 515101 h 2396328"/>
                <a:gd name="connsiteX30" fmla="*/ 133885 w 1362600"/>
                <a:gd name="connsiteY30" fmla="*/ 537301 h 2396328"/>
                <a:gd name="connsiteX31" fmla="*/ 138375 w 1362600"/>
                <a:gd name="connsiteY31" fmla="*/ 556587 h 2396328"/>
                <a:gd name="connsiteX32" fmla="*/ 146286 w 1362600"/>
                <a:gd name="connsiteY32" fmla="*/ 570042 h 2396328"/>
                <a:gd name="connsiteX33" fmla="*/ 189052 w 1362600"/>
                <a:gd name="connsiteY33" fmla="*/ 567351 h 2396328"/>
                <a:gd name="connsiteX34" fmla="*/ 230961 w 1362600"/>
                <a:gd name="connsiteY34" fmla="*/ 556587 h 2396328"/>
                <a:gd name="connsiteX35" fmla="*/ 270947 w 1362600"/>
                <a:gd name="connsiteY35" fmla="*/ 539320 h 2396328"/>
                <a:gd name="connsiteX36" fmla="*/ 312001 w 1362600"/>
                <a:gd name="connsiteY36" fmla="*/ 515101 h 2396328"/>
                <a:gd name="connsiteX37" fmla="*/ 349420 w 1362600"/>
                <a:gd name="connsiteY37" fmla="*/ 487070 h 2396328"/>
                <a:gd name="connsiteX38" fmla="*/ 385985 w 1362600"/>
                <a:gd name="connsiteY38" fmla="*/ 452984 h 2396328"/>
                <a:gd name="connsiteX39" fmla="*/ 420624 w 1362600"/>
                <a:gd name="connsiteY39" fmla="*/ 416880 h 2396328"/>
                <a:gd name="connsiteX40" fmla="*/ 452698 w 1362600"/>
                <a:gd name="connsiteY40" fmla="*/ 378981 h 2396328"/>
                <a:gd name="connsiteX41" fmla="*/ 483917 w 1362600"/>
                <a:gd name="connsiteY41" fmla="*/ 338841 h 2396328"/>
                <a:gd name="connsiteX42" fmla="*/ 510645 w 1362600"/>
                <a:gd name="connsiteY42" fmla="*/ 297355 h 2396328"/>
                <a:gd name="connsiteX43" fmla="*/ 535662 w 1362600"/>
                <a:gd name="connsiteY43" fmla="*/ 257214 h 2396328"/>
                <a:gd name="connsiteX44" fmla="*/ 556190 w 1362600"/>
                <a:gd name="connsiteY44" fmla="*/ 218419 h 2396328"/>
                <a:gd name="connsiteX45" fmla="*/ 566026 w 1362600"/>
                <a:gd name="connsiteY45" fmla="*/ 218419 h 2396328"/>
                <a:gd name="connsiteX46" fmla="*/ 566026 w 1362600"/>
                <a:gd name="connsiteY46" fmla="*/ 222455 h 2396328"/>
                <a:gd name="connsiteX47" fmla="*/ 549989 w 1362600"/>
                <a:gd name="connsiteY47" fmla="*/ 261251 h 2396328"/>
                <a:gd name="connsiteX48" fmla="*/ 532027 w 1362600"/>
                <a:gd name="connsiteY48" fmla="*/ 301391 h 2396328"/>
                <a:gd name="connsiteX49" fmla="*/ 512569 w 1362600"/>
                <a:gd name="connsiteY49" fmla="*/ 340186 h 2396328"/>
                <a:gd name="connsiteX50" fmla="*/ 492897 w 1362600"/>
                <a:gd name="connsiteY50" fmla="*/ 377636 h 2396328"/>
                <a:gd name="connsiteX51" fmla="*/ 472370 w 1362600"/>
                <a:gd name="connsiteY51" fmla="*/ 414189 h 2396328"/>
                <a:gd name="connsiteX52" fmla="*/ 449277 w 1362600"/>
                <a:gd name="connsiteY52" fmla="*/ 448274 h 2396328"/>
                <a:gd name="connsiteX53" fmla="*/ 425115 w 1362600"/>
                <a:gd name="connsiteY53" fmla="*/ 481015 h 2396328"/>
                <a:gd name="connsiteX54" fmla="*/ 395821 w 1362600"/>
                <a:gd name="connsiteY54" fmla="*/ 511064 h 2396328"/>
                <a:gd name="connsiteX55" fmla="*/ 365458 w 1362600"/>
                <a:gd name="connsiteY55" fmla="*/ 540665 h 2396328"/>
                <a:gd name="connsiteX56" fmla="*/ 329749 w 1362600"/>
                <a:gd name="connsiteY56" fmla="*/ 564660 h 2396328"/>
                <a:gd name="connsiteX57" fmla="*/ 288908 w 1362600"/>
                <a:gd name="connsiteY57" fmla="*/ 586636 h 2396328"/>
                <a:gd name="connsiteX58" fmla="*/ 243363 w 1362600"/>
                <a:gd name="connsiteY58" fmla="*/ 606146 h 2396328"/>
                <a:gd name="connsiteX59" fmla="*/ 195252 w 1362600"/>
                <a:gd name="connsiteY59" fmla="*/ 620722 h 2396328"/>
                <a:gd name="connsiteX60" fmla="*/ 138375 w 1362600"/>
                <a:gd name="connsiteY60" fmla="*/ 630813 h 2396328"/>
                <a:gd name="connsiteX61" fmla="*/ 140086 w 1362600"/>
                <a:gd name="connsiteY61" fmla="*/ 701003 h 2396328"/>
                <a:gd name="connsiteX62" fmla="*/ 147997 w 1362600"/>
                <a:gd name="connsiteY62" fmla="*/ 767830 h 2396328"/>
                <a:gd name="connsiteX63" fmla="*/ 161468 w 1362600"/>
                <a:gd name="connsiteY63" fmla="*/ 831292 h 2396328"/>
                <a:gd name="connsiteX64" fmla="*/ 179216 w 1362600"/>
                <a:gd name="connsiteY64" fmla="*/ 891391 h 2396328"/>
                <a:gd name="connsiteX65" fmla="*/ 201453 w 1362600"/>
                <a:gd name="connsiteY65" fmla="*/ 948799 h 2396328"/>
                <a:gd name="connsiteX66" fmla="*/ 225616 w 1362600"/>
                <a:gd name="connsiteY66" fmla="*/ 1003740 h 2396328"/>
                <a:gd name="connsiteX67" fmla="*/ 253199 w 1362600"/>
                <a:gd name="connsiteY67" fmla="*/ 1055766 h 2396328"/>
                <a:gd name="connsiteX68" fmla="*/ 280783 w 1362600"/>
                <a:gd name="connsiteY68" fmla="*/ 1106446 h 2396328"/>
                <a:gd name="connsiteX69" fmla="*/ 288908 w 1362600"/>
                <a:gd name="connsiteY69" fmla="*/ 1118556 h 2396328"/>
                <a:gd name="connsiteX70" fmla="*/ 295964 w 1362600"/>
                <a:gd name="connsiteY70" fmla="*/ 1133356 h 2396328"/>
                <a:gd name="connsiteX71" fmla="*/ 305800 w 1362600"/>
                <a:gd name="connsiteY71" fmla="*/ 1149278 h 2396328"/>
                <a:gd name="connsiteX72" fmla="*/ 314781 w 1362600"/>
                <a:gd name="connsiteY72" fmla="*/ 1166097 h 2396328"/>
                <a:gd name="connsiteX73" fmla="*/ 326327 w 1362600"/>
                <a:gd name="connsiteY73" fmla="*/ 1182018 h 2396328"/>
                <a:gd name="connsiteX74" fmla="*/ 339585 w 1362600"/>
                <a:gd name="connsiteY74" fmla="*/ 1195473 h 2396328"/>
                <a:gd name="connsiteX75" fmla="*/ 355622 w 1362600"/>
                <a:gd name="connsiteY75" fmla="*/ 1207358 h 2396328"/>
                <a:gd name="connsiteX76" fmla="*/ 373583 w 1362600"/>
                <a:gd name="connsiteY76" fmla="*/ 1216104 h 2396328"/>
                <a:gd name="connsiteX77" fmla="*/ 394965 w 1362600"/>
                <a:gd name="connsiteY77" fmla="*/ 1219468 h 2396328"/>
                <a:gd name="connsiteX78" fmla="*/ 417203 w 1362600"/>
                <a:gd name="connsiteY78" fmla="*/ 1218795 h 2396328"/>
                <a:gd name="connsiteX79" fmla="*/ 457188 w 1362600"/>
                <a:gd name="connsiteY79" fmla="*/ 1208704 h 2396328"/>
                <a:gd name="connsiteX80" fmla="*/ 492897 w 1362600"/>
                <a:gd name="connsiteY80" fmla="*/ 1192109 h 2396328"/>
                <a:gd name="connsiteX81" fmla="*/ 527537 w 1362600"/>
                <a:gd name="connsiteY81" fmla="*/ 1171254 h 2396328"/>
                <a:gd name="connsiteX82" fmla="*/ 556190 w 1362600"/>
                <a:gd name="connsiteY82" fmla="*/ 1146587 h 2396328"/>
                <a:gd name="connsiteX83" fmla="*/ 583773 w 1362600"/>
                <a:gd name="connsiteY83" fmla="*/ 1119901 h 2396328"/>
                <a:gd name="connsiteX84" fmla="*/ 609646 w 1362600"/>
                <a:gd name="connsiteY84" fmla="*/ 1091870 h 2396328"/>
                <a:gd name="connsiteX85" fmla="*/ 632739 w 1362600"/>
                <a:gd name="connsiteY85" fmla="*/ 1065184 h 2396328"/>
                <a:gd name="connsiteX86" fmla="*/ 652411 w 1362600"/>
                <a:gd name="connsiteY86" fmla="*/ 1039620 h 2396328"/>
                <a:gd name="connsiteX87" fmla="*/ 696031 w 1362600"/>
                <a:gd name="connsiteY87" fmla="*/ 981539 h 2396328"/>
                <a:gd name="connsiteX88" fmla="*/ 737941 w 1362600"/>
                <a:gd name="connsiteY88" fmla="*/ 916059 h 2396328"/>
                <a:gd name="connsiteX89" fmla="*/ 779851 w 1362600"/>
                <a:gd name="connsiteY89" fmla="*/ 844523 h 2396328"/>
                <a:gd name="connsiteX90" fmla="*/ 818981 w 1362600"/>
                <a:gd name="connsiteY90" fmla="*/ 766484 h 2396328"/>
                <a:gd name="connsiteX91" fmla="*/ 854690 w 1362600"/>
                <a:gd name="connsiteY91" fmla="*/ 684185 h 2396328"/>
                <a:gd name="connsiteX92" fmla="*/ 886764 w 1362600"/>
                <a:gd name="connsiteY92" fmla="*/ 596728 h 2396328"/>
                <a:gd name="connsiteX93" fmla="*/ 916058 w 1362600"/>
                <a:gd name="connsiteY93" fmla="*/ 505234 h 2396328"/>
                <a:gd name="connsiteX94" fmla="*/ 937440 w 1362600"/>
                <a:gd name="connsiteY94" fmla="*/ 410376 h 2396328"/>
                <a:gd name="connsiteX95" fmla="*/ 953477 w 1362600"/>
                <a:gd name="connsiteY95" fmla="*/ 313276 h 2396328"/>
                <a:gd name="connsiteX96" fmla="*/ 963313 w 1362600"/>
                <a:gd name="connsiteY96" fmla="*/ 213934 h 2396328"/>
                <a:gd name="connsiteX97" fmla="*/ 971224 w 1362600"/>
                <a:gd name="connsiteY97" fmla="*/ 218419 h 2396328"/>
                <a:gd name="connsiteX98" fmla="*/ 977639 w 1362600"/>
                <a:gd name="connsiteY98" fmla="*/ 229856 h 2396328"/>
                <a:gd name="connsiteX99" fmla="*/ 982985 w 1362600"/>
                <a:gd name="connsiteY99" fmla="*/ 246674 h 2396328"/>
                <a:gd name="connsiteX100" fmla="*/ 985551 w 1362600"/>
                <a:gd name="connsiteY100" fmla="*/ 268651 h 2396328"/>
                <a:gd name="connsiteX101" fmla="*/ 987261 w 1362600"/>
                <a:gd name="connsiteY101" fmla="*/ 293991 h 2396328"/>
                <a:gd name="connsiteX102" fmla="*/ 987261 w 1362600"/>
                <a:gd name="connsiteY102" fmla="*/ 323368 h 2396328"/>
                <a:gd name="connsiteX103" fmla="*/ 987261 w 1362600"/>
                <a:gd name="connsiteY103" fmla="*/ 354763 h 2396328"/>
                <a:gd name="connsiteX104" fmla="*/ 985551 w 1362600"/>
                <a:gd name="connsiteY104" fmla="*/ 388848 h 2396328"/>
                <a:gd name="connsiteX105" fmla="*/ 982985 w 1362600"/>
                <a:gd name="connsiteY105" fmla="*/ 423607 h 2396328"/>
                <a:gd name="connsiteX106" fmla="*/ 979350 w 1362600"/>
                <a:gd name="connsiteY106" fmla="*/ 459038 h 2396328"/>
                <a:gd name="connsiteX107" fmla="*/ 974004 w 1362600"/>
                <a:gd name="connsiteY107" fmla="*/ 494470 h 2396328"/>
                <a:gd name="connsiteX108" fmla="*/ 971224 w 1362600"/>
                <a:gd name="connsiteY108" fmla="*/ 528556 h 2396328"/>
                <a:gd name="connsiteX109" fmla="*/ 965879 w 1362600"/>
                <a:gd name="connsiteY109" fmla="*/ 559951 h 2396328"/>
                <a:gd name="connsiteX110" fmla="*/ 961602 w 1362600"/>
                <a:gd name="connsiteY110" fmla="*/ 589327 h 2396328"/>
                <a:gd name="connsiteX111" fmla="*/ 956257 w 1362600"/>
                <a:gd name="connsiteY111" fmla="*/ 614667 h 2396328"/>
                <a:gd name="connsiteX112" fmla="*/ 951766 w 1362600"/>
                <a:gd name="connsiteY112" fmla="*/ 635523 h 2396328"/>
                <a:gd name="connsiteX113" fmla="*/ 948131 w 1362600"/>
                <a:gd name="connsiteY113" fmla="*/ 652117 h 2396328"/>
                <a:gd name="connsiteX114" fmla="*/ 883984 w 1362600"/>
                <a:gd name="connsiteY114" fmla="*/ 841832 h 2396328"/>
                <a:gd name="connsiteX115" fmla="*/ 935730 w 1362600"/>
                <a:gd name="connsiteY115" fmla="*/ 838020 h 2396328"/>
                <a:gd name="connsiteX116" fmla="*/ 983840 w 1362600"/>
                <a:gd name="connsiteY116" fmla="*/ 828601 h 2396328"/>
                <a:gd name="connsiteX117" fmla="*/ 1029171 w 1362600"/>
                <a:gd name="connsiteY117" fmla="*/ 815146 h 2396328"/>
                <a:gd name="connsiteX118" fmla="*/ 1072792 w 1362600"/>
                <a:gd name="connsiteY118" fmla="*/ 797879 h 2396328"/>
                <a:gd name="connsiteX119" fmla="*/ 1112135 w 1362600"/>
                <a:gd name="connsiteY119" fmla="*/ 778369 h 2396328"/>
                <a:gd name="connsiteX120" fmla="*/ 1147630 w 1362600"/>
                <a:gd name="connsiteY120" fmla="*/ 757066 h 2396328"/>
                <a:gd name="connsiteX121" fmla="*/ 1181629 w 1362600"/>
                <a:gd name="connsiteY121" fmla="*/ 735089 h 2396328"/>
                <a:gd name="connsiteX122" fmla="*/ 1212847 w 1362600"/>
                <a:gd name="connsiteY122" fmla="*/ 714234 h 2396328"/>
                <a:gd name="connsiteX123" fmla="*/ 1215413 w 1362600"/>
                <a:gd name="connsiteY123" fmla="*/ 724325 h 2396328"/>
                <a:gd name="connsiteX124" fmla="*/ 1186974 w 1362600"/>
                <a:gd name="connsiteY124" fmla="*/ 757066 h 2396328"/>
                <a:gd name="connsiteX125" fmla="*/ 1152121 w 1362600"/>
                <a:gd name="connsiteY125" fmla="*/ 788461 h 2396328"/>
                <a:gd name="connsiteX126" fmla="*/ 1110211 w 1362600"/>
                <a:gd name="connsiteY126" fmla="*/ 816492 h 2396328"/>
                <a:gd name="connsiteX127" fmla="*/ 1063169 w 1362600"/>
                <a:gd name="connsiteY127" fmla="*/ 841832 h 2396328"/>
                <a:gd name="connsiteX128" fmla="*/ 1013134 w 1362600"/>
                <a:gd name="connsiteY128" fmla="*/ 864705 h 2396328"/>
                <a:gd name="connsiteX129" fmla="*/ 959678 w 1362600"/>
                <a:gd name="connsiteY129" fmla="*/ 884664 h 2396328"/>
                <a:gd name="connsiteX130" fmla="*/ 904511 w 1362600"/>
                <a:gd name="connsiteY130" fmla="*/ 900137 h 2396328"/>
                <a:gd name="connsiteX131" fmla="*/ 848275 w 1362600"/>
                <a:gd name="connsiteY131" fmla="*/ 911349 h 2396328"/>
                <a:gd name="connsiteX132" fmla="*/ 836728 w 1362600"/>
                <a:gd name="connsiteY132" fmla="*/ 938259 h 2396328"/>
                <a:gd name="connsiteX133" fmla="*/ 820692 w 1362600"/>
                <a:gd name="connsiteY133" fmla="*/ 969654 h 2396328"/>
                <a:gd name="connsiteX134" fmla="*/ 802944 w 1362600"/>
                <a:gd name="connsiteY134" fmla="*/ 1002395 h 2396328"/>
                <a:gd name="connsiteX135" fmla="*/ 779851 w 1362600"/>
                <a:gd name="connsiteY135" fmla="*/ 1037826 h 2396328"/>
                <a:gd name="connsiteX136" fmla="*/ 755689 w 1362600"/>
                <a:gd name="connsiteY136" fmla="*/ 1075051 h 2396328"/>
                <a:gd name="connsiteX137" fmla="*/ 729816 w 1362600"/>
                <a:gd name="connsiteY137" fmla="*/ 1111828 h 2396328"/>
                <a:gd name="connsiteX138" fmla="*/ 702232 w 1362600"/>
                <a:gd name="connsiteY138" fmla="*/ 1146587 h 2396328"/>
                <a:gd name="connsiteX139" fmla="*/ 674649 w 1362600"/>
                <a:gd name="connsiteY139" fmla="*/ 1180673 h 2396328"/>
                <a:gd name="connsiteX140" fmla="*/ 648776 w 1362600"/>
                <a:gd name="connsiteY140" fmla="*/ 1212068 h 2396328"/>
                <a:gd name="connsiteX141" fmla="*/ 621192 w 1362600"/>
                <a:gd name="connsiteY141" fmla="*/ 1240099 h 2396328"/>
                <a:gd name="connsiteX142" fmla="*/ 597030 w 1362600"/>
                <a:gd name="connsiteY142" fmla="*/ 1264990 h 2396328"/>
                <a:gd name="connsiteX143" fmla="*/ 573937 w 1362600"/>
                <a:gd name="connsiteY143" fmla="*/ 1282930 h 2396328"/>
                <a:gd name="connsiteX144" fmla="*/ 577572 w 1362600"/>
                <a:gd name="connsiteY144" fmla="*/ 1296385 h 2396328"/>
                <a:gd name="connsiteX145" fmla="*/ 583773 w 1362600"/>
                <a:gd name="connsiteY145" fmla="*/ 1299076 h 2396328"/>
                <a:gd name="connsiteX146" fmla="*/ 622903 w 1362600"/>
                <a:gd name="connsiteY146" fmla="*/ 1290331 h 2396328"/>
                <a:gd name="connsiteX147" fmla="*/ 662247 w 1362600"/>
                <a:gd name="connsiteY147" fmla="*/ 1286294 h 2396328"/>
                <a:gd name="connsiteX148" fmla="*/ 693158 w 1362600"/>
                <a:gd name="connsiteY148" fmla="*/ 1286294 h 2396328"/>
                <a:gd name="connsiteX149" fmla="*/ 732224 w 1362600"/>
                <a:gd name="connsiteY149" fmla="*/ 1400104 h 2396328"/>
                <a:gd name="connsiteX150" fmla="*/ 700522 w 1362600"/>
                <a:gd name="connsiteY150" fmla="*/ 1404474 h 2396328"/>
                <a:gd name="connsiteX151" fmla="*/ 664813 w 1362600"/>
                <a:gd name="connsiteY151" fmla="*/ 1410528 h 2396328"/>
                <a:gd name="connsiteX152" fmla="*/ 631028 w 1362600"/>
                <a:gd name="connsiteY152" fmla="*/ 1419274 h 2396328"/>
                <a:gd name="connsiteX153" fmla="*/ 603445 w 1362600"/>
                <a:gd name="connsiteY153" fmla="*/ 1427347 h 2396328"/>
                <a:gd name="connsiteX154" fmla="*/ 582062 w 1362600"/>
                <a:gd name="connsiteY154" fmla="*/ 1438559 h 2396328"/>
                <a:gd name="connsiteX155" fmla="*/ 566026 w 1362600"/>
                <a:gd name="connsiteY155" fmla="*/ 1452014 h 2396328"/>
                <a:gd name="connsiteX156" fmla="*/ 540153 w 1362600"/>
                <a:gd name="connsiteY156" fmla="*/ 1490810 h 2396328"/>
                <a:gd name="connsiteX157" fmla="*/ 522191 w 1362600"/>
                <a:gd name="connsiteY157" fmla="*/ 1532968 h 2396328"/>
                <a:gd name="connsiteX158" fmla="*/ 508079 w 1362600"/>
                <a:gd name="connsiteY158" fmla="*/ 1576921 h 2396328"/>
                <a:gd name="connsiteX159" fmla="*/ 499954 w 1362600"/>
                <a:gd name="connsiteY159" fmla="*/ 1621771 h 2396328"/>
                <a:gd name="connsiteX160" fmla="*/ 496532 w 1362600"/>
                <a:gd name="connsiteY160" fmla="*/ 1669088 h 2396328"/>
                <a:gd name="connsiteX161" fmla="*/ 494608 w 1362600"/>
                <a:gd name="connsiteY161" fmla="*/ 1716629 h 2396328"/>
                <a:gd name="connsiteX162" fmla="*/ 496532 w 1362600"/>
                <a:gd name="connsiteY162" fmla="*/ 1764169 h 2396328"/>
                <a:gd name="connsiteX163" fmla="*/ 499954 w 1362600"/>
                <a:gd name="connsiteY163" fmla="*/ 1812832 h 2396328"/>
                <a:gd name="connsiteX164" fmla="*/ 504444 w 1362600"/>
                <a:gd name="connsiteY164" fmla="*/ 1861045 h 2396328"/>
                <a:gd name="connsiteX165" fmla="*/ 509790 w 1362600"/>
                <a:gd name="connsiteY165" fmla="*/ 1908362 h 2396328"/>
                <a:gd name="connsiteX166" fmla="*/ 510645 w 1362600"/>
                <a:gd name="connsiteY166" fmla="*/ 1977879 h 2396328"/>
                <a:gd name="connsiteX167" fmla="*/ 506154 w 1362600"/>
                <a:gd name="connsiteY167" fmla="*/ 2047396 h 2396328"/>
                <a:gd name="connsiteX168" fmla="*/ 498243 w 1362600"/>
                <a:gd name="connsiteY168" fmla="*/ 2114223 h 2396328"/>
                <a:gd name="connsiteX169" fmla="*/ 488407 w 1362600"/>
                <a:gd name="connsiteY169" fmla="*/ 2179703 h 2396328"/>
                <a:gd name="connsiteX170" fmla="*/ 476433 w 1362600"/>
                <a:gd name="connsiteY170" fmla="*/ 2396328 h 2396328"/>
                <a:gd name="connsiteX171" fmla="*/ 117848 w 1362600"/>
                <a:gd name="connsiteY171" fmla="*/ 2396328 h 2396328"/>
                <a:gd name="connsiteX172" fmla="*/ 158902 w 1362600"/>
                <a:gd name="connsiteY172" fmla="*/ 2308198 h 2396328"/>
                <a:gd name="connsiteX173" fmla="*/ 209579 w 1362600"/>
                <a:gd name="connsiteY173" fmla="*/ 2208407 h 2396328"/>
                <a:gd name="connsiteX174" fmla="*/ 227326 w 1362600"/>
                <a:gd name="connsiteY174" fmla="*/ 2172303 h 2396328"/>
                <a:gd name="connsiteX175" fmla="*/ 242508 w 1362600"/>
                <a:gd name="connsiteY175" fmla="*/ 2132162 h 2396328"/>
                <a:gd name="connsiteX176" fmla="*/ 256834 w 1362600"/>
                <a:gd name="connsiteY176" fmla="*/ 2087537 h 2396328"/>
                <a:gd name="connsiteX177" fmla="*/ 270091 w 1362600"/>
                <a:gd name="connsiteY177" fmla="*/ 2039996 h 2396328"/>
                <a:gd name="connsiteX178" fmla="*/ 280783 w 1362600"/>
                <a:gd name="connsiteY178" fmla="*/ 1988643 h 2396328"/>
                <a:gd name="connsiteX179" fmla="*/ 288908 w 1362600"/>
                <a:gd name="connsiteY179" fmla="*/ 1936393 h 2396328"/>
                <a:gd name="connsiteX180" fmla="*/ 296820 w 1362600"/>
                <a:gd name="connsiteY180" fmla="*/ 1881676 h 2396328"/>
                <a:gd name="connsiteX181" fmla="*/ 302165 w 1362600"/>
                <a:gd name="connsiteY181" fmla="*/ 1826286 h 2396328"/>
                <a:gd name="connsiteX182" fmla="*/ 306656 w 1362600"/>
                <a:gd name="connsiteY182" fmla="*/ 1768654 h 2396328"/>
                <a:gd name="connsiteX183" fmla="*/ 306656 w 1362600"/>
                <a:gd name="connsiteY183" fmla="*/ 1711919 h 2396328"/>
                <a:gd name="connsiteX184" fmla="*/ 306656 w 1362600"/>
                <a:gd name="connsiteY184" fmla="*/ 1655857 h 2396328"/>
                <a:gd name="connsiteX185" fmla="*/ 302165 w 1362600"/>
                <a:gd name="connsiteY185" fmla="*/ 1599570 h 2396328"/>
                <a:gd name="connsiteX186" fmla="*/ 295964 w 1362600"/>
                <a:gd name="connsiteY186" fmla="*/ 1545526 h 2396328"/>
                <a:gd name="connsiteX187" fmla="*/ 288053 w 1362600"/>
                <a:gd name="connsiteY187" fmla="*/ 1492828 h 2396328"/>
                <a:gd name="connsiteX188" fmla="*/ 276292 w 1362600"/>
                <a:gd name="connsiteY188" fmla="*/ 1441923 h 2396328"/>
                <a:gd name="connsiteX189" fmla="*/ 260255 w 1362600"/>
                <a:gd name="connsiteY189" fmla="*/ 1394607 h 2396328"/>
                <a:gd name="connsiteX190" fmla="*/ 242508 w 1362600"/>
                <a:gd name="connsiteY190" fmla="*/ 1349757 h 2396328"/>
                <a:gd name="connsiteX191" fmla="*/ 221125 w 1362600"/>
                <a:gd name="connsiteY191" fmla="*/ 1309616 h 2396328"/>
                <a:gd name="connsiteX192" fmla="*/ 197177 w 1362600"/>
                <a:gd name="connsiteY192" fmla="*/ 1274185 h 2396328"/>
                <a:gd name="connsiteX193" fmla="*/ 169380 w 1362600"/>
                <a:gd name="connsiteY193" fmla="*/ 1242790 h 2396328"/>
                <a:gd name="connsiteX194" fmla="*/ 138375 w 1362600"/>
                <a:gd name="connsiteY194" fmla="*/ 1217450 h 2396328"/>
                <a:gd name="connsiteX195" fmla="*/ 3665 w 1362600"/>
                <a:gd name="connsiteY195" fmla="*/ 1182018 h 2396328"/>
                <a:gd name="connsiteX196" fmla="*/ 0 w 1362600"/>
                <a:gd name="connsiteY196" fmla="*/ 971189 h 2396328"/>
                <a:gd name="connsiteX197" fmla="*/ 120414 w 1362600"/>
                <a:gd name="connsiteY197" fmla="*/ 1033789 h 2396328"/>
                <a:gd name="connsiteX198" fmla="*/ 128539 w 1362600"/>
                <a:gd name="connsiteY198" fmla="*/ 1029080 h 2396328"/>
                <a:gd name="connsiteX199" fmla="*/ 108012 w 1362600"/>
                <a:gd name="connsiteY199" fmla="*/ 971672 h 2396328"/>
                <a:gd name="connsiteX200" fmla="*/ 91975 w 1362600"/>
                <a:gd name="connsiteY200" fmla="*/ 910004 h 2396328"/>
                <a:gd name="connsiteX201" fmla="*/ 78504 w 1362600"/>
                <a:gd name="connsiteY201" fmla="*/ 843178 h 2396328"/>
                <a:gd name="connsiteX202" fmla="*/ 72303 w 1362600"/>
                <a:gd name="connsiteY202" fmla="*/ 775006 h 2396328"/>
                <a:gd name="connsiteX203" fmla="*/ 66957 w 1362600"/>
                <a:gd name="connsiteY203" fmla="*/ 703694 h 2396328"/>
                <a:gd name="connsiteX204" fmla="*/ 66957 w 1362600"/>
                <a:gd name="connsiteY204" fmla="*/ 630813 h 2396328"/>
                <a:gd name="connsiteX205" fmla="*/ 70592 w 1362600"/>
                <a:gd name="connsiteY205" fmla="*/ 557260 h 2396328"/>
                <a:gd name="connsiteX206" fmla="*/ 78504 w 1362600"/>
                <a:gd name="connsiteY206" fmla="*/ 484379 h 2396328"/>
                <a:gd name="connsiteX207" fmla="*/ 90264 w 1362600"/>
                <a:gd name="connsiteY207" fmla="*/ 411722 h 2396328"/>
                <a:gd name="connsiteX208" fmla="*/ 102666 w 1362600"/>
                <a:gd name="connsiteY208" fmla="*/ 341532 h 2396328"/>
                <a:gd name="connsiteX209" fmla="*/ 120414 w 1362600"/>
                <a:gd name="connsiteY209" fmla="*/ 273360 h 2396328"/>
                <a:gd name="connsiteX210" fmla="*/ 141796 w 1362600"/>
                <a:gd name="connsiteY210" fmla="*/ 209225 h 2396328"/>
                <a:gd name="connsiteX211" fmla="*/ 164034 w 1362600"/>
                <a:gd name="connsiteY211" fmla="*/ 148453 h 2396328"/>
                <a:gd name="connsiteX212" fmla="*/ 189907 w 1362600"/>
                <a:gd name="connsiteY212" fmla="*/ 93512 h 2396328"/>
                <a:gd name="connsiteX213" fmla="*/ 217490 w 1362600"/>
                <a:gd name="connsiteY213" fmla="*/ 43504 h 2396328"/>
                <a:gd name="connsiteX214" fmla="*/ 250633 w 1362600"/>
                <a:gd name="connsiteY214" fmla="*/ 0 h 2396328"/>
                <a:gd name="connsiteX0" fmla="*/ 1361456 w 1362600"/>
                <a:gd name="connsiteY0" fmla="*/ 1033789 h 2396328"/>
                <a:gd name="connsiteX1" fmla="*/ 1362600 w 1362600"/>
                <a:gd name="connsiteY1" fmla="*/ 1034469 h 2396328"/>
                <a:gd name="connsiteX2" fmla="*/ 1360043 w 1362600"/>
                <a:gd name="connsiteY2" fmla="*/ 1035347 h 2396328"/>
                <a:gd name="connsiteX3" fmla="*/ 1361456 w 1362600"/>
                <a:gd name="connsiteY3" fmla="*/ 1033789 h 2396328"/>
                <a:gd name="connsiteX4" fmla="*/ 250633 w 1362600"/>
                <a:gd name="connsiteY4" fmla="*/ 0 h 2396328"/>
                <a:gd name="connsiteX5" fmla="*/ 246998 w 1362600"/>
                <a:gd name="connsiteY5" fmla="*/ 10764 h 2396328"/>
                <a:gd name="connsiteX6" fmla="*/ 245288 w 1362600"/>
                <a:gd name="connsiteY6" fmla="*/ 17940 h 2396328"/>
                <a:gd name="connsiteX7" fmla="*/ 243363 w 1362600"/>
                <a:gd name="connsiteY7" fmla="*/ 22649 h 2396328"/>
                <a:gd name="connsiteX8" fmla="*/ 243363 w 1362600"/>
                <a:gd name="connsiteY8" fmla="*/ 25340 h 2396328"/>
                <a:gd name="connsiteX9" fmla="*/ 245288 w 1362600"/>
                <a:gd name="connsiteY9" fmla="*/ 26686 h 2396328"/>
                <a:gd name="connsiteX10" fmla="*/ 245288 w 1362600"/>
                <a:gd name="connsiteY10" fmla="*/ 28031 h 2396328"/>
                <a:gd name="connsiteX11" fmla="*/ 246998 w 1362600"/>
                <a:gd name="connsiteY11" fmla="*/ 28031 h 2396328"/>
                <a:gd name="connsiteX12" fmla="*/ 246998 w 1362600"/>
                <a:gd name="connsiteY12" fmla="*/ 30050 h 2396328"/>
                <a:gd name="connsiteX13" fmla="*/ 245288 w 1362600"/>
                <a:gd name="connsiteY13" fmla="*/ 34086 h 2396328"/>
                <a:gd name="connsiteX14" fmla="*/ 243363 w 1362600"/>
                <a:gd name="connsiteY14" fmla="*/ 40141 h 2396328"/>
                <a:gd name="connsiteX15" fmla="*/ 240797 w 1362600"/>
                <a:gd name="connsiteY15" fmla="*/ 49559 h 2396328"/>
                <a:gd name="connsiteX16" fmla="*/ 235452 w 1362600"/>
                <a:gd name="connsiteY16" fmla="*/ 62790 h 2396328"/>
                <a:gd name="connsiteX17" fmla="*/ 227326 w 1362600"/>
                <a:gd name="connsiteY17" fmla="*/ 81627 h 2396328"/>
                <a:gd name="connsiteX18" fmla="*/ 219415 w 1362600"/>
                <a:gd name="connsiteY18" fmla="*/ 104276 h 2396328"/>
                <a:gd name="connsiteX19" fmla="*/ 206799 w 1362600"/>
                <a:gd name="connsiteY19" fmla="*/ 133653 h 2396328"/>
                <a:gd name="connsiteX20" fmla="*/ 191831 w 1362600"/>
                <a:gd name="connsiteY20" fmla="*/ 169084 h 2396328"/>
                <a:gd name="connsiteX21" fmla="*/ 173870 w 1362600"/>
                <a:gd name="connsiteY21" fmla="*/ 224474 h 2396328"/>
                <a:gd name="connsiteX22" fmla="*/ 161468 w 1362600"/>
                <a:gd name="connsiteY22" fmla="*/ 283900 h 2396328"/>
                <a:gd name="connsiteX23" fmla="*/ 151632 w 1362600"/>
                <a:gd name="connsiteY23" fmla="*/ 344896 h 2396328"/>
                <a:gd name="connsiteX24" fmla="*/ 138375 w 1362600"/>
                <a:gd name="connsiteY24" fmla="*/ 409704 h 2396328"/>
                <a:gd name="connsiteX25" fmla="*/ 136451 w 1362600"/>
                <a:gd name="connsiteY25" fmla="*/ 423607 h 2396328"/>
                <a:gd name="connsiteX26" fmla="*/ 133885 w 1362600"/>
                <a:gd name="connsiteY26" fmla="*/ 444462 h 2396328"/>
                <a:gd name="connsiteX27" fmla="*/ 131960 w 1362600"/>
                <a:gd name="connsiteY27" fmla="*/ 466439 h 2396328"/>
                <a:gd name="connsiteX28" fmla="*/ 130250 w 1362600"/>
                <a:gd name="connsiteY28" fmla="*/ 490433 h 2396328"/>
                <a:gd name="connsiteX29" fmla="*/ 130250 w 1362600"/>
                <a:gd name="connsiteY29" fmla="*/ 515101 h 2396328"/>
                <a:gd name="connsiteX30" fmla="*/ 133885 w 1362600"/>
                <a:gd name="connsiteY30" fmla="*/ 537301 h 2396328"/>
                <a:gd name="connsiteX31" fmla="*/ 138375 w 1362600"/>
                <a:gd name="connsiteY31" fmla="*/ 556587 h 2396328"/>
                <a:gd name="connsiteX32" fmla="*/ 146286 w 1362600"/>
                <a:gd name="connsiteY32" fmla="*/ 570042 h 2396328"/>
                <a:gd name="connsiteX33" fmla="*/ 189052 w 1362600"/>
                <a:gd name="connsiteY33" fmla="*/ 567351 h 2396328"/>
                <a:gd name="connsiteX34" fmla="*/ 230961 w 1362600"/>
                <a:gd name="connsiteY34" fmla="*/ 556587 h 2396328"/>
                <a:gd name="connsiteX35" fmla="*/ 270947 w 1362600"/>
                <a:gd name="connsiteY35" fmla="*/ 539320 h 2396328"/>
                <a:gd name="connsiteX36" fmla="*/ 312001 w 1362600"/>
                <a:gd name="connsiteY36" fmla="*/ 515101 h 2396328"/>
                <a:gd name="connsiteX37" fmla="*/ 349420 w 1362600"/>
                <a:gd name="connsiteY37" fmla="*/ 487070 h 2396328"/>
                <a:gd name="connsiteX38" fmla="*/ 385985 w 1362600"/>
                <a:gd name="connsiteY38" fmla="*/ 452984 h 2396328"/>
                <a:gd name="connsiteX39" fmla="*/ 420624 w 1362600"/>
                <a:gd name="connsiteY39" fmla="*/ 416880 h 2396328"/>
                <a:gd name="connsiteX40" fmla="*/ 452698 w 1362600"/>
                <a:gd name="connsiteY40" fmla="*/ 378981 h 2396328"/>
                <a:gd name="connsiteX41" fmla="*/ 483917 w 1362600"/>
                <a:gd name="connsiteY41" fmla="*/ 338841 h 2396328"/>
                <a:gd name="connsiteX42" fmla="*/ 510645 w 1362600"/>
                <a:gd name="connsiteY42" fmla="*/ 297355 h 2396328"/>
                <a:gd name="connsiteX43" fmla="*/ 535662 w 1362600"/>
                <a:gd name="connsiteY43" fmla="*/ 257214 h 2396328"/>
                <a:gd name="connsiteX44" fmla="*/ 556190 w 1362600"/>
                <a:gd name="connsiteY44" fmla="*/ 218419 h 2396328"/>
                <a:gd name="connsiteX45" fmla="*/ 566026 w 1362600"/>
                <a:gd name="connsiteY45" fmla="*/ 218419 h 2396328"/>
                <a:gd name="connsiteX46" fmla="*/ 566026 w 1362600"/>
                <a:gd name="connsiteY46" fmla="*/ 222455 h 2396328"/>
                <a:gd name="connsiteX47" fmla="*/ 549989 w 1362600"/>
                <a:gd name="connsiteY47" fmla="*/ 261251 h 2396328"/>
                <a:gd name="connsiteX48" fmla="*/ 532027 w 1362600"/>
                <a:gd name="connsiteY48" fmla="*/ 301391 h 2396328"/>
                <a:gd name="connsiteX49" fmla="*/ 512569 w 1362600"/>
                <a:gd name="connsiteY49" fmla="*/ 340186 h 2396328"/>
                <a:gd name="connsiteX50" fmla="*/ 492897 w 1362600"/>
                <a:gd name="connsiteY50" fmla="*/ 377636 h 2396328"/>
                <a:gd name="connsiteX51" fmla="*/ 472370 w 1362600"/>
                <a:gd name="connsiteY51" fmla="*/ 414189 h 2396328"/>
                <a:gd name="connsiteX52" fmla="*/ 449277 w 1362600"/>
                <a:gd name="connsiteY52" fmla="*/ 448274 h 2396328"/>
                <a:gd name="connsiteX53" fmla="*/ 425115 w 1362600"/>
                <a:gd name="connsiteY53" fmla="*/ 481015 h 2396328"/>
                <a:gd name="connsiteX54" fmla="*/ 395821 w 1362600"/>
                <a:gd name="connsiteY54" fmla="*/ 511064 h 2396328"/>
                <a:gd name="connsiteX55" fmla="*/ 365458 w 1362600"/>
                <a:gd name="connsiteY55" fmla="*/ 540665 h 2396328"/>
                <a:gd name="connsiteX56" fmla="*/ 329749 w 1362600"/>
                <a:gd name="connsiteY56" fmla="*/ 564660 h 2396328"/>
                <a:gd name="connsiteX57" fmla="*/ 288908 w 1362600"/>
                <a:gd name="connsiteY57" fmla="*/ 586636 h 2396328"/>
                <a:gd name="connsiteX58" fmla="*/ 243363 w 1362600"/>
                <a:gd name="connsiteY58" fmla="*/ 606146 h 2396328"/>
                <a:gd name="connsiteX59" fmla="*/ 195252 w 1362600"/>
                <a:gd name="connsiteY59" fmla="*/ 620722 h 2396328"/>
                <a:gd name="connsiteX60" fmla="*/ 138375 w 1362600"/>
                <a:gd name="connsiteY60" fmla="*/ 630813 h 2396328"/>
                <a:gd name="connsiteX61" fmla="*/ 140086 w 1362600"/>
                <a:gd name="connsiteY61" fmla="*/ 701003 h 2396328"/>
                <a:gd name="connsiteX62" fmla="*/ 147997 w 1362600"/>
                <a:gd name="connsiteY62" fmla="*/ 767830 h 2396328"/>
                <a:gd name="connsiteX63" fmla="*/ 161468 w 1362600"/>
                <a:gd name="connsiteY63" fmla="*/ 831292 h 2396328"/>
                <a:gd name="connsiteX64" fmla="*/ 179216 w 1362600"/>
                <a:gd name="connsiteY64" fmla="*/ 891391 h 2396328"/>
                <a:gd name="connsiteX65" fmla="*/ 201453 w 1362600"/>
                <a:gd name="connsiteY65" fmla="*/ 948799 h 2396328"/>
                <a:gd name="connsiteX66" fmla="*/ 225616 w 1362600"/>
                <a:gd name="connsiteY66" fmla="*/ 1003740 h 2396328"/>
                <a:gd name="connsiteX67" fmla="*/ 253199 w 1362600"/>
                <a:gd name="connsiteY67" fmla="*/ 1055766 h 2396328"/>
                <a:gd name="connsiteX68" fmla="*/ 280783 w 1362600"/>
                <a:gd name="connsiteY68" fmla="*/ 1106446 h 2396328"/>
                <a:gd name="connsiteX69" fmla="*/ 288908 w 1362600"/>
                <a:gd name="connsiteY69" fmla="*/ 1118556 h 2396328"/>
                <a:gd name="connsiteX70" fmla="*/ 295964 w 1362600"/>
                <a:gd name="connsiteY70" fmla="*/ 1133356 h 2396328"/>
                <a:gd name="connsiteX71" fmla="*/ 305800 w 1362600"/>
                <a:gd name="connsiteY71" fmla="*/ 1149278 h 2396328"/>
                <a:gd name="connsiteX72" fmla="*/ 314781 w 1362600"/>
                <a:gd name="connsiteY72" fmla="*/ 1166097 h 2396328"/>
                <a:gd name="connsiteX73" fmla="*/ 326327 w 1362600"/>
                <a:gd name="connsiteY73" fmla="*/ 1182018 h 2396328"/>
                <a:gd name="connsiteX74" fmla="*/ 339585 w 1362600"/>
                <a:gd name="connsiteY74" fmla="*/ 1195473 h 2396328"/>
                <a:gd name="connsiteX75" fmla="*/ 355622 w 1362600"/>
                <a:gd name="connsiteY75" fmla="*/ 1207358 h 2396328"/>
                <a:gd name="connsiteX76" fmla="*/ 373583 w 1362600"/>
                <a:gd name="connsiteY76" fmla="*/ 1216104 h 2396328"/>
                <a:gd name="connsiteX77" fmla="*/ 394965 w 1362600"/>
                <a:gd name="connsiteY77" fmla="*/ 1219468 h 2396328"/>
                <a:gd name="connsiteX78" fmla="*/ 417203 w 1362600"/>
                <a:gd name="connsiteY78" fmla="*/ 1218795 h 2396328"/>
                <a:gd name="connsiteX79" fmla="*/ 457188 w 1362600"/>
                <a:gd name="connsiteY79" fmla="*/ 1208704 h 2396328"/>
                <a:gd name="connsiteX80" fmla="*/ 492897 w 1362600"/>
                <a:gd name="connsiteY80" fmla="*/ 1192109 h 2396328"/>
                <a:gd name="connsiteX81" fmla="*/ 527537 w 1362600"/>
                <a:gd name="connsiteY81" fmla="*/ 1171254 h 2396328"/>
                <a:gd name="connsiteX82" fmla="*/ 556190 w 1362600"/>
                <a:gd name="connsiteY82" fmla="*/ 1146587 h 2396328"/>
                <a:gd name="connsiteX83" fmla="*/ 583773 w 1362600"/>
                <a:gd name="connsiteY83" fmla="*/ 1119901 h 2396328"/>
                <a:gd name="connsiteX84" fmla="*/ 609646 w 1362600"/>
                <a:gd name="connsiteY84" fmla="*/ 1091870 h 2396328"/>
                <a:gd name="connsiteX85" fmla="*/ 632739 w 1362600"/>
                <a:gd name="connsiteY85" fmla="*/ 1065184 h 2396328"/>
                <a:gd name="connsiteX86" fmla="*/ 652411 w 1362600"/>
                <a:gd name="connsiteY86" fmla="*/ 1039620 h 2396328"/>
                <a:gd name="connsiteX87" fmla="*/ 696031 w 1362600"/>
                <a:gd name="connsiteY87" fmla="*/ 981539 h 2396328"/>
                <a:gd name="connsiteX88" fmla="*/ 737941 w 1362600"/>
                <a:gd name="connsiteY88" fmla="*/ 916059 h 2396328"/>
                <a:gd name="connsiteX89" fmla="*/ 779851 w 1362600"/>
                <a:gd name="connsiteY89" fmla="*/ 844523 h 2396328"/>
                <a:gd name="connsiteX90" fmla="*/ 818981 w 1362600"/>
                <a:gd name="connsiteY90" fmla="*/ 766484 h 2396328"/>
                <a:gd name="connsiteX91" fmla="*/ 854690 w 1362600"/>
                <a:gd name="connsiteY91" fmla="*/ 684185 h 2396328"/>
                <a:gd name="connsiteX92" fmla="*/ 886764 w 1362600"/>
                <a:gd name="connsiteY92" fmla="*/ 596728 h 2396328"/>
                <a:gd name="connsiteX93" fmla="*/ 916058 w 1362600"/>
                <a:gd name="connsiteY93" fmla="*/ 505234 h 2396328"/>
                <a:gd name="connsiteX94" fmla="*/ 937440 w 1362600"/>
                <a:gd name="connsiteY94" fmla="*/ 410376 h 2396328"/>
                <a:gd name="connsiteX95" fmla="*/ 953477 w 1362600"/>
                <a:gd name="connsiteY95" fmla="*/ 313276 h 2396328"/>
                <a:gd name="connsiteX96" fmla="*/ 963313 w 1362600"/>
                <a:gd name="connsiteY96" fmla="*/ 213934 h 2396328"/>
                <a:gd name="connsiteX97" fmla="*/ 971224 w 1362600"/>
                <a:gd name="connsiteY97" fmla="*/ 218419 h 2396328"/>
                <a:gd name="connsiteX98" fmla="*/ 977639 w 1362600"/>
                <a:gd name="connsiteY98" fmla="*/ 229856 h 2396328"/>
                <a:gd name="connsiteX99" fmla="*/ 982985 w 1362600"/>
                <a:gd name="connsiteY99" fmla="*/ 246674 h 2396328"/>
                <a:gd name="connsiteX100" fmla="*/ 985551 w 1362600"/>
                <a:gd name="connsiteY100" fmla="*/ 268651 h 2396328"/>
                <a:gd name="connsiteX101" fmla="*/ 987261 w 1362600"/>
                <a:gd name="connsiteY101" fmla="*/ 293991 h 2396328"/>
                <a:gd name="connsiteX102" fmla="*/ 987261 w 1362600"/>
                <a:gd name="connsiteY102" fmla="*/ 323368 h 2396328"/>
                <a:gd name="connsiteX103" fmla="*/ 987261 w 1362600"/>
                <a:gd name="connsiteY103" fmla="*/ 354763 h 2396328"/>
                <a:gd name="connsiteX104" fmla="*/ 985551 w 1362600"/>
                <a:gd name="connsiteY104" fmla="*/ 388848 h 2396328"/>
                <a:gd name="connsiteX105" fmla="*/ 982985 w 1362600"/>
                <a:gd name="connsiteY105" fmla="*/ 423607 h 2396328"/>
                <a:gd name="connsiteX106" fmla="*/ 979350 w 1362600"/>
                <a:gd name="connsiteY106" fmla="*/ 459038 h 2396328"/>
                <a:gd name="connsiteX107" fmla="*/ 974004 w 1362600"/>
                <a:gd name="connsiteY107" fmla="*/ 494470 h 2396328"/>
                <a:gd name="connsiteX108" fmla="*/ 971224 w 1362600"/>
                <a:gd name="connsiteY108" fmla="*/ 528556 h 2396328"/>
                <a:gd name="connsiteX109" fmla="*/ 965879 w 1362600"/>
                <a:gd name="connsiteY109" fmla="*/ 559951 h 2396328"/>
                <a:gd name="connsiteX110" fmla="*/ 961602 w 1362600"/>
                <a:gd name="connsiteY110" fmla="*/ 589327 h 2396328"/>
                <a:gd name="connsiteX111" fmla="*/ 956257 w 1362600"/>
                <a:gd name="connsiteY111" fmla="*/ 614667 h 2396328"/>
                <a:gd name="connsiteX112" fmla="*/ 951766 w 1362600"/>
                <a:gd name="connsiteY112" fmla="*/ 635523 h 2396328"/>
                <a:gd name="connsiteX113" fmla="*/ 948131 w 1362600"/>
                <a:gd name="connsiteY113" fmla="*/ 652117 h 2396328"/>
                <a:gd name="connsiteX114" fmla="*/ 883984 w 1362600"/>
                <a:gd name="connsiteY114" fmla="*/ 841832 h 2396328"/>
                <a:gd name="connsiteX115" fmla="*/ 935730 w 1362600"/>
                <a:gd name="connsiteY115" fmla="*/ 838020 h 2396328"/>
                <a:gd name="connsiteX116" fmla="*/ 983840 w 1362600"/>
                <a:gd name="connsiteY116" fmla="*/ 828601 h 2396328"/>
                <a:gd name="connsiteX117" fmla="*/ 1029171 w 1362600"/>
                <a:gd name="connsiteY117" fmla="*/ 815146 h 2396328"/>
                <a:gd name="connsiteX118" fmla="*/ 1072792 w 1362600"/>
                <a:gd name="connsiteY118" fmla="*/ 797879 h 2396328"/>
                <a:gd name="connsiteX119" fmla="*/ 1112135 w 1362600"/>
                <a:gd name="connsiteY119" fmla="*/ 778369 h 2396328"/>
                <a:gd name="connsiteX120" fmla="*/ 1147630 w 1362600"/>
                <a:gd name="connsiteY120" fmla="*/ 757066 h 2396328"/>
                <a:gd name="connsiteX121" fmla="*/ 1181629 w 1362600"/>
                <a:gd name="connsiteY121" fmla="*/ 735089 h 2396328"/>
                <a:gd name="connsiteX122" fmla="*/ 1212847 w 1362600"/>
                <a:gd name="connsiteY122" fmla="*/ 714234 h 2396328"/>
                <a:gd name="connsiteX123" fmla="*/ 1215413 w 1362600"/>
                <a:gd name="connsiteY123" fmla="*/ 724325 h 2396328"/>
                <a:gd name="connsiteX124" fmla="*/ 1186974 w 1362600"/>
                <a:gd name="connsiteY124" fmla="*/ 757066 h 2396328"/>
                <a:gd name="connsiteX125" fmla="*/ 1152121 w 1362600"/>
                <a:gd name="connsiteY125" fmla="*/ 788461 h 2396328"/>
                <a:gd name="connsiteX126" fmla="*/ 1110211 w 1362600"/>
                <a:gd name="connsiteY126" fmla="*/ 816492 h 2396328"/>
                <a:gd name="connsiteX127" fmla="*/ 1063169 w 1362600"/>
                <a:gd name="connsiteY127" fmla="*/ 841832 h 2396328"/>
                <a:gd name="connsiteX128" fmla="*/ 1013134 w 1362600"/>
                <a:gd name="connsiteY128" fmla="*/ 864705 h 2396328"/>
                <a:gd name="connsiteX129" fmla="*/ 959678 w 1362600"/>
                <a:gd name="connsiteY129" fmla="*/ 884664 h 2396328"/>
                <a:gd name="connsiteX130" fmla="*/ 904511 w 1362600"/>
                <a:gd name="connsiteY130" fmla="*/ 900137 h 2396328"/>
                <a:gd name="connsiteX131" fmla="*/ 848275 w 1362600"/>
                <a:gd name="connsiteY131" fmla="*/ 911349 h 2396328"/>
                <a:gd name="connsiteX132" fmla="*/ 836728 w 1362600"/>
                <a:gd name="connsiteY132" fmla="*/ 938259 h 2396328"/>
                <a:gd name="connsiteX133" fmla="*/ 820692 w 1362600"/>
                <a:gd name="connsiteY133" fmla="*/ 969654 h 2396328"/>
                <a:gd name="connsiteX134" fmla="*/ 802944 w 1362600"/>
                <a:gd name="connsiteY134" fmla="*/ 1002395 h 2396328"/>
                <a:gd name="connsiteX135" fmla="*/ 779851 w 1362600"/>
                <a:gd name="connsiteY135" fmla="*/ 1037826 h 2396328"/>
                <a:gd name="connsiteX136" fmla="*/ 755689 w 1362600"/>
                <a:gd name="connsiteY136" fmla="*/ 1075051 h 2396328"/>
                <a:gd name="connsiteX137" fmla="*/ 729816 w 1362600"/>
                <a:gd name="connsiteY137" fmla="*/ 1111828 h 2396328"/>
                <a:gd name="connsiteX138" fmla="*/ 702232 w 1362600"/>
                <a:gd name="connsiteY138" fmla="*/ 1146587 h 2396328"/>
                <a:gd name="connsiteX139" fmla="*/ 674649 w 1362600"/>
                <a:gd name="connsiteY139" fmla="*/ 1180673 h 2396328"/>
                <a:gd name="connsiteX140" fmla="*/ 648776 w 1362600"/>
                <a:gd name="connsiteY140" fmla="*/ 1212068 h 2396328"/>
                <a:gd name="connsiteX141" fmla="*/ 621192 w 1362600"/>
                <a:gd name="connsiteY141" fmla="*/ 1240099 h 2396328"/>
                <a:gd name="connsiteX142" fmla="*/ 597030 w 1362600"/>
                <a:gd name="connsiteY142" fmla="*/ 1264990 h 2396328"/>
                <a:gd name="connsiteX143" fmla="*/ 573937 w 1362600"/>
                <a:gd name="connsiteY143" fmla="*/ 1282930 h 2396328"/>
                <a:gd name="connsiteX144" fmla="*/ 577572 w 1362600"/>
                <a:gd name="connsiteY144" fmla="*/ 1296385 h 2396328"/>
                <a:gd name="connsiteX145" fmla="*/ 583773 w 1362600"/>
                <a:gd name="connsiteY145" fmla="*/ 1299076 h 2396328"/>
                <a:gd name="connsiteX146" fmla="*/ 622903 w 1362600"/>
                <a:gd name="connsiteY146" fmla="*/ 1290331 h 2396328"/>
                <a:gd name="connsiteX147" fmla="*/ 662247 w 1362600"/>
                <a:gd name="connsiteY147" fmla="*/ 1286294 h 2396328"/>
                <a:gd name="connsiteX148" fmla="*/ 693158 w 1362600"/>
                <a:gd name="connsiteY148" fmla="*/ 1286294 h 2396328"/>
                <a:gd name="connsiteX149" fmla="*/ 732224 w 1362600"/>
                <a:gd name="connsiteY149" fmla="*/ 1400104 h 2396328"/>
                <a:gd name="connsiteX150" fmla="*/ 700522 w 1362600"/>
                <a:gd name="connsiteY150" fmla="*/ 1404474 h 2396328"/>
                <a:gd name="connsiteX151" fmla="*/ 664813 w 1362600"/>
                <a:gd name="connsiteY151" fmla="*/ 1410528 h 2396328"/>
                <a:gd name="connsiteX152" fmla="*/ 631028 w 1362600"/>
                <a:gd name="connsiteY152" fmla="*/ 1419274 h 2396328"/>
                <a:gd name="connsiteX153" fmla="*/ 603445 w 1362600"/>
                <a:gd name="connsiteY153" fmla="*/ 1427347 h 2396328"/>
                <a:gd name="connsiteX154" fmla="*/ 582062 w 1362600"/>
                <a:gd name="connsiteY154" fmla="*/ 1438559 h 2396328"/>
                <a:gd name="connsiteX155" fmla="*/ 566026 w 1362600"/>
                <a:gd name="connsiteY155" fmla="*/ 1452014 h 2396328"/>
                <a:gd name="connsiteX156" fmla="*/ 540153 w 1362600"/>
                <a:gd name="connsiteY156" fmla="*/ 1490810 h 2396328"/>
                <a:gd name="connsiteX157" fmla="*/ 522191 w 1362600"/>
                <a:gd name="connsiteY157" fmla="*/ 1532968 h 2396328"/>
                <a:gd name="connsiteX158" fmla="*/ 508079 w 1362600"/>
                <a:gd name="connsiteY158" fmla="*/ 1576921 h 2396328"/>
                <a:gd name="connsiteX159" fmla="*/ 499954 w 1362600"/>
                <a:gd name="connsiteY159" fmla="*/ 1621771 h 2396328"/>
                <a:gd name="connsiteX160" fmla="*/ 496532 w 1362600"/>
                <a:gd name="connsiteY160" fmla="*/ 1669088 h 2396328"/>
                <a:gd name="connsiteX161" fmla="*/ 494608 w 1362600"/>
                <a:gd name="connsiteY161" fmla="*/ 1716629 h 2396328"/>
                <a:gd name="connsiteX162" fmla="*/ 496532 w 1362600"/>
                <a:gd name="connsiteY162" fmla="*/ 1764169 h 2396328"/>
                <a:gd name="connsiteX163" fmla="*/ 499954 w 1362600"/>
                <a:gd name="connsiteY163" fmla="*/ 1812832 h 2396328"/>
                <a:gd name="connsiteX164" fmla="*/ 504444 w 1362600"/>
                <a:gd name="connsiteY164" fmla="*/ 1861045 h 2396328"/>
                <a:gd name="connsiteX165" fmla="*/ 509790 w 1362600"/>
                <a:gd name="connsiteY165" fmla="*/ 1908362 h 2396328"/>
                <a:gd name="connsiteX166" fmla="*/ 510645 w 1362600"/>
                <a:gd name="connsiteY166" fmla="*/ 1977879 h 2396328"/>
                <a:gd name="connsiteX167" fmla="*/ 506154 w 1362600"/>
                <a:gd name="connsiteY167" fmla="*/ 2047396 h 2396328"/>
                <a:gd name="connsiteX168" fmla="*/ 498243 w 1362600"/>
                <a:gd name="connsiteY168" fmla="*/ 2114223 h 2396328"/>
                <a:gd name="connsiteX169" fmla="*/ 488407 w 1362600"/>
                <a:gd name="connsiteY169" fmla="*/ 2179703 h 2396328"/>
                <a:gd name="connsiteX170" fmla="*/ 476433 w 1362600"/>
                <a:gd name="connsiteY170" fmla="*/ 2396328 h 2396328"/>
                <a:gd name="connsiteX171" fmla="*/ 117848 w 1362600"/>
                <a:gd name="connsiteY171" fmla="*/ 2396328 h 2396328"/>
                <a:gd name="connsiteX172" fmla="*/ 158902 w 1362600"/>
                <a:gd name="connsiteY172" fmla="*/ 2308198 h 2396328"/>
                <a:gd name="connsiteX173" fmla="*/ 209579 w 1362600"/>
                <a:gd name="connsiteY173" fmla="*/ 2208407 h 2396328"/>
                <a:gd name="connsiteX174" fmla="*/ 227326 w 1362600"/>
                <a:gd name="connsiteY174" fmla="*/ 2172303 h 2396328"/>
                <a:gd name="connsiteX175" fmla="*/ 242508 w 1362600"/>
                <a:gd name="connsiteY175" fmla="*/ 2132162 h 2396328"/>
                <a:gd name="connsiteX176" fmla="*/ 256834 w 1362600"/>
                <a:gd name="connsiteY176" fmla="*/ 2087537 h 2396328"/>
                <a:gd name="connsiteX177" fmla="*/ 270091 w 1362600"/>
                <a:gd name="connsiteY177" fmla="*/ 2039996 h 2396328"/>
                <a:gd name="connsiteX178" fmla="*/ 280783 w 1362600"/>
                <a:gd name="connsiteY178" fmla="*/ 1988643 h 2396328"/>
                <a:gd name="connsiteX179" fmla="*/ 288908 w 1362600"/>
                <a:gd name="connsiteY179" fmla="*/ 1936393 h 2396328"/>
                <a:gd name="connsiteX180" fmla="*/ 296820 w 1362600"/>
                <a:gd name="connsiteY180" fmla="*/ 1881676 h 2396328"/>
                <a:gd name="connsiteX181" fmla="*/ 302165 w 1362600"/>
                <a:gd name="connsiteY181" fmla="*/ 1826286 h 2396328"/>
                <a:gd name="connsiteX182" fmla="*/ 306656 w 1362600"/>
                <a:gd name="connsiteY182" fmla="*/ 1768654 h 2396328"/>
                <a:gd name="connsiteX183" fmla="*/ 306656 w 1362600"/>
                <a:gd name="connsiteY183" fmla="*/ 1711919 h 2396328"/>
                <a:gd name="connsiteX184" fmla="*/ 306656 w 1362600"/>
                <a:gd name="connsiteY184" fmla="*/ 1655857 h 2396328"/>
                <a:gd name="connsiteX185" fmla="*/ 302165 w 1362600"/>
                <a:gd name="connsiteY185" fmla="*/ 1599570 h 2396328"/>
                <a:gd name="connsiteX186" fmla="*/ 295964 w 1362600"/>
                <a:gd name="connsiteY186" fmla="*/ 1545526 h 2396328"/>
                <a:gd name="connsiteX187" fmla="*/ 288053 w 1362600"/>
                <a:gd name="connsiteY187" fmla="*/ 1492828 h 2396328"/>
                <a:gd name="connsiteX188" fmla="*/ 276292 w 1362600"/>
                <a:gd name="connsiteY188" fmla="*/ 1441923 h 2396328"/>
                <a:gd name="connsiteX189" fmla="*/ 260255 w 1362600"/>
                <a:gd name="connsiteY189" fmla="*/ 1394607 h 2396328"/>
                <a:gd name="connsiteX190" fmla="*/ 242508 w 1362600"/>
                <a:gd name="connsiteY190" fmla="*/ 1349757 h 2396328"/>
                <a:gd name="connsiteX191" fmla="*/ 221125 w 1362600"/>
                <a:gd name="connsiteY191" fmla="*/ 1309616 h 2396328"/>
                <a:gd name="connsiteX192" fmla="*/ 197177 w 1362600"/>
                <a:gd name="connsiteY192" fmla="*/ 1274185 h 2396328"/>
                <a:gd name="connsiteX193" fmla="*/ 169380 w 1362600"/>
                <a:gd name="connsiteY193" fmla="*/ 1242790 h 2396328"/>
                <a:gd name="connsiteX194" fmla="*/ 138375 w 1362600"/>
                <a:gd name="connsiteY194" fmla="*/ 1217450 h 2396328"/>
                <a:gd name="connsiteX195" fmla="*/ 0 w 1362600"/>
                <a:gd name="connsiteY195" fmla="*/ 971189 h 2396328"/>
                <a:gd name="connsiteX196" fmla="*/ 120414 w 1362600"/>
                <a:gd name="connsiteY196" fmla="*/ 1033789 h 2396328"/>
                <a:gd name="connsiteX197" fmla="*/ 128539 w 1362600"/>
                <a:gd name="connsiteY197" fmla="*/ 1029080 h 2396328"/>
                <a:gd name="connsiteX198" fmla="*/ 108012 w 1362600"/>
                <a:gd name="connsiteY198" fmla="*/ 971672 h 2396328"/>
                <a:gd name="connsiteX199" fmla="*/ 91975 w 1362600"/>
                <a:gd name="connsiteY199" fmla="*/ 910004 h 2396328"/>
                <a:gd name="connsiteX200" fmla="*/ 78504 w 1362600"/>
                <a:gd name="connsiteY200" fmla="*/ 843178 h 2396328"/>
                <a:gd name="connsiteX201" fmla="*/ 72303 w 1362600"/>
                <a:gd name="connsiteY201" fmla="*/ 775006 h 2396328"/>
                <a:gd name="connsiteX202" fmla="*/ 66957 w 1362600"/>
                <a:gd name="connsiteY202" fmla="*/ 703694 h 2396328"/>
                <a:gd name="connsiteX203" fmla="*/ 66957 w 1362600"/>
                <a:gd name="connsiteY203" fmla="*/ 630813 h 2396328"/>
                <a:gd name="connsiteX204" fmla="*/ 70592 w 1362600"/>
                <a:gd name="connsiteY204" fmla="*/ 557260 h 2396328"/>
                <a:gd name="connsiteX205" fmla="*/ 78504 w 1362600"/>
                <a:gd name="connsiteY205" fmla="*/ 484379 h 2396328"/>
                <a:gd name="connsiteX206" fmla="*/ 90264 w 1362600"/>
                <a:gd name="connsiteY206" fmla="*/ 411722 h 2396328"/>
                <a:gd name="connsiteX207" fmla="*/ 102666 w 1362600"/>
                <a:gd name="connsiteY207" fmla="*/ 341532 h 2396328"/>
                <a:gd name="connsiteX208" fmla="*/ 120414 w 1362600"/>
                <a:gd name="connsiteY208" fmla="*/ 273360 h 2396328"/>
                <a:gd name="connsiteX209" fmla="*/ 141796 w 1362600"/>
                <a:gd name="connsiteY209" fmla="*/ 209225 h 2396328"/>
                <a:gd name="connsiteX210" fmla="*/ 164034 w 1362600"/>
                <a:gd name="connsiteY210" fmla="*/ 148453 h 2396328"/>
                <a:gd name="connsiteX211" fmla="*/ 189907 w 1362600"/>
                <a:gd name="connsiteY211" fmla="*/ 93512 h 2396328"/>
                <a:gd name="connsiteX212" fmla="*/ 217490 w 1362600"/>
                <a:gd name="connsiteY212" fmla="*/ 43504 h 2396328"/>
                <a:gd name="connsiteX213" fmla="*/ 250633 w 1362600"/>
                <a:gd name="connsiteY213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26201 w 1295643"/>
                <a:gd name="connsiteY148" fmla="*/ 1286294 h 2396328"/>
                <a:gd name="connsiteX149" fmla="*/ 665267 w 1295643"/>
                <a:gd name="connsiteY149" fmla="*/ 1400104 h 2396328"/>
                <a:gd name="connsiteX150" fmla="*/ 633565 w 1295643"/>
                <a:gd name="connsiteY150" fmla="*/ 1404474 h 2396328"/>
                <a:gd name="connsiteX151" fmla="*/ 597856 w 1295643"/>
                <a:gd name="connsiteY151" fmla="*/ 1410528 h 2396328"/>
                <a:gd name="connsiteX152" fmla="*/ 564071 w 1295643"/>
                <a:gd name="connsiteY152" fmla="*/ 1419274 h 2396328"/>
                <a:gd name="connsiteX153" fmla="*/ 536488 w 1295643"/>
                <a:gd name="connsiteY153" fmla="*/ 1427347 h 2396328"/>
                <a:gd name="connsiteX154" fmla="*/ 515105 w 1295643"/>
                <a:gd name="connsiteY154" fmla="*/ 1438559 h 2396328"/>
                <a:gd name="connsiteX155" fmla="*/ 499069 w 1295643"/>
                <a:gd name="connsiteY155" fmla="*/ 1452014 h 2396328"/>
                <a:gd name="connsiteX156" fmla="*/ 473196 w 1295643"/>
                <a:gd name="connsiteY156" fmla="*/ 1490810 h 2396328"/>
                <a:gd name="connsiteX157" fmla="*/ 455234 w 1295643"/>
                <a:gd name="connsiteY157" fmla="*/ 1532968 h 2396328"/>
                <a:gd name="connsiteX158" fmla="*/ 441122 w 1295643"/>
                <a:gd name="connsiteY158" fmla="*/ 1576921 h 2396328"/>
                <a:gd name="connsiteX159" fmla="*/ 432997 w 1295643"/>
                <a:gd name="connsiteY159" fmla="*/ 1621771 h 2396328"/>
                <a:gd name="connsiteX160" fmla="*/ 429575 w 1295643"/>
                <a:gd name="connsiteY160" fmla="*/ 1669088 h 2396328"/>
                <a:gd name="connsiteX161" fmla="*/ 427651 w 1295643"/>
                <a:gd name="connsiteY161" fmla="*/ 1716629 h 2396328"/>
                <a:gd name="connsiteX162" fmla="*/ 429575 w 1295643"/>
                <a:gd name="connsiteY162" fmla="*/ 1764169 h 2396328"/>
                <a:gd name="connsiteX163" fmla="*/ 432997 w 1295643"/>
                <a:gd name="connsiteY163" fmla="*/ 1812832 h 2396328"/>
                <a:gd name="connsiteX164" fmla="*/ 437487 w 1295643"/>
                <a:gd name="connsiteY164" fmla="*/ 1861045 h 2396328"/>
                <a:gd name="connsiteX165" fmla="*/ 442833 w 1295643"/>
                <a:gd name="connsiteY165" fmla="*/ 1908362 h 2396328"/>
                <a:gd name="connsiteX166" fmla="*/ 443688 w 1295643"/>
                <a:gd name="connsiteY166" fmla="*/ 1977879 h 2396328"/>
                <a:gd name="connsiteX167" fmla="*/ 439197 w 1295643"/>
                <a:gd name="connsiteY167" fmla="*/ 2047396 h 2396328"/>
                <a:gd name="connsiteX168" fmla="*/ 431286 w 1295643"/>
                <a:gd name="connsiteY168" fmla="*/ 2114223 h 2396328"/>
                <a:gd name="connsiteX169" fmla="*/ 421450 w 1295643"/>
                <a:gd name="connsiteY169" fmla="*/ 2179703 h 2396328"/>
                <a:gd name="connsiteX170" fmla="*/ 409476 w 1295643"/>
                <a:gd name="connsiteY170" fmla="*/ 2396328 h 2396328"/>
                <a:gd name="connsiteX171" fmla="*/ 50891 w 1295643"/>
                <a:gd name="connsiteY171" fmla="*/ 2396328 h 2396328"/>
                <a:gd name="connsiteX172" fmla="*/ 91945 w 1295643"/>
                <a:gd name="connsiteY172" fmla="*/ 2308198 h 2396328"/>
                <a:gd name="connsiteX173" fmla="*/ 142622 w 1295643"/>
                <a:gd name="connsiteY173" fmla="*/ 2208407 h 2396328"/>
                <a:gd name="connsiteX174" fmla="*/ 160369 w 1295643"/>
                <a:gd name="connsiteY174" fmla="*/ 2172303 h 2396328"/>
                <a:gd name="connsiteX175" fmla="*/ 175551 w 1295643"/>
                <a:gd name="connsiteY175" fmla="*/ 2132162 h 2396328"/>
                <a:gd name="connsiteX176" fmla="*/ 189877 w 1295643"/>
                <a:gd name="connsiteY176" fmla="*/ 2087537 h 2396328"/>
                <a:gd name="connsiteX177" fmla="*/ 203134 w 1295643"/>
                <a:gd name="connsiteY177" fmla="*/ 2039996 h 2396328"/>
                <a:gd name="connsiteX178" fmla="*/ 213826 w 1295643"/>
                <a:gd name="connsiteY178" fmla="*/ 1988643 h 2396328"/>
                <a:gd name="connsiteX179" fmla="*/ 221951 w 1295643"/>
                <a:gd name="connsiteY179" fmla="*/ 1936393 h 2396328"/>
                <a:gd name="connsiteX180" fmla="*/ 229863 w 1295643"/>
                <a:gd name="connsiteY180" fmla="*/ 1881676 h 2396328"/>
                <a:gd name="connsiteX181" fmla="*/ 235208 w 1295643"/>
                <a:gd name="connsiteY181" fmla="*/ 1826286 h 2396328"/>
                <a:gd name="connsiteX182" fmla="*/ 239699 w 1295643"/>
                <a:gd name="connsiteY182" fmla="*/ 1768654 h 2396328"/>
                <a:gd name="connsiteX183" fmla="*/ 239699 w 1295643"/>
                <a:gd name="connsiteY183" fmla="*/ 1711919 h 2396328"/>
                <a:gd name="connsiteX184" fmla="*/ 239699 w 1295643"/>
                <a:gd name="connsiteY184" fmla="*/ 1655857 h 2396328"/>
                <a:gd name="connsiteX185" fmla="*/ 235208 w 1295643"/>
                <a:gd name="connsiteY185" fmla="*/ 1599570 h 2396328"/>
                <a:gd name="connsiteX186" fmla="*/ 229007 w 1295643"/>
                <a:gd name="connsiteY186" fmla="*/ 1545526 h 2396328"/>
                <a:gd name="connsiteX187" fmla="*/ 221096 w 1295643"/>
                <a:gd name="connsiteY187" fmla="*/ 1492828 h 2396328"/>
                <a:gd name="connsiteX188" fmla="*/ 209335 w 1295643"/>
                <a:gd name="connsiteY188" fmla="*/ 1441923 h 2396328"/>
                <a:gd name="connsiteX189" fmla="*/ 193298 w 1295643"/>
                <a:gd name="connsiteY189" fmla="*/ 1394607 h 2396328"/>
                <a:gd name="connsiteX190" fmla="*/ 175551 w 1295643"/>
                <a:gd name="connsiteY190" fmla="*/ 1349757 h 2396328"/>
                <a:gd name="connsiteX191" fmla="*/ 154168 w 1295643"/>
                <a:gd name="connsiteY191" fmla="*/ 1309616 h 2396328"/>
                <a:gd name="connsiteX192" fmla="*/ 130220 w 1295643"/>
                <a:gd name="connsiteY192" fmla="*/ 1274185 h 2396328"/>
                <a:gd name="connsiteX193" fmla="*/ 102423 w 1295643"/>
                <a:gd name="connsiteY193" fmla="*/ 1242790 h 2396328"/>
                <a:gd name="connsiteX194" fmla="*/ 71418 w 1295643"/>
                <a:gd name="connsiteY194" fmla="*/ 1217450 h 2396328"/>
                <a:gd name="connsiteX195" fmla="*/ 53457 w 1295643"/>
                <a:gd name="connsiteY195" fmla="*/ 1033789 h 2396328"/>
                <a:gd name="connsiteX196" fmla="*/ 61582 w 1295643"/>
                <a:gd name="connsiteY196" fmla="*/ 1029080 h 2396328"/>
                <a:gd name="connsiteX197" fmla="*/ 41055 w 1295643"/>
                <a:gd name="connsiteY197" fmla="*/ 971672 h 2396328"/>
                <a:gd name="connsiteX198" fmla="*/ 25018 w 1295643"/>
                <a:gd name="connsiteY198" fmla="*/ 910004 h 2396328"/>
                <a:gd name="connsiteX199" fmla="*/ 11547 w 1295643"/>
                <a:gd name="connsiteY199" fmla="*/ 843178 h 2396328"/>
                <a:gd name="connsiteX200" fmla="*/ 5346 w 1295643"/>
                <a:gd name="connsiteY200" fmla="*/ 775006 h 2396328"/>
                <a:gd name="connsiteX201" fmla="*/ 0 w 1295643"/>
                <a:gd name="connsiteY201" fmla="*/ 703694 h 2396328"/>
                <a:gd name="connsiteX202" fmla="*/ 0 w 1295643"/>
                <a:gd name="connsiteY202" fmla="*/ 630813 h 2396328"/>
                <a:gd name="connsiteX203" fmla="*/ 3635 w 1295643"/>
                <a:gd name="connsiteY203" fmla="*/ 557260 h 2396328"/>
                <a:gd name="connsiteX204" fmla="*/ 11547 w 1295643"/>
                <a:gd name="connsiteY204" fmla="*/ 484379 h 2396328"/>
                <a:gd name="connsiteX205" fmla="*/ 23307 w 1295643"/>
                <a:gd name="connsiteY205" fmla="*/ 411722 h 2396328"/>
                <a:gd name="connsiteX206" fmla="*/ 35709 w 1295643"/>
                <a:gd name="connsiteY206" fmla="*/ 341532 h 2396328"/>
                <a:gd name="connsiteX207" fmla="*/ 53457 w 1295643"/>
                <a:gd name="connsiteY207" fmla="*/ 273360 h 2396328"/>
                <a:gd name="connsiteX208" fmla="*/ 74839 w 1295643"/>
                <a:gd name="connsiteY208" fmla="*/ 209225 h 2396328"/>
                <a:gd name="connsiteX209" fmla="*/ 97077 w 1295643"/>
                <a:gd name="connsiteY209" fmla="*/ 148453 h 2396328"/>
                <a:gd name="connsiteX210" fmla="*/ 122950 w 1295643"/>
                <a:gd name="connsiteY210" fmla="*/ 93512 h 2396328"/>
                <a:gd name="connsiteX211" fmla="*/ 150533 w 1295643"/>
                <a:gd name="connsiteY211" fmla="*/ 43504 h 2396328"/>
                <a:gd name="connsiteX212" fmla="*/ 183676 w 1295643"/>
                <a:gd name="connsiteY212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26201 w 1295643"/>
                <a:gd name="connsiteY148" fmla="*/ 1286294 h 2396328"/>
                <a:gd name="connsiteX149" fmla="*/ 665267 w 1295643"/>
                <a:gd name="connsiteY149" fmla="*/ 1400104 h 2396328"/>
                <a:gd name="connsiteX150" fmla="*/ 633565 w 1295643"/>
                <a:gd name="connsiteY150" fmla="*/ 1404474 h 2396328"/>
                <a:gd name="connsiteX151" fmla="*/ 597856 w 1295643"/>
                <a:gd name="connsiteY151" fmla="*/ 1410528 h 2396328"/>
                <a:gd name="connsiteX152" fmla="*/ 564071 w 1295643"/>
                <a:gd name="connsiteY152" fmla="*/ 1419274 h 2396328"/>
                <a:gd name="connsiteX153" fmla="*/ 536488 w 1295643"/>
                <a:gd name="connsiteY153" fmla="*/ 1427347 h 2396328"/>
                <a:gd name="connsiteX154" fmla="*/ 515105 w 1295643"/>
                <a:gd name="connsiteY154" fmla="*/ 1438559 h 2396328"/>
                <a:gd name="connsiteX155" fmla="*/ 499069 w 1295643"/>
                <a:gd name="connsiteY155" fmla="*/ 1452014 h 2396328"/>
                <a:gd name="connsiteX156" fmla="*/ 473196 w 1295643"/>
                <a:gd name="connsiteY156" fmla="*/ 1490810 h 2396328"/>
                <a:gd name="connsiteX157" fmla="*/ 455234 w 1295643"/>
                <a:gd name="connsiteY157" fmla="*/ 1532968 h 2396328"/>
                <a:gd name="connsiteX158" fmla="*/ 441122 w 1295643"/>
                <a:gd name="connsiteY158" fmla="*/ 1576921 h 2396328"/>
                <a:gd name="connsiteX159" fmla="*/ 432997 w 1295643"/>
                <a:gd name="connsiteY159" fmla="*/ 1621771 h 2396328"/>
                <a:gd name="connsiteX160" fmla="*/ 429575 w 1295643"/>
                <a:gd name="connsiteY160" fmla="*/ 1669088 h 2396328"/>
                <a:gd name="connsiteX161" fmla="*/ 427651 w 1295643"/>
                <a:gd name="connsiteY161" fmla="*/ 1716629 h 2396328"/>
                <a:gd name="connsiteX162" fmla="*/ 429575 w 1295643"/>
                <a:gd name="connsiteY162" fmla="*/ 1764169 h 2396328"/>
                <a:gd name="connsiteX163" fmla="*/ 432997 w 1295643"/>
                <a:gd name="connsiteY163" fmla="*/ 1812832 h 2396328"/>
                <a:gd name="connsiteX164" fmla="*/ 437487 w 1295643"/>
                <a:gd name="connsiteY164" fmla="*/ 1861045 h 2396328"/>
                <a:gd name="connsiteX165" fmla="*/ 442833 w 1295643"/>
                <a:gd name="connsiteY165" fmla="*/ 1908362 h 2396328"/>
                <a:gd name="connsiteX166" fmla="*/ 443688 w 1295643"/>
                <a:gd name="connsiteY166" fmla="*/ 1977879 h 2396328"/>
                <a:gd name="connsiteX167" fmla="*/ 439197 w 1295643"/>
                <a:gd name="connsiteY167" fmla="*/ 2047396 h 2396328"/>
                <a:gd name="connsiteX168" fmla="*/ 431286 w 1295643"/>
                <a:gd name="connsiteY168" fmla="*/ 2114223 h 2396328"/>
                <a:gd name="connsiteX169" fmla="*/ 421450 w 1295643"/>
                <a:gd name="connsiteY169" fmla="*/ 2179703 h 2396328"/>
                <a:gd name="connsiteX170" fmla="*/ 409476 w 1295643"/>
                <a:gd name="connsiteY170" fmla="*/ 2396328 h 2396328"/>
                <a:gd name="connsiteX171" fmla="*/ 50891 w 1295643"/>
                <a:gd name="connsiteY171" fmla="*/ 2396328 h 2396328"/>
                <a:gd name="connsiteX172" fmla="*/ 91945 w 1295643"/>
                <a:gd name="connsiteY172" fmla="*/ 2308198 h 2396328"/>
                <a:gd name="connsiteX173" fmla="*/ 142622 w 1295643"/>
                <a:gd name="connsiteY173" fmla="*/ 2208407 h 2396328"/>
                <a:gd name="connsiteX174" fmla="*/ 160369 w 1295643"/>
                <a:gd name="connsiteY174" fmla="*/ 2172303 h 2396328"/>
                <a:gd name="connsiteX175" fmla="*/ 175551 w 1295643"/>
                <a:gd name="connsiteY175" fmla="*/ 2132162 h 2396328"/>
                <a:gd name="connsiteX176" fmla="*/ 189877 w 1295643"/>
                <a:gd name="connsiteY176" fmla="*/ 2087537 h 2396328"/>
                <a:gd name="connsiteX177" fmla="*/ 203134 w 1295643"/>
                <a:gd name="connsiteY177" fmla="*/ 2039996 h 2396328"/>
                <a:gd name="connsiteX178" fmla="*/ 213826 w 1295643"/>
                <a:gd name="connsiteY178" fmla="*/ 1988643 h 2396328"/>
                <a:gd name="connsiteX179" fmla="*/ 221951 w 1295643"/>
                <a:gd name="connsiteY179" fmla="*/ 1936393 h 2396328"/>
                <a:gd name="connsiteX180" fmla="*/ 229863 w 1295643"/>
                <a:gd name="connsiteY180" fmla="*/ 1881676 h 2396328"/>
                <a:gd name="connsiteX181" fmla="*/ 235208 w 1295643"/>
                <a:gd name="connsiteY181" fmla="*/ 1826286 h 2396328"/>
                <a:gd name="connsiteX182" fmla="*/ 239699 w 1295643"/>
                <a:gd name="connsiteY182" fmla="*/ 1768654 h 2396328"/>
                <a:gd name="connsiteX183" fmla="*/ 239699 w 1295643"/>
                <a:gd name="connsiteY183" fmla="*/ 1711919 h 2396328"/>
                <a:gd name="connsiteX184" fmla="*/ 239699 w 1295643"/>
                <a:gd name="connsiteY184" fmla="*/ 1655857 h 2396328"/>
                <a:gd name="connsiteX185" fmla="*/ 235208 w 1295643"/>
                <a:gd name="connsiteY185" fmla="*/ 1599570 h 2396328"/>
                <a:gd name="connsiteX186" fmla="*/ 229007 w 1295643"/>
                <a:gd name="connsiteY186" fmla="*/ 1545526 h 2396328"/>
                <a:gd name="connsiteX187" fmla="*/ 221096 w 1295643"/>
                <a:gd name="connsiteY187" fmla="*/ 1492828 h 2396328"/>
                <a:gd name="connsiteX188" fmla="*/ 209335 w 1295643"/>
                <a:gd name="connsiteY188" fmla="*/ 1441923 h 2396328"/>
                <a:gd name="connsiteX189" fmla="*/ 193298 w 1295643"/>
                <a:gd name="connsiteY189" fmla="*/ 1394607 h 2396328"/>
                <a:gd name="connsiteX190" fmla="*/ 175551 w 1295643"/>
                <a:gd name="connsiteY190" fmla="*/ 1349757 h 2396328"/>
                <a:gd name="connsiteX191" fmla="*/ 154168 w 1295643"/>
                <a:gd name="connsiteY191" fmla="*/ 1309616 h 2396328"/>
                <a:gd name="connsiteX192" fmla="*/ 130220 w 1295643"/>
                <a:gd name="connsiteY192" fmla="*/ 1274185 h 2396328"/>
                <a:gd name="connsiteX193" fmla="*/ 102423 w 1295643"/>
                <a:gd name="connsiteY193" fmla="*/ 1242790 h 2396328"/>
                <a:gd name="connsiteX194" fmla="*/ 71418 w 1295643"/>
                <a:gd name="connsiteY194" fmla="*/ 1217450 h 2396328"/>
                <a:gd name="connsiteX195" fmla="*/ 53457 w 1295643"/>
                <a:gd name="connsiteY195" fmla="*/ 1033789 h 2396328"/>
                <a:gd name="connsiteX196" fmla="*/ 41055 w 1295643"/>
                <a:gd name="connsiteY196" fmla="*/ 971672 h 2396328"/>
                <a:gd name="connsiteX197" fmla="*/ 25018 w 1295643"/>
                <a:gd name="connsiteY197" fmla="*/ 910004 h 2396328"/>
                <a:gd name="connsiteX198" fmla="*/ 11547 w 1295643"/>
                <a:gd name="connsiteY198" fmla="*/ 843178 h 2396328"/>
                <a:gd name="connsiteX199" fmla="*/ 5346 w 1295643"/>
                <a:gd name="connsiteY199" fmla="*/ 775006 h 2396328"/>
                <a:gd name="connsiteX200" fmla="*/ 0 w 1295643"/>
                <a:gd name="connsiteY200" fmla="*/ 703694 h 2396328"/>
                <a:gd name="connsiteX201" fmla="*/ 0 w 1295643"/>
                <a:gd name="connsiteY201" fmla="*/ 630813 h 2396328"/>
                <a:gd name="connsiteX202" fmla="*/ 3635 w 1295643"/>
                <a:gd name="connsiteY202" fmla="*/ 557260 h 2396328"/>
                <a:gd name="connsiteX203" fmla="*/ 11547 w 1295643"/>
                <a:gd name="connsiteY203" fmla="*/ 484379 h 2396328"/>
                <a:gd name="connsiteX204" fmla="*/ 23307 w 1295643"/>
                <a:gd name="connsiteY204" fmla="*/ 411722 h 2396328"/>
                <a:gd name="connsiteX205" fmla="*/ 35709 w 1295643"/>
                <a:gd name="connsiteY205" fmla="*/ 341532 h 2396328"/>
                <a:gd name="connsiteX206" fmla="*/ 53457 w 1295643"/>
                <a:gd name="connsiteY206" fmla="*/ 273360 h 2396328"/>
                <a:gd name="connsiteX207" fmla="*/ 74839 w 1295643"/>
                <a:gd name="connsiteY207" fmla="*/ 209225 h 2396328"/>
                <a:gd name="connsiteX208" fmla="*/ 97077 w 1295643"/>
                <a:gd name="connsiteY208" fmla="*/ 148453 h 2396328"/>
                <a:gd name="connsiteX209" fmla="*/ 122950 w 1295643"/>
                <a:gd name="connsiteY209" fmla="*/ 93512 h 2396328"/>
                <a:gd name="connsiteX210" fmla="*/ 150533 w 1295643"/>
                <a:gd name="connsiteY210" fmla="*/ 43504 h 2396328"/>
                <a:gd name="connsiteX211" fmla="*/ 183676 w 1295643"/>
                <a:gd name="connsiteY211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26201 w 1295643"/>
                <a:gd name="connsiteY148" fmla="*/ 1286294 h 2396328"/>
                <a:gd name="connsiteX149" fmla="*/ 665267 w 1295643"/>
                <a:gd name="connsiteY149" fmla="*/ 1400104 h 2396328"/>
                <a:gd name="connsiteX150" fmla="*/ 633565 w 1295643"/>
                <a:gd name="connsiteY150" fmla="*/ 1404474 h 2396328"/>
                <a:gd name="connsiteX151" fmla="*/ 597856 w 1295643"/>
                <a:gd name="connsiteY151" fmla="*/ 1410528 h 2396328"/>
                <a:gd name="connsiteX152" fmla="*/ 564071 w 1295643"/>
                <a:gd name="connsiteY152" fmla="*/ 1419274 h 2396328"/>
                <a:gd name="connsiteX153" fmla="*/ 536488 w 1295643"/>
                <a:gd name="connsiteY153" fmla="*/ 1427347 h 2396328"/>
                <a:gd name="connsiteX154" fmla="*/ 515105 w 1295643"/>
                <a:gd name="connsiteY154" fmla="*/ 1438559 h 2396328"/>
                <a:gd name="connsiteX155" fmla="*/ 499069 w 1295643"/>
                <a:gd name="connsiteY155" fmla="*/ 1452014 h 2396328"/>
                <a:gd name="connsiteX156" fmla="*/ 473196 w 1295643"/>
                <a:gd name="connsiteY156" fmla="*/ 1490810 h 2396328"/>
                <a:gd name="connsiteX157" fmla="*/ 455234 w 1295643"/>
                <a:gd name="connsiteY157" fmla="*/ 1532968 h 2396328"/>
                <a:gd name="connsiteX158" fmla="*/ 441122 w 1295643"/>
                <a:gd name="connsiteY158" fmla="*/ 1576921 h 2396328"/>
                <a:gd name="connsiteX159" fmla="*/ 432997 w 1295643"/>
                <a:gd name="connsiteY159" fmla="*/ 1621771 h 2396328"/>
                <a:gd name="connsiteX160" fmla="*/ 429575 w 1295643"/>
                <a:gd name="connsiteY160" fmla="*/ 1669088 h 2396328"/>
                <a:gd name="connsiteX161" fmla="*/ 427651 w 1295643"/>
                <a:gd name="connsiteY161" fmla="*/ 1716629 h 2396328"/>
                <a:gd name="connsiteX162" fmla="*/ 429575 w 1295643"/>
                <a:gd name="connsiteY162" fmla="*/ 1764169 h 2396328"/>
                <a:gd name="connsiteX163" fmla="*/ 432997 w 1295643"/>
                <a:gd name="connsiteY163" fmla="*/ 1812832 h 2396328"/>
                <a:gd name="connsiteX164" fmla="*/ 437487 w 1295643"/>
                <a:gd name="connsiteY164" fmla="*/ 1861045 h 2396328"/>
                <a:gd name="connsiteX165" fmla="*/ 442833 w 1295643"/>
                <a:gd name="connsiteY165" fmla="*/ 1908362 h 2396328"/>
                <a:gd name="connsiteX166" fmla="*/ 443688 w 1295643"/>
                <a:gd name="connsiteY166" fmla="*/ 1977879 h 2396328"/>
                <a:gd name="connsiteX167" fmla="*/ 439197 w 1295643"/>
                <a:gd name="connsiteY167" fmla="*/ 2047396 h 2396328"/>
                <a:gd name="connsiteX168" fmla="*/ 431286 w 1295643"/>
                <a:gd name="connsiteY168" fmla="*/ 2114223 h 2396328"/>
                <a:gd name="connsiteX169" fmla="*/ 421450 w 1295643"/>
                <a:gd name="connsiteY169" fmla="*/ 2179703 h 2396328"/>
                <a:gd name="connsiteX170" fmla="*/ 409476 w 1295643"/>
                <a:gd name="connsiteY170" fmla="*/ 2396328 h 2396328"/>
                <a:gd name="connsiteX171" fmla="*/ 50891 w 1295643"/>
                <a:gd name="connsiteY171" fmla="*/ 2396328 h 2396328"/>
                <a:gd name="connsiteX172" fmla="*/ 91945 w 1295643"/>
                <a:gd name="connsiteY172" fmla="*/ 2308198 h 2396328"/>
                <a:gd name="connsiteX173" fmla="*/ 142622 w 1295643"/>
                <a:gd name="connsiteY173" fmla="*/ 2208407 h 2396328"/>
                <a:gd name="connsiteX174" fmla="*/ 160369 w 1295643"/>
                <a:gd name="connsiteY174" fmla="*/ 2172303 h 2396328"/>
                <a:gd name="connsiteX175" fmla="*/ 175551 w 1295643"/>
                <a:gd name="connsiteY175" fmla="*/ 2132162 h 2396328"/>
                <a:gd name="connsiteX176" fmla="*/ 189877 w 1295643"/>
                <a:gd name="connsiteY176" fmla="*/ 2087537 h 2396328"/>
                <a:gd name="connsiteX177" fmla="*/ 203134 w 1295643"/>
                <a:gd name="connsiteY177" fmla="*/ 2039996 h 2396328"/>
                <a:gd name="connsiteX178" fmla="*/ 213826 w 1295643"/>
                <a:gd name="connsiteY178" fmla="*/ 1988643 h 2396328"/>
                <a:gd name="connsiteX179" fmla="*/ 221951 w 1295643"/>
                <a:gd name="connsiteY179" fmla="*/ 1936393 h 2396328"/>
                <a:gd name="connsiteX180" fmla="*/ 229863 w 1295643"/>
                <a:gd name="connsiteY180" fmla="*/ 1881676 h 2396328"/>
                <a:gd name="connsiteX181" fmla="*/ 235208 w 1295643"/>
                <a:gd name="connsiteY181" fmla="*/ 1826286 h 2396328"/>
                <a:gd name="connsiteX182" fmla="*/ 239699 w 1295643"/>
                <a:gd name="connsiteY182" fmla="*/ 1768654 h 2396328"/>
                <a:gd name="connsiteX183" fmla="*/ 239699 w 1295643"/>
                <a:gd name="connsiteY183" fmla="*/ 1711919 h 2396328"/>
                <a:gd name="connsiteX184" fmla="*/ 239699 w 1295643"/>
                <a:gd name="connsiteY184" fmla="*/ 1655857 h 2396328"/>
                <a:gd name="connsiteX185" fmla="*/ 235208 w 1295643"/>
                <a:gd name="connsiteY185" fmla="*/ 1599570 h 2396328"/>
                <a:gd name="connsiteX186" fmla="*/ 229007 w 1295643"/>
                <a:gd name="connsiteY186" fmla="*/ 1545526 h 2396328"/>
                <a:gd name="connsiteX187" fmla="*/ 221096 w 1295643"/>
                <a:gd name="connsiteY187" fmla="*/ 1492828 h 2396328"/>
                <a:gd name="connsiteX188" fmla="*/ 209335 w 1295643"/>
                <a:gd name="connsiteY188" fmla="*/ 1441923 h 2396328"/>
                <a:gd name="connsiteX189" fmla="*/ 193298 w 1295643"/>
                <a:gd name="connsiteY189" fmla="*/ 1394607 h 2396328"/>
                <a:gd name="connsiteX190" fmla="*/ 175551 w 1295643"/>
                <a:gd name="connsiteY190" fmla="*/ 1349757 h 2396328"/>
                <a:gd name="connsiteX191" fmla="*/ 154168 w 1295643"/>
                <a:gd name="connsiteY191" fmla="*/ 1309616 h 2396328"/>
                <a:gd name="connsiteX192" fmla="*/ 130220 w 1295643"/>
                <a:gd name="connsiteY192" fmla="*/ 1274185 h 2396328"/>
                <a:gd name="connsiteX193" fmla="*/ 102423 w 1295643"/>
                <a:gd name="connsiteY193" fmla="*/ 1242790 h 2396328"/>
                <a:gd name="connsiteX194" fmla="*/ 53457 w 1295643"/>
                <a:gd name="connsiteY194" fmla="*/ 1033789 h 2396328"/>
                <a:gd name="connsiteX195" fmla="*/ 41055 w 1295643"/>
                <a:gd name="connsiteY195" fmla="*/ 971672 h 2396328"/>
                <a:gd name="connsiteX196" fmla="*/ 25018 w 1295643"/>
                <a:gd name="connsiteY196" fmla="*/ 910004 h 2396328"/>
                <a:gd name="connsiteX197" fmla="*/ 11547 w 1295643"/>
                <a:gd name="connsiteY197" fmla="*/ 843178 h 2396328"/>
                <a:gd name="connsiteX198" fmla="*/ 5346 w 1295643"/>
                <a:gd name="connsiteY198" fmla="*/ 775006 h 2396328"/>
                <a:gd name="connsiteX199" fmla="*/ 0 w 1295643"/>
                <a:gd name="connsiteY199" fmla="*/ 703694 h 2396328"/>
                <a:gd name="connsiteX200" fmla="*/ 0 w 1295643"/>
                <a:gd name="connsiteY200" fmla="*/ 630813 h 2396328"/>
                <a:gd name="connsiteX201" fmla="*/ 3635 w 1295643"/>
                <a:gd name="connsiteY201" fmla="*/ 557260 h 2396328"/>
                <a:gd name="connsiteX202" fmla="*/ 11547 w 1295643"/>
                <a:gd name="connsiteY202" fmla="*/ 484379 h 2396328"/>
                <a:gd name="connsiteX203" fmla="*/ 23307 w 1295643"/>
                <a:gd name="connsiteY203" fmla="*/ 411722 h 2396328"/>
                <a:gd name="connsiteX204" fmla="*/ 35709 w 1295643"/>
                <a:gd name="connsiteY204" fmla="*/ 341532 h 2396328"/>
                <a:gd name="connsiteX205" fmla="*/ 53457 w 1295643"/>
                <a:gd name="connsiteY205" fmla="*/ 273360 h 2396328"/>
                <a:gd name="connsiteX206" fmla="*/ 74839 w 1295643"/>
                <a:gd name="connsiteY206" fmla="*/ 209225 h 2396328"/>
                <a:gd name="connsiteX207" fmla="*/ 97077 w 1295643"/>
                <a:gd name="connsiteY207" fmla="*/ 148453 h 2396328"/>
                <a:gd name="connsiteX208" fmla="*/ 122950 w 1295643"/>
                <a:gd name="connsiteY208" fmla="*/ 93512 h 2396328"/>
                <a:gd name="connsiteX209" fmla="*/ 150533 w 1295643"/>
                <a:gd name="connsiteY209" fmla="*/ 43504 h 2396328"/>
                <a:gd name="connsiteX210" fmla="*/ 183676 w 1295643"/>
                <a:gd name="connsiteY210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26201 w 1295643"/>
                <a:gd name="connsiteY148" fmla="*/ 1286294 h 2396328"/>
                <a:gd name="connsiteX149" fmla="*/ 665267 w 1295643"/>
                <a:gd name="connsiteY149" fmla="*/ 1400104 h 2396328"/>
                <a:gd name="connsiteX150" fmla="*/ 633565 w 1295643"/>
                <a:gd name="connsiteY150" fmla="*/ 1404474 h 2396328"/>
                <a:gd name="connsiteX151" fmla="*/ 597856 w 1295643"/>
                <a:gd name="connsiteY151" fmla="*/ 1410528 h 2396328"/>
                <a:gd name="connsiteX152" fmla="*/ 564071 w 1295643"/>
                <a:gd name="connsiteY152" fmla="*/ 1419274 h 2396328"/>
                <a:gd name="connsiteX153" fmla="*/ 536488 w 1295643"/>
                <a:gd name="connsiteY153" fmla="*/ 1427347 h 2396328"/>
                <a:gd name="connsiteX154" fmla="*/ 515105 w 1295643"/>
                <a:gd name="connsiteY154" fmla="*/ 1438559 h 2396328"/>
                <a:gd name="connsiteX155" fmla="*/ 499069 w 1295643"/>
                <a:gd name="connsiteY155" fmla="*/ 1452014 h 2396328"/>
                <a:gd name="connsiteX156" fmla="*/ 473196 w 1295643"/>
                <a:gd name="connsiteY156" fmla="*/ 1490810 h 2396328"/>
                <a:gd name="connsiteX157" fmla="*/ 455234 w 1295643"/>
                <a:gd name="connsiteY157" fmla="*/ 1532968 h 2396328"/>
                <a:gd name="connsiteX158" fmla="*/ 441122 w 1295643"/>
                <a:gd name="connsiteY158" fmla="*/ 1576921 h 2396328"/>
                <a:gd name="connsiteX159" fmla="*/ 432997 w 1295643"/>
                <a:gd name="connsiteY159" fmla="*/ 1621771 h 2396328"/>
                <a:gd name="connsiteX160" fmla="*/ 429575 w 1295643"/>
                <a:gd name="connsiteY160" fmla="*/ 1669088 h 2396328"/>
                <a:gd name="connsiteX161" fmla="*/ 427651 w 1295643"/>
                <a:gd name="connsiteY161" fmla="*/ 1716629 h 2396328"/>
                <a:gd name="connsiteX162" fmla="*/ 429575 w 1295643"/>
                <a:gd name="connsiteY162" fmla="*/ 1764169 h 2396328"/>
                <a:gd name="connsiteX163" fmla="*/ 432997 w 1295643"/>
                <a:gd name="connsiteY163" fmla="*/ 1812832 h 2396328"/>
                <a:gd name="connsiteX164" fmla="*/ 437487 w 1295643"/>
                <a:gd name="connsiteY164" fmla="*/ 1861045 h 2396328"/>
                <a:gd name="connsiteX165" fmla="*/ 442833 w 1295643"/>
                <a:gd name="connsiteY165" fmla="*/ 1908362 h 2396328"/>
                <a:gd name="connsiteX166" fmla="*/ 443688 w 1295643"/>
                <a:gd name="connsiteY166" fmla="*/ 1977879 h 2396328"/>
                <a:gd name="connsiteX167" fmla="*/ 439197 w 1295643"/>
                <a:gd name="connsiteY167" fmla="*/ 2047396 h 2396328"/>
                <a:gd name="connsiteX168" fmla="*/ 431286 w 1295643"/>
                <a:gd name="connsiteY168" fmla="*/ 2114223 h 2396328"/>
                <a:gd name="connsiteX169" fmla="*/ 421450 w 1295643"/>
                <a:gd name="connsiteY169" fmla="*/ 2179703 h 2396328"/>
                <a:gd name="connsiteX170" fmla="*/ 409476 w 1295643"/>
                <a:gd name="connsiteY170" fmla="*/ 2396328 h 2396328"/>
                <a:gd name="connsiteX171" fmla="*/ 50891 w 1295643"/>
                <a:gd name="connsiteY171" fmla="*/ 2396328 h 2396328"/>
                <a:gd name="connsiteX172" fmla="*/ 91945 w 1295643"/>
                <a:gd name="connsiteY172" fmla="*/ 2308198 h 2396328"/>
                <a:gd name="connsiteX173" fmla="*/ 142622 w 1295643"/>
                <a:gd name="connsiteY173" fmla="*/ 2208407 h 2396328"/>
                <a:gd name="connsiteX174" fmla="*/ 160369 w 1295643"/>
                <a:gd name="connsiteY174" fmla="*/ 2172303 h 2396328"/>
                <a:gd name="connsiteX175" fmla="*/ 175551 w 1295643"/>
                <a:gd name="connsiteY175" fmla="*/ 2132162 h 2396328"/>
                <a:gd name="connsiteX176" fmla="*/ 189877 w 1295643"/>
                <a:gd name="connsiteY176" fmla="*/ 2087537 h 2396328"/>
                <a:gd name="connsiteX177" fmla="*/ 203134 w 1295643"/>
                <a:gd name="connsiteY177" fmla="*/ 2039996 h 2396328"/>
                <a:gd name="connsiteX178" fmla="*/ 213826 w 1295643"/>
                <a:gd name="connsiteY178" fmla="*/ 1988643 h 2396328"/>
                <a:gd name="connsiteX179" fmla="*/ 221951 w 1295643"/>
                <a:gd name="connsiteY179" fmla="*/ 1936393 h 2396328"/>
                <a:gd name="connsiteX180" fmla="*/ 229863 w 1295643"/>
                <a:gd name="connsiteY180" fmla="*/ 1881676 h 2396328"/>
                <a:gd name="connsiteX181" fmla="*/ 235208 w 1295643"/>
                <a:gd name="connsiteY181" fmla="*/ 1826286 h 2396328"/>
                <a:gd name="connsiteX182" fmla="*/ 239699 w 1295643"/>
                <a:gd name="connsiteY182" fmla="*/ 1768654 h 2396328"/>
                <a:gd name="connsiteX183" fmla="*/ 239699 w 1295643"/>
                <a:gd name="connsiteY183" fmla="*/ 1711919 h 2396328"/>
                <a:gd name="connsiteX184" fmla="*/ 239699 w 1295643"/>
                <a:gd name="connsiteY184" fmla="*/ 1655857 h 2396328"/>
                <a:gd name="connsiteX185" fmla="*/ 235208 w 1295643"/>
                <a:gd name="connsiteY185" fmla="*/ 1599570 h 2396328"/>
                <a:gd name="connsiteX186" fmla="*/ 229007 w 1295643"/>
                <a:gd name="connsiteY186" fmla="*/ 1545526 h 2396328"/>
                <a:gd name="connsiteX187" fmla="*/ 221096 w 1295643"/>
                <a:gd name="connsiteY187" fmla="*/ 1492828 h 2396328"/>
                <a:gd name="connsiteX188" fmla="*/ 209335 w 1295643"/>
                <a:gd name="connsiteY188" fmla="*/ 1441923 h 2396328"/>
                <a:gd name="connsiteX189" fmla="*/ 193298 w 1295643"/>
                <a:gd name="connsiteY189" fmla="*/ 1394607 h 2396328"/>
                <a:gd name="connsiteX190" fmla="*/ 175551 w 1295643"/>
                <a:gd name="connsiteY190" fmla="*/ 1349757 h 2396328"/>
                <a:gd name="connsiteX191" fmla="*/ 154168 w 1295643"/>
                <a:gd name="connsiteY191" fmla="*/ 1309616 h 2396328"/>
                <a:gd name="connsiteX192" fmla="*/ 130220 w 1295643"/>
                <a:gd name="connsiteY192" fmla="*/ 1274185 h 2396328"/>
                <a:gd name="connsiteX193" fmla="*/ 53457 w 1295643"/>
                <a:gd name="connsiteY193" fmla="*/ 1033789 h 2396328"/>
                <a:gd name="connsiteX194" fmla="*/ 41055 w 1295643"/>
                <a:gd name="connsiteY194" fmla="*/ 971672 h 2396328"/>
                <a:gd name="connsiteX195" fmla="*/ 25018 w 1295643"/>
                <a:gd name="connsiteY195" fmla="*/ 910004 h 2396328"/>
                <a:gd name="connsiteX196" fmla="*/ 11547 w 1295643"/>
                <a:gd name="connsiteY196" fmla="*/ 843178 h 2396328"/>
                <a:gd name="connsiteX197" fmla="*/ 5346 w 1295643"/>
                <a:gd name="connsiteY197" fmla="*/ 775006 h 2396328"/>
                <a:gd name="connsiteX198" fmla="*/ 0 w 1295643"/>
                <a:gd name="connsiteY198" fmla="*/ 703694 h 2396328"/>
                <a:gd name="connsiteX199" fmla="*/ 0 w 1295643"/>
                <a:gd name="connsiteY199" fmla="*/ 630813 h 2396328"/>
                <a:gd name="connsiteX200" fmla="*/ 3635 w 1295643"/>
                <a:gd name="connsiteY200" fmla="*/ 557260 h 2396328"/>
                <a:gd name="connsiteX201" fmla="*/ 11547 w 1295643"/>
                <a:gd name="connsiteY201" fmla="*/ 484379 h 2396328"/>
                <a:gd name="connsiteX202" fmla="*/ 23307 w 1295643"/>
                <a:gd name="connsiteY202" fmla="*/ 411722 h 2396328"/>
                <a:gd name="connsiteX203" fmla="*/ 35709 w 1295643"/>
                <a:gd name="connsiteY203" fmla="*/ 341532 h 2396328"/>
                <a:gd name="connsiteX204" fmla="*/ 53457 w 1295643"/>
                <a:gd name="connsiteY204" fmla="*/ 273360 h 2396328"/>
                <a:gd name="connsiteX205" fmla="*/ 74839 w 1295643"/>
                <a:gd name="connsiteY205" fmla="*/ 209225 h 2396328"/>
                <a:gd name="connsiteX206" fmla="*/ 97077 w 1295643"/>
                <a:gd name="connsiteY206" fmla="*/ 148453 h 2396328"/>
                <a:gd name="connsiteX207" fmla="*/ 122950 w 1295643"/>
                <a:gd name="connsiteY207" fmla="*/ 93512 h 2396328"/>
                <a:gd name="connsiteX208" fmla="*/ 150533 w 1295643"/>
                <a:gd name="connsiteY208" fmla="*/ 43504 h 2396328"/>
                <a:gd name="connsiteX209" fmla="*/ 183676 w 1295643"/>
                <a:gd name="connsiteY209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26201 w 1295643"/>
                <a:gd name="connsiteY148" fmla="*/ 1286294 h 2396328"/>
                <a:gd name="connsiteX149" fmla="*/ 665267 w 1295643"/>
                <a:gd name="connsiteY149" fmla="*/ 1400104 h 2396328"/>
                <a:gd name="connsiteX150" fmla="*/ 633565 w 1295643"/>
                <a:gd name="connsiteY150" fmla="*/ 1404474 h 2396328"/>
                <a:gd name="connsiteX151" fmla="*/ 597856 w 1295643"/>
                <a:gd name="connsiteY151" fmla="*/ 1410528 h 2396328"/>
                <a:gd name="connsiteX152" fmla="*/ 564071 w 1295643"/>
                <a:gd name="connsiteY152" fmla="*/ 1419274 h 2396328"/>
                <a:gd name="connsiteX153" fmla="*/ 536488 w 1295643"/>
                <a:gd name="connsiteY153" fmla="*/ 1427347 h 2396328"/>
                <a:gd name="connsiteX154" fmla="*/ 515105 w 1295643"/>
                <a:gd name="connsiteY154" fmla="*/ 1438559 h 2396328"/>
                <a:gd name="connsiteX155" fmla="*/ 499069 w 1295643"/>
                <a:gd name="connsiteY155" fmla="*/ 1452014 h 2396328"/>
                <a:gd name="connsiteX156" fmla="*/ 473196 w 1295643"/>
                <a:gd name="connsiteY156" fmla="*/ 1490810 h 2396328"/>
                <a:gd name="connsiteX157" fmla="*/ 455234 w 1295643"/>
                <a:gd name="connsiteY157" fmla="*/ 1532968 h 2396328"/>
                <a:gd name="connsiteX158" fmla="*/ 441122 w 1295643"/>
                <a:gd name="connsiteY158" fmla="*/ 1576921 h 2396328"/>
                <a:gd name="connsiteX159" fmla="*/ 432997 w 1295643"/>
                <a:gd name="connsiteY159" fmla="*/ 1621771 h 2396328"/>
                <a:gd name="connsiteX160" fmla="*/ 429575 w 1295643"/>
                <a:gd name="connsiteY160" fmla="*/ 1669088 h 2396328"/>
                <a:gd name="connsiteX161" fmla="*/ 427651 w 1295643"/>
                <a:gd name="connsiteY161" fmla="*/ 1716629 h 2396328"/>
                <a:gd name="connsiteX162" fmla="*/ 429575 w 1295643"/>
                <a:gd name="connsiteY162" fmla="*/ 1764169 h 2396328"/>
                <a:gd name="connsiteX163" fmla="*/ 432997 w 1295643"/>
                <a:gd name="connsiteY163" fmla="*/ 1812832 h 2396328"/>
                <a:gd name="connsiteX164" fmla="*/ 437487 w 1295643"/>
                <a:gd name="connsiteY164" fmla="*/ 1861045 h 2396328"/>
                <a:gd name="connsiteX165" fmla="*/ 442833 w 1295643"/>
                <a:gd name="connsiteY165" fmla="*/ 1908362 h 2396328"/>
                <a:gd name="connsiteX166" fmla="*/ 443688 w 1295643"/>
                <a:gd name="connsiteY166" fmla="*/ 1977879 h 2396328"/>
                <a:gd name="connsiteX167" fmla="*/ 439197 w 1295643"/>
                <a:gd name="connsiteY167" fmla="*/ 2047396 h 2396328"/>
                <a:gd name="connsiteX168" fmla="*/ 431286 w 1295643"/>
                <a:gd name="connsiteY168" fmla="*/ 2114223 h 2396328"/>
                <a:gd name="connsiteX169" fmla="*/ 421450 w 1295643"/>
                <a:gd name="connsiteY169" fmla="*/ 2179703 h 2396328"/>
                <a:gd name="connsiteX170" fmla="*/ 409476 w 1295643"/>
                <a:gd name="connsiteY170" fmla="*/ 2396328 h 2396328"/>
                <a:gd name="connsiteX171" fmla="*/ 50891 w 1295643"/>
                <a:gd name="connsiteY171" fmla="*/ 2396328 h 2396328"/>
                <a:gd name="connsiteX172" fmla="*/ 91945 w 1295643"/>
                <a:gd name="connsiteY172" fmla="*/ 2308198 h 2396328"/>
                <a:gd name="connsiteX173" fmla="*/ 142622 w 1295643"/>
                <a:gd name="connsiteY173" fmla="*/ 2208407 h 2396328"/>
                <a:gd name="connsiteX174" fmla="*/ 160369 w 1295643"/>
                <a:gd name="connsiteY174" fmla="*/ 2172303 h 2396328"/>
                <a:gd name="connsiteX175" fmla="*/ 175551 w 1295643"/>
                <a:gd name="connsiteY175" fmla="*/ 2132162 h 2396328"/>
                <a:gd name="connsiteX176" fmla="*/ 189877 w 1295643"/>
                <a:gd name="connsiteY176" fmla="*/ 2087537 h 2396328"/>
                <a:gd name="connsiteX177" fmla="*/ 203134 w 1295643"/>
                <a:gd name="connsiteY177" fmla="*/ 2039996 h 2396328"/>
                <a:gd name="connsiteX178" fmla="*/ 213826 w 1295643"/>
                <a:gd name="connsiteY178" fmla="*/ 1988643 h 2396328"/>
                <a:gd name="connsiteX179" fmla="*/ 221951 w 1295643"/>
                <a:gd name="connsiteY179" fmla="*/ 1936393 h 2396328"/>
                <a:gd name="connsiteX180" fmla="*/ 229863 w 1295643"/>
                <a:gd name="connsiteY180" fmla="*/ 1881676 h 2396328"/>
                <a:gd name="connsiteX181" fmla="*/ 235208 w 1295643"/>
                <a:gd name="connsiteY181" fmla="*/ 1826286 h 2396328"/>
                <a:gd name="connsiteX182" fmla="*/ 239699 w 1295643"/>
                <a:gd name="connsiteY182" fmla="*/ 1768654 h 2396328"/>
                <a:gd name="connsiteX183" fmla="*/ 239699 w 1295643"/>
                <a:gd name="connsiteY183" fmla="*/ 1711919 h 2396328"/>
                <a:gd name="connsiteX184" fmla="*/ 239699 w 1295643"/>
                <a:gd name="connsiteY184" fmla="*/ 1655857 h 2396328"/>
                <a:gd name="connsiteX185" fmla="*/ 235208 w 1295643"/>
                <a:gd name="connsiteY185" fmla="*/ 1599570 h 2396328"/>
                <a:gd name="connsiteX186" fmla="*/ 229007 w 1295643"/>
                <a:gd name="connsiteY186" fmla="*/ 1545526 h 2396328"/>
                <a:gd name="connsiteX187" fmla="*/ 221096 w 1295643"/>
                <a:gd name="connsiteY187" fmla="*/ 1492828 h 2396328"/>
                <a:gd name="connsiteX188" fmla="*/ 209335 w 1295643"/>
                <a:gd name="connsiteY188" fmla="*/ 1441923 h 2396328"/>
                <a:gd name="connsiteX189" fmla="*/ 193298 w 1295643"/>
                <a:gd name="connsiteY189" fmla="*/ 1394607 h 2396328"/>
                <a:gd name="connsiteX190" fmla="*/ 175551 w 1295643"/>
                <a:gd name="connsiteY190" fmla="*/ 1349757 h 2396328"/>
                <a:gd name="connsiteX191" fmla="*/ 154168 w 1295643"/>
                <a:gd name="connsiteY191" fmla="*/ 1309616 h 2396328"/>
                <a:gd name="connsiteX192" fmla="*/ 130220 w 1295643"/>
                <a:gd name="connsiteY192" fmla="*/ 1274185 h 2396328"/>
                <a:gd name="connsiteX193" fmla="*/ 53457 w 1295643"/>
                <a:gd name="connsiteY193" fmla="*/ 1033789 h 2396328"/>
                <a:gd name="connsiteX194" fmla="*/ 41055 w 1295643"/>
                <a:gd name="connsiteY194" fmla="*/ 971672 h 2396328"/>
                <a:gd name="connsiteX195" fmla="*/ 25018 w 1295643"/>
                <a:gd name="connsiteY195" fmla="*/ 910004 h 2396328"/>
                <a:gd name="connsiteX196" fmla="*/ 11547 w 1295643"/>
                <a:gd name="connsiteY196" fmla="*/ 843178 h 2396328"/>
                <a:gd name="connsiteX197" fmla="*/ 5346 w 1295643"/>
                <a:gd name="connsiteY197" fmla="*/ 775006 h 2396328"/>
                <a:gd name="connsiteX198" fmla="*/ 0 w 1295643"/>
                <a:gd name="connsiteY198" fmla="*/ 703694 h 2396328"/>
                <a:gd name="connsiteX199" fmla="*/ 0 w 1295643"/>
                <a:gd name="connsiteY199" fmla="*/ 630813 h 2396328"/>
                <a:gd name="connsiteX200" fmla="*/ 3635 w 1295643"/>
                <a:gd name="connsiteY200" fmla="*/ 557260 h 2396328"/>
                <a:gd name="connsiteX201" fmla="*/ 11547 w 1295643"/>
                <a:gd name="connsiteY201" fmla="*/ 484379 h 2396328"/>
                <a:gd name="connsiteX202" fmla="*/ 23307 w 1295643"/>
                <a:gd name="connsiteY202" fmla="*/ 411722 h 2396328"/>
                <a:gd name="connsiteX203" fmla="*/ 35709 w 1295643"/>
                <a:gd name="connsiteY203" fmla="*/ 341532 h 2396328"/>
                <a:gd name="connsiteX204" fmla="*/ 53457 w 1295643"/>
                <a:gd name="connsiteY204" fmla="*/ 273360 h 2396328"/>
                <a:gd name="connsiteX205" fmla="*/ 74839 w 1295643"/>
                <a:gd name="connsiteY205" fmla="*/ 209225 h 2396328"/>
                <a:gd name="connsiteX206" fmla="*/ 97077 w 1295643"/>
                <a:gd name="connsiteY206" fmla="*/ 148453 h 2396328"/>
                <a:gd name="connsiteX207" fmla="*/ 122950 w 1295643"/>
                <a:gd name="connsiteY207" fmla="*/ 93512 h 2396328"/>
                <a:gd name="connsiteX208" fmla="*/ 150533 w 1295643"/>
                <a:gd name="connsiteY208" fmla="*/ 43504 h 2396328"/>
                <a:gd name="connsiteX209" fmla="*/ 183676 w 1295643"/>
                <a:gd name="connsiteY209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26201 w 1295643"/>
                <a:gd name="connsiteY148" fmla="*/ 1286294 h 2396328"/>
                <a:gd name="connsiteX149" fmla="*/ 665267 w 1295643"/>
                <a:gd name="connsiteY149" fmla="*/ 1400104 h 2396328"/>
                <a:gd name="connsiteX150" fmla="*/ 633565 w 1295643"/>
                <a:gd name="connsiteY150" fmla="*/ 1404474 h 2396328"/>
                <a:gd name="connsiteX151" fmla="*/ 597856 w 1295643"/>
                <a:gd name="connsiteY151" fmla="*/ 1410528 h 2396328"/>
                <a:gd name="connsiteX152" fmla="*/ 564071 w 1295643"/>
                <a:gd name="connsiteY152" fmla="*/ 1419274 h 2396328"/>
                <a:gd name="connsiteX153" fmla="*/ 536488 w 1295643"/>
                <a:gd name="connsiteY153" fmla="*/ 1427347 h 2396328"/>
                <a:gd name="connsiteX154" fmla="*/ 515105 w 1295643"/>
                <a:gd name="connsiteY154" fmla="*/ 1438559 h 2396328"/>
                <a:gd name="connsiteX155" fmla="*/ 499069 w 1295643"/>
                <a:gd name="connsiteY155" fmla="*/ 1452014 h 2396328"/>
                <a:gd name="connsiteX156" fmla="*/ 473196 w 1295643"/>
                <a:gd name="connsiteY156" fmla="*/ 1490810 h 2396328"/>
                <a:gd name="connsiteX157" fmla="*/ 455234 w 1295643"/>
                <a:gd name="connsiteY157" fmla="*/ 1532968 h 2396328"/>
                <a:gd name="connsiteX158" fmla="*/ 441122 w 1295643"/>
                <a:gd name="connsiteY158" fmla="*/ 1576921 h 2396328"/>
                <a:gd name="connsiteX159" fmla="*/ 432997 w 1295643"/>
                <a:gd name="connsiteY159" fmla="*/ 1621771 h 2396328"/>
                <a:gd name="connsiteX160" fmla="*/ 429575 w 1295643"/>
                <a:gd name="connsiteY160" fmla="*/ 1669088 h 2396328"/>
                <a:gd name="connsiteX161" fmla="*/ 427651 w 1295643"/>
                <a:gd name="connsiteY161" fmla="*/ 1716629 h 2396328"/>
                <a:gd name="connsiteX162" fmla="*/ 429575 w 1295643"/>
                <a:gd name="connsiteY162" fmla="*/ 1764169 h 2396328"/>
                <a:gd name="connsiteX163" fmla="*/ 432997 w 1295643"/>
                <a:gd name="connsiteY163" fmla="*/ 1812832 h 2396328"/>
                <a:gd name="connsiteX164" fmla="*/ 437487 w 1295643"/>
                <a:gd name="connsiteY164" fmla="*/ 1861045 h 2396328"/>
                <a:gd name="connsiteX165" fmla="*/ 442833 w 1295643"/>
                <a:gd name="connsiteY165" fmla="*/ 1908362 h 2396328"/>
                <a:gd name="connsiteX166" fmla="*/ 443688 w 1295643"/>
                <a:gd name="connsiteY166" fmla="*/ 1977879 h 2396328"/>
                <a:gd name="connsiteX167" fmla="*/ 439197 w 1295643"/>
                <a:gd name="connsiteY167" fmla="*/ 2047396 h 2396328"/>
                <a:gd name="connsiteX168" fmla="*/ 431286 w 1295643"/>
                <a:gd name="connsiteY168" fmla="*/ 2114223 h 2396328"/>
                <a:gd name="connsiteX169" fmla="*/ 421450 w 1295643"/>
                <a:gd name="connsiteY169" fmla="*/ 2179703 h 2396328"/>
                <a:gd name="connsiteX170" fmla="*/ 409476 w 1295643"/>
                <a:gd name="connsiteY170" fmla="*/ 2396328 h 2396328"/>
                <a:gd name="connsiteX171" fmla="*/ 50891 w 1295643"/>
                <a:gd name="connsiteY171" fmla="*/ 2396328 h 2396328"/>
                <a:gd name="connsiteX172" fmla="*/ 91945 w 1295643"/>
                <a:gd name="connsiteY172" fmla="*/ 2308198 h 2396328"/>
                <a:gd name="connsiteX173" fmla="*/ 142622 w 1295643"/>
                <a:gd name="connsiteY173" fmla="*/ 2208407 h 2396328"/>
                <a:gd name="connsiteX174" fmla="*/ 160369 w 1295643"/>
                <a:gd name="connsiteY174" fmla="*/ 2172303 h 2396328"/>
                <a:gd name="connsiteX175" fmla="*/ 175551 w 1295643"/>
                <a:gd name="connsiteY175" fmla="*/ 2132162 h 2396328"/>
                <a:gd name="connsiteX176" fmla="*/ 189877 w 1295643"/>
                <a:gd name="connsiteY176" fmla="*/ 2087537 h 2396328"/>
                <a:gd name="connsiteX177" fmla="*/ 203134 w 1295643"/>
                <a:gd name="connsiteY177" fmla="*/ 2039996 h 2396328"/>
                <a:gd name="connsiteX178" fmla="*/ 213826 w 1295643"/>
                <a:gd name="connsiteY178" fmla="*/ 1988643 h 2396328"/>
                <a:gd name="connsiteX179" fmla="*/ 221951 w 1295643"/>
                <a:gd name="connsiteY179" fmla="*/ 1936393 h 2396328"/>
                <a:gd name="connsiteX180" fmla="*/ 229863 w 1295643"/>
                <a:gd name="connsiteY180" fmla="*/ 1881676 h 2396328"/>
                <a:gd name="connsiteX181" fmla="*/ 235208 w 1295643"/>
                <a:gd name="connsiteY181" fmla="*/ 1826286 h 2396328"/>
                <a:gd name="connsiteX182" fmla="*/ 239699 w 1295643"/>
                <a:gd name="connsiteY182" fmla="*/ 1768654 h 2396328"/>
                <a:gd name="connsiteX183" fmla="*/ 239699 w 1295643"/>
                <a:gd name="connsiteY183" fmla="*/ 1711919 h 2396328"/>
                <a:gd name="connsiteX184" fmla="*/ 239699 w 1295643"/>
                <a:gd name="connsiteY184" fmla="*/ 1655857 h 2396328"/>
                <a:gd name="connsiteX185" fmla="*/ 235208 w 1295643"/>
                <a:gd name="connsiteY185" fmla="*/ 1599570 h 2396328"/>
                <a:gd name="connsiteX186" fmla="*/ 229007 w 1295643"/>
                <a:gd name="connsiteY186" fmla="*/ 1545526 h 2396328"/>
                <a:gd name="connsiteX187" fmla="*/ 221096 w 1295643"/>
                <a:gd name="connsiteY187" fmla="*/ 1492828 h 2396328"/>
                <a:gd name="connsiteX188" fmla="*/ 209335 w 1295643"/>
                <a:gd name="connsiteY188" fmla="*/ 1441923 h 2396328"/>
                <a:gd name="connsiteX189" fmla="*/ 193298 w 1295643"/>
                <a:gd name="connsiteY189" fmla="*/ 1394607 h 2396328"/>
                <a:gd name="connsiteX190" fmla="*/ 175551 w 1295643"/>
                <a:gd name="connsiteY190" fmla="*/ 1349757 h 2396328"/>
                <a:gd name="connsiteX191" fmla="*/ 154168 w 1295643"/>
                <a:gd name="connsiteY191" fmla="*/ 1309616 h 2396328"/>
                <a:gd name="connsiteX192" fmla="*/ 130220 w 1295643"/>
                <a:gd name="connsiteY192" fmla="*/ 1274185 h 2396328"/>
                <a:gd name="connsiteX193" fmla="*/ 53457 w 1295643"/>
                <a:gd name="connsiteY193" fmla="*/ 1033789 h 2396328"/>
                <a:gd name="connsiteX194" fmla="*/ 41055 w 1295643"/>
                <a:gd name="connsiteY194" fmla="*/ 971672 h 2396328"/>
                <a:gd name="connsiteX195" fmla="*/ 25018 w 1295643"/>
                <a:gd name="connsiteY195" fmla="*/ 910004 h 2396328"/>
                <a:gd name="connsiteX196" fmla="*/ 11547 w 1295643"/>
                <a:gd name="connsiteY196" fmla="*/ 843178 h 2396328"/>
                <a:gd name="connsiteX197" fmla="*/ 5346 w 1295643"/>
                <a:gd name="connsiteY197" fmla="*/ 775006 h 2396328"/>
                <a:gd name="connsiteX198" fmla="*/ 0 w 1295643"/>
                <a:gd name="connsiteY198" fmla="*/ 703694 h 2396328"/>
                <a:gd name="connsiteX199" fmla="*/ 0 w 1295643"/>
                <a:gd name="connsiteY199" fmla="*/ 630813 h 2396328"/>
                <a:gd name="connsiteX200" fmla="*/ 3635 w 1295643"/>
                <a:gd name="connsiteY200" fmla="*/ 557260 h 2396328"/>
                <a:gd name="connsiteX201" fmla="*/ 11547 w 1295643"/>
                <a:gd name="connsiteY201" fmla="*/ 484379 h 2396328"/>
                <a:gd name="connsiteX202" fmla="*/ 23307 w 1295643"/>
                <a:gd name="connsiteY202" fmla="*/ 411722 h 2396328"/>
                <a:gd name="connsiteX203" fmla="*/ 35709 w 1295643"/>
                <a:gd name="connsiteY203" fmla="*/ 341532 h 2396328"/>
                <a:gd name="connsiteX204" fmla="*/ 53457 w 1295643"/>
                <a:gd name="connsiteY204" fmla="*/ 273360 h 2396328"/>
                <a:gd name="connsiteX205" fmla="*/ 74839 w 1295643"/>
                <a:gd name="connsiteY205" fmla="*/ 209225 h 2396328"/>
                <a:gd name="connsiteX206" fmla="*/ 97077 w 1295643"/>
                <a:gd name="connsiteY206" fmla="*/ 148453 h 2396328"/>
                <a:gd name="connsiteX207" fmla="*/ 122950 w 1295643"/>
                <a:gd name="connsiteY207" fmla="*/ 93512 h 2396328"/>
                <a:gd name="connsiteX208" fmla="*/ 150533 w 1295643"/>
                <a:gd name="connsiteY208" fmla="*/ 43504 h 2396328"/>
                <a:gd name="connsiteX209" fmla="*/ 183676 w 1295643"/>
                <a:gd name="connsiteY209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95290 w 1295643"/>
                <a:gd name="connsiteY147" fmla="*/ 1286294 h 2396328"/>
                <a:gd name="connsiteX148" fmla="*/ 665267 w 1295643"/>
                <a:gd name="connsiteY148" fmla="*/ 1400104 h 2396328"/>
                <a:gd name="connsiteX149" fmla="*/ 633565 w 1295643"/>
                <a:gd name="connsiteY149" fmla="*/ 1404474 h 2396328"/>
                <a:gd name="connsiteX150" fmla="*/ 597856 w 1295643"/>
                <a:gd name="connsiteY150" fmla="*/ 1410528 h 2396328"/>
                <a:gd name="connsiteX151" fmla="*/ 564071 w 1295643"/>
                <a:gd name="connsiteY151" fmla="*/ 1419274 h 2396328"/>
                <a:gd name="connsiteX152" fmla="*/ 536488 w 1295643"/>
                <a:gd name="connsiteY152" fmla="*/ 1427347 h 2396328"/>
                <a:gd name="connsiteX153" fmla="*/ 515105 w 1295643"/>
                <a:gd name="connsiteY153" fmla="*/ 1438559 h 2396328"/>
                <a:gd name="connsiteX154" fmla="*/ 499069 w 1295643"/>
                <a:gd name="connsiteY154" fmla="*/ 1452014 h 2396328"/>
                <a:gd name="connsiteX155" fmla="*/ 473196 w 1295643"/>
                <a:gd name="connsiteY155" fmla="*/ 1490810 h 2396328"/>
                <a:gd name="connsiteX156" fmla="*/ 455234 w 1295643"/>
                <a:gd name="connsiteY156" fmla="*/ 1532968 h 2396328"/>
                <a:gd name="connsiteX157" fmla="*/ 441122 w 1295643"/>
                <a:gd name="connsiteY157" fmla="*/ 1576921 h 2396328"/>
                <a:gd name="connsiteX158" fmla="*/ 432997 w 1295643"/>
                <a:gd name="connsiteY158" fmla="*/ 1621771 h 2396328"/>
                <a:gd name="connsiteX159" fmla="*/ 429575 w 1295643"/>
                <a:gd name="connsiteY159" fmla="*/ 1669088 h 2396328"/>
                <a:gd name="connsiteX160" fmla="*/ 427651 w 1295643"/>
                <a:gd name="connsiteY160" fmla="*/ 1716629 h 2396328"/>
                <a:gd name="connsiteX161" fmla="*/ 429575 w 1295643"/>
                <a:gd name="connsiteY161" fmla="*/ 1764169 h 2396328"/>
                <a:gd name="connsiteX162" fmla="*/ 432997 w 1295643"/>
                <a:gd name="connsiteY162" fmla="*/ 1812832 h 2396328"/>
                <a:gd name="connsiteX163" fmla="*/ 437487 w 1295643"/>
                <a:gd name="connsiteY163" fmla="*/ 1861045 h 2396328"/>
                <a:gd name="connsiteX164" fmla="*/ 442833 w 1295643"/>
                <a:gd name="connsiteY164" fmla="*/ 1908362 h 2396328"/>
                <a:gd name="connsiteX165" fmla="*/ 443688 w 1295643"/>
                <a:gd name="connsiteY165" fmla="*/ 1977879 h 2396328"/>
                <a:gd name="connsiteX166" fmla="*/ 439197 w 1295643"/>
                <a:gd name="connsiteY166" fmla="*/ 2047396 h 2396328"/>
                <a:gd name="connsiteX167" fmla="*/ 431286 w 1295643"/>
                <a:gd name="connsiteY167" fmla="*/ 2114223 h 2396328"/>
                <a:gd name="connsiteX168" fmla="*/ 421450 w 1295643"/>
                <a:gd name="connsiteY168" fmla="*/ 2179703 h 2396328"/>
                <a:gd name="connsiteX169" fmla="*/ 409476 w 1295643"/>
                <a:gd name="connsiteY169" fmla="*/ 2396328 h 2396328"/>
                <a:gd name="connsiteX170" fmla="*/ 50891 w 1295643"/>
                <a:gd name="connsiteY170" fmla="*/ 2396328 h 2396328"/>
                <a:gd name="connsiteX171" fmla="*/ 91945 w 1295643"/>
                <a:gd name="connsiteY171" fmla="*/ 2308198 h 2396328"/>
                <a:gd name="connsiteX172" fmla="*/ 142622 w 1295643"/>
                <a:gd name="connsiteY172" fmla="*/ 2208407 h 2396328"/>
                <a:gd name="connsiteX173" fmla="*/ 160369 w 1295643"/>
                <a:gd name="connsiteY173" fmla="*/ 2172303 h 2396328"/>
                <a:gd name="connsiteX174" fmla="*/ 175551 w 1295643"/>
                <a:gd name="connsiteY174" fmla="*/ 2132162 h 2396328"/>
                <a:gd name="connsiteX175" fmla="*/ 189877 w 1295643"/>
                <a:gd name="connsiteY175" fmla="*/ 2087537 h 2396328"/>
                <a:gd name="connsiteX176" fmla="*/ 203134 w 1295643"/>
                <a:gd name="connsiteY176" fmla="*/ 2039996 h 2396328"/>
                <a:gd name="connsiteX177" fmla="*/ 213826 w 1295643"/>
                <a:gd name="connsiteY177" fmla="*/ 1988643 h 2396328"/>
                <a:gd name="connsiteX178" fmla="*/ 221951 w 1295643"/>
                <a:gd name="connsiteY178" fmla="*/ 1936393 h 2396328"/>
                <a:gd name="connsiteX179" fmla="*/ 229863 w 1295643"/>
                <a:gd name="connsiteY179" fmla="*/ 1881676 h 2396328"/>
                <a:gd name="connsiteX180" fmla="*/ 235208 w 1295643"/>
                <a:gd name="connsiteY180" fmla="*/ 1826286 h 2396328"/>
                <a:gd name="connsiteX181" fmla="*/ 239699 w 1295643"/>
                <a:gd name="connsiteY181" fmla="*/ 1768654 h 2396328"/>
                <a:gd name="connsiteX182" fmla="*/ 239699 w 1295643"/>
                <a:gd name="connsiteY182" fmla="*/ 1711919 h 2396328"/>
                <a:gd name="connsiteX183" fmla="*/ 239699 w 1295643"/>
                <a:gd name="connsiteY183" fmla="*/ 1655857 h 2396328"/>
                <a:gd name="connsiteX184" fmla="*/ 235208 w 1295643"/>
                <a:gd name="connsiteY184" fmla="*/ 1599570 h 2396328"/>
                <a:gd name="connsiteX185" fmla="*/ 229007 w 1295643"/>
                <a:gd name="connsiteY185" fmla="*/ 1545526 h 2396328"/>
                <a:gd name="connsiteX186" fmla="*/ 221096 w 1295643"/>
                <a:gd name="connsiteY186" fmla="*/ 1492828 h 2396328"/>
                <a:gd name="connsiteX187" fmla="*/ 209335 w 1295643"/>
                <a:gd name="connsiteY187" fmla="*/ 1441923 h 2396328"/>
                <a:gd name="connsiteX188" fmla="*/ 193298 w 1295643"/>
                <a:gd name="connsiteY188" fmla="*/ 1394607 h 2396328"/>
                <a:gd name="connsiteX189" fmla="*/ 175551 w 1295643"/>
                <a:gd name="connsiteY189" fmla="*/ 1349757 h 2396328"/>
                <a:gd name="connsiteX190" fmla="*/ 154168 w 1295643"/>
                <a:gd name="connsiteY190" fmla="*/ 1309616 h 2396328"/>
                <a:gd name="connsiteX191" fmla="*/ 130220 w 1295643"/>
                <a:gd name="connsiteY191" fmla="*/ 1274185 h 2396328"/>
                <a:gd name="connsiteX192" fmla="*/ 53457 w 1295643"/>
                <a:gd name="connsiteY192" fmla="*/ 1033789 h 2396328"/>
                <a:gd name="connsiteX193" fmla="*/ 41055 w 1295643"/>
                <a:gd name="connsiteY193" fmla="*/ 971672 h 2396328"/>
                <a:gd name="connsiteX194" fmla="*/ 25018 w 1295643"/>
                <a:gd name="connsiteY194" fmla="*/ 910004 h 2396328"/>
                <a:gd name="connsiteX195" fmla="*/ 11547 w 1295643"/>
                <a:gd name="connsiteY195" fmla="*/ 843178 h 2396328"/>
                <a:gd name="connsiteX196" fmla="*/ 5346 w 1295643"/>
                <a:gd name="connsiteY196" fmla="*/ 775006 h 2396328"/>
                <a:gd name="connsiteX197" fmla="*/ 0 w 1295643"/>
                <a:gd name="connsiteY197" fmla="*/ 703694 h 2396328"/>
                <a:gd name="connsiteX198" fmla="*/ 0 w 1295643"/>
                <a:gd name="connsiteY198" fmla="*/ 630813 h 2396328"/>
                <a:gd name="connsiteX199" fmla="*/ 3635 w 1295643"/>
                <a:gd name="connsiteY199" fmla="*/ 557260 h 2396328"/>
                <a:gd name="connsiteX200" fmla="*/ 11547 w 1295643"/>
                <a:gd name="connsiteY200" fmla="*/ 484379 h 2396328"/>
                <a:gd name="connsiteX201" fmla="*/ 23307 w 1295643"/>
                <a:gd name="connsiteY201" fmla="*/ 411722 h 2396328"/>
                <a:gd name="connsiteX202" fmla="*/ 35709 w 1295643"/>
                <a:gd name="connsiteY202" fmla="*/ 341532 h 2396328"/>
                <a:gd name="connsiteX203" fmla="*/ 53457 w 1295643"/>
                <a:gd name="connsiteY203" fmla="*/ 273360 h 2396328"/>
                <a:gd name="connsiteX204" fmla="*/ 74839 w 1295643"/>
                <a:gd name="connsiteY204" fmla="*/ 209225 h 2396328"/>
                <a:gd name="connsiteX205" fmla="*/ 97077 w 1295643"/>
                <a:gd name="connsiteY205" fmla="*/ 148453 h 2396328"/>
                <a:gd name="connsiteX206" fmla="*/ 122950 w 1295643"/>
                <a:gd name="connsiteY206" fmla="*/ 93512 h 2396328"/>
                <a:gd name="connsiteX207" fmla="*/ 150533 w 1295643"/>
                <a:gd name="connsiteY207" fmla="*/ 43504 h 2396328"/>
                <a:gd name="connsiteX208" fmla="*/ 183676 w 1295643"/>
                <a:gd name="connsiteY208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665267 w 1295643"/>
                <a:gd name="connsiteY147" fmla="*/ 1400104 h 2396328"/>
                <a:gd name="connsiteX148" fmla="*/ 633565 w 1295643"/>
                <a:gd name="connsiteY148" fmla="*/ 1404474 h 2396328"/>
                <a:gd name="connsiteX149" fmla="*/ 597856 w 1295643"/>
                <a:gd name="connsiteY149" fmla="*/ 1410528 h 2396328"/>
                <a:gd name="connsiteX150" fmla="*/ 564071 w 1295643"/>
                <a:gd name="connsiteY150" fmla="*/ 1419274 h 2396328"/>
                <a:gd name="connsiteX151" fmla="*/ 536488 w 1295643"/>
                <a:gd name="connsiteY151" fmla="*/ 1427347 h 2396328"/>
                <a:gd name="connsiteX152" fmla="*/ 515105 w 1295643"/>
                <a:gd name="connsiteY152" fmla="*/ 1438559 h 2396328"/>
                <a:gd name="connsiteX153" fmla="*/ 499069 w 1295643"/>
                <a:gd name="connsiteY153" fmla="*/ 1452014 h 2396328"/>
                <a:gd name="connsiteX154" fmla="*/ 473196 w 1295643"/>
                <a:gd name="connsiteY154" fmla="*/ 1490810 h 2396328"/>
                <a:gd name="connsiteX155" fmla="*/ 455234 w 1295643"/>
                <a:gd name="connsiteY155" fmla="*/ 1532968 h 2396328"/>
                <a:gd name="connsiteX156" fmla="*/ 441122 w 1295643"/>
                <a:gd name="connsiteY156" fmla="*/ 1576921 h 2396328"/>
                <a:gd name="connsiteX157" fmla="*/ 432997 w 1295643"/>
                <a:gd name="connsiteY157" fmla="*/ 1621771 h 2396328"/>
                <a:gd name="connsiteX158" fmla="*/ 429575 w 1295643"/>
                <a:gd name="connsiteY158" fmla="*/ 1669088 h 2396328"/>
                <a:gd name="connsiteX159" fmla="*/ 427651 w 1295643"/>
                <a:gd name="connsiteY159" fmla="*/ 1716629 h 2396328"/>
                <a:gd name="connsiteX160" fmla="*/ 429575 w 1295643"/>
                <a:gd name="connsiteY160" fmla="*/ 1764169 h 2396328"/>
                <a:gd name="connsiteX161" fmla="*/ 432997 w 1295643"/>
                <a:gd name="connsiteY161" fmla="*/ 1812832 h 2396328"/>
                <a:gd name="connsiteX162" fmla="*/ 437487 w 1295643"/>
                <a:gd name="connsiteY162" fmla="*/ 1861045 h 2396328"/>
                <a:gd name="connsiteX163" fmla="*/ 442833 w 1295643"/>
                <a:gd name="connsiteY163" fmla="*/ 1908362 h 2396328"/>
                <a:gd name="connsiteX164" fmla="*/ 443688 w 1295643"/>
                <a:gd name="connsiteY164" fmla="*/ 1977879 h 2396328"/>
                <a:gd name="connsiteX165" fmla="*/ 439197 w 1295643"/>
                <a:gd name="connsiteY165" fmla="*/ 2047396 h 2396328"/>
                <a:gd name="connsiteX166" fmla="*/ 431286 w 1295643"/>
                <a:gd name="connsiteY166" fmla="*/ 2114223 h 2396328"/>
                <a:gd name="connsiteX167" fmla="*/ 421450 w 1295643"/>
                <a:gd name="connsiteY167" fmla="*/ 2179703 h 2396328"/>
                <a:gd name="connsiteX168" fmla="*/ 409476 w 1295643"/>
                <a:gd name="connsiteY168" fmla="*/ 2396328 h 2396328"/>
                <a:gd name="connsiteX169" fmla="*/ 50891 w 1295643"/>
                <a:gd name="connsiteY169" fmla="*/ 2396328 h 2396328"/>
                <a:gd name="connsiteX170" fmla="*/ 91945 w 1295643"/>
                <a:gd name="connsiteY170" fmla="*/ 2308198 h 2396328"/>
                <a:gd name="connsiteX171" fmla="*/ 142622 w 1295643"/>
                <a:gd name="connsiteY171" fmla="*/ 2208407 h 2396328"/>
                <a:gd name="connsiteX172" fmla="*/ 160369 w 1295643"/>
                <a:gd name="connsiteY172" fmla="*/ 2172303 h 2396328"/>
                <a:gd name="connsiteX173" fmla="*/ 175551 w 1295643"/>
                <a:gd name="connsiteY173" fmla="*/ 2132162 h 2396328"/>
                <a:gd name="connsiteX174" fmla="*/ 189877 w 1295643"/>
                <a:gd name="connsiteY174" fmla="*/ 2087537 h 2396328"/>
                <a:gd name="connsiteX175" fmla="*/ 203134 w 1295643"/>
                <a:gd name="connsiteY175" fmla="*/ 2039996 h 2396328"/>
                <a:gd name="connsiteX176" fmla="*/ 213826 w 1295643"/>
                <a:gd name="connsiteY176" fmla="*/ 1988643 h 2396328"/>
                <a:gd name="connsiteX177" fmla="*/ 221951 w 1295643"/>
                <a:gd name="connsiteY177" fmla="*/ 1936393 h 2396328"/>
                <a:gd name="connsiteX178" fmla="*/ 229863 w 1295643"/>
                <a:gd name="connsiteY178" fmla="*/ 1881676 h 2396328"/>
                <a:gd name="connsiteX179" fmla="*/ 235208 w 1295643"/>
                <a:gd name="connsiteY179" fmla="*/ 1826286 h 2396328"/>
                <a:gd name="connsiteX180" fmla="*/ 239699 w 1295643"/>
                <a:gd name="connsiteY180" fmla="*/ 1768654 h 2396328"/>
                <a:gd name="connsiteX181" fmla="*/ 239699 w 1295643"/>
                <a:gd name="connsiteY181" fmla="*/ 1711919 h 2396328"/>
                <a:gd name="connsiteX182" fmla="*/ 239699 w 1295643"/>
                <a:gd name="connsiteY182" fmla="*/ 1655857 h 2396328"/>
                <a:gd name="connsiteX183" fmla="*/ 235208 w 1295643"/>
                <a:gd name="connsiteY183" fmla="*/ 1599570 h 2396328"/>
                <a:gd name="connsiteX184" fmla="*/ 229007 w 1295643"/>
                <a:gd name="connsiteY184" fmla="*/ 1545526 h 2396328"/>
                <a:gd name="connsiteX185" fmla="*/ 221096 w 1295643"/>
                <a:gd name="connsiteY185" fmla="*/ 1492828 h 2396328"/>
                <a:gd name="connsiteX186" fmla="*/ 209335 w 1295643"/>
                <a:gd name="connsiteY186" fmla="*/ 1441923 h 2396328"/>
                <a:gd name="connsiteX187" fmla="*/ 193298 w 1295643"/>
                <a:gd name="connsiteY187" fmla="*/ 1394607 h 2396328"/>
                <a:gd name="connsiteX188" fmla="*/ 175551 w 1295643"/>
                <a:gd name="connsiteY188" fmla="*/ 1349757 h 2396328"/>
                <a:gd name="connsiteX189" fmla="*/ 154168 w 1295643"/>
                <a:gd name="connsiteY189" fmla="*/ 1309616 h 2396328"/>
                <a:gd name="connsiteX190" fmla="*/ 130220 w 1295643"/>
                <a:gd name="connsiteY190" fmla="*/ 1274185 h 2396328"/>
                <a:gd name="connsiteX191" fmla="*/ 53457 w 1295643"/>
                <a:gd name="connsiteY191" fmla="*/ 1033789 h 2396328"/>
                <a:gd name="connsiteX192" fmla="*/ 41055 w 1295643"/>
                <a:gd name="connsiteY192" fmla="*/ 971672 h 2396328"/>
                <a:gd name="connsiteX193" fmla="*/ 25018 w 1295643"/>
                <a:gd name="connsiteY193" fmla="*/ 910004 h 2396328"/>
                <a:gd name="connsiteX194" fmla="*/ 11547 w 1295643"/>
                <a:gd name="connsiteY194" fmla="*/ 843178 h 2396328"/>
                <a:gd name="connsiteX195" fmla="*/ 5346 w 1295643"/>
                <a:gd name="connsiteY195" fmla="*/ 775006 h 2396328"/>
                <a:gd name="connsiteX196" fmla="*/ 0 w 1295643"/>
                <a:gd name="connsiteY196" fmla="*/ 703694 h 2396328"/>
                <a:gd name="connsiteX197" fmla="*/ 0 w 1295643"/>
                <a:gd name="connsiteY197" fmla="*/ 630813 h 2396328"/>
                <a:gd name="connsiteX198" fmla="*/ 3635 w 1295643"/>
                <a:gd name="connsiteY198" fmla="*/ 557260 h 2396328"/>
                <a:gd name="connsiteX199" fmla="*/ 11547 w 1295643"/>
                <a:gd name="connsiteY199" fmla="*/ 484379 h 2396328"/>
                <a:gd name="connsiteX200" fmla="*/ 23307 w 1295643"/>
                <a:gd name="connsiteY200" fmla="*/ 411722 h 2396328"/>
                <a:gd name="connsiteX201" fmla="*/ 35709 w 1295643"/>
                <a:gd name="connsiteY201" fmla="*/ 341532 h 2396328"/>
                <a:gd name="connsiteX202" fmla="*/ 53457 w 1295643"/>
                <a:gd name="connsiteY202" fmla="*/ 273360 h 2396328"/>
                <a:gd name="connsiteX203" fmla="*/ 74839 w 1295643"/>
                <a:gd name="connsiteY203" fmla="*/ 209225 h 2396328"/>
                <a:gd name="connsiteX204" fmla="*/ 97077 w 1295643"/>
                <a:gd name="connsiteY204" fmla="*/ 148453 h 2396328"/>
                <a:gd name="connsiteX205" fmla="*/ 122950 w 1295643"/>
                <a:gd name="connsiteY205" fmla="*/ 93512 h 2396328"/>
                <a:gd name="connsiteX206" fmla="*/ 150533 w 1295643"/>
                <a:gd name="connsiteY206" fmla="*/ 43504 h 2396328"/>
                <a:gd name="connsiteX207" fmla="*/ 183676 w 1295643"/>
                <a:gd name="connsiteY207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665267 w 1295643"/>
                <a:gd name="connsiteY147" fmla="*/ 1400104 h 2396328"/>
                <a:gd name="connsiteX148" fmla="*/ 633565 w 1295643"/>
                <a:gd name="connsiteY148" fmla="*/ 1404474 h 2396328"/>
                <a:gd name="connsiteX149" fmla="*/ 597856 w 1295643"/>
                <a:gd name="connsiteY149" fmla="*/ 1410528 h 2396328"/>
                <a:gd name="connsiteX150" fmla="*/ 536488 w 1295643"/>
                <a:gd name="connsiteY150" fmla="*/ 1427347 h 2396328"/>
                <a:gd name="connsiteX151" fmla="*/ 515105 w 1295643"/>
                <a:gd name="connsiteY151" fmla="*/ 1438559 h 2396328"/>
                <a:gd name="connsiteX152" fmla="*/ 499069 w 1295643"/>
                <a:gd name="connsiteY152" fmla="*/ 1452014 h 2396328"/>
                <a:gd name="connsiteX153" fmla="*/ 473196 w 1295643"/>
                <a:gd name="connsiteY153" fmla="*/ 1490810 h 2396328"/>
                <a:gd name="connsiteX154" fmla="*/ 455234 w 1295643"/>
                <a:gd name="connsiteY154" fmla="*/ 1532968 h 2396328"/>
                <a:gd name="connsiteX155" fmla="*/ 441122 w 1295643"/>
                <a:gd name="connsiteY155" fmla="*/ 1576921 h 2396328"/>
                <a:gd name="connsiteX156" fmla="*/ 432997 w 1295643"/>
                <a:gd name="connsiteY156" fmla="*/ 1621771 h 2396328"/>
                <a:gd name="connsiteX157" fmla="*/ 429575 w 1295643"/>
                <a:gd name="connsiteY157" fmla="*/ 1669088 h 2396328"/>
                <a:gd name="connsiteX158" fmla="*/ 427651 w 1295643"/>
                <a:gd name="connsiteY158" fmla="*/ 1716629 h 2396328"/>
                <a:gd name="connsiteX159" fmla="*/ 429575 w 1295643"/>
                <a:gd name="connsiteY159" fmla="*/ 1764169 h 2396328"/>
                <a:gd name="connsiteX160" fmla="*/ 432997 w 1295643"/>
                <a:gd name="connsiteY160" fmla="*/ 1812832 h 2396328"/>
                <a:gd name="connsiteX161" fmla="*/ 437487 w 1295643"/>
                <a:gd name="connsiteY161" fmla="*/ 1861045 h 2396328"/>
                <a:gd name="connsiteX162" fmla="*/ 442833 w 1295643"/>
                <a:gd name="connsiteY162" fmla="*/ 1908362 h 2396328"/>
                <a:gd name="connsiteX163" fmla="*/ 443688 w 1295643"/>
                <a:gd name="connsiteY163" fmla="*/ 1977879 h 2396328"/>
                <a:gd name="connsiteX164" fmla="*/ 439197 w 1295643"/>
                <a:gd name="connsiteY164" fmla="*/ 2047396 h 2396328"/>
                <a:gd name="connsiteX165" fmla="*/ 431286 w 1295643"/>
                <a:gd name="connsiteY165" fmla="*/ 2114223 h 2396328"/>
                <a:gd name="connsiteX166" fmla="*/ 421450 w 1295643"/>
                <a:gd name="connsiteY166" fmla="*/ 2179703 h 2396328"/>
                <a:gd name="connsiteX167" fmla="*/ 409476 w 1295643"/>
                <a:gd name="connsiteY167" fmla="*/ 2396328 h 2396328"/>
                <a:gd name="connsiteX168" fmla="*/ 50891 w 1295643"/>
                <a:gd name="connsiteY168" fmla="*/ 2396328 h 2396328"/>
                <a:gd name="connsiteX169" fmla="*/ 91945 w 1295643"/>
                <a:gd name="connsiteY169" fmla="*/ 2308198 h 2396328"/>
                <a:gd name="connsiteX170" fmla="*/ 142622 w 1295643"/>
                <a:gd name="connsiteY170" fmla="*/ 2208407 h 2396328"/>
                <a:gd name="connsiteX171" fmla="*/ 160369 w 1295643"/>
                <a:gd name="connsiteY171" fmla="*/ 2172303 h 2396328"/>
                <a:gd name="connsiteX172" fmla="*/ 175551 w 1295643"/>
                <a:gd name="connsiteY172" fmla="*/ 2132162 h 2396328"/>
                <a:gd name="connsiteX173" fmla="*/ 189877 w 1295643"/>
                <a:gd name="connsiteY173" fmla="*/ 2087537 h 2396328"/>
                <a:gd name="connsiteX174" fmla="*/ 203134 w 1295643"/>
                <a:gd name="connsiteY174" fmla="*/ 2039996 h 2396328"/>
                <a:gd name="connsiteX175" fmla="*/ 213826 w 1295643"/>
                <a:gd name="connsiteY175" fmla="*/ 1988643 h 2396328"/>
                <a:gd name="connsiteX176" fmla="*/ 221951 w 1295643"/>
                <a:gd name="connsiteY176" fmla="*/ 1936393 h 2396328"/>
                <a:gd name="connsiteX177" fmla="*/ 229863 w 1295643"/>
                <a:gd name="connsiteY177" fmla="*/ 1881676 h 2396328"/>
                <a:gd name="connsiteX178" fmla="*/ 235208 w 1295643"/>
                <a:gd name="connsiteY178" fmla="*/ 1826286 h 2396328"/>
                <a:gd name="connsiteX179" fmla="*/ 239699 w 1295643"/>
                <a:gd name="connsiteY179" fmla="*/ 1768654 h 2396328"/>
                <a:gd name="connsiteX180" fmla="*/ 239699 w 1295643"/>
                <a:gd name="connsiteY180" fmla="*/ 1711919 h 2396328"/>
                <a:gd name="connsiteX181" fmla="*/ 239699 w 1295643"/>
                <a:gd name="connsiteY181" fmla="*/ 1655857 h 2396328"/>
                <a:gd name="connsiteX182" fmla="*/ 235208 w 1295643"/>
                <a:gd name="connsiteY182" fmla="*/ 1599570 h 2396328"/>
                <a:gd name="connsiteX183" fmla="*/ 229007 w 1295643"/>
                <a:gd name="connsiteY183" fmla="*/ 1545526 h 2396328"/>
                <a:gd name="connsiteX184" fmla="*/ 221096 w 1295643"/>
                <a:gd name="connsiteY184" fmla="*/ 1492828 h 2396328"/>
                <a:gd name="connsiteX185" fmla="*/ 209335 w 1295643"/>
                <a:gd name="connsiteY185" fmla="*/ 1441923 h 2396328"/>
                <a:gd name="connsiteX186" fmla="*/ 193298 w 1295643"/>
                <a:gd name="connsiteY186" fmla="*/ 1394607 h 2396328"/>
                <a:gd name="connsiteX187" fmla="*/ 175551 w 1295643"/>
                <a:gd name="connsiteY187" fmla="*/ 1349757 h 2396328"/>
                <a:gd name="connsiteX188" fmla="*/ 154168 w 1295643"/>
                <a:gd name="connsiteY188" fmla="*/ 1309616 h 2396328"/>
                <a:gd name="connsiteX189" fmla="*/ 130220 w 1295643"/>
                <a:gd name="connsiteY189" fmla="*/ 1274185 h 2396328"/>
                <a:gd name="connsiteX190" fmla="*/ 53457 w 1295643"/>
                <a:gd name="connsiteY190" fmla="*/ 1033789 h 2396328"/>
                <a:gd name="connsiteX191" fmla="*/ 41055 w 1295643"/>
                <a:gd name="connsiteY191" fmla="*/ 971672 h 2396328"/>
                <a:gd name="connsiteX192" fmla="*/ 25018 w 1295643"/>
                <a:gd name="connsiteY192" fmla="*/ 910004 h 2396328"/>
                <a:gd name="connsiteX193" fmla="*/ 11547 w 1295643"/>
                <a:gd name="connsiteY193" fmla="*/ 843178 h 2396328"/>
                <a:gd name="connsiteX194" fmla="*/ 5346 w 1295643"/>
                <a:gd name="connsiteY194" fmla="*/ 775006 h 2396328"/>
                <a:gd name="connsiteX195" fmla="*/ 0 w 1295643"/>
                <a:gd name="connsiteY195" fmla="*/ 703694 h 2396328"/>
                <a:gd name="connsiteX196" fmla="*/ 0 w 1295643"/>
                <a:gd name="connsiteY196" fmla="*/ 630813 h 2396328"/>
                <a:gd name="connsiteX197" fmla="*/ 3635 w 1295643"/>
                <a:gd name="connsiteY197" fmla="*/ 557260 h 2396328"/>
                <a:gd name="connsiteX198" fmla="*/ 11547 w 1295643"/>
                <a:gd name="connsiteY198" fmla="*/ 484379 h 2396328"/>
                <a:gd name="connsiteX199" fmla="*/ 23307 w 1295643"/>
                <a:gd name="connsiteY199" fmla="*/ 411722 h 2396328"/>
                <a:gd name="connsiteX200" fmla="*/ 35709 w 1295643"/>
                <a:gd name="connsiteY200" fmla="*/ 341532 h 2396328"/>
                <a:gd name="connsiteX201" fmla="*/ 53457 w 1295643"/>
                <a:gd name="connsiteY201" fmla="*/ 273360 h 2396328"/>
                <a:gd name="connsiteX202" fmla="*/ 74839 w 1295643"/>
                <a:gd name="connsiteY202" fmla="*/ 209225 h 2396328"/>
                <a:gd name="connsiteX203" fmla="*/ 97077 w 1295643"/>
                <a:gd name="connsiteY203" fmla="*/ 148453 h 2396328"/>
                <a:gd name="connsiteX204" fmla="*/ 122950 w 1295643"/>
                <a:gd name="connsiteY204" fmla="*/ 93512 h 2396328"/>
                <a:gd name="connsiteX205" fmla="*/ 150533 w 1295643"/>
                <a:gd name="connsiteY205" fmla="*/ 43504 h 2396328"/>
                <a:gd name="connsiteX206" fmla="*/ 183676 w 1295643"/>
                <a:gd name="connsiteY206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665267 w 1295643"/>
                <a:gd name="connsiteY147" fmla="*/ 1400104 h 2396328"/>
                <a:gd name="connsiteX148" fmla="*/ 633565 w 1295643"/>
                <a:gd name="connsiteY148" fmla="*/ 1404474 h 2396328"/>
                <a:gd name="connsiteX149" fmla="*/ 536488 w 1295643"/>
                <a:gd name="connsiteY149" fmla="*/ 1427347 h 2396328"/>
                <a:gd name="connsiteX150" fmla="*/ 515105 w 1295643"/>
                <a:gd name="connsiteY150" fmla="*/ 1438559 h 2396328"/>
                <a:gd name="connsiteX151" fmla="*/ 499069 w 1295643"/>
                <a:gd name="connsiteY151" fmla="*/ 1452014 h 2396328"/>
                <a:gd name="connsiteX152" fmla="*/ 473196 w 1295643"/>
                <a:gd name="connsiteY152" fmla="*/ 1490810 h 2396328"/>
                <a:gd name="connsiteX153" fmla="*/ 455234 w 1295643"/>
                <a:gd name="connsiteY153" fmla="*/ 1532968 h 2396328"/>
                <a:gd name="connsiteX154" fmla="*/ 441122 w 1295643"/>
                <a:gd name="connsiteY154" fmla="*/ 1576921 h 2396328"/>
                <a:gd name="connsiteX155" fmla="*/ 432997 w 1295643"/>
                <a:gd name="connsiteY155" fmla="*/ 1621771 h 2396328"/>
                <a:gd name="connsiteX156" fmla="*/ 429575 w 1295643"/>
                <a:gd name="connsiteY156" fmla="*/ 1669088 h 2396328"/>
                <a:gd name="connsiteX157" fmla="*/ 427651 w 1295643"/>
                <a:gd name="connsiteY157" fmla="*/ 1716629 h 2396328"/>
                <a:gd name="connsiteX158" fmla="*/ 429575 w 1295643"/>
                <a:gd name="connsiteY158" fmla="*/ 1764169 h 2396328"/>
                <a:gd name="connsiteX159" fmla="*/ 432997 w 1295643"/>
                <a:gd name="connsiteY159" fmla="*/ 1812832 h 2396328"/>
                <a:gd name="connsiteX160" fmla="*/ 437487 w 1295643"/>
                <a:gd name="connsiteY160" fmla="*/ 1861045 h 2396328"/>
                <a:gd name="connsiteX161" fmla="*/ 442833 w 1295643"/>
                <a:gd name="connsiteY161" fmla="*/ 1908362 h 2396328"/>
                <a:gd name="connsiteX162" fmla="*/ 443688 w 1295643"/>
                <a:gd name="connsiteY162" fmla="*/ 1977879 h 2396328"/>
                <a:gd name="connsiteX163" fmla="*/ 439197 w 1295643"/>
                <a:gd name="connsiteY163" fmla="*/ 2047396 h 2396328"/>
                <a:gd name="connsiteX164" fmla="*/ 431286 w 1295643"/>
                <a:gd name="connsiteY164" fmla="*/ 2114223 h 2396328"/>
                <a:gd name="connsiteX165" fmla="*/ 421450 w 1295643"/>
                <a:gd name="connsiteY165" fmla="*/ 2179703 h 2396328"/>
                <a:gd name="connsiteX166" fmla="*/ 409476 w 1295643"/>
                <a:gd name="connsiteY166" fmla="*/ 2396328 h 2396328"/>
                <a:gd name="connsiteX167" fmla="*/ 50891 w 1295643"/>
                <a:gd name="connsiteY167" fmla="*/ 2396328 h 2396328"/>
                <a:gd name="connsiteX168" fmla="*/ 91945 w 1295643"/>
                <a:gd name="connsiteY168" fmla="*/ 2308198 h 2396328"/>
                <a:gd name="connsiteX169" fmla="*/ 142622 w 1295643"/>
                <a:gd name="connsiteY169" fmla="*/ 2208407 h 2396328"/>
                <a:gd name="connsiteX170" fmla="*/ 160369 w 1295643"/>
                <a:gd name="connsiteY170" fmla="*/ 2172303 h 2396328"/>
                <a:gd name="connsiteX171" fmla="*/ 175551 w 1295643"/>
                <a:gd name="connsiteY171" fmla="*/ 2132162 h 2396328"/>
                <a:gd name="connsiteX172" fmla="*/ 189877 w 1295643"/>
                <a:gd name="connsiteY172" fmla="*/ 2087537 h 2396328"/>
                <a:gd name="connsiteX173" fmla="*/ 203134 w 1295643"/>
                <a:gd name="connsiteY173" fmla="*/ 2039996 h 2396328"/>
                <a:gd name="connsiteX174" fmla="*/ 213826 w 1295643"/>
                <a:gd name="connsiteY174" fmla="*/ 1988643 h 2396328"/>
                <a:gd name="connsiteX175" fmla="*/ 221951 w 1295643"/>
                <a:gd name="connsiteY175" fmla="*/ 1936393 h 2396328"/>
                <a:gd name="connsiteX176" fmla="*/ 229863 w 1295643"/>
                <a:gd name="connsiteY176" fmla="*/ 1881676 h 2396328"/>
                <a:gd name="connsiteX177" fmla="*/ 235208 w 1295643"/>
                <a:gd name="connsiteY177" fmla="*/ 1826286 h 2396328"/>
                <a:gd name="connsiteX178" fmla="*/ 239699 w 1295643"/>
                <a:gd name="connsiteY178" fmla="*/ 1768654 h 2396328"/>
                <a:gd name="connsiteX179" fmla="*/ 239699 w 1295643"/>
                <a:gd name="connsiteY179" fmla="*/ 1711919 h 2396328"/>
                <a:gd name="connsiteX180" fmla="*/ 239699 w 1295643"/>
                <a:gd name="connsiteY180" fmla="*/ 1655857 h 2396328"/>
                <a:gd name="connsiteX181" fmla="*/ 235208 w 1295643"/>
                <a:gd name="connsiteY181" fmla="*/ 1599570 h 2396328"/>
                <a:gd name="connsiteX182" fmla="*/ 229007 w 1295643"/>
                <a:gd name="connsiteY182" fmla="*/ 1545526 h 2396328"/>
                <a:gd name="connsiteX183" fmla="*/ 221096 w 1295643"/>
                <a:gd name="connsiteY183" fmla="*/ 1492828 h 2396328"/>
                <a:gd name="connsiteX184" fmla="*/ 209335 w 1295643"/>
                <a:gd name="connsiteY184" fmla="*/ 1441923 h 2396328"/>
                <a:gd name="connsiteX185" fmla="*/ 193298 w 1295643"/>
                <a:gd name="connsiteY185" fmla="*/ 1394607 h 2396328"/>
                <a:gd name="connsiteX186" fmla="*/ 175551 w 1295643"/>
                <a:gd name="connsiteY186" fmla="*/ 1349757 h 2396328"/>
                <a:gd name="connsiteX187" fmla="*/ 154168 w 1295643"/>
                <a:gd name="connsiteY187" fmla="*/ 1309616 h 2396328"/>
                <a:gd name="connsiteX188" fmla="*/ 130220 w 1295643"/>
                <a:gd name="connsiteY188" fmla="*/ 1274185 h 2396328"/>
                <a:gd name="connsiteX189" fmla="*/ 53457 w 1295643"/>
                <a:gd name="connsiteY189" fmla="*/ 1033789 h 2396328"/>
                <a:gd name="connsiteX190" fmla="*/ 41055 w 1295643"/>
                <a:gd name="connsiteY190" fmla="*/ 971672 h 2396328"/>
                <a:gd name="connsiteX191" fmla="*/ 25018 w 1295643"/>
                <a:gd name="connsiteY191" fmla="*/ 910004 h 2396328"/>
                <a:gd name="connsiteX192" fmla="*/ 11547 w 1295643"/>
                <a:gd name="connsiteY192" fmla="*/ 843178 h 2396328"/>
                <a:gd name="connsiteX193" fmla="*/ 5346 w 1295643"/>
                <a:gd name="connsiteY193" fmla="*/ 775006 h 2396328"/>
                <a:gd name="connsiteX194" fmla="*/ 0 w 1295643"/>
                <a:gd name="connsiteY194" fmla="*/ 703694 h 2396328"/>
                <a:gd name="connsiteX195" fmla="*/ 0 w 1295643"/>
                <a:gd name="connsiteY195" fmla="*/ 630813 h 2396328"/>
                <a:gd name="connsiteX196" fmla="*/ 3635 w 1295643"/>
                <a:gd name="connsiteY196" fmla="*/ 557260 h 2396328"/>
                <a:gd name="connsiteX197" fmla="*/ 11547 w 1295643"/>
                <a:gd name="connsiteY197" fmla="*/ 484379 h 2396328"/>
                <a:gd name="connsiteX198" fmla="*/ 23307 w 1295643"/>
                <a:gd name="connsiteY198" fmla="*/ 411722 h 2396328"/>
                <a:gd name="connsiteX199" fmla="*/ 35709 w 1295643"/>
                <a:gd name="connsiteY199" fmla="*/ 341532 h 2396328"/>
                <a:gd name="connsiteX200" fmla="*/ 53457 w 1295643"/>
                <a:gd name="connsiteY200" fmla="*/ 273360 h 2396328"/>
                <a:gd name="connsiteX201" fmla="*/ 74839 w 1295643"/>
                <a:gd name="connsiteY201" fmla="*/ 209225 h 2396328"/>
                <a:gd name="connsiteX202" fmla="*/ 97077 w 1295643"/>
                <a:gd name="connsiteY202" fmla="*/ 148453 h 2396328"/>
                <a:gd name="connsiteX203" fmla="*/ 122950 w 1295643"/>
                <a:gd name="connsiteY203" fmla="*/ 93512 h 2396328"/>
                <a:gd name="connsiteX204" fmla="*/ 150533 w 1295643"/>
                <a:gd name="connsiteY204" fmla="*/ 43504 h 2396328"/>
                <a:gd name="connsiteX205" fmla="*/ 183676 w 1295643"/>
                <a:gd name="connsiteY205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665267 w 1295643"/>
                <a:gd name="connsiteY147" fmla="*/ 1400104 h 2396328"/>
                <a:gd name="connsiteX148" fmla="*/ 536488 w 1295643"/>
                <a:gd name="connsiteY148" fmla="*/ 1427347 h 2396328"/>
                <a:gd name="connsiteX149" fmla="*/ 515105 w 1295643"/>
                <a:gd name="connsiteY149" fmla="*/ 1438559 h 2396328"/>
                <a:gd name="connsiteX150" fmla="*/ 499069 w 1295643"/>
                <a:gd name="connsiteY150" fmla="*/ 1452014 h 2396328"/>
                <a:gd name="connsiteX151" fmla="*/ 473196 w 1295643"/>
                <a:gd name="connsiteY151" fmla="*/ 1490810 h 2396328"/>
                <a:gd name="connsiteX152" fmla="*/ 455234 w 1295643"/>
                <a:gd name="connsiteY152" fmla="*/ 1532968 h 2396328"/>
                <a:gd name="connsiteX153" fmla="*/ 441122 w 1295643"/>
                <a:gd name="connsiteY153" fmla="*/ 1576921 h 2396328"/>
                <a:gd name="connsiteX154" fmla="*/ 432997 w 1295643"/>
                <a:gd name="connsiteY154" fmla="*/ 1621771 h 2396328"/>
                <a:gd name="connsiteX155" fmla="*/ 429575 w 1295643"/>
                <a:gd name="connsiteY155" fmla="*/ 1669088 h 2396328"/>
                <a:gd name="connsiteX156" fmla="*/ 427651 w 1295643"/>
                <a:gd name="connsiteY156" fmla="*/ 1716629 h 2396328"/>
                <a:gd name="connsiteX157" fmla="*/ 429575 w 1295643"/>
                <a:gd name="connsiteY157" fmla="*/ 1764169 h 2396328"/>
                <a:gd name="connsiteX158" fmla="*/ 432997 w 1295643"/>
                <a:gd name="connsiteY158" fmla="*/ 1812832 h 2396328"/>
                <a:gd name="connsiteX159" fmla="*/ 437487 w 1295643"/>
                <a:gd name="connsiteY159" fmla="*/ 1861045 h 2396328"/>
                <a:gd name="connsiteX160" fmla="*/ 442833 w 1295643"/>
                <a:gd name="connsiteY160" fmla="*/ 1908362 h 2396328"/>
                <a:gd name="connsiteX161" fmla="*/ 443688 w 1295643"/>
                <a:gd name="connsiteY161" fmla="*/ 1977879 h 2396328"/>
                <a:gd name="connsiteX162" fmla="*/ 439197 w 1295643"/>
                <a:gd name="connsiteY162" fmla="*/ 2047396 h 2396328"/>
                <a:gd name="connsiteX163" fmla="*/ 431286 w 1295643"/>
                <a:gd name="connsiteY163" fmla="*/ 2114223 h 2396328"/>
                <a:gd name="connsiteX164" fmla="*/ 421450 w 1295643"/>
                <a:gd name="connsiteY164" fmla="*/ 2179703 h 2396328"/>
                <a:gd name="connsiteX165" fmla="*/ 409476 w 1295643"/>
                <a:gd name="connsiteY165" fmla="*/ 2396328 h 2396328"/>
                <a:gd name="connsiteX166" fmla="*/ 50891 w 1295643"/>
                <a:gd name="connsiteY166" fmla="*/ 2396328 h 2396328"/>
                <a:gd name="connsiteX167" fmla="*/ 91945 w 1295643"/>
                <a:gd name="connsiteY167" fmla="*/ 2308198 h 2396328"/>
                <a:gd name="connsiteX168" fmla="*/ 142622 w 1295643"/>
                <a:gd name="connsiteY168" fmla="*/ 2208407 h 2396328"/>
                <a:gd name="connsiteX169" fmla="*/ 160369 w 1295643"/>
                <a:gd name="connsiteY169" fmla="*/ 2172303 h 2396328"/>
                <a:gd name="connsiteX170" fmla="*/ 175551 w 1295643"/>
                <a:gd name="connsiteY170" fmla="*/ 2132162 h 2396328"/>
                <a:gd name="connsiteX171" fmla="*/ 189877 w 1295643"/>
                <a:gd name="connsiteY171" fmla="*/ 2087537 h 2396328"/>
                <a:gd name="connsiteX172" fmla="*/ 203134 w 1295643"/>
                <a:gd name="connsiteY172" fmla="*/ 2039996 h 2396328"/>
                <a:gd name="connsiteX173" fmla="*/ 213826 w 1295643"/>
                <a:gd name="connsiteY173" fmla="*/ 1988643 h 2396328"/>
                <a:gd name="connsiteX174" fmla="*/ 221951 w 1295643"/>
                <a:gd name="connsiteY174" fmla="*/ 1936393 h 2396328"/>
                <a:gd name="connsiteX175" fmla="*/ 229863 w 1295643"/>
                <a:gd name="connsiteY175" fmla="*/ 1881676 h 2396328"/>
                <a:gd name="connsiteX176" fmla="*/ 235208 w 1295643"/>
                <a:gd name="connsiteY176" fmla="*/ 1826286 h 2396328"/>
                <a:gd name="connsiteX177" fmla="*/ 239699 w 1295643"/>
                <a:gd name="connsiteY177" fmla="*/ 1768654 h 2396328"/>
                <a:gd name="connsiteX178" fmla="*/ 239699 w 1295643"/>
                <a:gd name="connsiteY178" fmla="*/ 1711919 h 2396328"/>
                <a:gd name="connsiteX179" fmla="*/ 239699 w 1295643"/>
                <a:gd name="connsiteY179" fmla="*/ 1655857 h 2396328"/>
                <a:gd name="connsiteX180" fmla="*/ 235208 w 1295643"/>
                <a:gd name="connsiteY180" fmla="*/ 1599570 h 2396328"/>
                <a:gd name="connsiteX181" fmla="*/ 229007 w 1295643"/>
                <a:gd name="connsiteY181" fmla="*/ 1545526 h 2396328"/>
                <a:gd name="connsiteX182" fmla="*/ 221096 w 1295643"/>
                <a:gd name="connsiteY182" fmla="*/ 1492828 h 2396328"/>
                <a:gd name="connsiteX183" fmla="*/ 209335 w 1295643"/>
                <a:gd name="connsiteY183" fmla="*/ 1441923 h 2396328"/>
                <a:gd name="connsiteX184" fmla="*/ 193298 w 1295643"/>
                <a:gd name="connsiteY184" fmla="*/ 1394607 h 2396328"/>
                <a:gd name="connsiteX185" fmla="*/ 175551 w 1295643"/>
                <a:gd name="connsiteY185" fmla="*/ 1349757 h 2396328"/>
                <a:gd name="connsiteX186" fmla="*/ 154168 w 1295643"/>
                <a:gd name="connsiteY186" fmla="*/ 1309616 h 2396328"/>
                <a:gd name="connsiteX187" fmla="*/ 130220 w 1295643"/>
                <a:gd name="connsiteY187" fmla="*/ 1274185 h 2396328"/>
                <a:gd name="connsiteX188" fmla="*/ 53457 w 1295643"/>
                <a:gd name="connsiteY188" fmla="*/ 1033789 h 2396328"/>
                <a:gd name="connsiteX189" fmla="*/ 41055 w 1295643"/>
                <a:gd name="connsiteY189" fmla="*/ 971672 h 2396328"/>
                <a:gd name="connsiteX190" fmla="*/ 25018 w 1295643"/>
                <a:gd name="connsiteY190" fmla="*/ 910004 h 2396328"/>
                <a:gd name="connsiteX191" fmla="*/ 11547 w 1295643"/>
                <a:gd name="connsiteY191" fmla="*/ 843178 h 2396328"/>
                <a:gd name="connsiteX192" fmla="*/ 5346 w 1295643"/>
                <a:gd name="connsiteY192" fmla="*/ 775006 h 2396328"/>
                <a:gd name="connsiteX193" fmla="*/ 0 w 1295643"/>
                <a:gd name="connsiteY193" fmla="*/ 703694 h 2396328"/>
                <a:gd name="connsiteX194" fmla="*/ 0 w 1295643"/>
                <a:gd name="connsiteY194" fmla="*/ 630813 h 2396328"/>
                <a:gd name="connsiteX195" fmla="*/ 3635 w 1295643"/>
                <a:gd name="connsiteY195" fmla="*/ 557260 h 2396328"/>
                <a:gd name="connsiteX196" fmla="*/ 11547 w 1295643"/>
                <a:gd name="connsiteY196" fmla="*/ 484379 h 2396328"/>
                <a:gd name="connsiteX197" fmla="*/ 23307 w 1295643"/>
                <a:gd name="connsiteY197" fmla="*/ 411722 h 2396328"/>
                <a:gd name="connsiteX198" fmla="*/ 35709 w 1295643"/>
                <a:gd name="connsiteY198" fmla="*/ 341532 h 2396328"/>
                <a:gd name="connsiteX199" fmla="*/ 53457 w 1295643"/>
                <a:gd name="connsiteY199" fmla="*/ 273360 h 2396328"/>
                <a:gd name="connsiteX200" fmla="*/ 74839 w 1295643"/>
                <a:gd name="connsiteY200" fmla="*/ 209225 h 2396328"/>
                <a:gd name="connsiteX201" fmla="*/ 97077 w 1295643"/>
                <a:gd name="connsiteY201" fmla="*/ 148453 h 2396328"/>
                <a:gd name="connsiteX202" fmla="*/ 122950 w 1295643"/>
                <a:gd name="connsiteY202" fmla="*/ 93512 h 2396328"/>
                <a:gd name="connsiteX203" fmla="*/ 150533 w 1295643"/>
                <a:gd name="connsiteY203" fmla="*/ 43504 h 2396328"/>
                <a:gd name="connsiteX204" fmla="*/ 183676 w 1295643"/>
                <a:gd name="connsiteY204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55946 w 1295643"/>
                <a:gd name="connsiteY146" fmla="*/ 1290331 h 2396328"/>
                <a:gd name="connsiteX147" fmla="*/ 536488 w 1295643"/>
                <a:gd name="connsiteY147" fmla="*/ 1427347 h 2396328"/>
                <a:gd name="connsiteX148" fmla="*/ 515105 w 1295643"/>
                <a:gd name="connsiteY148" fmla="*/ 1438559 h 2396328"/>
                <a:gd name="connsiteX149" fmla="*/ 499069 w 1295643"/>
                <a:gd name="connsiteY149" fmla="*/ 1452014 h 2396328"/>
                <a:gd name="connsiteX150" fmla="*/ 473196 w 1295643"/>
                <a:gd name="connsiteY150" fmla="*/ 1490810 h 2396328"/>
                <a:gd name="connsiteX151" fmla="*/ 455234 w 1295643"/>
                <a:gd name="connsiteY151" fmla="*/ 1532968 h 2396328"/>
                <a:gd name="connsiteX152" fmla="*/ 441122 w 1295643"/>
                <a:gd name="connsiteY152" fmla="*/ 1576921 h 2396328"/>
                <a:gd name="connsiteX153" fmla="*/ 432997 w 1295643"/>
                <a:gd name="connsiteY153" fmla="*/ 1621771 h 2396328"/>
                <a:gd name="connsiteX154" fmla="*/ 429575 w 1295643"/>
                <a:gd name="connsiteY154" fmla="*/ 1669088 h 2396328"/>
                <a:gd name="connsiteX155" fmla="*/ 427651 w 1295643"/>
                <a:gd name="connsiteY155" fmla="*/ 1716629 h 2396328"/>
                <a:gd name="connsiteX156" fmla="*/ 429575 w 1295643"/>
                <a:gd name="connsiteY156" fmla="*/ 1764169 h 2396328"/>
                <a:gd name="connsiteX157" fmla="*/ 432997 w 1295643"/>
                <a:gd name="connsiteY157" fmla="*/ 1812832 h 2396328"/>
                <a:gd name="connsiteX158" fmla="*/ 437487 w 1295643"/>
                <a:gd name="connsiteY158" fmla="*/ 1861045 h 2396328"/>
                <a:gd name="connsiteX159" fmla="*/ 442833 w 1295643"/>
                <a:gd name="connsiteY159" fmla="*/ 1908362 h 2396328"/>
                <a:gd name="connsiteX160" fmla="*/ 443688 w 1295643"/>
                <a:gd name="connsiteY160" fmla="*/ 1977879 h 2396328"/>
                <a:gd name="connsiteX161" fmla="*/ 439197 w 1295643"/>
                <a:gd name="connsiteY161" fmla="*/ 2047396 h 2396328"/>
                <a:gd name="connsiteX162" fmla="*/ 431286 w 1295643"/>
                <a:gd name="connsiteY162" fmla="*/ 2114223 h 2396328"/>
                <a:gd name="connsiteX163" fmla="*/ 421450 w 1295643"/>
                <a:gd name="connsiteY163" fmla="*/ 2179703 h 2396328"/>
                <a:gd name="connsiteX164" fmla="*/ 409476 w 1295643"/>
                <a:gd name="connsiteY164" fmla="*/ 2396328 h 2396328"/>
                <a:gd name="connsiteX165" fmla="*/ 50891 w 1295643"/>
                <a:gd name="connsiteY165" fmla="*/ 2396328 h 2396328"/>
                <a:gd name="connsiteX166" fmla="*/ 91945 w 1295643"/>
                <a:gd name="connsiteY166" fmla="*/ 2308198 h 2396328"/>
                <a:gd name="connsiteX167" fmla="*/ 142622 w 1295643"/>
                <a:gd name="connsiteY167" fmla="*/ 2208407 h 2396328"/>
                <a:gd name="connsiteX168" fmla="*/ 160369 w 1295643"/>
                <a:gd name="connsiteY168" fmla="*/ 2172303 h 2396328"/>
                <a:gd name="connsiteX169" fmla="*/ 175551 w 1295643"/>
                <a:gd name="connsiteY169" fmla="*/ 2132162 h 2396328"/>
                <a:gd name="connsiteX170" fmla="*/ 189877 w 1295643"/>
                <a:gd name="connsiteY170" fmla="*/ 2087537 h 2396328"/>
                <a:gd name="connsiteX171" fmla="*/ 203134 w 1295643"/>
                <a:gd name="connsiteY171" fmla="*/ 2039996 h 2396328"/>
                <a:gd name="connsiteX172" fmla="*/ 213826 w 1295643"/>
                <a:gd name="connsiteY172" fmla="*/ 1988643 h 2396328"/>
                <a:gd name="connsiteX173" fmla="*/ 221951 w 1295643"/>
                <a:gd name="connsiteY173" fmla="*/ 1936393 h 2396328"/>
                <a:gd name="connsiteX174" fmla="*/ 229863 w 1295643"/>
                <a:gd name="connsiteY174" fmla="*/ 1881676 h 2396328"/>
                <a:gd name="connsiteX175" fmla="*/ 235208 w 1295643"/>
                <a:gd name="connsiteY175" fmla="*/ 1826286 h 2396328"/>
                <a:gd name="connsiteX176" fmla="*/ 239699 w 1295643"/>
                <a:gd name="connsiteY176" fmla="*/ 1768654 h 2396328"/>
                <a:gd name="connsiteX177" fmla="*/ 239699 w 1295643"/>
                <a:gd name="connsiteY177" fmla="*/ 1711919 h 2396328"/>
                <a:gd name="connsiteX178" fmla="*/ 239699 w 1295643"/>
                <a:gd name="connsiteY178" fmla="*/ 1655857 h 2396328"/>
                <a:gd name="connsiteX179" fmla="*/ 235208 w 1295643"/>
                <a:gd name="connsiteY179" fmla="*/ 1599570 h 2396328"/>
                <a:gd name="connsiteX180" fmla="*/ 229007 w 1295643"/>
                <a:gd name="connsiteY180" fmla="*/ 1545526 h 2396328"/>
                <a:gd name="connsiteX181" fmla="*/ 221096 w 1295643"/>
                <a:gd name="connsiteY181" fmla="*/ 1492828 h 2396328"/>
                <a:gd name="connsiteX182" fmla="*/ 209335 w 1295643"/>
                <a:gd name="connsiteY182" fmla="*/ 1441923 h 2396328"/>
                <a:gd name="connsiteX183" fmla="*/ 193298 w 1295643"/>
                <a:gd name="connsiteY183" fmla="*/ 1394607 h 2396328"/>
                <a:gd name="connsiteX184" fmla="*/ 175551 w 1295643"/>
                <a:gd name="connsiteY184" fmla="*/ 1349757 h 2396328"/>
                <a:gd name="connsiteX185" fmla="*/ 154168 w 1295643"/>
                <a:gd name="connsiteY185" fmla="*/ 1309616 h 2396328"/>
                <a:gd name="connsiteX186" fmla="*/ 130220 w 1295643"/>
                <a:gd name="connsiteY186" fmla="*/ 1274185 h 2396328"/>
                <a:gd name="connsiteX187" fmla="*/ 53457 w 1295643"/>
                <a:gd name="connsiteY187" fmla="*/ 1033789 h 2396328"/>
                <a:gd name="connsiteX188" fmla="*/ 41055 w 1295643"/>
                <a:gd name="connsiteY188" fmla="*/ 971672 h 2396328"/>
                <a:gd name="connsiteX189" fmla="*/ 25018 w 1295643"/>
                <a:gd name="connsiteY189" fmla="*/ 910004 h 2396328"/>
                <a:gd name="connsiteX190" fmla="*/ 11547 w 1295643"/>
                <a:gd name="connsiteY190" fmla="*/ 843178 h 2396328"/>
                <a:gd name="connsiteX191" fmla="*/ 5346 w 1295643"/>
                <a:gd name="connsiteY191" fmla="*/ 775006 h 2396328"/>
                <a:gd name="connsiteX192" fmla="*/ 0 w 1295643"/>
                <a:gd name="connsiteY192" fmla="*/ 703694 h 2396328"/>
                <a:gd name="connsiteX193" fmla="*/ 0 w 1295643"/>
                <a:gd name="connsiteY193" fmla="*/ 630813 h 2396328"/>
                <a:gd name="connsiteX194" fmla="*/ 3635 w 1295643"/>
                <a:gd name="connsiteY194" fmla="*/ 557260 h 2396328"/>
                <a:gd name="connsiteX195" fmla="*/ 11547 w 1295643"/>
                <a:gd name="connsiteY195" fmla="*/ 484379 h 2396328"/>
                <a:gd name="connsiteX196" fmla="*/ 23307 w 1295643"/>
                <a:gd name="connsiteY196" fmla="*/ 411722 h 2396328"/>
                <a:gd name="connsiteX197" fmla="*/ 35709 w 1295643"/>
                <a:gd name="connsiteY197" fmla="*/ 341532 h 2396328"/>
                <a:gd name="connsiteX198" fmla="*/ 53457 w 1295643"/>
                <a:gd name="connsiteY198" fmla="*/ 273360 h 2396328"/>
                <a:gd name="connsiteX199" fmla="*/ 74839 w 1295643"/>
                <a:gd name="connsiteY199" fmla="*/ 209225 h 2396328"/>
                <a:gd name="connsiteX200" fmla="*/ 97077 w 1295643"/>
                <a:gd name="connsiteY200" fmla="*/ 148453 h 2396328"/>
                <a:gd name="connsiteX201" fmla="*/ 122950 w 1295643"/>
                <a:gd name="connsiteY201" fmla="*/ 93512 h 2396328"/>
                <a:gd name="connsiteX202" fmla="*/ 150533 w 1295643"/>
                <a:gd name="connsiteY202" fmla="*/ 43504 h 2396328"/>
                <a:gd name="connsiteX203" fmla="*/ 183676 w 1295643"/>
                <a:gd name="connsiteY203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6816 w 1295643"/>
                <a:gd name="connsiteY145" fmla="*/ 1299076 h 2396328"/>
                <a:gd name="connsiteX146" fmla="*/ 536488 w 1295643"/>
                <a:gd name="connsiteY146" fmla="*/ 1427347 h 2396328"/>
                <a:gd name="connsiteX147" fmla="*/ 515105 w 1295643"/>
                <a:gd name="connsiteY147" fmla="*/ 1438559 h 2396328"/>
                <a:gd name="connsiteX148" fmla="*/ 499069 w 1295643"/>
                <a:gd name="connsiteY148" fmla="*/ 1452014 h 2396328"/>
                <a:gd name="connsiteX149" fmla="*/ 473196 w 1295643"/>
                <a:gd name="connsiteY149" fmla="*/ 1490810 h 2396328"/>
                <a:gd name="connsiteX150" fmla="*/ 455234 w 1295643"/>
                <a:gd name="connsiteY150" fmla="*/ 1532968 h 2396328"/>
                <a:gd name="connsiteX151" fmla="*/ 441122 w 1295643"/>
                <a:gd name="connsiteY151" fmla="*/ 1576921 h 2396328"/>
                <a:gd name="connsiteX152" fmla="*/ 432997 w 1295643"/>
                <a:gd name="connsiteY152" fmla="*/ 1621771 h 2396328"/>
                <a:gd name="connsiteX153" fmla="*/ 429575 w 1295643"/>
                <a:gd name="connsiteY153" fmla="*/ 1669088 h 2396328"/>
                <a:gd name="connsiteX154" fmla="*/ 427651 w 1295643"/>
                <a:gd name="connsiteY154" fmla="*/ 1716629 h 2396328"/>
                <a:gd name="connsiteX155" fmla="*/ 429575 w 1295643"/>
                <a:gd name="connsiteY155" fmla="*/ 1764169 h 2396328"/>
                <a:gd name="connsiteX156" fmla="*/ 432997 w 1295643"/>
                <a:gd name="connsiteY156" fmla="*/ 1812832 h 2396328"/>
                <a:gd name="connsiteX157" fmla="*/ 437487 w 1295643"/>
                <a:gd name="connsiteY157" fmla="*/ 1861045 h 2396328"/>
                <a:gd name="connsiteX158" fmla="*/ 442833 w 1295643"/>
                <a:gd name="connsiteY158" fmla="*/ 1908362 h 2396328"/>
                <a:gd name="connsiteX159" fmla="*/ 443688 w 1295643"/>
                <a:gd name="connsiteY159" fmla="*/ 1977879 h 2396328"/>
                <a:gd name="connsiteX160" fmla="*/ 439197 w 1295643"/>
                <a:gd name="connsiteY160" fmla="*/ 2047396 h 2396328"/>
                <a:gd name="connsiteX161" fmla="*/ 431286 w 1295643"/>
                <a:gd name="connsiteY161" fmla="*/ 2114223 h 2396328"/>
                <a:gd name="connsiteX162" fmla="*/ 421450 w 1295643"/>
                <a:gd name="connsiteY162" fmla="*/ 2179703 h 2396328"/>
                <a:gd name="connsiteX163" fmla="*/ 409476 w 1295643"/>
                <a:gd name="connsiteY163" fmla="*/ 2396328 h 2396328"/>
                <a:gd name="connsiteX164" fmla="*/ 50891 w 1295643"/>
                <a:gd name="connsiteY164" fmla="*/ 2396328 h 2396328"/>
                <a:gd name="connsiteX165" fmla="*/ 91945 w 1295643"/>
                <a:gd name="connsiteY165" fmla="*/ 2308198 h 2396328"/>
                <a:gd name="connsiteX166" fmla="*/ 142622 w 1295643"/>
                <a:gd name="connsiteY166" fmla="*/ 2208407 h 2396328"/>
                <a:gd name="connsiteX167" fmla="*/ 160369 w 1295643"/>
                <a:gd name="connsiteY167" fmla="*/ 2172303 h 2396328"/>
                <a:gd name="connsiteX168" fmla="*/ 175551 w 1295643"/>
                <a:gd name="connsiteY168" fmla="*/ 2132162 h 2396328"/>
                <a:gd name="connsiteX169" fmla="*/ 189877 w 1295643"/>
                <a:gd name="connsiteY169" fmla="*/ 2087537 h 2396328"/>
                <a:gd name="connsiteX170" fmla="*/ 203134 w 1295643"/>
                <a:gd name="connsiteY170" fmla="*/ 2039996 h 2396328"/>
                <a:gd name="connsiteX171" fmla="*/ 213826 w 1295643"/>
                <a:gd name="connsiteY171" fmla="*/ 1988643 h 2396328"/>
                <a:gd name="connsiteX172" fmla="*/ 221951 w 1295643"/>
                <a:gd name="connsiteY172" fmla="*/ 1936393 h 2396328"/>
                <a:gd name="connsiteX173" fmla="*/ 229863 w 1295643"/>
                <a:gd name="connsiteY173" fmla="*/ 1881676 h 2396328"/>
                <a:gd name="connsiteX174" fmla="*/ 235208 w 1295643"/>
                <a:gd name="connsiteY174" fmla="*/ 1826286 h 2396328"/>
                <a:gd name="connsiteX175" fmla="*/ 239699 w 1295643"/>
                <a:gd name="connsiteY175" fmla="*/ 1768654 h 2396328"/>
                <a:gd name="connsiteX176" fmla="*/ 239699 w 1295643"/>
                <a:gd name="connsiteY176" fmla="*/ 1711919 h 2396328"/>
                <a:gd name="connsiteX177" fmla="*/ 239699 w 1295643"/>
                <a:gd name="connsiteY177" fmla="*/ 1655857 h 2396328"/>
                <a:gd name="connsiteX178" fmla="*/ 235208 w 1295643"/>
                <a:gd name="connsiteY178" fmla="*/ 1599570 h 2396328"/>
                <a:gd name="connsiteX179" fmla="*/ 229007 w 1295643"/>
                <a:gd name="connsiteY179" fmla="*/ 1545526 h 2396328"/>
                <a:gd name="connsiteX180" fmla="*/ 221096 w 1295643"/>
                <a:gd name="connsiteY180" fmla="*/ 1492828 h 2396328"/>
                <a:gd name="connsiteX181" fmla="*/ 209335 w 1295643"/>
                <a:gd name="connsiteY181" fmla="*/ 1441923 h 2396328"/>
                <a:gd name="connsiteX182" fmla="*/ 193298 w 1295643"/>
                <a:gd name="connsiteY182" fmla="*/ 1394607 h 2396328"/>
                <a:gd name="connsiteX183" fmla="*/ 175551 w 1295643"/>
                <a:gd name="connsiteY183" fmla="*/ 1349757 h 2396328"/>
                <a:gd name="connsiteX184" fmla="*/ 154168 w 1295643"/>
                <a:gd name="connsiteY184" fmla="*/ 1309616 h 2396328"/>
                <a:gd name="connsiteX185" fmla="*/ 130220 w 1295643"/>
                <a:gd name="connsiteY185" fmla="*/ 1274185 h 2396328"/>
                <a:gd name="connsiteX186" fmla="*/ 53457 w 1295643"/>
                <a:gd name="connsiteY186" fmla="*/ 1033789 h 2396328"/>
                <a:gd name="connsiteX187" fmla="*/ 41055 w 1295643"/>
                <a:gd name="connsiteY187" fmla="*/ 971672 h 2396328"/>
                <a:gd name="connsiteX188" fmla="*/ 25018 w 1295643"/>
                <a:gd name="connsiteY188" fmla="*/ 910004 h 2396328"/>
                <a:gd name="connsiteX189" fmla="*/ 11547 w 1295643"/>
                <a:gd name="connsiteY189" fmla="*/ 843178 h 2396328"/>
                <a:gd name="connsiteX190" fmla="*/ 5346 w 1295643"/>
                <a:gd name="connsiteY190" fmla="*/ 775006 h 2396328"/>
                <a:gd name="connsiteX191" fmla="*/ 0 w 1295643"/>
                <a:gd name="connsiteY191" fmla="*/ 703694 h 2396328"/>
                <a:gd name="connsiteX192" fmla="*/ 0 w 1295643"/>
                <a:gd name="connsiteY192" fmla="*/ 630813 h 2396328"/>
                <a:gd name="connsiteX193" fmla="*/ 3635 w 1295643"/>
                <a:gd name="connsiteY193" fmla="*/ 557260 h 2396328"/>
                <a:gd name="connsiteX194" fmla="*/ 11547 w 1295643"/>
                <a:gd name="connsiteY194" fmla="*/ 484379 h 2396328"/>
                <a:gd name="connsiteX195" fmla="*/ 23307 w 1295643"/>
                <a:gd name="connsiteY195" fmla="*/ 411722 h 2396328"/>
                <a:gd name="connsiteX196" fmla="*/ 35709 w 1295643"/>
                <a:gd name="connsiteY196" fmla="*/ 341532 h 2396328"/>
                <a:gd name="connsiteX197" fmla="*/ 53457 w 1295643"/>
                <a:gd name="connsiteY197" fmla="*/ 273360 h 2396328"/>
                <a:gd name="connsiteX198" fmla="*/ 74839 w 1295643"/>
                <a:gd name="connsiteY198" fmla="*/ 209225 h 2396328"/>
                <a:gd name="connsiteX199" fmla="*/ 97077 w 1295643"/>
                <a:gd name="connsiteY199" fmla="*/ 148453 h 2396328"/>
                <a:gd name="connsiteX200" fmla="*/ 122950 w 1295643"/>
                <a:gd name="connsiteY200" fmla="*/ 93512 h 2396328"/>
                <a:gd name="connsiteX201" fmla="*/ 150533 w 1295643"/>
                <a:gd name="connsiteY201" fmla="*/ 43504 h 2396328"/>
                <a:gd name="connsiteX202" fmla="*/ 183676 w 1295643"/>
                <a:gd name="connsiteY202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36488 w 1295643"/>
                <a:gd name="connsiteY145" fmla="*/ 1427347 h 2396328"/>
                <a:gd name="connsiteX146" fmla="*/ 515105 w 1295643"/>
                <a:gd name="connsiteY146" fmla="*/ 1438559 h 2396328"/>
                <a:gd name="connsiteX147" fmla="*/ 499069 w 1295643"/>
                <a:gd name="connsiteY147" fmla="*/ 1452014 h 2396328"/>
                <a:gd name="connsiteX148" fmla="*/ 473196 w 1295643"/>
                <a:gd name="connsiteY148" fmla="*/ 1490810 h 2396328"/>
                <a:gd name="connsiteX149" fmla="*/ 455234 w 1295643"/>
                <a:gd name="connsiteY149" fmla="*/ 1532968 h 2396328"/>
                <a:gd name="connsiteX150" fmla="*/ 441122 w 1295643"/>
                <a:gd name="connsiteY150" fmla="*/ 1576921 h 2396328"/>
                <a:gd name="connsiteX151" fmla="*/ 432997 w 1295643"/>
                <a:gd name="connsiteY151" fmla="*/ 1621771 h 2396328"/>
                <a:gd name="connsiteX152" fmla="*/ 429575 w 1295643"/>
                <a:gd name="connsiteY152" fmla="*/ 1669088 h 2396328"/>
                <a:gd name="connsiteX153" fmla="*/ 427651 w 1295643"/>
                <a:gd name="connsiteY153" fmla="*/ 1716629 h 2396328"/>
                <a:gd name="connsiteX154" fmla="*/ 429575 w 1295643"/>
                <a:gd name="connsiteY154" fmla="*/ 1764169 h 2396328"/>
                <a:gd name="connsiteX155" fmla="*/ 432997 w 1295643"/>
                <a:gd name="connsiteY155" fmla="*/ 1812832 h 2396328"/>
                <a:gd name="connsiteX156" fmla="*/ 437487 w 1295643"/>
                <a:gd name="connsiteY156" fmla="*/ 1861045 h 2396328"/>
                <a:gd name="connsiteX157" fmla="*/ 442833 w 1295643"/>
                <a:gd name="connsiteY157" fmla="*/ 1908362 h 2396328"/>
                <a:gd name="connsiteX158" fmla="*/ 443688 w 1295643"/>
                <a:gd name="connsiteY158" fmla="*/ 1977879 h 2396328"/>
                <a:gd name="connsiteX159" fmla="*/ 439197 w 1295643"/>
                <a:gd name="connsiteY159" fmla="*/ 2047396 h 2396328"/>
                <a:gd name="connsiteX160" fmla="*/ 431286 w 1295643"/>
                <a:gd name="connsiteY160" fmla="*/ 2114223 h 2396328"/>
                <a:gd name="connsiteX161" fmla="*/ 421450 w 1295643"/>
                <a:gd name="connsiteY161" fmla="*/ 2179703 h 2396328"/>
                <a:gd name="connsiteX162" fmla="*/ 409476 w 1295643"/>
                <a:gd name="connsiteY162" fmla="*/ 2396328 h 2396328"/>
                <a:gd name="connsiteX163" fmla="*/ 50891 w 1295643"/>
                <a:gd name="connsiteY163" fmla="*/ 2396328 h 2396328"/>
                <a:gd name="connsiteX164" fmla="*/ 91945 w 1295643"/>
                <a:gd name="connsiteY164" fmla="*/ 2308198 h 2396328"/>
                <a:gd name="connsiteX165" fmla="*/ 142622 w 1295643"/>
                <a:gd name="connsiteY165" fmla="*/ 2208407 h 2396328"/>
                <a:gd name="connsiteX166" fmla="*/ 160369 w 1295643"/>
                <a:gd name="connsiteY166" fmla="*/ 2172303 h 2396328"/>
                <a:gd name="connsiteX167" fmla="*/ 175551 w 1295643"/>
                <a:gd name="connsiteY167" fmla="*/ 2132162 h 2396328"/>
                <a:gd name="connsiteX168" fmla="*/ 189877 w 1295643"/>
                <a:gd name="connsiteY168" fmla="*/ 2087537 h 2396328"/>
                <a:gd name="connsiteX169" fmla="*/ 203134 w 1295643"/>
                <a:gd name="connsiteY169" fmla="*/ 2039996 h 2396328"/>
                <a:gd name="connsiteX170" fmla="*/ 213826 w 1295643"/>
                <a:gd name="connsiteY170" fmla="*/ 1988643 h 2396328"/>
                <a:gd name="connsiteX171" fmla="*/ 221951 w 1295643"/>
                <a:gd name="connsiteY171" fmla="*/ 1936393 h 2396328"/>
                <a:gd name="connsiteX172" fmla="*/ 229863 w 1295643"/>
                <a:gd name="connsiteY172" fmla="*/ 1881676 h 2396328"/>
                <a:gd name="connsiteX173" fmla="*/ 235208 w 1295643"/>
                <a:gd name="connsiteY173" fmla="*/ 1826286 h 2396328"/>
                <a:gd name="connsiteX174" fmla="*/ 239699 w 1295643"/>
                <a:gd name="connsiteY174" fmla="*/ 1768654 h 2396328"/>
                <a:gd name="connsiteX175" fmla="*/ 239699 w 1295643"/>
                <a:gd name="connsiteY175" fmla="*/ 1711919 h 2396328"/>
                <a:gd name="connsiteX176" fmla="*/ 239699 w 1295643"/>
                <a:gd name="connsiteY176" fmla="*/ 1655857 h 2396328"/>
                <a:gd name="connsiteX177" fmla="*/ 235208 w 1295643"/>
                <a:gd name="connsiteY177" fmla="*/ 1599570 h 2396328"/>
                <a:gd name="connsiteX178" fmla="*/ 229007 w 1295643"/>
                <a:gd name="connsiteY178" fmla="*/ 1545526 h 2396328"/>
                <a:gd name="connsiteX179" fmla="*/ 221096 w 1295643"/>
                <a:gd name="connsiteY179" fmla="*/ 1492828 h 2396328"/>
                <a:gd name="connsiteX180" fmla="*/ 209335 w 1295643"/>
                <a:gd name="connsiteY180" fmla="*/ 1441923 h 2396328"/>
                <a:gd name="connsiteX181" fmla="*/ 193298 w 1295643"/>
                <a:gd name="connsiteY181" fmla="*/ 1394607 h 2396328"/>
                <a:gd name="connsiteX182" fmla="*/ 175551 w 1295643"/>
                <a:gd name="connsiteY182" fmla="*/ 1349757 h 2396328"/>
                <a:gd name="connsiteX183" fmla="*/ 154168 w 1295643"/>
                <a:gd name="connsiteY183" fmla="*/ 1309616 h 2396328"/>
                <a:gd name="connsiteX184" fmla="*/ 130220 w 1295643"/>
                <a:gd name="connsiteY184" fmla="*/ 1274185 h 2396328"/>
                <a:gd name="connsiteX185" fmla="*/ 53457 w 1295643"/>
                <a:gd name="connsiteY185" fmla="*/ 1033789 h 2396328"/>
                <a:gd name="connsiteX186" fmla="*/ 41055 w 1295643"/>
                <a:gd name="connsiteY186" fmla="*/ 971672 h 2396328"/>
                <a:gd name="connsiteX187" fmla="*/ 25018 w 1295643"/>
                <a:gd name="connsiteY187" fmla="*/ 910004 h 2396328"/>
                <a:gd name="connsiteX188" fmla="*/ 11547 w 1295643"/>
                <a:gd name="connsiteY188" fmla="*/ 843178 h 2396328"/>
                <a:gd name="connsiteX189" fmla="*/ 5346 w 1295643"/>
                <a:gd name="connsiteY189" fmla="*/ 775006 h 2396328"/>
                <a:gd name="connsiteX190" fmla="*/ 0 w 1295643"/>
                <a:gd name="connsiteY190" fmla="*/ 703694 h 2396328"/>
                <a:gd name="connsiteX191" fmla="*/ 0 w 1295643"/>
                <a:gd name="connsiteY191" fmla="*/ 630813 h 2396328"/>
                <a:gd name="connsiteX192" fmla="*/ 3635 w 1295643"/>
                <a:gd name="connsiteY192" fmla="*/ 557260 h 2396328"/>
                <a:gd name="connsiteX193" fmla="*/ 11547 w 1295643"/>
                <a:gd name="connsiteY193" fmla="*/ 484379 h 2396328"/>
                <a:gd name="connsiteX194" fmla="*/ 23307 w 1295643"/>
                <a:gd name="connsiteY194" fmla="*/ 411722 h 2396328"/>
                <a:gd name="connsiteX195" fmla="*/ 35709 w 1295643"/>
                <a:gd name="connsiteY195" fmla="*/ 341532 h 2396328"/>
                <a:gd name="connsiteX196" fmla="*/ 53457 w 1295643"/>
                <a:gd name="connsiteY196" fmla="*/ 273360 h 2396328"/>
                <a:gd name="connsiteX197" fmla="*/ 74839 w 1295643"/>
                <a:gd name="connsiteY197" fmla="*/ 209225 h 2396328"/>
                <a:gd name="connsiteX198" fmla="*/ 97077 w 1295643"/>
                <a:gd name="connsiteY198" fmla="*/ 148453 h 2396328"/>
                <a:gd name="connsiteX199" fmla="*/ 122950 w 1295643"/>
                <a:gd name="connsiteY199" fmla="*/ 93512 h 2396328"/>
                <a:gd name="connsiteX200" fmla="*/ 150533 w 1295643"/>
                <a:gd name="connsiteY200" fmla="*/ 43504 h 2396328"/>
                <a:gd name="connsiteX201" fmla="*/ 183676 w 1295643"/>
                <a:gd name="connsiteY201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515105 w 1295643"/>
                <a:gd name="connsiteY145" fmla="*/ 1438559 h 2396328"/>
                <a:gd name="connsiteX146" fmla="*/ 499069 w 1295643"/>
                <a:gd name="connsiteY146" fmla="*/ 1452014 h 2396328"/>
                <a:gd name="connsiteX147" fmla="*/ 473196 w 1295643"/>
                <a:gd name="connsiteY147" fmla="*/ 1490810 h 2396328"/>
                <a:gd name="connsiteX148" fmla="*/ 455234 w 1295643"/>
                <a:gd name="connsiteY148" fmla="*/ 1532968 h 2396328"/>
                <a:gd name="connsiteX149" fmla="*/ 441122 w 1295643"/>
                <a:gd name="connsiteY149" fmla="*/ 1576921 h 2396328"/>
                <a:gd name="connsiteX150" fmla="*/ 432997 w 1295643"/>
                <a:gd name="connsiteY150" fmla="*/ 1621771 h 2396328"/>
                <a:gd name="connsiteX151" fmla="*/ 429575 w 1295643"/>
                <a:gd name="connsiteY151" fmla="*/ 1669088 h 2396328"/>
                <a:gd name="connsiteX152" fmla="*/ 427651 w 1295643"/>
                <a:gd name="connsiteY152" fmla="*/ 1716629 h 2396328"/>
                <a:gd name="connsiteX153" fmla="*/ 429575 w 1295643"/>
                <a:gd name="connsiteY153" fmla="*/ 1764169 h 2396328"/>
                <a:gd name="connsiteX154" fmla="*/ 432997 w 1295643"/>
                <a:gd name="connsiteY154" fmla="*/ 1812832 h 2396328"/>
                <a:gd name="connsiteX155" fmla="*/ 437487 w 1295643"/>
                <a:gd name="connsiteY155" fmla="*/ 1861045 h 2396328"/>
                <a:gd name="connsiteX156" fmla="*/ 442833 w 1295643"/>
                <a:gd name="connsiteY156" fmla="*/ 1908362 h 2396328"/>
                <a:gd name="connsiteX157" fmla="*/ 443688 w 1295643"/>
                <a:gd name="connsiteY157" fmla="*/ 1977879 h 2396328"/>
                <a:gd name="connsiteX158" fmla="*/ 439197 w 1295643"/>
                <a:gd name="connsiteY158" fmla="*/ 2047396 h 2396328"/>
                <a:gd name="connsiteX159" fmla="*/ 431286 w 1295643"/>
                <a:gd name="connsiteY159" fmla="*/ 2114223 h 2396328"/>
                <a:gd name="connsiteX160" fmla="*/ 421450 w 1295643"/>
                <a:gd name="connsiteY160" fmla="*/ 2179703 h 2396328"/>
                <a:gd name="connsiteX161" fmla="*/ 409476 w 1295643"/>
                <a:gd name="connsiteY161" fmla="*/ 2396328 h 2396328"/>
                <a:gd name="connsiteX162" fmla="*/ 50891 w 1295643"/>
                <a:gd name="connsiteY162" fmla="*/ 2396328 h 2396328"/>
                <a:gd name="connsiteX163" fmla="*/ 91945 w 1295643"/>
                <a:gd name="connsiteY163" fmla="*/ 2308198 h 2396328"/>
                <a:gd name="connsiteX164" fmla="*/ 142622 w 1295643"/>
                <a:gd name="connsiteY164" fmla="*/ 2208407 h 2396328"/>
                <a:gd name="connsiteX165" fmla="*/ 160369 w 1295643"/>
                <a:gd name="connsiteY165" fmla="*/ 2172303 h 2396328"/>
                <a:gd name="connsiteX166" fmla="*/ 175551 w 1295643"/>
                <a:gd name="connsiteY166" fmla="*/ 2132162 h 2396328"/>
                <a:gd name="connsiteX167" fmla="*/ 189877 w 1295643"/>
                <a:gd name="connsiteY167" fmla="*/ 2087537 h 2396328"/>
                <a:gd name="connsiteX168" fmla="*/ 203134 w 1295643"/>
                <a:gd name="connsiteY168" fmla="*/ 2039996 h 2396328"/>
                <a:gd name="connsiteX169" fmla="*/ 213826 w 1295643"/>
                <a:gd name="connsiteY169" fmla="*/ 1988643 h 2396328"/>
                <a:gd name="connsiteX170" fmla="*/ 221951 w 1295643"/>
                <a:gd name="connsiteY170" fmla="*/ 1936393 h 2396328"/>
                <a:gd name="connsiteX171" fmla="*/ 229863 w 1295643"/>
                <a:gd name="connsiteY171" fmla="*/ 1881676 h 2396328"/>
                <a:gd name="connsiteX172" fmla="*/ 235208 w 1295643"/>
                <a:gd name="connsiteY172" fmla="*/ 1826286 h 2396328"/>
                <a:gd name="connsiteX173" fmla="*/ 239699 w 1295643"/>
                <a:gd name="connsiteY173" fmla="*/ 1768654 h 2396328"/>
                <a:gd name="connsiteX174" fmla="*/ 239699 w 1295643"/>
                <a:gd name="connsiteY174" fmla="*/ 1711919 h 2396328"/>
                <a:gd name="connsiteX175" fmla="*/ 239699 w 1295643"/>
                <a:gd name="connsiteY175" fmla="*/ 1655857 h 2396328"/>
                <a:gd name="connsiteX176" fmla="*/ 235208 w 1295643"/>
                <a:gd name="connsiteY176" fmla="*/ 1599570 h 2396328"/>
                <a:gd name="connsiteX177" fmla="*/ 229007 w 1295643"/>
                <a:gd name="connsiteY177" fmla="*/ 1545526 h 2396328"/>
                <a:gd name="connsiteX178" fmla="*/ 221096 w 1295643"/>
                <a:gd name="connsiteY178" fmla="*/ 1492828 h 2396328"/>
                <a:gd name="connsiteX179" fmla="*/ 209335 w 1295643"/>
                <a:gd name="connsiteY179" fmla="*/ 1441923 h 2396328"/>
                <a:gd name="connsiteX180" fmla="*/ 193298 w 1295643"/>
                <a:gd name="connsiteY180" fmla="*/ 1394607 h 2396328"/>
                <a:gd name="connsiteX181" fmla="*/ 175551 w 1295643"/>
                <a:gd name="connsiteY181" fmla="*/ 1349757 h 2396328"/>
                <a:gd name="connsiteX182" fmla="*/ 154168 w 1295643"/>
                <a:gd name="connsiteY182" fmla="*/ 1309616 h 2396328"/>
                <a:gd name="connsiteX183" fmla="*/ 130220 w 1295643"/>
                <a:gd name="connsiteY183" fmla="*/ 1274185 h 2396328"/>
                <a:gd name="connsiteX184" fmla="*/ 53457 w 1295643"/>
                <a:gd name="connsiteY184" fmla="*/ 1033789 h 2396328"/>
                <a:gd name="connsiteX185" fmla="*/ 41055 w 1295643"/>
                <a:gd name="connsiteY185" fmla="*/ 971672 h 2396328"/>
                <a:gd name="connsiteX186" fmla="*/ 25018 w 1295643"/>
                <a:gd name="connsiteY186" fmla="*/ 910004 h 2396328"/>
                <a:gd name="connsiteX187" fmla="*/ 11547 w 1295643"/>
                <a:gd name="connsiteY187" fmla="*/ 843178 h 2396328"/>
                <a:gd name="connsiteX188" fmla="*/ 5346 w 1295643"/>
                <a:gd name="connsiteY188" fmla="*/ 775006 h 2396328"/>
                <a:gd name="connsiteX189" fmla="*/ 0 w 1295643"/>
                <a:gd name="connsiteY189" fmla="*/ 703694 h 2396328"/>
                <a:gd name="connsiteX190" fmla="*/ 0 w 1295643"/>
                <a:gd name="connsiteY190" fmla="*/ 630813 h 2396328"/>
                <a:gd name="connsiteX191" fmla="*/ 3635 w 1295643"/>
                <a:gd name="connsiteY191" fmla="*/ 557260 h 2396328"/>
                <a:gd name="connsiteX192" fmla="*/ 11547 w 1295643"/>
                <a:gd name="connsiteY192" fmla="*/ 484379 h 2396328"/>
                <a:gd name="connsiteX193" fmla="*/ 23307 w 1295643"/>
                <a:gd name="connsiteY193" fmla="*/ 411722 h 2396328"/>
                <a:gd name="connsiteX194" fmla="*/ 35709 w 1295643"/>
                <a:gd name="connsiteY194" fmla="*/ 341532 h 2396328"/>
                <a:gd name="connsiteX195" fmla="*/ 53457 w 1295643"/>
                <a:gd name="connsiteY195" fmla="*/ 273360 h 2396328"/>
                <a:gd name="connsiteX196" fmla="*/ 74839 w 1295643"/>
                <a:gd name="connsiteY196" fmla="*/ 209225 h 2396328"/>
                <a:gd name="connsiteX197" fmla="*/ 97077 w 1295643"/>
                <a:gd name="connsiteY197" fmla="*/ 148453 h 2396328"/>
                <a:gd name="connsiteX198" fmla="*/ 122950 w 1295643"/>
                <a:gd name="connsiteY198" fmla="*/ 93512 h 2396328"/>
                <a:gd name="connsiteX199" fmla="*/ 150533 w 1295643"/>
                <a:gd name="connsiteY199" fmla="*/ 43504 h 2396328"/>
                <a:gd name="connsiteX200" fmla="*/ 183676 w 1295643"/>
                <a:gd name="connsiteY200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510615 w 1295643"/>
                <a:gd name="connsiteY144" fmla="*/ 1296385 h 2396328"/>
                <a:gd name="connsiteX145" fmla="*/ 499069 w 1295643"/>
                <a:gd name="connsiteY145" fmla="*/ 1452014 h 2396328"/>
                <a:gd name="connsiteX146" fmla="*/ 473196 w 1295643"/>
                <a:gd name="connsiteY146" fmla="*/ 1490810 h 2396328"/>
                <a:gd name="connsiteX147" fmla="*/ 455234 w 1295643"/>
                <a:gd name="connsiteY147" fmla="*/ 1532968 h 2396328"/>
                <a:gd name="connsiteX148" fmla="*/ 441122 w 1295643"/>
                <a:gd name="connsiteY148" fmla="*/ 1576921 h 2396328"/>
                <a:gd name="connsiteX149" fmla="*/ 432997 w 1295643"/>
                <a:gd name="connsiteY149" fmla="*/ 1621771 h 2396328"/>
                <a:gd name="connsiteX150" fmla="*/ 429575 w 1295643"/>
                <a:gd name="connsiteY150" fmla="*/ 1669088 h 2396328"/>
                <a:gd name="connsiteX151" fmla="*/ 427651 w 1295643"/>
                <a:gd name="connsiteY151" fmla="*/ 1716629 h 2396328"/>
                <a:gd name="connsiteX152" fmla="*/ 429575 w 1295643"/>
                <a:gd name="connsiteY152" fmla="*/ 1764169 h 2396328"/>
                <a:gd name="connsiteX153" fmla="*/ 432997 w 1295643"/>
                <a:gd name="connsiteY153" fmla="*/ 1812832 h 2396328"/>
                <a:gd name="connsiteX154" fmla="*/ 437487 w 1295643"/>
                <a:gd name="connsiteY154" fmla="*/ 1861045 h 2396328"/>
                <a:gd name="connsiteX155" fmla="*/ 442833 w 1295643"/>
                <a:gd name="connsiteY155" fmla="*/ 1908362 h 2396328"/>
                <a:gd name="connsiteX156" fmla="*/ 443688 w 1295643"/>
                <a:gd name="connsiteY156" fmla="*/ 1977879 h 2396328"/>
                <a:gd name="connsiteX157" fmla="*/ 439197 w 1295643"/>
                <a:gd name="connsiteY157" fmla="*/ 2047396 h 2396328"/>
                <a:gd name="connsiteX158" fmla="*/ 431286 w 1295643"/>
                <a:gd name="connsiteY158" fmla="*/ 2114223 h 2396328"/>
                <a:gd name="connsiteX159" fmla="*/ 421450 w 1295643"/>
                <a:gd name="connsiteY159" fmla="*/ 2179703 h 2396328"/>
                <a:gd name="connsiteX160" fmla="*/ 409476 w 1295643"/>
                <a:gd name="connsiteY160" fmla="*/ 2396328 h 2396328"/>
                <a:gd name="connsiteX161" fmla="*/ 50891 w 1295643"/>
                <a:gd name="connsiteY161" fmla="*/ 2396328 h 2396328"/>
                <a:gd name="connsiteX162" fmla="*/ 91945 w 1295643"/>
                <a:gd name="connsiteY162" fmla="*/ 2308198 h 2396328"/>
                <a:gd name="connsiteX163" fmla="*/ 142622 w 1295643"/>
                <a:gd name="connsiteY163" fmla="*/ 2208407 h 2396328"/>
                <a:gd name="connsiteX164" fmla="*/ 160369 w 1295643"/>
                <a:gd name="connsiteY164" fmla="*/ 2172303 h 2396328"/>
                <a:gd name="connsiteX165" fmla="*/ 175551 w 1295643"/>
                <a:gd name="connsiteY165" fmla="*/ 2132162 h 2396328"/>
                <a:gd name="connsiteX166" fmla="*/ 189877 w 1295643"/>
                <a:gd name="connsiteY166" fmla="*/ 2087537 h 2396328"/>
                <a:gd name="connsiteX167" fmla="*/ 203134 w 1295643"/>
                <a:gd name="connsiteY167" fmla="*/ 2039996 h 2396328"/>
                <a:gd name="connsiteX168" fmla="*/ 213826 w 1295643"/>
                <a:gd name="connsiteY168" fmla="*/ 1988643 h 2396328"/>
                <a:gd name="connsiteX169" fmla="*/ 221951 w 1295643"/>
                <a:gd name="connsiteY169" fmla="*/ 1936393 h 2396328"/>
                <a:gd name="connsiteX170" fmla="*/ 229863 w 1295643"/>
                <a:gd name="connsiteY170" fmla="*/ 1881676 h 2396328"/>
                <a:gd name="connsiteX171" fmla="*/ 235208 w 1295643"/>
                <a:gd name="connsiteY171" fmla="*/ 1826286 h 2396328"/>
                <a:gd name="connsiteX172" fmla="*/ 239699 w 1295643"/>
                <a:gd name="connsiteY172" fmla="*/ 1768654 h 2396328"/>
                <a:gd name="connsiteX173" fmla="*/ 239699 w 1295643"/>
                <a:gd name="connsiteY173" fmla="*/ 1711919 h 2396328"/>
                <a:gd name="connsiteX174" fmla="*/ 239699 w 1295643"/>
                <a:gd name="connsiteY174" fmla="*/ 1655857 h 2396328"/>
                <a:gd name="connsiteX175" fmla="*/ 235208 w 1295643"/>
                <a:gd name="connsiteY175" fmla="*/ 1599570 h 2396328"/>
                <a:gd name="connsiteX176" fmla="*/ 229007 w 1295643"/>
                <a:gd name="connsiteY176" fmla="*/ 1545526 h 2396328"/>
                <a:gd name="connsiteX177" fmla="*/ 221096 w 1295643"/>
                <a:gd name="connsiteY177" fmla="*/ 1492828 h 2396328"/>
                <a:gd name="connsiteX178" fmla="*/ 209335 w 1295643"/>
                <a:gd name="connsiteY178" fmla="*/ 1441923 h 2396328"/>
                <a:gd name="connsiteX179" fmla="*/ 193298 w 1295643"/>
                <a:gd name="connsiteY179" fmla="*/ 1394607 h 2396328"/>
                <a:gd name="connsiteX180" fmla="*/ 175551 w 1295643"/>
                <a:gd name="connsiteY180" fmla="*/ 1349757 h 2396328"/>
                <a:gd name="connsiteX181" fmla="*/ 154168 w 1295643"/>
                <a:gd name="connsiteY181" fmla="*/ 1309616 h 2396328"/>
                <a:gd name="connsiteX182" fmla="*/ 130220 w 1295643"/>
                <a:gd name="connsiteY182" fmla="*/ 1274185 h 2396328"/>
                <a:gd name="connsiteX183" fmla="*/ 53457 w 1295643"/>
                <a:gd name="connsiteY183" fmla="*/ 1033789 h 2396328"/>
                <a:gd name="connsiteX184" fmla="*/ 41055 w 1295643"/>
                <a:gd name="connsiteY184" fmla="*/ 971672 h 2396328"/>
                <a:gd name="connsiteX185" fmla="*/ 25018 w 1295643"/>
                <a:gd name="connsiteY185" fmla="*/ 910004 h 2396328"/>
                <a:gd name="connsiteX186" fmla="*/ 11547 w 1295643"/>
                <a:gd name="connsiteY186" fmla="*/ 843178 h 2396328"/>
                <a:gd name="connsiteX187" fmla="*/ 5346 w 1295643"/>
                <a:gd name="connsiteY187" fmla="*/ 775006 h 2396328"/>
                <a:gd name="connsiteX188" fmla="*/ 0 w 1295643"/>
                <a:gd name="connsiteY188" fmla="*/ 703694 h 2396328"/>
                <a:gd name="connsiteX189" fmla="*/ 0 w 1295643"/>
                <a:gd name="connsiteY189" fmla="*/ 630813 h 2396328"/>
                <a:gd name="connsiteX190" fmla="*/ 3635 w 1295643"/>
                <a:gd name="connsiteY190" fmla="*/ 557260 h 2396328"/>
                <a:gd name="connsiteX191" fmla="*/ 11547 w 1295643"/>
                <a:gd name="connsiteY191" fmla="*/ 484379 h 2396328"/>
                <a:gd name="connsiteX192" fmla="*/ 23307 w 1295643"/>
                <a:gd name="connsiteY192" fmla="*/ 411722 h 2396328"/>
                <a:gd name="connsiteX193" fmla="*/ 35709 w 1295643"/>
                <a:gd name="connsiteY193" fmla="*/ 341532 h 2396328"/>
                <a:gd name="connsiteX194" fmla="*/ 53457 w 1295643"/>
                <a:gd name="connsiteY194" fmla="*/ 273360 h 2396328"/>
                <a:gd name="connsiteX195" fmla="*/ 74839 w 1295643"/>
                <a:gd name="connsiteY195" fmla="*/ 209225 h 2396328"/>
                <a:gd name="connsiteX196" fmla="*/ 97077 w 1295643"/>
                <a:gd name="connsiteY196" fmla="*/ 148453 h 2396328"/>
                <a:gd name="connsiteX197" fmla="*/ 122950 w 1295643"/>
                <a:gd name="connsiteY197" fmla="*/ 93512 h 2396328"/>
                <a:gd name="connsiteX198" fmla="*/ 150533 w 1295643"/>
                <a:gd name="connsiteY198" fmla="*/ 43504 h 2396328"/>
                <a:gd name="connsiteX199" fmla="*/ 183676 w 1295643"/>
                <a:gd name="connsiteY199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506980 w 1295643"/>
                <a:gd name="connsiteY143" fmla="*/ 1282930 h 2396328"/>
                <a:gd name="connsiteX144" fmla="*/ 499069 w 1295643"/>
                <a:gd name="connsiteY144" fmla="*/ 1452014 h 2396328"/>
                <a:gd name="connsiteX145" fmla="*/ 473196 w 1295643"/>
                <a:gd name="connsiteY145" fmla="*/ 1490810 h 2396328"/>
                <a:gd name="connsiteX146" fmla="*/ 455234 w 1295643"/>
                <a:gd name="connsiteY146" fmla="*/ 1532968 h 2396328"/>
                <a:gd name="connsiteX147" fmla="*/ 441122 w 1295643"/>
                <a:gd name="connsiteY147" fmla="*/ 1576921 h 2396328"/>
                <a:gd name="connsiteX148" fmla="*/ 432997 w 1295643"/>
                <a:gd name="connsiteY148" fmla="*/ 1621771 h 2396328"/>
                <a:gd name="connsiteX149" fmla="*/ 429575 w 1295643"/>
                <a:gd name="connsiteY149" fmla="*/ 1669088 h 2396328"/>
                <a:gd name="connsiteX150" fmla="*/ 427651 w 1295643"/>
                <a:gd name="connsiteY150" fmla="*/ 1716629 h 2396328"/>
                <a:gd name="connsiteX151" fmla="*/ 429575 w 1295643"/>
                <a:gd name="connsiteY151" fmla="*/ 1764169 h 2396328"/>
                <a:gd name="connsiteX152" fmla="*/ 432997 w 1295643"/>
                <a:gd name="connsiteY152" fmla="*/ 1812832 h 2396328"/>
                <a:gd name="connsiteX153" fmla="*/ 437487 w 1295643"/>
                <a:gd name="connsiteY153" fmla="*/ 1861045 h 2396328"/>
                <a:gd name="connsiteX154" fmla="*/ 442833 w 1295643"/>
                <a:gd name="connsiteY154" fmla="*/ 1908362 h 2396328"/>
                <a:gd name="connsiteX155" fmla="*/ 443688 w 1295643"/>
                <a:gd name="connsiteY155" fmla="*/ 1977879 h 2396328"/>
                <a:gd name="connsiteX156" fmla="*/ 439197 w 1295643"/>
                <a:gd name="connsiteY156" fmla="*/ 2047396 h 2396328"/>
                <a:gd name="connsiteX157" fmla="*/ 431286 w 1295643"/>
                <a:gd name="connsiteY157" fmla="*/ 2114223 h 2396328"/>
                <a:gd name="connsiteX158" fmla="*/ 421450 w 1295643"/>
                <a:gd name="connsiteY158" fmla="*/ 2179703 h 2396328"/>
                <a:gd name="connsiteX159" fmla="*/ 409476 w 1295643"/>
                <a:gd name="connsiteY159" fmla="*/ 2396328 h 2396328"/>
                <a:gd name="connsiteX160" fmla="*/ 50891 w 1295643"/>
                <a:gd name="connsiteY160" fmla="*/ 2396328 h 2396328"/>
                <a:gd name="connsiteX161" fmla="*/ 91945 w 1295643"/>
                <a:gd name="connsiteY161" fmla="*/ 2308198 h 2396328"/>
                <a:gd name="connsiteX162" fmla="*/ 142622 w 1295643"/>
                <a:gd name="connsiteY162" fmla="*/ 2208407 h 2396328"/>
                <a:gd name="connsiteX163" fmla="*/ 160369 w 1295643"/>
                <a:gd name="connsiteY163" fmla="*/ 2172303 h 2396328"/>
                <a:gd name="connsiteX164" fmla="*/ 175551 w 1295643"/>
                <a:gd name="connsiteY164" fmla="*/ 2132162 h 2396328"/>
                <a:gd name="connsiteX165" fmla="*/ 189877 w 1295643"/>
                <a:gd name="connsiteY165" fmla="*/ 2087537 h 2396328"/>
                <a:gd name="connsiteX166" fmla="*/ 203134 w 1295643"/>
                <a:gd name="connsiteY166" fmla="*/ 2039996 h 2396328"/>
                <a:gd name="connsiteX167" fmla="*/ 213826 w 1295643"/>
                <a:gd name="connsiteY167" fmla="*/ 1988643 h 2396328"/>
                <a:gd name="connsiteX168" fmla="*/ 221951 w 1295643"/>
                <a:gd name="connsiteY168" fmla="*/ 1936393 h 2396328"/>
                <a:gd name="connsiteX169" fmla="*/ 229863 w 1295643"/>
                <a:gd name="connsiteY169" fmla="*/ 1881676 h 2396328"/>
                <a:gd name="connsiteX170" fmla="*/ 235208 w 1295643"/>
                <a:gd name="connsiteY170" fmla="*/ 1826286 h 2396328"/>
                <a:gd name="connsiteX171" fmla="*/ 239699 w 1295643"/>
                <a:gd name="connsiteY171" fmla="*/ 1768654 h 2396328"/>
                <a:gd name="connsiteX172" fmla="*/ 239699 w 1295643"/>
                <a:gd name="connsiteY172" fmla="*/ 1711919 h 2396328"/>
                <a:gd name="connsiteX173" fmla="*/ 239699 w 1295643"/>
                <a:gd name="connsiteY173" fmla="*/ 1655857 h 2396328"/>
                <a:gd name="connsiteX174" fmla="*/ 235208 w 1295643"/>
                <a:gd name="connsiteY174" fmla="*/ 1599570 h 2396328"/>
                <a:gd name="connsiteX175" fmla="*/ 229007 w 1295643"/>
                <a:gd name="connsiteY175" fmla="*/ 1545526 h 2396328"/>
                <a:gd name="connsiteX176" fmla="*/ 221096 w 1295643"/>
                <a:gd name="connsiteY176" fmla="*/ 1492828 h 2396328"/>
                <a:gd name="connsiteX177" fmla="*/ 209335 w 1295643"/>
                <a:gd name="connsiteY177" fmla="*/ 1441923 h 2396328"/>
                <a:gd name="connsiteX178" fmla="*/ 193298 w 1295643"/>
                <a:gd name="connsiteY178" fmla="*/ 1394607 h 2396328"/>
                <a:gd name="connsiteX179" fmla="*/ 175551 w 1295643"/>
                <a:gd name="connsiteY179" fmla="*/ 1349757 h 2396328"/>
                <a:gd name="connsiteX180" fmla="*/ 154168 w 1295643"/>
                <a:gd name="connsiteY180" fmla="*/ 1309616 h 2396328"/>
                <a:gd name="connsiteX181" fmla="*/ 130220 w 1295643"/>
                <a:gd name="connsiteY181" fmla="*/ 1274185 h 2396328"/>
                <a:gd name="connsiteX182" fmla="*/ 53457 w 1295643"/>
                <a:gd name="connsiteY182" fmla="*/ 1033789 h 2396328"/>
                <a:gd name="connsiteX183" fmla="*/ 41055 w 1295643"/>
                <a:gd name="connsiteY183" fmla="*/ 971672 h 2396328"/>
                <a:gd name="connsiteX184" fmla="*/ 25018 w 1295643"/>
                <a:gd name="connsiteY184" fmla="*/ 910004 h 2396328"/>
                <a:gd name="connsiteX185" fmla="*/ 11547 w 1295643"/>
                <a:gd name="connsiteY185" fmla="*/ 843178 h 2396328"/>
                <a:gd name="connsiteX186" fmla="*/ 5346 w 1295643"/>
                <a:gd name="connsiteY186" fmla="*/ 775006 h 2396328"/>
                <a:gd name="connsiteX187" fmla="*/ 0 w 1295643"/>
                <a:gd name="connsiteY187" fmla="*/ 703694 h 2396328"/>
                <a:gd name="connsiteX188" fmla="*/ 0 w 1295643"/>
                <a:gd name="connsiteY188" fmla="*/ 630813 h 2396328"/>
                <a:gd name="connsiteX189" fmla="*/ 3635 w 1295643"/>
                <a:gd name="connsiteY189" fmla="*/ 557260 h 2396328"/>
                <a:gd name="connsiteX190" fmla="*/ 11547 w 1295643"/>
                <a:gd name="connsiteY190" fmla="*/ 484379 h 2396328"/>
                <a:gd name="connsiteX191" fmla="*/ 23307 w 1295643"/>
                <a:gd name="connsiteY191" fmla="*/ 411722 h 2396328"/>
                <a:gd name="connsiteX192" fmla="*/ 35709 w 1295643"/>
                <a:gd name="connsiteY192" fmla="*/ 341532 h 2396328"/>
                <a:gd name="connsiteX193" fmla="*/ 53457 w 1295643"/>
                <a:gd name="connsiteY193" fmla="*/ 273360 h 2396328"/>
                <a:gd name="connsiteX194" fmla="*/ 74839 w 1295643"/>
                <a:gd name="connsiteY194" fmla="*/ 209225 h 2396328"/>
                <a:gd name="connsiteX195" fmla="*/ 97077 w 1295643"/>
                <a:gd name="connsiteY195" fmla="*/ 148453 h 2396328"/>
                <a:gd name="connsiteX196" fmla="*/ 122950 w 1295643"/>
                <a:gd name="connsiteY196" fmla="*/ 93512 h 2396328"/>
                <a:gd name="connsiteX197" fmla="*/ 150533 w 1295643"/>
                <a:gd name="connsiteY197" fmla="*/ 43504 h 2396328"/>
                <a:gd name="connsiteX198" fmla="*/ 183676 w 1295643"/>
                <a:gd name="connsiteY198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499069 w 1295643"/>
                <a:gd name="connsiteY143" fmla="*/ 1452014 h 2396328"/>
                <a:gd name="connsiteX144" fmla="*/ 473196 w 1295643"/>
                <a:gd name="connsiteY144" fmla="*/ 1490810 h 2396328"/>
                <a:gd name="connsiteX145" fmla="*/ 455234 w 1295643"/>
                <a:gd name="connsiteY145" fmla="*/ 1532968 h 2396328"/>
                <a:gd name="connsiteX146" fmla="*/ 441122 w 1295643"/>
                <a:gd name="connsiteY146" fmla="*/ 1576921 h 2396328"/>
                <a:gd name="connsiteX147" fmla="*/ 432997 w 1295643"/>
                <a:gd name="connsiteY147" fmla="*/ 1621771 h 2396328"/>
                <a:gd name="connsiteX148" fmla="*/ 429575 w 1295643"/>
                <a:gd name="connsiteY148" fmla="*/ 1669088 h 2396328"/>
                <a:gd name="connsiteX149" fmla="*/ 427651 w 1295643"/>
                <a:gd name="connsiteY149" fmla="*/ 1716629 h 2396328"/>
                <a:gd name="connsiteX150" fmla="*/ 429575 w 1295643"/>
                <a:gd name="connsiteY150" fmla="*/ 1764169 h 2396328"/>
                <a:gd name="connsiteX151" fmla="*/ 432997 w 1295643"/>
                <a:gd name="connsiteY151" fmla="*/ 1812832 h 2396328"/>
                <a:gd name="connsiteX152" fmla="*/ 437487 w 1295643"/>
                <a:gd name="connsiteY152" fmla="*/ 1861045 h 2396328"/>
                <a:gd name="connsiteX153" fmla="*/ 442833 w 1295643"/>
                <a:gd name="connsiteY153" fmla="*/ 1908362 h 2396328"/>
                <a:gd name="connsiteX154" fmla="*/ 443688 w 1295643"/>
                <a:gd name="connsiteY154" fmla="*/ 1977879 h 2396328"/>
                <a:gd name="connsiteX155" fmla="*/ 439197 w 1295643"/>
                <a:gd name="connsiteY155" fmla="*/ 2047396 h 2396328"/>
                <a:gd name="connsiteX156" fmla="*/ 431286 w 1295643"/>
                <a:gd name="connsiteY156" fmla="*/ 2114223 h 2396328"/>
                <a:gd name="connsiteX157" fmla="*/ 421450 w 1295643"/>
                <a:gd name="connsiteY157" fmla="*/ 2179703 h 2396328"/>
                <a:gd name="connsiteX158" fmla="*/ 409476 w 1295643"/>
                <a:gd name="connsiteY158" fmla="*/ 2396328 h 2396328"/>
                <a:gd name="connsiteX159" fmla="*/ 50891 w 1295643"/>
                <a:gd name="connsiteY159" fmla="*/ 2396328 h 2396328"/>
                <a:gd name="connsiteX160" fmla="*/ 91945 w 1295643"/>
                <a:gd name="connsiteY160" fmla="*/ 2308198 h 2396328"/>
                <a:gd name="connsiteX161" fmla="*/ 142622 w 1295643"/>
                <a:gd name="connsiteY161" fmla="*/ 2208407 h 2396328"/>
                <a:gd name="connsiteX162" fmla="*/ 160369 w 1295643"/>
                <a:gd name="connsiteY162" fmla="*/ 2172303 h 2396328"/>
                <a:gd name="connsiteX163" fmla="*/ 175551 w 1295643"/>
                <a:gd name="connsiteY163" fmla="*/ 2132162 h 2396328"/>
                <a:gd name="connsiteX164" fmla="*/ 189877 w 1295643"/>
                <a:gd name="connsiteY164" fmla="*/ 2087537 h 2396328"/>
                <a:gd name="connsiteX165" fmla="*/ 203134 w 1295643"/>
                <a:gd name="connsiteY165" fmla="*/ 2039996 h 2396328"/>
                <a:gd name="connsiteX166" fmla="*/ 213826 w 1295643"/>
                <a:gd name="connsiteY166" fmla="*/ 1988643 h 2396328"/>
                <a:gd name="connsiteX167" fmla="*/ 221951 w 1295643"/>
                <a:gd name="connsiteY167" fmla="*/ 1936393 h 2396328"/>
                <a:gd name="connsiteX168" fmla="*/ 229863 w 1295643"/>
                <a:gd name="connsiteY168" fmla="*/ 1881676 h 2396328"/>
                <a:gd name="connsiteX169" fmla="*/ 235208 w 1295643"/>
                <a:gd name="connsiteY169" fmla="*/ 1826286 h 2396328"/>
                <a:gd name="connsiteX170" fmla="*/ 239699 w 1295643"/>
                <a:gd name="connsiteY170" fmla="*/ 1768654 h 2396328"/>
                <a:gd name="connsiteX171" fmla="*/ 239699 w 1295643"/>
                <a:gd name="connsiteY171" fmla="*/ 1711919 h 2396328"/>
                <a:gd name="connsiteX172" fmla="*/ 239699 w 1295643"/>
                <a:gd name="connsiteY172" fmla="*/ 1655857 h 2396328"/>
                <a:gd name="connsiteX173" fmla="*/ 235208 w 1295643"/>
                <a:gd name="connsiteY173" fmla="*/ 1599570 h 2396328"/>
                <a:gd name="connsiteX174" fmla="*/ 229007 w 1295643"/>
                <a:gd name="connsiteY174" fmla="*/ 1545526 h 2396328"/>
                <a:gd name="connsiteX175" fmla="*/ 221096 w 1295643"/>
                <a:gd name="connsiteY175" fmla="*/ 1492828 h 2396328"/>
                <a:gd name="connsiteX176" fmla="*/ 209335 w 1295643"/>
                <a:gd name="connsiteY176" fmla="*/ 1441923 h 2396328"/>
                <a:gd name="connsiteX177" fmla="*/ 193298 w 1295643"/>
                <a:gd name="connsiteY177" fmla="*/ 1394607 h 2396328"/>
                <a:gd name="connsiteX178" fmla="*/ 175551 w 1295643"/>
                <a:gd name="connsiteY178" fmla="*/ 1349757 h 2396328"/>
                <a:gd name="connsiteX179" fmla="*/ 154168 w 1295643"/>
                <a:gd name="connsiteY179" fmla="*/ 1309616 h 2396328"/>
                <a:gd name="connsiteX180" fmla="*/ 130220 w 1295643"/>
                <a:gd name="connsiteY180" fmla="*/ 1274185 h 2396328"/>
                <a:gd name="connsiteX181" fmla="*/ 53457 w 1295643"/>
                <a:gd name="connsiteY181" fmla="*/ 1033789 h 2396328"/>
                <a:gd name="connsiteX182" fmla="*/ 41055 w 1295643"/>
                <a:gd name="connsiteY182" fmla="*/ 971672 h 2396328"/>
                <a:gd name="connsiteX183" fmla="*/ 25018 w 1295643"/>
                <a:gd name="connsiteY183" fmla="*/ 910004 h 2396328"/>
                <a:gd name="connsiteX184" fmla="*/ 11547 w 1295643"/>
                <a:gd name="connsiteY184" fmla="*/ 843178 h 2396328"/>
                <a:gd name="connsiteX185" fmla="*/ 5346 w 1295643"/>
                <a:gd name="connsiteY185" fmla="*/ 775006 h 2396328"/>
                <a:gd name="connsiteX186" fmla="*/ 0 w 1295643"/>
                <a:gd name="connsiteY186" fmla="*/ 703694 h 2396328"/>
                <a:gd name="connsiteX187" fmla="*/ 0 w 1295643"/>
                <a:gd name="connsiteY187" fmla="*/ 630813 h 2396328"/>
                <a:gd name="connsiteX188" fmla="*/ 3635 w 1295643"/>
                <a:gd name="connsiteY188" fmla="*/ 557260 h 2396328"/>
                <a:gd name="connsiteX189" fmla="*/ 11547 w 1295643"/>
                <a:gd name="connsiteY189" fmla="*/ 484379 h 2396328"/>
                <a:gd name="connsiteX190" fmla="*/ 23307 w 1295643"/>
                <a:gd name="connsiteY190" fmla="*/ 411722 h 2396328"/>
                <a:gd name="connsiteX191" fmla="*/ 35709 w 1295643"/>
                <a:gd name="connsiteY191" fmla="*/ 341532 h 2396328"/>
                <a:gd name="connsiteX192" fmla="*/ 53457 w 1295643"/>
                <a:gd name="connsiteY192" fmla="*/ 273360 h 2396328"/>
                <a:gd name="connsiteX193" fmla="*/ 74839 w 1295643"/>
                <a:gd name="connsiteY193" fmla="*/ 209225 h 2396328"/>
                <a:gd name="connsiteX194" fmla="*/ 97077 w 1295643"/>
                <a:gd name="connsiteY194" fmla="*/ 148453 h 2396328"/>
                <a:gd name="connsiteX195" fmla="*/ 122950 w 1295643"/>
                <a:gd name="connsiteY195" fmla="*/ 93512 h 2396328"/>
                <a:gd name="connsiteX196" fmla="*/ 150533 w 1295643"/>
                <a:gd name="connsiteY196" fmla="*/ 43504 h 2396328"/>
                <a:gd name="connsiteX197" fmla="*/ 183676 w 1295643"/>
                <a:gd name="connsiteY197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473196 w 1295643"/>
                <a:gd name="connsiteY143" fmla="*/ 1490810 h 2396328"/>
                <a:gd name="connsiteX144" fmla="*/ 455234 w 1295643"/>
                <a:gd name="connsiteY144" fmla="*/ 1532968 h 2396328"/>
                <a:gd name="connsiteX145" fmla="*/ 441122 w 1295643"/>
                <a:gd name="connsiteY145" fmla="*/ 1576921 h 2396328"/>
                <a:gd name="connsiteX146" fmla="*/ 432997 w 1295643"/>
                <a:gd name="connsiteY146" fmla="*/ 1621771 h 2396328"/>
                <a:gd name="connsiteX147" fmla="*/ 429575 w 1295643"/>
                <a:gd name="connsiteY147" fmla="*/ 1669088 h 2396328"/>
                <a:gd name="connsiteX148" fmla="*/ 427651 w 1295643"/>
                <a:gd name="connsiteY148" fmla="*/ 1716629 h 2396328"/>
                <a:gd name="connsiteX149" fmla="*/ 429575 w 1295643"/>
                <a:gd name="connsiteY149" fmla="*/ 1764169 h 2396328"/>
                <a:gd name="connsiteX150" fmla="*/ 432997 w 1295643"/>
                <a:gd name="connsiteY150" fmla="*/ 1812832 h 2396328"/>
                <a:gd name="connsiteX151" fmla="*/ 437487 w 1295643"/>
                <a:gd name="connsiteY151" fmla="*/ 1861045 h 2396328"/>
                <a:gd name="connsiteX152" fmla="*/ 442833 w 1295643"/>
                <a:gd name="connsiteY152" fmla="*/ 1908362 h 2396328"/>
                <a:gd name="connsiteX153" fmla="*/ 443688 w 1295643"/>
                <a:gd name="connsiteY153" fmla="*/ 1977879 h 2396328"/>
                <a:gd name="connsiteX154" fmla="*/ 439197 w 1295643"/>
                <a:gd name="connsiteY154" fmla="*/ 2047396 h 2396328"/>
                <a:gd name="connsiteX155" fmla="*/ 431286 w 1295643"/>
                <a:gd name="connsiteY155" fmla="*/ 2114223 h 2396328"/>
                <a:gd name="connsiteX156" fmla="*/ 421450 w 1295643"/>
                <a:gd name="connsiteY156" fmla="*/ 2179703 h 2396328"/>
                <a:gd name="connsiteX157" fmla="*/ 409476 w 1295643"/>
                <a:gd name="connsiteY157" fmla="*/ 2396328 h 2396328"/>
                <a:gd name="connsiteX158" fmla="*/ 50891 w 1295643"/>
                <a:gd name="connsiteY158" fmla="*/ 2396328 h 2396328"/>
                <a:gd name="connsiteX159" fmla="*/ 91945 w 1295643"/>
                <a:gd name="connsiteY159" fmla="*/ 2308198 h 2396328"/>
                <a:gd name="connsiteX160" fmla="*/ 142622 w 1295643"/>
                <a:gd name="connsiteY160" fmla="*/ 2208407 h 2396328"/>
                <a:gd name="connsiteX161" fmla="*/ 160369 w 1295643"/>
                <a:gd name="connsiteY161" fmla="*/ 2172303 h 2396328"/>
                <a:gd name="connsiteX162" fmla="*/ 175551 w 1295643"/>
                <a:gd name="connsiteY162" fmla="*/ 2132162 h 2396328"/>
                <a:gd name="connsiteX163" fmla="*/ 189877 w 1295643"/>
                <a:gd name="connsiteY163" fmla="*/ 2087537 h 2396328"/>
                <a:gd name="connsiteX164" fmla="*/ 203134 w 1295643"/>
                <a:gd name="connsiteY164" fmla="*/ 2039996 h 2396328"/>
                <a:gd name="connsiteX165" fmla="*/ 213826 w 1295643"/>
                <a:gd name="connsiteY165" fmla="*/ 1988643 h 2396328"/>
                <a:gd name="connsiteX166" fmla="*/ 221951 w 1295643"/>
                <a:gd name="connsiteY166" fmla="*/ 1936393 h 2396328"/>
                <a:gd name="connsiteX167" fmla="*/ 229863 w 1295643"/>
                <a:gd name="connsiteY167" fmla="*/ 1881676 h 2396328"/>
                <a:gd name="connsiteX168" fmla="*/ 235208 w 1295643"/>
                <a:gd name="connsiteY168" fmla="*/ 1826286 h 2396328"/>
                <a:gd name="connsiteX169" fmla="*/ 239699 w 1295643"/>
                <a:gd name="connsiteY169" fmla="*/ 1768654 h 2396328"/>
                <a:gd name="connsiteX170" fmla="*/ 239699 w 1295643"/>
                <a:gd name="connsiteY170" fmla="*/ 1711919 h 2396328"/>
                <a:gd name="connsiteX171" fmla="*/ 239699 w 1295643"/>
                <a:gd name="connsiteY171" fmla="*/ 1655857 h 2396328"/>
                <a:gd name="connsiteX172" fmla="*/ 235208 w 1295643"/>
                <a:gd name="connsiteY172" fmla="*/ 1599570 h 2396328"/>
                <a:gd name="connsiteX173" fmla="*/ 229007 w 1295643"/>
                <a:gd name="connsiteY173" fmla="*/ 1545526 h 2396328"/>
                <a:gd name="connsiteX174" fmla="*/ 221096 w 1295643"/>
                <a:gd name="connsiteY174" fmla="*/ 1492828 h 2396328"/>
                <a:gd name="connsiteX175" fmla="*/ 209335 w 1295643"/>
                <a:gd name="connsiteY175" fmla="*/ 1441923 h 2396328"/>
                <a:gd name="connsiteX176" fmla="*/ 193298 w 1295643"/>
                <a:gd name="connsiteY176" fmla="*/ 1394607 h 2396328"/>
                <a:gd name="connsiteX177" fmla="*/ 175551 w 1295643"/>
                <a:gd name="connsiteY177" fmla="*/ 1349757 h 2396328"/>
                <a:gd name="connsiteX178" fmla="*/ 154168 w 1295643"/>
                <a:gd name="connsiteY178" fmla="*/ 1309616 h 2396328"/>
                <a:gd name="connsiteX179" fmla="*/ 130220 w 1295643"/>
                <a:gd name="connsiteY179" fmla="*/ 1274185 h 2396328"/>
                <a:gd name="connsiteX180" fmla="*/ 53457 w 1295643"/>
                <a:gd name="connsiteY180" fmla="*/ 1033789 h 2396328"/>
                <a:gd name="connsiteX181" fmla="*/ 41055 w 1295643"/>
                <a:gd name="connsiteY181" fmla="*/ 971672 h 2396328"/>
                <a:gd name="connsiteX182" fmla="*/ 25018 w 1295643"/>
                <a:gd name="connsiteY182" fmla="*/ 910004 h 2396328"/>
                <a:gd name="connsiteX183" fmla="*/ 11547 w 1295643"/>
                <a:gd name="connsiteY183" fmla="*/ 843178 h 2396328"/>
                <a:gd name="connsiteX184" fmla="*/ 5346 w 1295643"/>
                <a:gd name="connsiteY184" fmla="*/ 775006 h 2396328"/>
                <a:gd name="connsiteX185" fmla="*/ 0 w 1295643"/>
                <a:gd name="connsiteY185" fmla="*/ 703694 h 2396328"/>
                <a:gd name="connsiteX186" fmla="*/ 0 w 1295643"/>
                <a:gd name="connsiteY186" fmla="*/ 630813 h 2396328"/>
                <a:gd name="connsiteX187" fmla="*/ 3635 w 1295643"/>
                <a:gd name="connsiteY187" fmla="*/ 557260 h 2396328"/>
                <a:gd name="connsiteX188" fmla="*/ 11547 w 1295643"/>
                <a:gd name="connsiteY188" fmla="*/ 484379 h 2396328"/>
                <a:gd name="connsiteX189" fmla="*/ 23307 w 1295643"/>
                <a:gd name="connsiteY189" fmla="*/ 411722 h 2396328"/>
                <a:gd name="connsiteX190" fmla="*/ 35709 w 1295643"/>
                <a:gd name="connsiteY190" fmla="*/ 341532 h 2396328"/>
                <a:gd name="connsiteX191" fmla="*/ 53457 w 1295643"/>
                <a:gd name="connsiteY191" fmla="*/ 273360 h 2396328"/>
                <a:gd name="connsiteX192" fmla="*/ 74839 w 1295643"/>
                <a:gd name="connsiteY192" fmla="*/ 209225 h 2396328"/>
                <a:gd name="connsiteX193" fmla="*/ 97077 w 1295643"/>
                <a:gd name="connsiteY193" fmla="*/ 148453 h 2396328"/>
                <a:gd name="connsiteX194" fmla="*/ 122950 w 1295643"/>
                <a:gd name="connsiteY194" fmla="*/ 93512 h 2396328"/>
                <a:gd name="connsiteX195" fmla="*/ 150533 w 1295643"/>
                <a:gd name="connsiteY195" fmla="*/ 43504 h 2396328"/>
                <a:gd name="connsiteX196" fmla="*/ 183676 w 1295643"/>
                <a:gd name="connsiteY196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473196 w 1295643"/>
                <a:gd name="connsiteY143" fmla="*/ 1490810 h 2396328"/>
                <a:gd name="connsiteX144" fmla="*/ 455234 w 1295643"/>
                <a:gd name="connsiteY144" fmla="*/ 1532968 h 2396328"/>
                <a:gd name="connsiteX145" fmla="*/ 441122 w 1295643"/>
                <a:gd name="connsiteY145" fmla="*/ 1576921 h 2396328"/>
                <a:gd name="connsiteX146" fmla="*/ 432997 w 1295643"/>
                <a:gd name="connsiteY146" fmla="*/ 1621771 h 2396328"/>
                <a:gd name="connsiteX147" fmla="*/ 429575 w 1295643"/>
                <a:gd name="connsiteY147" fmla="*/ 1669088 h 2396328"/>
                <a:gd name="connsiteX148" fmla="*/ 427651 w 1295643"/>
                <a:gd name="connsiteY148" fmla="*/ 1716629 h 2396328"/>
                <a:gd name="connsiteX149" fmla="*/ 429575 w 1295643"/>
                <a:gd name="connsiteY149" fmla="*/ 1764169 h 2396328"/>
                <a:gd name="connsiteX150" fmla="*/ 432997 w 1295643"/>
                <a:gd name="connsiteY150" fmla="*/ 1812832 h 2396328"/>
                <a:gd name="connsiteX151" fmla="*/ 437487 w 1295643"/>
                <a:gd name="connsiteY151" fmla="*/ 1861045 h 2396328"/>
                <a:gd name="connsiteX152" fmla="*/ 442833 w 1295643"/>
                <a:gd name="connsiteY152" fmla="*/ 1908362 h 2396328"/>
                <a:gd name="connsiteX153" fmla="*/ 443688 w 1295643"/>
                <a:gd name="connsiteY153" fmla="*/ 1977879 h 2396328"/>
                <a:gd name="connsiteX154" fmla="*/ 439197 w 1295643"/>
                <a:gd name="connsiteY154" fmla="*/ 2047396 h 2396328"/>
                <a:gd name="connsiteX155" fmla="*/ 431286 w 1295643"/>
                <a:gd name="connsiteY155" fmla="*/ 2114223 h 2396328"/>
                <a:gd name="connsiteX156" fmla="*/ 421450 w 1295643"/>
                <a:gd name="connsiteY156" fmla="*/ 2179703 h 2396328"/>
                <a:gd name="connsiteX157" fmla="*/ 409476 w 1295643"/>
                <a:gd name="connsiteY157" fmla="*/ 2396328 h 2396328"/>
                <a:gd name="connsiteX158" fmla="*/ 50891 w 1295643"/>
                <a:gd name="connsiteY158" fmla="*/ 2396328 h 2396328"/>
                <a:gd name="connsiteX159" fmla="*/ 91945 w 1295643"/>
                <a:gd name="connsiteY159" fmla="*/ 2308198 h 2396328"/>
                <a:gd name="connsiteX160" fmla="*/ 142622 w 1295643"/>
                <a:gd name="connsiteY160" fmla="*/ 2208407 h 2396328"/>
                <a:gd name="connsiteX161" fmla="*/ 160369 w 1295643"/>
                <a:gd name="connsiteY161" fmla="*/ 2172303 h 2396328"/>
                <a:gd name="connsiteX162" fmla="*/ 175551 w 1295643"/>
                <a:gd name="connsiteY162" fmla="*/ 2132162 h 2396328"/>
                <a:gd name="connsiteX163" fmla="*/ 189877 w 1295643"/>
                <a:gd name="connsiteY163" fmla="*/ 2087537 h 2396328"/>
                <a:gd name="connsiteX164" fmla="*/ 203134 w 1295643"/>
                <a:gd name="connsiteY164" fmla="*/ 2039996 h 2396328"/>
                <a:gd name="connsiteX165" fmla="*/ 213826 w 1295643"/>
                <a:gd name="connsiteY165" fmla="*/ 1988643 h 2396328"/>
                <a:gd name="connsiteX166" fmla="*/ 221951 w 1295643"/>
                <a:gd name="connsiteY166" fmla="*/ 1936393 h 2396328"/>
                <a:gd name="connsiteX167" fmla="*/ 229863 w 1295643"/>
                <a:gd name="connsiteY167" fmla="*/ 1881676 h 2396328"/>
                <a:gd name="connsiteX168" fmla="*/ 235208 w 1295643"/>
                <a:gd name="connsiteY168" fmla="*/ 1826286 h 2396328"/>
                <a:gd name="connsiteX169" fmla="*/ 239699 w 1295643"/>
                <a:gd name="connsiteY169" fmla="*/ 1768654 h 2396328"/>
                <a:gd name="connsiteX170" fmla="*/ 239699 w 1295643"/>
                <a:gd name="connsiteY170" fmla="*/ 1711919 h 2396328"/>
                <a:gd name="connsiteX171" fmla="*/ 239699 w 1295643"/>
                <a:gd name="connsiteY171" fmla="*/ 1655857 h 2396328"/>
                <a:gd name="connsiteX172" fmla="*/ 235208 w 1295643"/>
                <a:gd name="connsiteY172" fmla="*/ 1599570 h 2396328"/>
                <a:gd name="connsiteX173" fmla="*/ 229007 w 1295643"/>
                <a:gd name="connsiteY173" fmla="*/ 1545526 h 2396328"/>
                <a:gd name="connsiteX174" fmla="*/ 221096 w 1295643"/>
                <a:gd name="connsiteY174" fmla="*/ 1492828 h 2396328"/>
                <a:gd name="connsiteX175" fmla="*/ 209335 w 1295643"/>
                <a:gd name="connsiteY175" fmla="*/ 1441923 h 2396328"/>
                <a:gd name="connsiteX176" fmla="*/ 193298 w 1295643"/>
                <a:gd name="connsiteY176" fmla="*/ 1394607 h 2396328"/>
                <a:gd name="connsiteX177" fmla="*/ 175551 w 1295643"/>
                <a:gd name="connsiteY177" fmla="*/ 1349757 h 2396328"/>
                <a:gd name="connsiteX178" fmla="*/ 154168 w 1295643"/>
                <a:gd name="connsiteY178" fmla="*/ 1309616 h 2396328"/>
                <a:gd name="connsiteX179" fmla="*/ 130220 w 1295643"/>
                <a:gd name="connsiteY179" fmla="*/ 1274185 h 2396328"/>
                <a:gd name="connsiteX180" fmla="*/ 53457 w 1295643"/>
                <a:gd name="connsiteY180" fmla="*/ 1033789 h 2396328"/>
                <a:gd name="connsiteX181" fmla="*/ 41055 w 1295643"/>
                <a:gd name="connsiteY181" fmla="*/ 971672 h 2396328"/>
                <a:gd name="connsiteX182" fmla="*/ 25018 w 1295643"/>
                <a:gd name="connsiteY182" fmla="*/ 910004 h 2396328"/>
                <a:gd name="connsiteX183" fmla="*/ 11547 w 1295643"/>
                <a:gd name="connsiteY183" fmla="*/ 843178 h 2396328"/>
                <a:gd name="connsiteX184" fmla="*/ 5346 w 1295643"/>
                <a:gd name="connsiteY184" fmla="*/ 775006 h 2396328"/>
                <a:gd name="connsiteX185" fmla="*/ 0 w 1295643"/>
                <a:gd name="connsiteY185" fmla="*/ 703694 h 2396328"/>
                <a:gd name="connsiteX186" fmla="*/ 0 w 1295643"/>
                <a:gd name="connsiteY186" fmla="*/ 630813 h 2396328"/>
                <a:gd name="connsiteX187" fmla="*/ 3635 w 1295643"/>
                <a:gd name="connsiteY187" fmla="*/ 557260 h 2396328"/>
                <a:gd name="connsiteX188" fmla="*/ 11547 w 1295643"/>
                <a:gd name="connsiteY188" fmla="*/ 484379 h 2396328"/>
                <a:gd name="connsiteX189" fmla="*/ 23307 w 1295643"/>
                <a:gd name="connsiteY189" fmla="*/ 411722 h 2396328"/>
                <a:gd name="connsiteX190" fmla="*/ 35709 w 1295643"/>
                <a:gd name="connsiteY190" fmla="*/ 341532 h 2396328"/>
                <a:gd name="connsiteX191" fmla="*/ 53457 w 1295643"/>
                <a:gd name="connsiteY191" fmla="*/ 273360 h 2396328"/>
                <a:gd name="connsiteX192" fmla="*/ 74839 w 1295643"/>
                <a:gd name="connsiteY192" fmla="*/ 209225 h 2396328"/>
                <a:gd name="connsiteX193" fmla="*/ 97077 w 1295643"/>
                <a:gd name="connsiteY193" fmla="*/ 148453 h 2396328"/>
                <a:gd name="connsiteX194" fmla="*/ 122950 w 1295643"/>
                <a:gd name="connsiteY194" fmla="*/ 93512 h 2396328"/>
                <a:gd name="connsiteX195" fmla="*/ 150533 w 1295643"/>
                <a:gd name="connsiteY195" fmla="*/ 43504 h 2396328"/>
                <a:gd name="connsiteX196" fmla="*/ 183676 w 1295643"/>
                <a:gd name="connsiteY196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473196 w 1295643"/>
                <a:gd name="connsiteY143" fmla="*/ 1490810 h 2396328"/>
                <a:gd name="connsiteX144" fmla="*/ 455234 w 1295643"/>
                <a:gd name="connsiteY144" fmla="*/ 1532968 h 2396328"/>
                <a:gd name="connsiteX145" fmla="*/ 441122 w 1295643"/>
                <a:gd name="connsiteY145" fmla="*/ 1576921 h 2396328"/>
                <a:gd name="connsiteX146" fmla="*/ 432997 w 1295643"/>
                <a:gd name="connsiteY146" fmla="*/ 1621771 h 2396328"/>
                <a:gd name="connsiteX147" fmla="*/ 429575 w 1295643"/>
                <a:gd name="connsiteY147" fmla="*/ 1669088 h 2396328"/>
                <a:gd name="connsiteX148" fmla="*/ 427651 w 1295643"/>
                <a:gd name="connsiteY148" fmla="*/ 1716629 h 2396328"/>
                <a:gd name="connsiteX149" fmla="*/ 429575 w 1295643"/>
                <a:gd name="connsiteY149" fmla="*/ 1764169 h 2396328"/>
                <a:gd name="connsiteX150" fmla="*/ 432997 w 1295643"/>
                <a:gd name="connsiteY150" fmla="*/ 1812832 h 2396328"/>
                <a:gd name="connsiteX151" fmla="*/ 437487 w 1295643"/>
                <a:gd name="connsiteY151" fmla="*/ 1861045 h 2396328"/>
                <a:gd name="connsiteX152" fmla="*/ 442833 w 1295643"/>
                <a:gd name="connsiteY152" fmla="*/ 1908362 h 2396328"/>
                <a:gd name="connsiteX153" fmla="*/ 443688 w 1295643"/>
                <a:gd name="connsiteY153" fmla="*/ 1977879 h 2396328"/>
                <a:gd name="connsiteX154" fmla="*/ 439197 w 1295643"/>
                <a:gd name="connsiteY154" fmla="*/ 2047396 h 2396328"/>
                <a:gd name="connsiteX155" fmla="*/ 431286 w 1295643"/>
                <a:gd name="connsiteY155" fmla="*/ 2114223 h 2396328"/>
                <a:gd name="connsiteX156" fmla="*/ 421450 w 1295643"/>
                <a:gd name="connsiteY156" fmla="*/ 2179703 h 2396328"/>
                <a:gd name="connsiteX157" fmla="*/ 409476 w 1295643"/>
                <a:gd name="connsiteY157" fmla="*/ 2396328 h 2396328"/>
                <a:gd name="connsiteX158" fmla="*/ 50891 w 1295643"/>
                <a:gd name="connsiteY158" fmla="*/ 2396328 h 2396328"/>
                <a:gd name="connsiteX159" fmla="*/ 91945 w 1295643"/>
                <a:gd name="connsiteY159" fmla="*/ 2308198 h 2396328"/>
                <a:gd name="connsiteX160" fmla="*/ 142622 w 1295643"/>
                <a:gd name="connsiteY160" fmla="*/ 2208407 h 2396328"/>
                <a:gd name="connsiteX161" fmla="*/ 160369 w 1295643"/>
                <a:gd name="connsiteY161" fmla="*/ 2172303 h 2396328"/>
                <a:gd name="connsiteX162" fmla="*/ 175551 w 1295643"/>
                <a:gd name="connsiteY162" fmla="*/ 2132162 h 2396328"/>
                <a:gd name="connsiteX163" fmla="*/ 189877 w 1295643"/>
                <a:gd name="connsiteY163" fmla="*/ 2087537 h 2396328"/>
                <a:gd name="connsiteX164" fmla="*/ 203134 w 1295643"/>
                <a:gd name="connsiteY164" fmla="*/ 2039996 h 2396328"/>
                <a:gd name="connsiteX165" fmla="*/ 213826 w 1295643"/>
                <a:gd name="connsiteY165" fmla="*/ 1988643 h 2396328"/>
                <a:gd name="connsiteX166" fmla="*/ 221951 w 1295643"/>
                <a:gd name="connsiteY166" fmla="*/ 1936393 h 2396328"/>
                <a:gd name="connsiteX167" fmla="*/ 229863 w 1295643"/>
                <a:gd name="connsiteY167" fmla="*/ 1881676 h 2396328"/>
                <a:gd name="connsiteX168" fmla="*/ 235208 w 1295643"/>
                <a:gd name="connsiteY168" fmla="*/ 1826286 h 2396328"/>
                <a:gd name="connsiteX169" fmla="*/ 239699 w 1295643"/>
                <a:gd name="connsiteY169" fmla="*/ 1768654 h 2396328"/>
                <a:gd name="connsiteX170" fmla="*/ 239699 w 1295643"/>
                <a:gd name="connsiteY170" fmla="*/ 1711919 h 2396328"/>
                <a:gd name="connsiteX171" fmla="*/ 239699 w 1295643"/>
                <a:gd name="connsiteY171" fmla="*/ 1655857 h 2396328"/>
                <a:gd name="connsiteX172" fmla="*/ 235208 w 1295643"/>
                <a:gd name="connsiteY172" fmla="*/ 1599570 h 2396328"/>
                <a:gd name="connsiteX173" fmla="*/ 229007 w 1295643"/>
                <a:gd name="connsiteY173" fmla="*/ 1545526 h 2396328"/>
                <a:gd name="connsiteX174" fmla="*/ 221096 w 1295643"/>
                <a:gd name="connsiteY174" fmla="*/ 1492828 h 2396328"/>
                <a:gd name="connsiteX175" fmla="*/ 209335 w 1295643"/>
                <a:gd name="connsiteY175" fmla="*/ 1441923 h 2396328"/>
                <a:gd name="connsiteX176" fmla="*/ 193298 w 1295643"/>
                <a:gd name="connsiteY176" fmla="*/ 1394607 h 2396328"/>
                <a:gd name="connsiteX177" fmla="*/ 175551 w 1295643"/>
                <a:gd name="connsiteY177" fmla="*/ 1349757 h 2396328"/>
                <a:gd name="connsiteX178" fmla="*/ 154168 w 1295643"/>
                <a:gd name="connsiteY178" fmla="*/ 1309616 h 2396328"/>
                <a:gd name="connsiteX179" fmla="*/ 130220 w 1295643"/>
                <a:gd name="connsiteY179" fmla="*/ 1274185 h 2396328"/>
                <a:gd name="connsiteX180" fmla="*/ 53457 w 1295643"/>
                <a:gd name="connsiteY180" fmla="*/ 1033789 h 2396328"/>
                <a:gd name="connsiteX181" fmla="*/ 41055 w 1295643"/>
                <a:gd name="connsiteY181" fmla="*/ 971672 h 2396328"/>
                <a:gd name="connsiteX182" fmla="*/ 25018 w 1295643"/>
                <a:gd name="connsiteY182" fmla="*/ 910004 h 2396328"/>
                <a:gd name="connsiteX183" fmla="*/ 11547 w 1295643"/>
                <a:gd name="connsiteY183" fmla="*/ 843178 h 2396328"/>
                <a:gd name="connsiteX184" fmla="*/ 5346 w 1295643"/>
                <a:gd name="connsiteY184" fmla="*/ 775006 h 2396328"/>
                <a:gd name="connsiteX185" fmla="*/ 0 w 1295643"/>
                <a:gd name="connsiteY185" fmla="*/ 703694 h 2396328"/>
                <a:gd name="connsiteX186" fmla="*/ 0 w 1295643"/>
                <a:gd name="connsiteY186" fmla="*/ 630813 h 2396328"/>
                <a:gd name="connsiteX187" fmla="*/ 3635 w 1295643"/>
                <a:gd name="connsiteY187" fmla="*/ 557260 h 2396328"/>
                <a:gd name="connsiteX188" fmla="*/ 11547 w 1295643"/>
                <a:gd name="connsiteY188" fmla="*/ 484379 h 2396328"/>
                <a:gd name="connsiteX189" fmla="*/ 23307 w 1295643"/>
                <a:gd name="connsiteY189" fmla="*/ 411722 h 2396328"/>
                <a:gd name="connsiteX190" fmla="*/ 35709 w 1295643"/>
                <a:gd name="connsiteY190" fmla="*/ 341532 h 2396328"/>
                <a:gd name="connsiteX191" fmla="*/ 53457 w 1295643"/>
                <a:gd name="connsiteY191" fmla="*/ 273360 h 2396328"/>
                <a:gd name="connsiteX192" fmla="*/ 74839 w 1295643"/>
                <a:gd name="connsiteY192" fmla="*/ 209225 h 2396328"/>
                <a:gd name="connsiteX193" fmla="*/ 97077 w 1295643"/>
                <a:gd name="connsiteY193" fmla="*/ 148453 h 2396328"/>
                <a:gd name="connsiteX194" fmla="*/ 122950 w 1295643"/>
                <a:gd name="connsiteY194" fmla="*/ 93512 h 2396328"/>
                <a:gd name="connsiteX195" fmla="*/ 150533 w 1295643"/>
                <a:gd name="connsiteY195" fmla="*/ 43504 h 2396328"/>
                <a:gd name="connsiteX196" fmla="*/ 183676 w 1295643"/>
                <a:gd name="connsiteY196" fmla="*/ 0 h 2396328"/>
                <a:gd name="connsiteX0" fmla="*/ 1294499 w 1295643"/>
                <a:gd name="connsiteY0" fmla="*/ 1033789 h 2396328"/>
                <a:gd name="connsiteX1" fmla="*/ 1295643 w 1295643"/>
                <a:gd name="connsiteY1" fmla="*/ 1034469 h 2396328"/>
                <a:gd name="connsiteX2" fmla="*/ 1293086 w 1295643"/>
                <a:gd name="connsiteY2" fmla="*/ 1035347 h 2396328"/>
                <a:gd name="connsiteX3" fmla="*/ 1294499 w 1295643"/>
                <a:gd name="connsiteY3" fmla="*/ 1033789 h 2396328"/>
                <a:gd name="connsiteX4" fmla="*/ 183676 w 1295643"/>
                <a:gd name="connsiteY4" fmla="*/ 0 h 2396328"/>
                <a:gd name="connsiteX5" fmla="*/ 180041 w 1295643"/>
                <a:gd name="connsiteY5" fmla="*/ 10764 h 2396328"/>
                <a:gd name="connsiteX6" fmla="*/ 178331 w 1295643"/>
                <a:gd name="connsiteY6" fmla="*/ 17940 h 2396328"/>
                <a:gd name="connsiteX7" fmla="*/ 176406 w 1295643"/>
                <a:gd name="connsiteY7" fmla="*/ 22649 h 2396328"/>
                <a:gd name="connsiteX8" fmla="*/ 176406 w 1295643"/>
                <a:gd name="connsiteY8" fmla="*/ 25340 h 2396328"/>
                <a:gd name="connsiteX9" fmla="*/ 178331 w 1295643"/>
                <a:gd name="connsiteY9" fmla="*/ 26686 h 2396328"/>
                <a:gd name="connsiteX10" fmla="*/ 178331 w 1295643"/>
                <a:gd name="connsiteY10" fmla="*/ 28031 h 2396328"/>
                <a:gd name="connsiteX11" fmla="*/ 180041 w 1295643"/>
                <a:gd name="connsiteY11" fmla="*/ 28031 h 2396328"/>
                <a:gd name="connsiteX12" fmla="*/ 180041 w 1295643"/>
                <a:gd name="connsiteY12" fmla="*/ 30050 h 2396328"/>
                <a:gd name="connsiteX13" fmla="*/ 178331 w 1295643"/>
                <a:gd name="connsiteY13" fmla="*/ 34086 h 2396328"/>
                <a:gd name="connsiteX14" fmla="*/ 176406 w 1295643"/>
                <a:gd name="connsiteY14" fmla="*/ 40141 h 2396328"/>
                <a:gd name="connsiteX15" fmla="*/ 173840 w 1295643"/>
                <a:gd name="connsiteY15" fmla="*/ 49559 h 2396328"/>
                <a:gd name="connsiteX16" fmla="*/ 168495 w 1295643"/>
                <a:gd name="connsiteY16" fmla="*/ 62790 h 2396328"/>
                <a:gd name="connsiteX17" fmla="*/ 160369 w 1295643"/>
                <a:gd name="connsiteY17" fmla="*/ 81627 h 2396328"/>
                <a:gd name="connsiteX18" fmla="*/ 152458 w 1295643"/>
                <a:gd name="connsiteY18" fmla="*/ 104276 h 2396328"/>
                <a:gd name="connsiteX19" fmla="*/ 139842 w 1295643"/>
                <a:gd name="connsiteY19" fmla="*/ 133653 h 2396328"/>
                <a:gd name="connsiteX20" fmla="*/ 124874 w 1295643"/>
                <a:gd name="connsiteY20" fmla="*/ 169084 h 2396328"/>
                <a:gd name="connsiteX21" fmla="*/ 106913 w 1295643"/>
                <a:gd name="connsiteY21" fmla="*/ 224474 h 2396328"/>
                <a:gd name="connsiteX22" fmla="*/ 94511 w 1295643"/>
                <a:gd name="connsiteY22" fmla="*/ 283900 h 2396328"/>
                <a:gd name="connsiteX23" fmla="*/ 84675 w 1295643"/>
                <a:gd name="connsiteY23" fmla="*/ 344896 h 2396328"/>
                <a:gd name="connsiteX24" fmla="*/ 71418 w 1295643"/>
                <a:gd name="connsiteY24" fmla="*/ 409704 h 2396328"/>
                <a:gd name="connsiteX25" fmla="*/ 69494 w 1295643"/>
                <a:gd name="connsiteY25" fmla="*/ 423607 h 2396328"/>
                <a:gd name="connsiteX26" fmla="*/ 66928 w 1295643"/>
                <a:gd name="connsiteY26" fmla="*/ 444462 h 2396328"/>
                <a:gd name="connsiteX27" fmla="*/ 65003 w 1295643"/>
                <a:gd name="connsiteY27" fmla="*/ 466439 h 2396328"/>
                <a:gd name="connsiteX28" fmla="*/ 63293 w 1295643"/>
                <a:gd name="connsiteY28" fmla="*/ 490433 h 2396328"/>
                <a:gd name="connsiteX29" fmla="*/ 63293 w 1295643"/>
                <a:gd name="connsiteY29" fmla="*/ 515101 h 2396328"/>
                <a:gd name="connsiteX30" fmla="*/ 66928 w 1295643"/>
                <a:gd name="connsiteY30" fmla="*/ 537301 h 2396328"/>
                <a:gd name="connsiteX31" fmla="*/ 71418 w 1295643"/>
                <a:gd name="connsiteY31" fmla="*/ 556587 h 2396328"/>
                <a:gd name="connsiteX32" fmla="*/ 79329 w 1295643"/>
                <a:gd name="connsiteY32" fmla="*/ 570042 h 2396328"/>
                <a:gd name="connsiteX33" fmla="*/ 122095 w 1295643"/>
                <a:gd name="connsiteY33" fmla="*/ 567351 h 2396328"/>
                <a:gd name="connsiteX34" fmla="*/ 164004 w 1295643"/>
                <a:gd name="connsiteY34" fmla="*/ 556587 h 2396328"/>
                <a:gd name="connsiteX35" fmla="*/ 203990 w 1295643"/>
                <a:gd name="connsiteY35" fmla="*/ 539320 h 2396328"/>
                <a:gd name="connsiteX36" fmla="*/ 245044 w 1295643"/>
                <a:gd name="connsiteY36" fmla="*/ 515101 h 2396328"/>
                <a:gd name="connsiteX37" fmla="*/ 282463 w 1295643"/>
                <a:gd name="connsiteY37" fmla="*/ 487070 h 2396328"/>
                <a:gd name="connsiteX38" fmla="*/ 319028 w 1295643"/>
                <a:gd name="connsiteY38" fmla="*/ 452984 h 2396328"/>
                <a:gd name="connsiteX39" fmla="*/ 353667 w 1295643"/>
                <a:gd name="connsiteY39" fmla="*/ 416880 h 2396328"/>
                <a:gd name="connsiteX40" fmla="*/ 385741 w 1295643"/>
                <a:gd name="connsiteY40" fmla="*/ 378981 h 2396328"/>
                <a:gd name="connsiteX41" fmla="*/ 416960 w 1295643"/>
                <a:gd name="connsiteY41" fmla="*/ 338841 h 2396328"/>
                <a:gd name="connsiteX42" fmla="*/ 443688 w 1295643"/>
                <a:gd name="connsiteY42" fmla="*/ 297355 h 2396328"/>
                <a:gd name="connsiteX43" fmla="*/ 468705 w 1295643"/>
                <a:gd name="connsiteY43" fmla="*/ 257214 h 2396328"/>
                <a:gd name="connsiteX44" fmla="*/ 489233 w 1295643"/>
                <a:gd name="connsiteY44" fmla="*/ 218419 h 2396328"/>
                <a:gd name="connsiteX45" fmla="*/ 499069 w 1295643"/>
                <a:gd name="connsiteY45" fmla="*/ 218419 h 2396328"/>
                <a:gd name="connsiteX46" fmla="*/ 499069 w 1295643"/>
                <a:gd name="connsiteY46" fmla="*/ 222455 h 2396328"/>
                <a:gd name="connsiteX47" fmla="*/ 483032 w 1295643"/>
                <a:gd name="connsiteY47" fmla="*/ 261251 h 2396328"/>
                <a:gd name="connsiteX48" fmla="*/ 465070 w 1295643"/>
                <a:gd name="connsiteY48" fmla="*/ 301391 h 2396328"/>
                <a:gd name="connsiteX49" fmla="*/ 445612 w 1295643"/>
                <a:gd name="connsiteY49" fmla="*/ 340186 h 2396328"/>
                <a:gd name="connsiteX50" fmla="*/ 425940 w 1295643"/>
                <a:gd name="connsiteY50" fmla="*/ 377636 h 2396328"/>
                <a:gd name="connsiteX51" fmla="*/ 405413 w 1295643"/>
                <a:gd name="connsiteY51" fmla="*/ 414189 h 2396328"/>
                <a:gd name="connsiteX52" fmla="*/ 382320 w 1295643"/>
                <a:gd name="connsiteY52" fmla="*/ 448274 h 2396328"/>
                <a:gd name="connsiteX53" fmla="*/ 358158 w 1295643"/>
                <a:gd name="connsiteY53" fmla="*/ 481015 h 2396328"/>
                <a:gd name="connsiteX54" fmla="*/ 328864 w 1295643"/>
                <a:gd name="connsiteY54" fmla="*/ 511064 h 2396328"/>
                <a:gd name="connsiteX55" fmla="*/ 298501 w 1295643"/>
                <a:gd name="connsiteY55" fmla="*/ 540665 h 2396328"/>
                <a:gd name="connsiteX56" fmla="*/ 262792 w 1295643"/>
                <a:gd name="connsiteY56" fmla="*/ 564660 h 2396328"/>
                <a:gd name="connsiteX57" fmla="*/ 221951 w 1295643"/>
                <a:gd name="connsiteY57" fmla="*/ 586636 h 2396328"/>
                <a:gd name="connsiteX58" fmla="*/ 176406 w 1295643"/>
                <a:gd name="connsiteY58" fmla="*/ 606146 h 2396328"/>
                <a:gd name="connsiteX59" fmla="*/ 128295 w 1295643"/>
                <a:gd name="connsiteY59" fmla="*/ 620722 h 2396328"/>
                <a:gd name="connsiteX60" fmla="*/ 71418 w 1295643"/>
                <a:gd name="connsiteY60" fmla="*/ 630813 h 2396328"/>
                <a:gd name="connsiteX61" fmla="*/ 73129 w 1295643"/>
                <a:gd name="connsiteY61" fmla="*/ 701003 h 2396328"/>
                <a:gd name="connsiteX62" fmla="*/ 81040 w 1295643"/>
                <a:gd name="connsiteY62" fmla="*/ 767830 h 2396328"/>
                <a:gd name="connsiteX63" fmla="*/ 94511 w 1295643"/>
                <a:gd name="connsiteY63" fmla="*/ 831292 h 2396328"/>
                <a:gd name="connsiteX64" fmla="*/ 112259 w 1295643"/>
                <a:gd name="connsiteY64" fmla="*/ 891391 h 2396328"/>
                <a:gd name="connsiteX65" fmla="*/ 134496 w 1295643"/>
                <a:gd name="connsiteY65" fmla="*/ 948799 h 2396328"/>
                <a:gd name="connsiteX66" fmla="*/ 158659 w 1295643"/>
                <a:gd name="connsiteY66" fmla="*/ 1003740 h 2396328"/>
                <a:gd name="connsiteX67" fmla="*/ 186242 w 1295643"/>
                <a:gd name="connsiteY67" fmla="*/ 1055766 h 2396328"/>
                <a:gd name="connsiteX68" fmla="*/ 213826 w 1295643"/>
                <a:gd name="connsiteY68" fmla="*/ 1106446 h 2396328"/>
                <a:gd name="connsiteX69" fmla="*/ 221951 w 1295643"/>
                <a:gd name="connsiteY69" fmla="*/ 1118556 h 2396328"/>
                <a:gd name="connsiteX70" fmla="*/ 229007 w 1295643"/>
                <a:gd name="connsiteY70" fmla="*/ 1133356 h 2396328"/>
                <a:gd name="connsiteX71" fmla="*/ 238843 w 1295643"/>
                <a:gd name="connsiteY71" fmla="*/ 1149278 h 2396328"/>
                <a:gd name="connsiteX72" fmla="*/ 247824 w 1295643"/>
                <a:gd name="connsiteY72" fmla="*/ 1166097 h 2396328"/>
                <a:gd name="connsiteX73" fmla="*/ 259370 w 1295643"/>
                <a:gd name="connsiteY73" fmla="*/ 1182018 h 2396328"/>
                <a:gd name="connsiteX74" fmla="*/ 272628 w 1295643"/>
                <a:gd name="connsiteY74" fmla="*/ 1195473 h 2396328"/>
                <a:gd name="connsiteX75" fmla="*/ 288665 w 1295643"/>
                <a:gd name="connsiteY75" fmla="*/ 1207358 h 2396328"/>
                <a:gd name="connsiteX76" fmla="*/ 306626 w 1295643"/>
                <a:gd name="connsiteY76" fmla="*/ 1216104 h 2396328"/>
                <a:gd name="connsiteX77" fmla="*/ 328008 w 1295643"/>
                <a:gd name="connsiteY77" fmla="*/ 1219468 h 2396328"/>
                <a:gd name="connsiteX78" fmla="*/ 350246 w 1295643"/>
                <a:gd name="connsiteY78" fmla="*/ 1218795 h 2396328"/>
                <a:gd name="connsiteX79" fmla="*/ 390231 w 1295643"/>
                <a:gd name="connsiteY79" fmla="*/ 1208704 h 2396328"/>
                <a:gd name="connsiteX80" fmla="*/ 425940 w 1295643"/>
                <a:gd name="connsiteY80" fmla="*/ 1192109 h 2396328"/>
                <a:gd name="connsiteX81" fmla="*/ 460580 w 1295643"/>
                <a:gd name="connsiteY81" fmla="*/ 1171254 h 2396328"/>
                <a:gd name="connsiteX82" fmla="*/ 489233 w 1295643"/>
                <a:gd name="connsiteY82" fmla="*/ 1146587 h 2396328"/>
                <a:gd name="connsiteX83" fmla="*/ 516816 w 1295643"/>
                <a:gd name="connsiteY83" fmla="*/ 1119901 h 2396328"/>
                <a:gd name="connsiteX84" fmla="*/ 542689 w 1295643"/>
                <a:gd name="connsiteY84" fmla="*/ 1091870 h 2396328"/>
                <a:gd name="connsiteX85" fmla="*/ 565782 w 1295643"/>
                <a:gd name="connsiteY85" fmla="*/ 1065184 h 2396328"/>
                <a:gd name="connsiteX86" fmla="*/ 585454 w 1295643"/>
                <a:gd name="connsiteY86" fmla="*/ 1039620 h 2396328"/>
                <a:gd name="connsiteX87" fmla="*/ 629074 w 1295643"/>
                <a:gd name="connsiteY87" fmla="*/ 981539 h 2396328"/>
                <a:gd name="connsiteX88" fmla="*/ 670984 w 1295643"/>
                <a:gd name="connsiteY88" fmla="*/ 916059 h 2396328"/>
                <a:gd name="connsiteX89" fmla="*/ 712894 w 1295643"/>
                <a:gd name="connsiteY89" fmla="*/ 844523 h 2396328"/>
                <a:gd name="connsiteX90" fmla="*/ 752024 w 1295643"/>
                <a:gd name="connsiteY90" fmla="*/ 766484 h 2396328"/>
                <a:gd name="connsiteX91" fmla="*/ 787733 w 1295643"/>
                <a:gd name="connsiteY91" fmla="*/ 684185 h 2396328"/>
                <a:gd name="connsiteX92" fmla="*/ 819807 w 1295643"/>
                <a:gd name="connsiteY92" fmla="*/ 596728 h 2396328"/>
                <a:gd name="connsiteX93" fmla="*/ 849101 w 1295643"/>
                <a:gd name="connsiteY93" fmla="*/ 505234 h 2396328"/>
                <a:gd name="connsiteX94" fmla="*/ 870483 w 1295643"/>
                <a:gd name="connsiteY94" fmla="*/ 410376 h 2396328"/>
                <a:gd name="connsiteX95" fmla="*/ 886520 w 1295643"/>
                <a:gd name="connsiteY95" fmla="*/ 313276 h 2396328"/>
                <a:gd name="connsiteX96" fmla="*/ 896356 w 1295643"/>
                <a:gd name="connsiteY96" fmla="*/ 213934 h 2396328"/>
                <a:gd name="connsiteX97" fmla="*/ 904267 w 1295643"/>
                <a:gd name="connsiteY97" fmla="*/ 218419 h 2396328"/>
                <a:gd name="connsiteX98" fmla="*/ 910682 w 1295643"/>
                <a:gd name="connsiteY98" fmla="*/ 229856 h 2396328"/>
                <a:gd name="connsiteX99" fmla="*/ 916028 w 1295643"/>
                <a:gd name="connsiteY99" fmla="*/ 246674 h 2396328"/>
                <a:gd name="connsiteX100" fmla="*/ 918594 w 1295643"/>
                <a:gd name="connsiteY100" fmla="*/ 268651 h 2396328"/>
                <a:gd name="connsiteX101" fmla="*/ 920304 w 1295643"/>
                <a:gd name="connsiteY101" fmla="*/ 293991 h 2396328"/>
                <a:gd name="connsiteX102" fmla="*/ 920304 w 1295643"/>
                <a:gd name="connsiteY102" fmla="*/ 323368 h 2396328"/>
                <a:gd name="connsiteX103" fmla="*/ 920304 w 1295643"/>
                <a:gd name="connsiteY103" fmla="*/ 354763 h 2396328"/>
                <a:gd name="connsiteX104" fmla="*/ 918594 w 1295643"/>
                <a:gd name="connsiteY104" fmla="*/ 388848 h 2396328"/>
                <a:gd name="connsiteX105" fmla="*/ 916028 w 1295643"/>
                <a:gd name="connsiteY105" fmla="*/ 423607 h 2396328"/>
                <a:gd name="connsiteX106" fmla="*/ 912393 w 1295643"/>
                <a:gd name="connsiteY106" fmla="*/ 459038 h 2396328"/>
                <a:gd name="connsiteX107" fmla="*/ 907047 w 1295643"/>
                <a:gd name="connsiteY107" fmla="*/ 494470 h 2396328"/>
                <a:gd name="connsiteX108" fmla="*/ 904267 w 1295643"/>
                <a:gd name="connsiteY108" fmla="*/ 528556 h 2396328"/>
                <a:gd name="connsiteX109" fmla="*/ 898922 w 1295643"/>
                <a:gd name="connsiteY109" fmla="*/ 559951 h 2396328"/>
                <a:gd name="connsiteX110" fmla="*/ 894645 w 1295643"/>
                <a:gd name="connsiteY110" fmla="*/ 589327 h 2396328"/>
                <a:gd name="connsiteX111" fmla="*/ 889300 w 1295643"/>
                <a:gd name="connsiteY111" fmla="*/ 614667 h 2396328"/>
                <a:gd name="connsiteX112" fmla="*/ 884809 w 1295643"/>
                <a:gd name="connsiteY112" fmla="*/ 635523 h 2396328"/>
                <a:gd name="connsiteX113" fmla="*/ 881174 w 1295643"/>
                <a:gd name="connsiteY113" fmla="*/ 652117 h 2396328"/>
                <a:gd name="connsiteX114" fmla="*/ 817027 w 1295643"/>
                <a:gd name="connsiteY114" fmla="*/ 841832 h 2396328"/>
                <a:gd name="connsiteX115" fmla="*/ 868773 w 1295643"/>
                <a:gd name="connsiteY115" fmla="*/ 838020 h 2396328"/>
                <a:gd name="connsiteX116" fmla="*/ 916883 w 1295643"/>
                <a:gd name="connsiteY116" fmla="*/ 828601 h 2396328"/>
                <a:gd name="connsiteX117" fmla="*/ 962214 w 1295643"/>
                <a:gd name="connsiteY117" fmla="*/ 815146 h 2396328"/>
                <a:gd name="connsiteX118" fmla="*/ 1005835 w 1295643"/>
                <a:gd name="connsiteY118" fmla="*/ 797879 h 2396328"/>
                <a:gd name="connsiteX119" fmla="*/ 1045178 w 1295643"/>
                <a:gd name="connsiteY119" fmla="*/ 778369 h 2396328"/>
                <a:gd name="connsiteX120" fmla="*/ 1080673 w 1295643"/>
                <a:gd name="connsiteY120" fmla="*/ 757066 h 2396328"/>
                <a:gd name="connsiteX121" fmla="*/ 1114672 w 1295643"/>
                <a:gd name="connsiteY121" fmla="*/ 735089 h 2396328"/>
                <a:gd name="connsiteX122" fmla="*/ 1145890 w 1295643"/>
                <a:gd name="connsiteY122" fmla="*/ 714234 h 2396328"/>
                <a:gd name="connsiteX123" fmla="*/ 1148456 w 1295643"/>
                <a:gd name="connsiteY123" fmla="*/ 724325 h 2396328"/>
                <a:gd name="connsiteX124" fmla="*/ 1120017 w 1295643"/>
                <a:gd name="connsiteY124" fmla="*/ 757066 h 2396328"/>
                <a:gd name="connsiteX125" fmla="*/ 1085164 w 1295643"/>
                <a:gd name="connsiteY125" fmla="*/ 788461 h 2396328"/>
                <a:gd name="connsiteX126" fmla="*/ 1043254 w 1295643"/>
                <a:gd name="connsiteY126" fmla="*/ 816492 h 2396328"/>
                <a:gd name="connsiteX127" fmla="*/ 996212 w 1295643"/>
                <a:gd name="connsiteY127" fmla="*/ 841832 h 2396328"/>
                <a:gd name="connsiteX128" fmla="*/ 946177 w 1295643"/>
                <a:gd name="connsiteY128" fmla="*/ 864705 h 2396328"/>
                <a:gd name="connsiteX129" fmla="*/ 892721 w 1295643"/>
                <a:gd name="connsiteY129" fmla="*/ 884664 h 2396328"/>
                <a:gd name="connsiteX130" fmla="*/ 837554 w 1295643"/>
                <a:gd name="connsiteY130" fmla="*/ 900137 h 2396328"/>
                <a:gd name="connsiteX131" fmla="*/ 781318 w 1295643"/>
                <a:gd name="connsiteY131" fmla="*/ 911349 h 2396328"/>
                <a:gd name="connsiteX132" fmla="*/ 769771 w 1295643"/>
                <a:gd name="connsiteY132" fmla="*/ 938259 h 2396328"/>
                <a:gd name="connsiteX133" fmla="*/ 753735 w 1295643"/>
                <a:gd name="connsiteY133" fmla="*/ 969654 h 2396328"/>
                <a:gd name="connsiteX134" fmla="*/ 735987 w 1295643"/>
                <a:gd name="connsiteY134" fmla="*/ 1002395 h 2396328"/>
                <a:gd name="connsiteX135" fmla="*/ 712894 w 1295643"/>
                <a:gd name="connsiteY135" fmla="*/ 1037826 h 2396328"/>
                <a:gd name="connsiteX136" fmla="*/ 688732 w 1295643"/>
                <a:gd name="connsiteY136" fmla="*/ 1075051 h 2396328"/>
                <a:gd name="connsiteX137" fmla="*/ 662859 w 1295643"/>
                <a:gd name="connsiteY137" fmla="*/ 1111828 h 2396328"/>
                <a:gd name="connsiteX138" fmla="*/ 635275 w 1295643"/>
                <a:gd name="connsiteY138" fmla="*/ 1146587 h 2396328"/>
                <a:gd name="connsiteX139" fmla="*/ 607692 w 1295643"/>
                <a:gd name="connsiteY139" fmla="*/ 1180673 h 2396328"/>
                <a:gd name="connsiteX140" fmla="*/ 581819 w 1295643"/>
                <a:gd name="connsiteY140" fmla="*/ 1212068 h 2396328"/>
                <a:gd name="connsiteX141" fmla="*/ 554235 w 1295643"/>
                <a:gd name="connsiteY141" fmla="*/ 1240099 h 2396328"/>
                <a:gd name="connsiteX142" fmla="*/ 530073 w 1295643"/>
                <a:gd name="connsiteY142" fmla="*/ 1264990 h 2396328"/>
                <a:gd name="connsiteX143" fmla="*/ 462532 w 1295643"/>
                <a:gd name="connsiteY143" fmla="*/ 1477481 h 2396328"/>
                <a:gd name="connsiteX144" fmla="*/ 455234 w 1295643"/>
                <a:gd name="connsiteY144" fmla="*/ 1532968 h 2396328"/>
                <a:gd name="connsiteX145" fmla="*/ 441122 w 1295643"/>
                <a:gd name="connsiteY145" fmla="*/ 1576921 h 2396328"/>
                <a:gd name="connsiteX146" fmla="*/ 432997 w 1295643"/>
                <a:gd name="connsiteY146" fmla="*/ 1621771 h 2396328"/>
                <a:gd name="connsiteX147" fmla="*/ 429575 w 1295643"/>
                <a:gd name="connsiteY147" fmla="*/ 1669088 h 2396328"/>
                <a:gd name="connsiteX148" fmla="*/ 427651 w 1295643"/>
                <a:gd name="connsiteY148" fmla="*/ 1716629 h 2396328"/>
                <a:gd name="connsiteX149" fmla="*/ 429575 w 1295643"/>
                <a:gd name="connsiteY149" fmla="*/ 1764169 h 2396328"/>
                <a:gd name="connsiteX150" fmla="*/ 432997 w 1295643"/>
                <a:gd name="connsiteY150" fmla="*/ 1812832 h 2396328"/>
                <a:gd name="connsiteX151" fmla="*/ 437487 w 1295643"/>
                <a:gd name="connsiteY151" fmla="*/ 1861045 h 2396328"/>
                <a:gd name="connsiteX152" fmla="*/ 442833 w 1295643"/>
                <a:gd name="connsiteY152" fmla="*/ 1908362 h 2396328"/>
                <a:gd name="connsiteX153" fmla="*/ 443688 w 1295643"/>
                <a:gd name="connsiteY153" fmla="*/ 1977879 h 2396328"/>
                <a:gd name="connsiteX154" fmla="*/ 439197 w 1295643"/>
                <a:gd name="connsiteY154" fmla="*/ 2047396 h 2396328"/>
                <a:gd name="connsiteX155" fmla="*/ 431286 w 1295643"/>
                <a:gd name="connsiteY155" fmla="*/ 2114223 h 2396328"/>
                <a:gd name="connsiteX156" fmla="*/ 421450 w 1295643"/>
                <a:gd name="connsiteY156" fmla="*/ 2179703 h 2396328"/>
                <a:gd name="connsiteX157" fmla="*/ 409476 w 1295643"/>
                <a:gd name="connsiteY157" fmla="*/ 2396328 h 2396328"/>
                <a:gd name="connsiteX158" fmla="*/ 50891 w 1295643"/>
                <a:gd name="connsiteY158" fmla="*/ 2396328 h 2396328"/>
                <a:gd name="connsiteX159" fmla="*/ 91945 w 1295643"/>
                <a:gd name="connsiteY159" fmla="*/ 2308198 h 2396328"/>
                <a:gd name="connsiteX160" fmla="*/ 142622 w 1295643"/>
                <a:gd name="connsiteY160" fmla="*/ 2208407 h 2396328"/>
                <a:gd name="connsiteX161" fmla="*/ 160369 w 1295643"/>
                <a:gd name="connsiteY161" fmla="*/ 2172303 h 2396328"/>
                <a:gd name="connsiteX162" fmla="*/ 175551 w 1295643"/>
                <a:gd name="connsiteY162" fmla="*/ 2132162 h 2396328"/>
                <a:gd name="connsiteX163" fmla="*/ 189877 w 1295643"/>
                <a:gd name="connsiteY163" fmla="*/ 2087537 h 2396328"/>
                <a:gd name="connsiteX164" fmla="*/ 203134 w 1295643"/>
                <a:gd name="connsiteY164" fmla="*/ 2039996 h 2396328"/>
                <a:gd name="connsiteX165" fmla="*/ 213826 w 1295643"/>
                <a:gd name="connsiteY165" fmla="*/ 1988643 h 2396328"/>
                <a:gd name="connsiteX166" fmla="*/ 221951 w 1295643"/>
                <a:gd name="connsiteY166" fmla="*/ 1936393 h 2396328"/>
                <a:gd name="connsiteX167" fmla="*/ 229863 w 1295643"/>
                <a:gd name="connsiteY167" fmla="*/ 1881676 h 2396328"/>
                <a:gd name="connsiteX168" fmla="*/ 235208 w 1295643"/>
                <a:gd name="connsiteY168" fmla="*/ 1826286 h 2396328"/>
                <a:gd name="connsiteX169" fmla="*/ 239699 w 1295643"/>
                <a:gd name="connsiteY169" fmla="*/ 1768654 h 2396328"/>
                <a:gd name="connsiteX170" fmla="*/ 239699 w 1295643"/>
                <a:gd name="connsiteY170" fmla="*/ 1711919 h 2396328"/>
                <a:gd name="connsiteX171" fmla="*/ 239699 w 1295643"/>
                <a:gd name="connsiteY171" fmla="*/ 1655857 h 2396328"/>
                <a:gd name="connsiteX172" fmla="*/ 235208 w 1295643"/>
                <a:gd name="connsiteY172" fmla="*/ 1599570 h 2396328"/>
                <a:gd name="connsiteX173" fmla="*/ 229007 w 1295643"/>
                <a:gd name="connsiteY173" fmla="*/ 1545526 h 2396328"/>
                <a:gd name="connsiteX174" fmla="*/ 221096 w 1295643"/>
                <a:gd name="connsiteY174" fmla="*/ 1492828 h 2396328"/>
                <a:gd name="connsiteX175" fmla="*/ 209335 w 1295643"/>
                <a:gd name="connsiteY175" fmla="*/ 1441923 h 2396328"/>
                <a:gd name="connsiteX176" fmla="*/ 193298 w 1295643"/>
                <a:gd name="connsiteY176" fmla="*/ 1394607 h 2396328"/>
                <a:gd name="connsiteX177" fmla="*/ 175551 w 1295643"/>
                <a:gd name="connsiteY177" fmla="*/ 1349757 h 2396328"/>
                <a:gd name="connsiteX178" fmla="*/ 154168 w 1295643"/>
                <a:gd name="connsiteY178" fmla="*/ 1309616 h 2396328"/>
                <a:gd name="connsiteX179" fmla="*/ 130220 w 1295643"/>
                <a:gd name="connsiteY179" fmla="*/ 1274185 h 2396328"/>
                <a:gd name="connsiteX180" fmla="*/ 53457 w 1295643"/>
                <a:gd name="connsiteY180" fmla="*/ 1033789 h 2396328"/>
                <a:gd name="connsiteX181" fmla="*/ 41055 w 1295643"/>
                <a:gd name="connsiteY181" fmla="*/ 971672 h 2396328"/>
                <a:gd name="connsiteX182" fmla="*/ 25018 w 1295643"/>
                <a:gd name="connsiteY182" fmla="*/ 910004 h 2396328"/>
                <a:gd name="connsiteX183" fmla="*/ 11547 w 1295643"/>
                <a:gd name="connsiteY183" fmla="*/ 843178 h 2396328"/>
                <a:gd name="connsiteX184" fmla="*/ 5346 w 1295643"/>
                <a:gd name="connsiteY184" fmla="*/ 775006 h 2396328"/>
                <a:gd name="connsiteX185" fmla="*/ 0 w 1295643"/>
                <a:gd name="connsiteY185" fmla="*/ 703694 h 2396328"/>
                <a:gd name="connsiteX186" fmla="*/ 0 w 1295643"/>
                <a:gd name="connsiteY186" fmla="*/ 630813 h 2396328"/>
                <a:gd name="connsiteX187" fmla="*/ 3635 w 1295643"/>
                <a:gd name="connsiteY187" fmla="*/ 557260 h 2396328"/>
                <a:gd name="connsiteX188" fmla="*/ 11547 w 1295643"/>
                <a:gd name="connsiteY188" fmla="*/ 484379 h 2396328"/>
                <a:gd name="connsiteX189" fmla="*/ 23307 w 1295643"/>
                <a:gd name="connsiteY189" fmla="*/ 411722 h 2396328"/>
                <a:gd name="connsiteX190" fmla="*/ 35709 w 1295643"/>
                <a:gd name="connsiteY190" fmla="*/ 341532 h 2396328"/>
                <a:gd name="connsiteX191" fmla="*/ 53457 w 1295643"/>
                <a:gd name="connsiteY191" fmla="*/ 273360 h 2396328"/>
                <a:gd name="connsiteX192" fmla="*/ 74839 w 1295643"/>
                <a:gd name="connsiteY192" fmla="*/ 209225 h 2396328"/>
                <a:gd name="connsiteX193" fmla="*/ 97077 w 1295643"/>
                <a:gd name="connsiteY193" fmla="*/ 148453 h 2396328"/>
                <a:gd name="connsiteX194" fmla="*/ 122950 w 1295643"/>
                <a:gd name="connsiteY194" fmla="*/ 93512 h 2396328"/>
                <a:gd name="connsiteX195" fmla="*/ 150533 w 1295643"/>
                <a:gd name="connsiteY195" fmla="*/ 43504 h 2396328"/>
                <a:gd name="connsiteX196" fmla="*/ 183676 w 1295643"/>
                <a:gd name="connsiteY196" fmla="*/ 0 h 2396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</a:cxnLst>
              <a:rect l="l" t="t" r="r" b="b"/>
              <a:pathLst>
                <a:path w="1295643" h="2396328">
                  <a:moveTo>
                    <a:pt x="1294499" y="1033789"/>
                  </a:moveTo>
                  <a:lnTo>
                    <a:pt x="1295643" y="1034469"/>
                  </a:lnTo>
                  <a:lnTo>
                    <a:pt x="1293086" y="1035347"/>
                  </a:lnTo>
                  <a:lnTo>
                    <a:pt x="1294499" y="1033789"/>
                  </a:lnTo>
                  <a:close/>
                  <a:moveTo>
                    <a:pt x="183676" y="0"/>
                  </a:moveTo>
                  <a:cubicBezTo>
                    <a:pt x="182393" y="3588"/>
                    <a:pt x="181324" y="7176"/>
                    <a:pt x="180041" y="10764"/>
                  </a:cubicBezTo>
                  <a:cubicBezTo>
                    <a:pt x="179400" y="13231"/>
                    <a:pt x="178972" y="15473"/>
                    <a:pt x="178331" y="17940"/>
                  </a:cubicBezTo>
                  <a:lnTo>
                    <a:pt x="176406" y="22649"/>
                  </a:lnTo>
                  <a:lnTo>
                    <a:pt x="176406" y="25340"/>
                  </a:lnTo>
                  <a:lnTo>
                    <a:pt x="178331" y="26686"/>
                  </a:lnTo>
                  <a:lnTo>
                    <a:pt x="178331" y="28031"/>
                  </a:lnTo>
                  <a:lnTo>
                    <a:pt x="180041" y="28031"/>
                  </a:lnTo>
                  <a:lnTo>
                    <a:pt x="180041" y="30050"/>
                  </a:lnTo>
                  <a:cubicBezTo>
                    <a:pt x="179400" y="31395"/>
                    <a:pt x="178972" y="32741"/>
                    <a:pt x="178331" y="34086"/>
                  </a:cubicBezTo>
                  <a:lnTo>
                    <a:pt x="176406" y="40141"/>
                  </a:lnTo>
                  <a:lnTo>
                    <a:pt x="173840" y="49559"/>
                  </a:lnTo>
                  <a:cubicBezTo>
                    <a:pt x="172130" y="54044"/>
                    <a:pt x="170205" y="58305"/>
                    <a:pt x="168495" y="62790"/>
                  </a:cubicBezTo>
                  <a:cubicBezTo>
                    <a:pt x="165715" y="69069"/>
                    <a:pt x="163149" y="75348"/>
                    <a:pt x="160369" y="81627"/>
                  </a:cubicBezTo>
                  <a:cubicBezTo>
                    <a:pt x="157803" y="89251"/>
                    <a:pt x="155024" y="96652"/>
                    <a:pt x="152458" y="104276"/>
                  </a:cubicBezTo>
                  <a:cubicBezTo>
                    <a:pt x="148181" y="114143"/>
                    <a:pt x="144119" y="123786"/>
                    <a:pt x="139842" y="133653"/>
                  </a:cubicBezTo>
                  <a:cubicBezTo>
                    <a:pt x="134924" y="145538"/>
                    <a:pt x="129792" y="157199"/>
                    <a:pt x="124874" y="169084"/>
                  </a:cubicBezTo>
                  <a:cubicBezTo>
                    <a:pt x="118887" y="187473"/>
                    <a:pt x="112900" y="206085"/>
                    <a:pt x="106913" y="224474"/>
                  </a:cubicBezTo>
                  <a:cubicBezTo>
                    <a:pt x="102850" y="244208"/>
                    <a:pt x="98574" y="264166"/>
                    <a:pt x="94511" y="283900"/>
                  </a:cubicBezTo>
                  <a:cubicBezTo>
                    <a:pt x="91304" y="304306"/>
                    <a:pt x="87883" y="324489"/>
                    <a:pt x="84675" y="344896"/>
                  </a:cubicBezTo>
                  <a:cubicBezTo>
                    <a:pt x="80185" y="366423"/>
                    <a:pt x="75908" y="388176"/>
                    <a:pt x="71418" y="409704"/>
                  </a:cubicBezTo>
                  <a:cubicBezTo>
                    <a:pt x="70777" y="414413"/>
                    <a:pt x="70135" y="418898"/>
                    <a:pt x="69494" y="423607"/>
                  </a:cubicBezTo>
                  <a:lnTo>
                    <a:pt x="66928" y="444462"/>
                  </a:lnTo>
                  <a:cubicBezTo>
                    <a:pt x="66286" y="451862"/>
                    <a:pt x="65645" y="459038"/>
                    <a:pt x="65003" y="466439"/>
                  </a:cubicBezTo>
                  <a:cubicBezTo>
                    <a:pt x="64362" y="474512"/>
                    <a:pt x="63934" y="482360"/>
                    <a:pt x="63293" y="490433"/>
                  </a:cubicBezTo>
                  <a:lnTo>
                    <a:pt x="63293" y="515101"/>
                  </a:lnTo>
                  <a:cubicBezTo>
                    <a:pt x="64576" y="522501"/>
                    <a:pt x="65645" y="529901"/>
                    <a:pt x="66928" y="537301"/>
                  </a:cubicBezTo>
                  <a:cubicBezTo>
                    <a:pt x="68424" y="543805"/>
                    <a:pt x="69921" y="550084"/>
                    <a:pt x="71418" y="556587"/>
                  </a:cubicBezTo>
                  <a:cubicBezTo>
                    <a:pt x="73984" y="561072"/>
                    <a:pt x="76764" y="565557"/>
                    <a:pt x="79329" y="570042"/>
                  </a:cubicBezTo>
                  <a:lnTo>
                    <a:pt x="122095" y="567351"/>
                  </a:lnTo>
                  <a:lnTo>
                    <a:pt x="164004" y="556587"/>
                  </a:lnTo>
                  <a:lnTo>
                    <a:pt x="203990" y="539320"/>
                  </a:lnTo>
                  <a:lnTo>
                    <a:pt x="245044" y="515101"/>
                  </a:lnTo>
                  <a:lnTo>
                    <a:pt x="282463" y="487070"/>
                  </a:lnTo>
                  <a:lnTo>
                    <a:pt x="319028" y="452984"/>
                  </a:lnTo>
                  <a:lnTo>
                    <a:pt x="353667" y="416880"/>
                  </a:lnTo>
                  <a:lnTo>
                    <a:pt x="385741" y="378981"/>
                  </a:lnTo>
                  <a:lnTo>
                    <a:pt x="416960" y="338841"/>
                  </a:lnTo>
                  <a:lnTo>
                    <a:pt x="443688" y="297355"/>
                  </a:lnTo>
                  <a:lnTo>
                    <a:pt x="468705" y="257214"/>
                  </a:lnTo>
                  <a:cubicBezTo>
                    <a:pt x="475548" y="244208"/>
                    <a:pt x="482390" y="231425"/>
                    <a:pt x="489233" y="218419"/>
                  </a:cubicBezTo>
                  <a:lnTo>
                    <a:pt x="499069" y="218419"/>
                  </a:lnTo>
                  <a:lnTo>
                    <a:pt x="499069" y="222455"/>
                  </a:lnTo>
                  <a:cubicBezTo>
                    <a:pt x="493723" y="235462"/>
                    <a:pt x="488377" y="248244"/>
                    <a:pt x="483032" y="261251"/>
                  </a:cubicBezTo>
                  <a:cubicBezTo>
                    <a:pt x="477045" y="274706"/>
                    <a:pt x="471057" y="287936"/>
                    <a:pt x="465070" y="301391"/>
                  </a:cubicBezTo>
                  <a:cubicBezTo>
                    <a:pt x="458656" y="314398"/>
                    <a:pt x="452027" y="327180"/>
                    <a:pt x="445612" y="340186"/>
                  </a:cubicBezTo>
                  <a:lnTo>
                    <a:pt x="425940" y="377636"/>
                  </a:lnTo>
                  <a:cubicBezTo>
                    <a:pt x="419098" y="389745"/>
                    <a:pt x="412255" y="402079"/>
                    <a:pt x="405413" y="414189"/>
                  </a:cubicBezTo>
                  <a:lnTo>
                    <a:pt x="382320" y="448274"/>
                  </a:lnTo>
                  <a:lnTo>
                    <a:pt x="358158" y="481015"/>
                  </a:lnTo>
                  <a:lnTo>
                    <a:pt x="328864" y="511064"/>
                  </a:lnTo>
                  <a:lnTo>
                    <a:pt x="298501" y="540665"/>
                  </a:lnTo>
                  <a:lnTo>
                    <a:pt x="262792" y="564660"/>
                  </a:lnTo>
                  <a:lnTo>
                    <a:pt x="221951" y="586636"/>
                  </a:lnTo>
                  <a:lnTo>
                    <a:pt x="176406" y="606146"/>
                  </a:lnTo>
                  <a:lnTo>
                    <a:pt x="128295" y="620722"/>
                  </a:lnTo>
                  <a:lnTo>
                    <a:pt x="71418" y="630813"/>
                  </a:lnTo>
                  <a:cubicBezTo>
                    <a:pt x="72059" y="654135"/>
                    <a:pt x="72487" y="677682"/>
                    <a:pt x="73129" y="701003"/>
                  </a:cubicBezTo>
                  <a:cubicBezTo>
                    <a:pt x="75695" y="723204"/>
                    <a:pt x="78474" y="745629"/>
                    <a:pt x="81040" y="767830"/>
                  </a:cubicBezTo>
                  <a:cubicBezTo>
                    <a:pt x="85530" y="788909"/>
                    <a:pt x="90021" y="810213"/>
                    <a:pt x="94511" y="831292"/>
                  </a:cubicBezTo>
                  <a:cubicBezTo>
                    <a:pt x="100498" y="851250"/>
                    <a:pt x="106271" y="871433"/>
                    <a:pt x="112259" y="891391"/>
                  </a:cubicBezTo>
                  <a:cubicBezTo>
                    <a:pt x="119743" y="910452"/>
                    <a:pt x="127013" y="929738"/>
                    <a:pt x="134496" y="948799"/>
                  </a:cubicBezTo>
                  <a:cubicBezTo>
                    <a:pt x="142622" y="967187"/>
                    <a:pt x="150533" y="985352"/>
                    <a:pt x="158659" y="1003740"/>
                  </a:cubicBezTo>
                  <a:lnTo>
                    <a:pt x="186242" y="1055766"/>
                  </a:lnTo>
                  <a:lnTo>
                    <a:pt x="213826" y="1106446"/>
                  </a:lnTo>
                  <a:cubicBezTo>
                    <a:pt x="216605" y="1110483"/>
                    <a:pt x="219171" y="1114519"/>
                    <a:pt x="221951" y="1118556"/>
                  </a:cubicBezTo>
                  <a:lnTo>
                    <a:pt x="229007" y="1133356"/>
                  </a:lnTo>
                  <a:cubicBezTo>
                    <a:pt x="232215" y="1138738"/>
                    <a:pt x="235636" y="1143896"/>
                    <a:pt x="238843" y="1149278"/>
                  </a:cubicBezTo>
                  <a:lnTo>
                    <a:pt x="247824" y="1166097"/>
                  </a:lnTo>
                  <a:cubicBezTo>
                    <a:pt x="251673" y="1171479"/>
                    <a:pt x="255522" y="1176636"/>
                    <a:pt x="259370" y="1182018"/>
                  </a:cubicBezTo>
                  <a:cubicBezTo>
                    <a:pt x="263861" y="1186503"/>
                    <a:pt x="268137" y="1190988"/>
                    <a:pt x="272628" y="1195473"/>
                  </a:cubicBezTo>
                  <a:cubicBezTo>
                    <a:pt x="277973" y="1199510"/>
                    <a:pt x="283319" y="1203322"/>
                    <a:pt x="288665" y="1207358"/>
                  </a:cubicBezTo>
                  <a:lnTo>
                    <a:pt x="306626" y="1216104"/>
                  </a:lnTo>
                  <a:lnTo>
                    <a:pt x="328008" y="1219468"/>
                  </a:lnTo>
                  <a:lnTo>
                    <a:pt x="350246" y="1218795"/>
                  </a:lnTo>
                  <a:lnTo>
                    <a:pt x="390231" y="1208704"/>
                  </a:lnTo>
                  <a:lnTo>
                    <a:pt x="425940" y="1192109"/>
                  </a:lnTo>
                  <a:lnTo>
                    <a:pt x="460580" y="1171254"/>
                  </a:lnTo>
                  <a:lnTo>
                    <a:pt x="489233" y="1146587"/>
                  </a:lnTo>
                  <a:lnTo>
                    <a:pt x="516816" y="1119901"/>
                  </a:lnTo>
                  <a:cubicBezTo>
                    <a:pt x="525369" y="1110483"/>
                    <a:pt x="534136" y="1101288"/>
                    <a:pt x="542689" y="1091870"/>
                  </a:cubicBezTo>
                  <a:lnTo>
                    <a:pt x="565782" y="1065184"/>
                  </a:lnTo>
                  <a:cubicBezTo>
                    <a:pt x="572411" y="1056663"/>
                    <a:pt x="578825" y="1048141"/>
                    <a:pt x="585454" y="1039620"/>
                  </a:cubicBezTo>
                  <a:lnTo>
                    <a:pt x="629074" y="981539"/>
                  </a:lnTo>
                  <a:lnTo>
                    <a:pt x="670984" y="916059"/>
                  </a:lnTo>
                  <a:lnTo>
                    <a:pt x="712894" y="844523"/>
                  </a:lnTo>
                  <a:lnTo>
                    <a:pt x="752024" y="766484"/>
                  </a:lnTo>
                  <a:cubicBezTo>
                    <a:pt x="763998" y="739126"/>
                    <a:pt x="775759" y="711543"/>
                    <a:pt x="787733" y="684185"/>
                  </a:cubicBezTo>
                  <a:lnTo>
                    <a:pt x="819807" y="596728"/>
                  </a:lnTo>
                  <a:cubicBezTo>
                    <a:pt x="829643" y="566230"/>
                    <a:pt x="839265" y="535732"/>
                    <a:pt x="849101" y="505234"/>
                  </a:cubicBezTo>
                  <a:cubicBezTo>
                    <a:pt x="856157" y="473615"/>
                    <a:pt x="863427" y="441996"/>
                    <a:pt x="870483" y="410376"/>
                  </a:cubicBezTo>
                  <a:cubicBezTo>
                    <a:pt x="875829" y="378084"/>
                    <a:pt x="881174" y="345568"/>
                    <a:pt x="886520" y="313276"/>
                  </a:cubicBezTo>
                  <a:cubicBezTo>
                    <a:pt x="889727" y="280088"/>
                    <a:pt x="893149" y="247123"/>
                    <a:pt x="896356" y="213934"/>
                  </a:cubicBezTo>
                  <a:cubicBezTo>
                    <a:pt x="898922" y="215504"/>
                    <a:pt x="901702" y="216849"/>
                    <a:pt x="904267" y="218419"/>
                  </a:cubicBezTo>
                  <a:lnTo>
                    <a:pt x="910682" y="229856"/>
                  </a:lnTo>
                  <a:cubicBezTo>
                    <a:pt x="912393" y="235462"/>
                    <a:pt x="914317" y="241068"/>
                    <a:pt x="916028" y="246674"/>
                  </a:cubicBezTo>
                  <a:cubicBezTo>
                    <a:pt x="916883" y="254075"/>
                    <a:pt x="917739" y="261251"/>
                    <a:pt x="918594" y="268651"/>
                  </a:cubicBezTo>
                  <a:cubicBezTo>
                    <a:pt x="919235" y="277172"/>
                    <a:pt x="919663" y="285469"/>
                    <a:pt x="920304" y="293991"/>
                  </a:cubicBezTo>
                  <a:lnTo>
                    <a:pt x="920304" y="323368"/>
                  </a:lnTo>
                  <a:lnTo>
                    <a:pt x="920304" y="354763"/>
                  </a:lnTo>
                  <a:cubicBezTo>
                    <a:pt x="919663" y="366199"/>
                    <a:pt x="919235" y="377412"/>
                    <a:pt x="918594" y="388848"/>
                  </a:cubicBezTo>
                  <a:cubicBezTo>
                    <a:pt x="917739" y="400509"/>
                    <a:pt x="916883" y="411946"/>
                    <a:pt x="916028" y="423607"/>
                  </a:cubicBezTo>
                  <a:cubicBezTo>
                    <a:pt x="914745" y="435492"/>
                    <a:pt x="913676" y="447153"/>
                    <a:pt x="912393" y="459038"/>
                  </a:cubicBezTo>
                  <a:cubicBezTo>
                    <a:pt x="910682" y="470924"/>
                    <a:pt x="908758" y="482585"/>
                    <a:pt x="907047" y="494470"/>
                  </a:cubicBezTo>
                  <a:cubicBezTo>
                    <a:pt x="906192" y="505907"/>
                    <a:pt x="905123" y="517119"/>
                    <a:pt x="904267" y="528556"/>
                  </a:cubicBezTo>
                  <a:cubicBezTo>
                    <a:pt x="902557" y="539095"/>
                    <a:pt x="900633" y="549411"/>
                    <a:pt x="898922" y="559951"/>
                  </a:cubicBezTo>
                  <a:cubicBezTo>
                    <a:pt x="897425" y="569818"/>
                    <a:pt x="896142" y="579460"/>
                    <a:pt x="894645" y="589327"/>
                  </a:cubicBezTo>
                  <a:cubicBezTo>
                    <a:pt x="892935" y="597849"/>
                    <a:pt x="891010" y="606146"/>
                    <a:pt x="889300" y="614667"/>
                  </a:cubicBezTo>
                  <a:lnTo>
                    <a:pt x="884809" y="635523"/>
                  </a:lnTo>
                  <a:cubicBezTo>
                    <a:pt x="883527" y="641129"/>
                    <a:pt x="882457" y="646511"/>
                    <a:pt x="881174" y="652117"/>
                  </a:cubicBezTo>
                  <a:lnTo>
                    <a:pt x="817027" y="841832"/>
                  </a:lnTo>
                  <a:lnTo>
                    <a:pt x="868773" y="838020"/>
                  </a:lnTo>
                  <a:lnTo>
                    <a:pt x="916883" y="828601"/>
                  </a:lnTo>
                  <a:lnTo>
                    <a:pt x="962214" y="815146"/>
                  </a:lnTo>
                  <a:lnTo>
                    <a:pt x="1005835" y="797879"/>
                  </a:lnTo>
                  <a:lnTo>
                    <a:pt x="1045178" y="778369"/>
                  </a:lnTo>
                  <a:lnTo>
                    <a:pt x="1080673" y="757066"/>
                  </a:lnTo>
                  <a:lnTo>
                    <a:pt x="1114672" y="735089"/>
                  </a:lnTo>
                  <a:lnTo>
                    <a:pt x="1145890" y="714234"/>
                  </a:lnTo>
                  <a:lnTo>
                    <a:pt x="1148456" y="724325"/>
                  </a:lnTo>
                  <a:cubicBezTo>
                    <a:pt x="1139048" y="735314"/>
                    <a:pt x="1129426" y="746078"/>
                    <a:pt x="1120017" y="757066"/>
                  </a:cubicBezTo>
                  <a:cubicBezTo>
                    <a:pt x="1108471" y="767606"/>
                    <a:pt x="1096710" y="777921"/>
                    <a:pt x="1085164" y="788461"/>
                  </a:cubicBezTo>
                  <a:lnTo>
                    <a:pt x="1043254" y="816492"/>
                  </a:lnTo>
                  <a:lnTo>
                    <a:pt x="996212" y="841832"/>
                  </a:lnTo>
                  <a:lnTo>
                    <a:pt x="946177" y="864705"/>
                  </a:lnTo>
                  <a:lnTo>
                    <a:pt x="892721" y="884664"/>
                  </a:lnTo>
                  <a:lnTo>
                    <a:pt x="837554" y="900137"/>
                  </a:lnTo>
                  <a:lnTo>
                    <a:pt x="781318" y="911349"/>
                  </a:lnTo>
                  <a:lnTo>
                    <a:pt x="769771" y="938259"/>
                  </a:lnTo>
                  <a:cubicBezTo>
                    <a:pt x="764426" y="948799"/>
                    <a:pt x="759080" y="959114"/>
                    <a:pt x="753735" y="969654"/>
                  </a:cubicBezTo>
                  <a:lnTo>
                    <a:pt x="735987" y="1002395"/>
                  </a:lnTo>
                  <a:lnTo>
                    <a:pt x="712894" y="1037826"/>
                  </a:lnTo>
                  <a:cubicBezTo>
                    <a:pt x="704769" y="1050160"/>
                    <a:pt x="696857" y="1062718"/>
                    <a:pt x="688732" y="1075051"/>
                  </a:cubicBezTo>
                  <a:cubicBezTo>
                    <a:pt x="680179" y="1087385"/>
                    <a:pt x="671412" y="1099494"/>
                    <a:pt x="662859" y="1111828"/>
                  </a:cubicBezTo>
                  <a:lnTo>
                    <a:pt x="635275" y="1146587"/>
                  </a:lnTo>
                  <a:lnTo>
                    <a:pt x="607692" y="1180673"/>
                  </a:lnTo>
                  <a:cubicBezTo>
                    <a:pt x="599139" y="1191212"/>
                    <a:pt x="590372" y="1201528"/>
                    <a:pt x="581819" y="1212068"/>
                  </a:cubicBezTo>
                  <a:lnTo>
                    <a:pt x="554235" y="1240099"/>
                  </a:lnTo>
                  <a:lnTo>
                    <a:pt x="530073" y="1264990"/>
                  </a:lnTo>
                  <a:cubicBezTo>
                    <a:pt x="463128" y="1316270"/>
                    <a:pt x="473494" y="1362219"/>
                    <a:pt x="462532" y="1477481"/>
                  </a:cubicBezTo>
                  <a:cubicBezTo>
                    <a:pt x="456545" y="1491608"/>
                    <a:pt x="461221" y="1518841"/>
                    <a:pt x="455234" y="1532968"/>
                  </a:cubicBezTo>
                  <a:cubicBezTo>
                    <a:pt x="450530" y="1547545"/>
                    <a:pt x="445826" y="1562345"/>
                    <a:pt x="441122" y="1576921"/>
                  </a:cubicBezTo>
                  <a:cubicBezTo>
                    <a:pt x="438342" y="1591946"/>
                    <a:pt x="435776" y="1606746"/>
                    <a:pt x="432997" y="1621771"/>
                  </a:cubicBezTo>
                  <a:cubicBezTo>
                    <a:pt x="431927" y="1637469"/>
                    <a:pt x="430645" y="1653390"/>
                    <a:pt x="429575" y="1669088"/>
                  </a:cubicBezTo>
                  <a:cubicBezTo>
                    <a:pt x="428934" y="1685009"/>
                    <a:pt x="428292" y="1700707"/>
                    <a:pt x="427651" y="1716629"/>
                  </a:cubicBezTo>
                  <a:cubicBezTo>
                    <a:pt x="428292" y="1732550"/>
                    <a:pt x="428934" y="1748248"/>
                    <a:pt x="429575" y="1764169"/>
                  </a:cubicBezTo>
                  <a:cubicBezTo>
                    <a:pt x="430645" y="1780315"/>
                    <a:pt x="431927" y="1796686"/>
                    <a:pt x="432997" y="1812832"/>
                  </a:cubicBezTo>
                  <a:cubicBezTo>
                    <a:pt x="434493" y="1828977"/>
                    <a:pt x="435990" y="1844899"/>
                    <a:pt x="437487" y="1861045"/>
                  </a:cubicBezTo>
                  <a:cubicBezTo>
                    <a:pt x="439197" y="1876743"/>
                    <a:pt x="441122" y="1892664"/>
                    <a:pt x="442833" y="1908362"/>
                  </a:cubicBezTo>
                  <a:cubicBezTo>
                    <a:pt x="443046" y="1931459"/>
                    <a:pt x="443474" y="1954781"/>
                    <a:pt x="443688" y="1977879"/>
                  </a:cubicBezTo>
                  <a:cubicBezTo>
                    <a:pt x="442191" y="2000977"/>
                    <a:pt x="440694" y="2024299"/>
                    <a:pt x="439197" y="2047396"/>
                  </a:cubicBezTo>
                  <a:cubicBezTo>
                    <a:pt x="436632" y="2069597"/>
                    <a:pt x="433852" y="2092022"/>
                    <a:pt x="431286" y="2114223"/>
                  </a:cubicBezTo>
                  <a:cubicBezTo>
                    <a:pt x="428079" y="2135975"/>
                    <a:pt x="424657" y="2157951"/>
                    <a:pt x="421450" y="2179703"/>
                  </a:cubicBezTo>
                  <a:cubicBezTo>
                    <a:pt x="414821" y="2253930"/>
                    <a:pt x="416104" y="2322102"/>
                    <a:pt x="409476" y="2396328"/>
                  </a:cubicBezTo>
                  <a:lnTo>
                    <a:pt x="50891" y="2396328"/>
                  </a:lnTo>
                  <a:lnTo>
                    <a:pt x="91945" y="2308198"/>
                  </a:lnTo>
                  <a:lnTo>
                    <a:pt x="142622" y="2208407"/>
                  </a:lnTo>
                  <a:cubicBezTo>
                    <a:pt x="148609" y="2196298"/>
                    <a:pt x="154382" y="2184413"/>
                    <a:pt x="160369" y="2172303"/>
                  </a:cubicBezTo>
                  <a:cubicBezTo>
                    <a:pt x="165501" y="2158848"/>
                    <a:pt x="170419" y="2145617"/>
                    <a:pt x="175551" y="2132162"/>
                  </a:cubicBezTo>
                  <a:cubicBezTo>
                    <a:pt x="180255" y="2117362"/>
                    <a:pt x="185173" y="2102337"/>
                    <a:pt x="189877" y="2087537"/>
                  </a:cubicBezTo>
                  <a:cubicBezTo>
                    <a:pt x="194368" y="2071615"/>
                    <a:pt x="198644" y="2055918"/>
                    <a:pt x="203134" y="2039996"/>
                  </a:cubicBezTo>
                  <a:cubicBezTo>
                    <a:pt x="206769" y="2022953"/>
                    <a:pt x="210191" y="2005686"/>
                    <a:pt x="213826" y="1988643"/>
                  </a:cubicBezTo>
                  <a:cubicBezTo>
                    <a:pt x="216605" y="1971152"/>
                    <a:pt x="219171" y="1953884"/>
                    <a:pt x="221951" y="1936393"/>
                  </a:cubicBezTo>
                  <a:cubicBezTo>
                    <a:pt x="224517" y="1918229"/>
                    <a:pt x="227297" y="1899840"/>
                    <a:pt x="229863" y="1881676"/>
                  </a:cubicBezTo>
                  <a:cubicBezTo>
                    <a:pt x="231573" y="1863288"/>
                    <a:pt x="233498" y="1844675"/>
                    <a:pt x="235208" y="1826286"/>
                  </a:cubicBezTo>
                  <a:cubicBezTo>
                    <a:pt x="236705" y="1807001"/>
                    <a:pt x="238202" y="1787940"/>
                    <a:pt x="239699" y="1768654"/>
                  </a:cubicBezTo>
                  <a:lnTo>
                    <a:pt x="239699" y="1711919"/>
                  </a:lnTo>
                  <a:lnTo>
                    <a:pt x="239699" y="1655857"/>
                  </a:lnTo>
                  <a:cubicBezTo>
                    <a:pt x="238202" y="1637020"/>
                    <a:pt x="236705" y="1618407"/>
                    <a:pt x="235208" y="1599570"/>
                  </a:cubicBezTo>
                  <a:cubicBezTo>
                    <a:pt x="233070" y="1581630"/>
                    <a:pt x="231145" y="1563466"/>
                    <a:pt x="229007" y="1545526"/>
                  </a:cubicBezTo>
                  <a:cubicBezTo>
                    <a:pt x="226441" y="1528035"/>
                    <a:pt x="223662" y="1510319"/>
                    <a:pt x="221096" y="1492828"/>
                  </a:cubicBezTo>
                  <a:cubicBezTo>
                    <a:pt x="217247" y="1475785"/>
                    <a:pt x="213184" y="1458966"/>
                    <a:pt x="209335" y="1441923"/>
                  </a:cubicBezTo>
                  <a:cubicBezTo>
                    <a:pt x="203990" y="1426226"/>
                    <a:pt x="198644" y="1410304"/>
                    <a:pt x="193298" y="1394607"/>
                  </a:cubicBezTo>
                  <a:cubicBezTo>
                    <a:pt x="187311" y="1379582"/>
                    <a:pt x="181538" y="1364781"/>
                    <a:pt x="175551" y="1349757"/>
                  </a:cubicBezTo>
                  <a:cubicBezTo>
                    <a:pt x="168495" y="1336302"/>
                    <a:pt x="161225" y="1323071"/>
                    <a:pt x="154168" y="1309616"/>
                  </a:cubicBezTo>
                  <a:cubicBezTo>
                    <a:pt x="146257" y="1297731"/>
                    <a:pt x="138131" y="1286070"/>
                    <a:pt x="130220" y="1274185"/>
                  </a:cubicBezTo>
                  <a:cubicBezTo>
                    <a:pt x="100105" y="1196223"/>
                    <a:pt x="62986" y="1132194"/>
                    <a:pt x="53457" y="1033789"/>
                  </a:cubicBezTo>
                  <a:cubicBezTo>
                    <a:pt x="48397" y="992826"/>
                    <a:pt x="45795" y="992303"/>
                    <a:pt x="41055" y="971672"/>
                  </a:cubicBezTo>
                  <a:cubicBezTo>
                    <a:pt x="35709" y="951041"/>
                    <a:pt x="30364" y="930635"/>
                    <a:pt x="25018" y="910004"/>
                  </a:cubicBezTo>
                  <a:cubicBezTo>
                    <a:pt x="20528" y="887803"/>
                    <a:pt x="16037" y="865378"/>
                    <a:pt x="11547" y="843178"/>
                  </a:cubicBezTo>
                  <a:cubicBezTo>
                    <a:pt x="9409" y="820528"/>
                    <a:pt x="7484" y="797655"/>
                    <a:pt x="5346" y="775006"/>
                  </a:cubicBezTo>
                  <a:cubicBezTo>
                    <a:pt x="3635" y="751235"/>
                    <a:pt x="1711" y="727465"/>
                    <a:pt x="0" y="703694"/>
                  </a:cubicBezTo>
                  <a:lnTo>
                    <a:pt x="0" y="630813"/>
                  </a:lnTo>
                  <a:cubicBezTo>
                    <a:pt x="1283" y="606370"/>
                    <a:pt x="2352" y="581703"/>
                    <a:pt x="3635" y="557260"/>
                  </a:cubicBezTo>
                  <a:cubicBezTo>
                    <a:pt x="6201" y="533041"/>
                    <a:pt x="8981" y="508598"/>
                    <a:pt x="11547" y="484379"/>
                  </a:cubicBezTo>
                  <a:cubicBezTo>
                    <a:pt x="15396" y="460160"/>
                    <a:pt x="19458" y="435941"/>
                    <a:pt x="23307" y="411722"/>
                  </a:cubicBezTo>
                  <a:cubicBezTo>
                    <a:pt x="27370" y="388400"/>
                    <a:pt x="31647" y="364854"/>
                    <a:pt x="35709" y="341532"/>
                  </a:cubicBezTo>
                  <a:cubicBezTo>
                    <a:pt x="41696" y="318883"/>
                    <a:pt x="47470" y="296009"/>
                    <a:pt x="53457" y="273360"/>
                  </a:cubicBezTo>
                  <a:cubicBezTo>
                    <a:pt x="60513" y="252056"/>
                    <a:pt x="67783" y="230528"/>
                    <a:pt x="74839" y="209225"/>
                  </a:cubicBezTo>
                  <a:cubicBezTo>
                    <a:pt x="82323" y="189042"/>
                    <a:pt x="89593" y="168636"/>
                    <a:pt x="97077" y="148453"/>
                  </a:cubicBezTo>
                  <a:cubicBezTo>
                    <a:pt x="105630" y="130065"/>
                    <a:pt x="114397" y="111901"/>
                    <a:pt x="122950" y="93512"/>
                  </a:cubicBezTo>
                  <a:lnTo>
                    <a:pt x="150533" y="43504"/>
                  </a:lnTo>
                  <a:lnTo>
                    <a:pt x="18367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1800"/>
            </a:p>
          </p:txBody>
        </p:sp>
        <p:grpSp>
          <p:nvGrpSpPr>
            <p:cNvPr id="385" name="그룹 96">
              <a:extLst>
                <a:ext uri="{FF2B5EF4-FFF2-40B4-BE49-F238E27FC236}">
                  <a16:creationId xmlns:a16="http://schemas.microsoft.com/office/drawing/2014/main" id="{ED677815-7667-4123-8BA7-56F19FC13F5F}"/>
                </a:ext>
              </a:extLst>
            </p:cNvPr>
            <p:cNvGrpSpPr/>
            <p:nvPr/>
          </p:nvGrpSpPr>
          <p:grpSpPr>
            <a:xfrm>
              <a:off x="6451387" y="2774470"/>
              <a:ext cx="438446" cy="438446"/>
              <a:chOff x="2460435" y="1380960"/>
              <a:chExt cx="914400" cy="914400"/>
            </a:xfrm>
            <a:solidFill>
              <a:schemeClr val="accent3"/>
            </a:solidFill>
          </p:grpSpPr>
          <p:sp>
            <p:nvSpPr>
              <p:cNvPr id="402" name="타원 97">
                <a:extLst>
                  <a:ext uri="{FF2B5EF4-FFF2-40B4-BE49-F238E27FC236}">
                    <a16:creationId xmlns:a16="http://schemas.microsoft.com/office/drawing/2014/main" id="{26911F1F-BEC7-4BC0-985C-90B2A9E0363C}"/>
                  </a:ext>
                </a:extLst>
              </p:cNvPr>
              <p:cNvSpPr/>
              <p:nvPr/>
            </p:nvSpPr>
            <p:spPr>
              <a:xfrm>
                <a:off x="2460435" y="1380960"/>
                <a:ext cx="914400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3" name="타원 98">
                <a:extLst>
                  <a:ext uri="{FF2B5EF4-FFF2-40B4-BE49-F238E27FC236}">
                    <a16:creationId xmlns:a16="http://schemas.microsoft.com/office/drawing/2014/main" id="{7A60D9F0-1BC1-4513-B596-F92A9A005CF8}"/>
                  </a:ext>
                </a:extLst>
              </p:cNvPr>
              <p:cNvSpPr/>
              <p:nvPr/>
            </p:nvSpPr>
            <p:spPr>
              <a:xfrm>
                <a:off x="2528509" y="1449034"/>
                <a:ext cx="778251" cy="778251"/>
              </a:xfrm>
              <a:prstGeom prst="ellipse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4" name="Block Arc 11">
                <a:extLst>
                  <a:ext uri="{FF2B5EF4-FFF2-40B4-BE49-F238E27FC236}">
                    <a16:creationId xmlns:a16="http://schemas.microsoft.com/office/drawing/2014/main" id="{C240CFE0-649D-4E2C-A404-FC9FF26257BC}"/>
                  </a:ext>
                </a:extLst>
              </p:cNvPr>
              <p:cNvSpPr/>
              <p:nvPr/>
            </p:nvSpPr>
            <p:spPr>
              <a:xfrm>
                <a:off x="2761961" y="1573266"/>
                <a:ext cx="311347" cy="506602"/>
              </a:xfrm>
              <a:custGeom>
                <a:avLst/>
                <a:gdLst/>
                <a:ahLst/>
                <a:cxnLst/>
                <a:rect l="l" t="t" r="r" b="b"/>
                <a:pathLst>
                  <a:path w="3636337" h="7138182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86" name="그룹 108">
              <a:extLst>
                <a:ext uri="{FF2B5EF4-FFF2-40B4-BE49-F238E27FC236}">
                  <a16:creationId xmlns:a16="http://schemas.microsoft.com/office/drawing/2014/main" id="{E0952288-E6BF-45CB-8A6C-F06C13EF730B}"/>
                </a:ext>
              </a:extLst>
            </p:cNvPr>
            <p:cNvGrpSpPr/>
            <p:nvPr/>
          </p:nvGrpSpPr>
          <p:grpSpPr>
            <a:xfrm>
              <a:off x="7127214" y="2935807"/>
              <a:ext cx="438446" cy="438446"/>
              <a:chOff x="2460435" y="1380960"/>
              <a:chExt cx="914400" cy="914400"/>
            </a:xfrm>
            <a:solidFill>
              <a:schemeClr val="accent3"/>
            </a:solidFill>
          </p:grpSpPr>
          <p:sp>
            <p:nvSpPr>
              <p:cNvPr id="399" name="타원 109">
                <a:extLst>
                  <a:ext uri="{FF2B5EF4-FFF2-40B4-BE49-F238E27FC236}">
                    <a16:creationId xmlns:a16="http://schemas.microsoft.com/office/drawing/2014/main" id="{F9A80C59-5919-4D81-9D97-A428EF220009}"/>
                  </a:ext>
                </a:extLst>
              </p:cNvPr>
              <p:cNvSpPr/>
              <p:nvPr/>
            </p:nvSpPr>
            <p:spPr>
              <a:xfrm>
                <a:off x="2460435" y="1380960"/>
                <a:ext cx="914400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0" name="타원 110">
                <a:extLst>
                  <a:ext uri="{FF2B5EF4-FFF2-40B4-BE49-F238E27FC236}">
                    <a16:creationId xmlns:a16="http://schemas.microsoft.com/office/drawing/2014/main" id="{42832CCC-C0C8-4DA4-96C5-E654249A675D}"/>
                  </a:ext>
                </a:extLst>
              </p:cNvPr>
              <p:cNvSpPr/>
              <p:nvPr/>
            </p:nvSpPr>
            <p:spPr>
              <a:xfrm>
                <a:off x="2528509" y="1449034"/>
                <a:ext cx="778251" cy="778251"/>
              </a:xfrm>
              <a:prstGeom prst="ellipse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1" name="Block Arc 11">
                <a:extLst>
                  <a:ext uri="{FF2B5EF4-FFF2-40B4-BE49-F238E27FC236}">
                    <a16:creationId xmlns:a16="http://schemas.microsoft.com/office/drawing/2014/main" id="{77B93D33-0F24-49C9-9E90-38B14E0F2161}"/>
                  </a:ext>
                </a:extLst>
              </p:cNvPr>
              <p:cNvSpPr/>
              <p:nvPr/>
            </p:nvSpPr>
            <p:spPr>
              <a:xfrm>
                <a:off x="2761961" y="1573266"/>
                <a:ext cx="311347" cy="506602"/>
              </a:xfrm>
              <a:custGeom>
                <a:avLst/>
                <a:gdLst/>
                <a:ahLst/>
                <a:cxnLst/>
                <a:rect l="l" t="t" r="r" b="b"/>
                <a:pathLst>
                  <a:path w="3636337" h="7138182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87" name="그룹 112">
              <a:extLst>
                <a:ext uri="{FF2B5EF4-FFF2-40B4-BE49-F238E27FC236}">
                  <a16:creationId xmlns:a16="http://schemas.microsoft.com/office/drawing/2014/main" id="{D11D5821-502D-48B7-9F28-4BB5F88EF559}"/>
                </a:ext>
              </a:extLst>
            </p:cNvPr>
            <p:cNvGrpSpPr/>
            <p:nvPr/>
          </p:nvGrpSpPr>
          <p:grpSpPr>
            <a:xfrm>
              <a:off x="6744184" y="3036519"/>
              <a:ext cx="438446" cy="438446"/>
              <a:chOff x="2460435" y="1380960"/>
              <a:chExt cx="914400" cy="914400"/>
            </a:xfrm>
            <a:solidFill>
              <a:schemeClr val="accent3"/>
            </a:solidFill>
          </p:grpSpPr>
          <p:sp>
            <p:nvSpPr>
              <p:cNvPr id="396" name="타원 113">
                <a:extLst>
                  <a:ext uri="{FF2B5EF4-FFF2-40B4-BE49-F238E27FC236}">
                    <a16:creationId xmlns:a16="http://schemas.microsoft.com/office/drawing/2014/main" id="{743C1620-F50A-4F9D-8336-DA22715BE0DE}"/>
                  </a:ext>
                </a:extLst>
              </p:cNvPr>
              <p:cNvSpPr/>
              <p:nvPr/>
            </p:nvSpPr>
            <p:spPr>
              <a:xfrm>
                <a:off x="2460435" y="1380960"/>
                <a:ext cx="914400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7" name="타원 114">
                <a:extLst>
                  <a:ext uri="{FF2B5EF4-FFF2-40B4-BE49-F238E27FC236}">
                    <a16:creationId xmlns:a16="http://schemas.microsoft.com/office/drawing/2014/main" id="{D76D4715-D2DF-4DA8-A362-D6A401FB0EE9}"/>
                  </a:ext>
                </a:extLst>
              </p:cNvPr>
              <p:cNvSpPr/>
              <p:nvPr/>
            </p:nvSpPr>
            <p:spPr>
              <a:xfrm>
                <a:off x="2528509" y="1449034"/>
                <a:ext cx="778251" cy="778251"/>
              </a:xfrm>
              <a:prstGeom prst="ellipse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8" name="Block Arc 11">
                <a:extLst>
                  <a:ext uri="{FF2B5EF4-FFF2-40B4-BE49-F238E27FC236}">
                    <a16:creationId xmlns:a16="http://schemas.microsoft.com/office/drawing/2014/main" id="{C580DA7B-F906-4732-909E-05AE7029ECCB}"/>
                  </a:ext>
                </a:extLst>
              </p:cNvPr>
              <p:cNvSpPr/>
              <p:nvPr/>
            </p:nvSpPr>
            <p:spPr>
              <a:xfrm>
                <a:off x="2761961" y="1573266"/>
                <a:ext cx="311347" cy="506602"/>
              </a:xfrm>
              <a:custGeom>
                <a:avLst/>
                <a:gdLst/>
                <a:ahLst/>
                <a:cxnLst/>
                <a:rect l="l" t="t" r="r" b="b"/>
                <a:pathLst>
                  <a:path w="3636337" h="7138182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88" name="그룹 116">
              <a:extLst>
                <a:ext uri="{FF2B5EF4-FFF2-40B4-BE49-F238E27FC236}">
                  <a16:creationId xmlns:a16="http://schemas.microsoft.com/office/drawing/2014/main" id="{C6C8966F-E885-47D6-BB0C-E8FC5DB38A84}"/>
                </a:ext>
              </a:extLst>
            </p:cNvPr>
            <p:cNvGrpSpPr/>
            <p:nvPr/>
          </p:nvGrpSpPr>
          <p:grpSpPr>
            <a:xfrm>
              <a:off x="7247814" y="3372938"/>
              <a:ext cx="438446" cy="438446"/>
              <a:chOff x="2460435" y="1380960"/>
              <a:chExt cx="914400" cy="914400"/>
            </a:xfrm>
            <a:solidFill>
              <a:schemeClr val="accent3"/>
            </a:solidFill>
          </p:grpSpPr>
          <p:sp>
            <p:nvSpPr>
              <p:cNvPr id="393" name="타원 117">
                <a:extLst>
                  <a:ext uri="{FF2B5EF4-FFF2-40B4-BE49-F238E27FC236}">
                    <a16:creationId xmlns:a16="http://schemas.microsoft.com/office/drawing/2014/main" id="{A248F5B2-F337-4604-A0B9-48C3340588BC}"/>
                  </a:ext>
                </a:extLst>
              </p:cNvPr>
              <p:cNvSpPr/>
              <p:nvPr/>
            </p:nvSpPr>
            <p:spPr>
              <a:xfrm>
                <a:off x="2460435" y="1380960"/>
                <a:ext cx="914400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4" name="타원 118">
                <a:extLst>
                  <a:ext uri="{FF2B5EF4-FFF2-40B4-BE49-F238E27FC236}">
                    <a16:creationId xmlns:a16="http://schemas.microsoft.com/office/drawing/2014/main" id="{2F0C5CDB-4423-4557-994C-A576C0B4B2F4}"/>
                  </a:ext>
                </a:extLst>
              </p:cNvPr>
              <p:cNvSpPr/>
              <p:nvPr/>
            </p:nvSpPr>
            <p:spPr>
              <a:xfrm>
                <a:off x="2528509" y="1449034"/>
                <a:ext cx="778251" cy="778251"/>
              </a:xfrm>
              <a:prstGeom prst="ellipse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5" name="Block Arc 11">
                <a:extLst>
                  <a:ext uri="{FF2B5EF4-FFF2-40B4-BE49-F238E27FC236}">
                    <a16:creationId xmlns:a16="http://schemas.microsoft.com/office/drawing/2014/main" id="{7ED35AA5-EA3E-4AFA-AB0E-7ECEC1F045A3}"/>
                  </a:ext>
                </a:extLst>
              </p:cNvPr>
              <p:cNvSpPr/>
              <p:nvPr/>
            </p:nvSpPr>
            <p:spPr>
              <a:xfrm>
                <a:off x="2761961" y="1573266"/>
                <a:ext cx="311347" cy="506602"/>
              </a:xfrm>
              <a:custGeom>
                <a:avLst/>
                <a:gdLst/>
                <a:ahLst/>
                <a:cxnLst/>
                <a:rect l="l" t="t" r="r" b="b"/>
                <a:pathLst>
                  <a:path w="3636337" h="7138182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89" name="그룹 120">
              <a:extLst>
                <a:ext uri="{FF2B5EF4-FFF2-40B4-BE49-F238E27FC236}">
                  <a16:creationId xmlns:a16="http://schemas.microsoft.com/office/drawing/2014/main" id="{360151DE-2C13-4C1C-A303-D0E2408DA713}"/>
                </a:ext>
              </a:extLst>
            </p:cNvPr>
            <p:cNvGrpSpPr/>
            <p:nvPr/>
          </p:nvGrpSpPr>
          <p:grpSpPr>
            <a:xfrm>
              <a:off x="6282410" y="3345315"/>
              <a:ext cx="438446" cy="438446"/>
              <a:chOff x="2460435" y="1380960"/>
              <a:chExt cx="914400" cy="914400"/>
            </a:xfrm>
            <a:solidFill>
              <a:schemeClr val="accent3"/>
            </a:solidFill>
          </p:grpSpPr>
          <p:sp>
            <p:nvSpPr>
              <p:cNvPr id="390" name="타원 121">
                <a:extLst>
                  <a:ext uri="{FF2B5EF4-FFF2-40B4-BE49-F238E27FC236}">
                    <a16:creationId xmlns:a16="http://schemas.microsoft.com/office/drawing/2014/main" id="{D702DCD0-E963-4521-9BB8-505AAA5D3B29}"/>
                  </a:ext>
                </a:extLst>
              </p:cNvPr>
              <p:cNvSpPr/>
              <p:nvPr/>
            </p:nvSpPr>
            <p:spPr>
              <a:xfrm>
                <a:off x="2460435" y="1380960"/>
                <a:ext cx="914400" cy="914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1" name="타원 122">
                <a:extLst>
                  <a:ext uri="{FF2B5EF4-FFF2-40B4-BE49-F238E27FC236}">
                    <a16:creationId xmlns:a16="http://schemas.microsoft.com/office/drawing/2014/main" id="{8A07A611-9475-468C-892F-F88B6FE9BB0A}"/>
                  </a:ext>
                </a:extLst>
              </p:cNvPr>
              <p:cNvSpPr/>
              <p:nvPr/>
            </p:nvSpPr>
            <p:spPr>
              <a:xfrm>
                <a:off x="2528509" y="1449034"/>
                <a:ext cx="778251" cy="778251"/>
              </a:xfrm>
              <a:prstGeom prst="ellipse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2" name="Block Arc 11">
                <a:extLst>
                  <a:ext uri="{FF2B5EF4-FFF2-40B4-BE49-F238E27FC236}">
                    <a16:creationId xmlns:a16="http://schemas.microsoft.com/office/drawing/2014/main" id="{972EE071-A095-4666-A21A-D37ED35C5D1E}"/>
                  </a:ext>
                </a:extLst>
              </p:cNvPr>
              <p:cNvSpPr/>
              <p:nvPr/>
            </p:nvSpPr>
            <p:spPr>
              <a:xfrm>
                <a:off x="2761961" y="1573266"/>
                <a:ext cx="311347" cy="506602"/>
              </a:xfrm>
              <a:custGeom>
                <a:avLst/>
                <a:gdLst/>
                <a:ahLst/>
                <a:cxnLst/>
                <a:rect l="l" t="t" r="r" b="b"/>
                <a:pathLst>
                  <a:path w="3636337" h="7138182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405" name="그룹 8">
            <a:extLst>
              <a:ext uri="{FF2B5EF4-FFF2-40B4-BE49-F238E27FC236}">
                <a16:creationId xmlns:a16="http://schemas.microsoft.com/office/drawing/2014/main" id="{00210ACB-FD2F-4EB3-9D40-C49E41DE477B}"/>
              </a:ext>
            </a:extLst>
          </p:cNvPr>
          <p:cNvGrpSpPr/>
          <p:nvPr/>
        </p:nvGrpSpPr>
        <p:grpSpPr>
          <a:xfrm>
            <a:off x="4073488" y="3338087"/>
            <a:ext cx="752941" cy="1103119"/>
            <a:chOff x="4041120" y="3338087"/>
            <a:chExt cx="752941" cy="1103119"/>
          </a:xfrm>
        </p:grpSpPr>
        <p:sp>
          <p:nvSpPr>
            <p:cNvPr id="406" name="자유형: 도형 125">
              <a:extLst>
                <a:ext uri="{FF2B5EF4-FFF2-40B4-BE49-F238E27FC236}">
                  <a16:creationId xmlns:a16="http://schemas.microsoft.com/office/drawing/2014/main" id="{992B0CAA-6FFD-4CBC-B2F2-4E50449B0FD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7829" y="3677929"/>
              <a:ext cx="237406" cy="763277"/>
            </a:xfrm>
            <a:custGeom>
              <a:avLst/>
              <a:gdLst>
                <a:gd name="connsiteX0" fmla="*/ 87374 w 237406"/>
                <a:gd name="connsiteY0" fmla="*/ 0 h 1139927"/>
                <a:gd name="connsiteX1" fmla="*/ 85645 w 237406"/>
                <a:gd name="connsiteY1" fmla="*/ 5121 h 1139927"/>
                <a:gd name="connsiteX2" fmla="*/ 84832 w 237406"/>
                <a:gd name="connsiteY2" fmla="*/ 8534 h 1139927"/>
                <a:gd name="connsiteX3" fmla="*/ 83916 w 237406"/>
                <a:gd name="connsiteY3" fmla="*/ 10774 h 1139927"/>
                <a:gd name="connsiteX4" fmla="*/ 83916 w 237406"/>
                <a:gd name="connsiteY4" fmla="*/ 12054 h 1139927"/>
                <a:gd name="connsiteX5" fmla="*/ 84832 w 237406"/>
                <a:gd name="connsiteY5" fmla="*/ 12695 h 1139927"/>
                <a:gd name="connsiteX6" fmla="*/ 84832 w 237406"/>
                <a:gd name="connsiteY6" fmla="*/ 13334 h 1139927"/>
                <a:gd name="connsiteX7" fmla="*/ 85645 w 237406"/>
                <a:gd name="connsiteY7" fmla="*/ 13334 h 1139927"/>
                <a:gd name="connsiteX8" fmla="*/ 85645 w 237406"/>
                <a:gd name="connsiteY8" fmla="*/ 14295 h 1139927"/>
                <a:gd name="connsiteX9" fmla="*/ 84832 w 237406"/>
                <a:gd name="connsiteY9" fmla="*/ 16215 h 1139927"/>
                <a:gd name="connsiteX10" fmla="*/ 83916 w 237406"/>
                <a:gd name="connsiteY10" fmla="*/ 19095 h 1139927"/>
                <a:gd name="connsiteX11" fmla="*/ 82695 w 237406"/>
                <a:gd name="connsiteY11" fmla="*/ 23575 h 1139927"/>
                <a:gd name="connsiteX12" fmla="*/ 80153 w 237406"/>
                <a:gd name="connsiteY12" fmla="*/ 29869 h 1139927"/>
                <a:gd name="connsiteX13" fmla="*/ 76287 w 237406"/>
                <a:gd name="connsiteY13" fmla="*/ 38830 h 1139927"/>
                <a:gd name="connsiteX14" fmla="*/ 72524 w 237406"/>
                <a:gd name="connsiteY14" fmla="*/ 49604 h 1139927"/>
                <a:gd name="connsiteX15" fmla="*/ 66523 w 237406"/>
                <a:gd name="connsiteY15" fmla="*/ 63579 h 1139927"/>
                <a:gd name="connsiteX16" fmla="*/ 59402 w 237406"/>
                <a:gd name="connsiteY16" fmla="*/ 80433 h 1139927"/>
                <a:gd name="connsiteX17" fmla="*/ 50858 w 237406"/>
                <a:gd name="connsiteY17" fmla="*/ 106782 h 1139927"/>
                <a:gd name="connsiteX18" fmla="*/ 44959 w 237406"/>
                <a:gd name="connsiteY18" fmla="*/ 135051 h 1139927"/>
                <a:gd name="connsiteX19" fmla="*/ 40280 w 237406"/>
                <a:gd name="connsiteY19" fmla="*/ 164066 h 1139927"/>
                <a:gd name="connsiteX20" fmla="*/ 33974 w 237406"/>
                <a:gd name="connsiteY20" fmla="*/ 194895 h 1139927"/>
                <a:gd name="connsiteX21" fmla="*/ 33058 w 237406"/>
                <a:gd name="connsiteY21" fmla="*/ 201509 h 1139927"/>
                <a:gd name="connsiteX22" fmla="*/ 31838 w 237406"/>
                <a:gd name="connsiteY22" fmla="*/ 211430 h 1139927"/>
                <a:gd name="connsiteX23" fmla="*/ 30922 w 237406"/>
                <a:gd name="connsiteY23" fmla="*/ 221884 h 1139927"/>
                <a:gd name="connsiteX24" fmla="*/ 30109 w 237406"/>
                <a:gd name="connsiteY24" fmla="*/ 233298 h 1139927"/>
                <a:gd name="connsiteX25" fmla="*/ 30109 w 237406"/>
                <a:gd name="connsiteY25" fmla="*/ 245032 h 1139927"/>
                <a:gd name="connsiteX26" fmla="*/ 31838 w 237406"/>
                <a:gd name="connsiteY26" fmla="*/ 255593 h 1139927"/>
                <a:gd name="connsiteX27" fmla="*/ 33974 w 237406"/>
                <a:gd name="connsiteY27" fmla="*/ 264767 h 1139927"/>
                <a:gd name="connsiteX28" fmla="*/ 37737 w 237406"/>
                <a:gd name="connsiteY28" fmla="*/ 271168 h 1139927"/>
                <a:gd name="connsiteX29" fmla="*/ 58081 w 237406"/>
                <a:gd name="connsiteY29" fmla="*/ 269888 h 1139927"/>
                <a:gd name="connsiteX30" fmla="*/ 78017 w 237406"/>
                <a:gd name="connsiteY30" fmla="*/ 264767 h 1139927"/>
                <a:gd name="connsiteX31" fmla="*/ 97038 w 237406"/>
                <a:gd name="connsiteY31" fmla="*/ 256553 h 1139927"/>
                <a:gd name="connsiteX32" fmla="*/ 116567 w 237406"/>
                <a:gd name="connsiteY32" fmla="*/ 245032 h 1139927"/>
                <a:gd name="connsiteX33" fmla="*/ 134367 w 237406"/>
                <a:gd name="connsiteY33" fmla="*/ 231698 h 1139927"/>
                <a:gd name="connsiteX34" fmla="*/ 151761 w 237406"/>
                <a:gd name="connsiteY34" fmla="*/ 215484 h 1139927"/>
                <a:gd name="connsiteX35" fmla="*/ 168239 w 237406"/>
                <a:gd name="connsiteY35" fmla="*/ 198309 h 1139927"/>
                <a:gd name="connsiteX36" fmla="*/ 183496 w 237406"/>
                <a:gd name="connsiteY36" fmla="*/ 180281 h 1139927"/>
                <a:gd name="connsiteX37" fmla="*/ 198347 w 237406"/>
                <a:gd name="connsiteY37" fmla="*/ 161186 h 1139927"/>
                <a:gd name="connsiteX38" fmla="*/ 211061 w 237406"/>
                <a:gd name="connsiteY38" fmla="*/ 141451 h 1139927"/>
                <a:gd name="connsiteX39" fmla="*/ 222962 w 237406"/>
                <a:gd name="connsiteY39" fmla="*/ 122356 h 1139927"/>
                <a:gd name="connsiteX40" fmla="*/ 232727 w 237406"/>
                <a:gd name="connsiteY40" fmla="*/ 103902 h 1139927"/>
                <a:gd name="connsiteX41" fmla="*/ 237406 w 237406"/>
                <a:gd name="connsiteY41" fmla="*/ 103902 h 1139927"/>
                <a:gd name="connsiteX42" fmla="*/ 237406 w 237406"/>
                <a:gd name="connsiteY42" fmla="*/ 105822 h 1139927"/>
                <a:gd name="connsiteX43" fmla="*/ 229777 w 237406"/>
                <a:gd name="connsiteY43" fmla="*/ 124277 h 1139927"/>
                <a:gd name="connsiteX44" fmla="*/ 221233 w 237406"/>
                <a:gd name="connsiteY44" fmla="*/ 143371 h 1139927"/>
                <a:gd name="connsiteX45" fmla="*/ 211977 w 237406"/>
                <a:gd name="connsiteY45" fmla="*/ 161826 h 1139927"/>
                <a:gd name="connsiteX46" fmla="*/ 202619 w 237406"/>
                <a:gd name="connsiteY46" fmla="*/ 179641 h 1139927"/>
                <a:gd name="connsiteX47" fmla="*/ 192854 w 237406"/>
                <a:gd name="connsiteY47" fmla="*/ 197029 h 1139927"/>
                <a:gd name="connsiteX48" fmla="*/ 181869 w 237406"/>
                <a:gd name="connsiteY48" fmla="*/ 213243 h 1139927"/>
                <a:gd name="connsiteX49" fmla="*/ 170375 w 237406"/>
                <a:gd name="connsiteY49" fmla="*/ 228818 h 1139927"/>
                <a:gd name="connsiteX50" fmla="*/ 156440 w 237406"/>
                <a:gd name="connsiteY50" fmla="*/ 243112 h 1139927"/>
                <a:gd name="connsiteX51" fmla="*/ 141996 w 237406"/>
                <a:gd name="connsiteY51" fmla="*/ 257193 h 1139927"/>
                <a:gd name="connsiteX52" fmla="*/ 125010 w 237406"/>
                <a:gd name="connsiteY52" fmla="*/ 268608 h 1139927"/>
                <a:gd name="connsiteX53" fmla="*/ 105582 w 237406"/>
                <a:gd name="connsiteY53" fmla="*/ 279061 h 1139927"/>
                <a:gd name="connsiteX54" fmla="*/ 83916 w 237406"/>
                <a:gd name="connsiteY54" fmla="*/ 288342 h 1139927"/>
                <a:gd name="connsiteX55" fmla="*/ 61030 w 237406"/>
                <a:gd name="connsiteY55" fmla="*/ 295276 h 1139927"/>
                <a:gd name="connsiteX56" fmla="*/ 33974 w 237406"/>
                <a:gd name="connsiteY56" fmla="*/ 300076 h 1139927"/>
                <a:gd name="connsiteX57" fmla="*/ 34788 w 237406"/>
                <a:gd name="connsiteY57" fmla="*/ 333466 h 1139927"/>
                <a:gd name="connsiteX58" fmla="*/ 38551 w 237406"/>
                <a:gd name="connsiteY58" fmla="*/ 365255 h 1139927"/>
                <a:gd name="connsiteX59" fmla="*/ 44959 w 237406"/>
                <a:gd name="connsiteY59" fmla="*/ 395444 h 1139927"/>
                <a:gd name="connsiteX60" fmla="*/ 53402 w 237406"/>
                <a:gd name="connsiteY60" fmla="*/ 424033 h 1139927"/>
                <a:gd name="connsiteX61" fmla="*/ 63980 w 237406"/>
                <a:gd name="connsiteY61" fmla="*/ 451341 h 1139927"/>
                <a:gd name="connsiteX62" fmla="*/ 75474 w 237406"/>
                <a:gd name="connsiteY62" fmla="*/ 477477 h 1139927"/>
                <a:gd name="connsiteX63" fmla="*/ 88595 w 237406"/>
                <a:gd name="connsiteY63" fmla="*/ 502225 h 1139927"/>
                <a:gd name="connsiteX64" fmla="*/ 101717 w 237406"/>
                <a:gd name="connsiteY64" fmla="*/ 526334 h 1139927"/>
                <a:gd name="connsiteX65" fmla="*/ 105582 w 237406"/>
                <a:gd name="connsiteY65" fmla="*/ 532094 h 1139927"/>
                <a:gd name="connsiteX66" fmla="*/ 108938 w 237406"/>
                <a:gd name="connsiteY66" fmla="*/ 539135 h 1139927"/>
                <a:gd name="connsiteX67" fmla="*/ 113617 w 237406"/>
                <a:gd name="connsiteY67" fmla="*/ 546709 h 1139927"/>
                <a:gd name="connsiteX68" fmla="*/ 117889 w 237406"/>
                <a:gd name="connsiteY68" fmla="*/ 554710 h 1139927"/>
                <a:gd name="connsiteX69" fmla="*/ 123382 w 237406"/>
                <a:gd name="connsiteY69" fmla="*/ 562283 h 1139927"/>
                <a:gd name="connsiteX70" fmla="*/ 129689 w 237406"/>
                <a:gd name="connsiteY70" fmla="*/ 568684 h 1139927"/>
                <a:gd name="connsiteX71" fmla="*/ 134505 w 237406"/>
                <a:gd name="connsiteY71" fmla="*/ 572253 h 1139927"/>
                <a:gd name="connsiteX72" fmla="*/ 133384 w 237406"/>
                <a:gd name="connsiteY72" fmla="*/ 574141 h 1139927"/>
                <a:gd name="connsiteX73" fmla="*/ 229873 w 237406"/>
                <a:gd name="connsiteY73" fmla="*/ 631490 h 1139927"/>
                <a:gd name="connsiteX74" fmla="*/ 226104 w 237406"/>
                <a:gd name="connsiteY74" fmla="*/ 640880 h 1139927"/>
                <a:gd name="connsiteX75" fmla="*/ 220026 w 237406"/>
                <a:gd name="connsiteY75" fmla="*/ 702834 h 1139927"/>
                <a:gd name="connsiteX76" fmla="*/ 216554 w 237406"/>
                <a:gd name="connsiteY76" fmla="*/ 729229 h 1139927"/>
                <a:gd name="connsiteX77" fmla="*/ 209841 w 237406"/>
                <a:gd name="connsiteY77" fmla="*/ 750137 h 1139927"/>
                <a:gd name="connsiteX78" fmla="*/ 205976 w 237406"/>
                <a:gd name="connsiteY78" fmla="*/ 771472 h 1139927"/>
                <a:gd name="connsiteX79" fmla="*/ 204348 w 237406"/>
                <a:gd name="connsiteY79" fmla="*/ 793981 h 1139927"/>
                <a:gd name="connsiteX80" fmla="*/ 203433 w 237406"/>
                <a:gd name="connsiteY80" fmla="*/ 816596 h 1139927"/>
                <a:gd name="connsiteX81" fmla="*/ 204348 w 237406"/>
                <a:gd name="connsiteY81" fmla="*/ 839211 h 1139927"/>
                <a:gd name="connsiteX82" fmla="*/ 205976 w 237406"/>
                <a:gd name="connsiteY82" fmla="*/ 862360 h 1139927"/>
                <a:gd name="connsiteX83" fmla="*/ 208112 w 237406"/>
                <a:gd name="connsiteY83" fmla="*/ 885294 h 1139927"/>
                <a:gd name="connsiteX84" fmla="*/ 210655 w 237406"/>
                <a:gd name="connsiteY84" fmla="*/ 907803 h 1139927"/>
                <a:gd name="connsiteX85" fmla="*/ 211061 w 237406"/>
                <a:gd name="connsiteY85" fmla="*/ 940872 h 1139927"/>
                <a:gd name="connsiteX86" fmla="*/ 208925 w 237406"/>
                <a:gd name="connsiteY86" fmla="*/ 973941 h 1139927"/>
                <a:gd name="connsiteX87" fmla="*/ 205162 w 237406"/>
                <a:gd name="connsiteY87" fmla="*/ 1005731 h 1139927"/>
                <a:gd name="connsiteX88" fmla="*/ 200483 w 237406"/>
                <a:gd name="connsiteY88" fmla="*/ 1036879 h 1139927"/>
                <a:gd name="connsiteX89" fmla="*/ 194787 w 237406"/>
                <a:gd name="connsiteY89" fmla="*/ 1139927 h 1139927"/>
                <a:gd name="connsiteX90" fmla="*/ 24209 w 237406"/>
                <a:gd name="connsiteY90" fmla="*/ 1139927 h 1139927"/>
                <a:gd name="connsiteX91" fmla="*/ 43738 w 237406"/>
                <a:gd name="connsiteY91" fmla="*/ 1098004 h 1139927"/>
                <a:gd name="connsiteX92" fmla="*/ 67845 w 237406"/>
                <a:gd name="connsiteY92" fmla="*/ 1050534 h 1139927"/>
                <a:gd name="connsiteX93" fmla="*/ 76287 w 237406"/>
                <a:gd name="connsiteY93" fmla="*/ 1033359 h 1139927"/>
                <a:gd name="connsiteX94" fmla="*/ 83509 w 237406"/>
                <a:gd name="connsiteY94" fmla="*/ 1014264 h 1139927"/>
                <a:gd name="connsiteX95" fmla="*/ 90324 w 237406"/>
                <a:gd name="connsiteY95" fmla="*/ 993036 h 1139927"/>
                <a:gd name="connsiteX96" fmla="*/ 96631 w 237406"/>
                <a:gd name="connsiteY96" fmla="*/ 970421 h 1139927"/>
                <a:gd name="connsiteX97" fmla="*/ 101717 w 237406"/>
                <a:gd name="connsiteY97" fmla="*/ 945993 h 1139927"/>
                <a:gd name="connsiteX98" fmla="*/ 105582 w 237406"/>
                <a:gd name="connsiteY98" fmla="*/ 921137 h 1139927"/>
                <a:gd name="connsiteX99" fmla="*/ 109345 w 237406"/>
                <a:gd name="connsiteY99" fmla="*/ 895109 h 1139927"/>
                <a:gd name="connsiteX100" fmla="*/ 111888 w 237406"/>
                <a:gd name="connsiteY100" fmla="*/ 868760 h 1139927"/>
                <a:gd name="connsiteX101" fmla="*/ 114024 w 237406"/>
                <a:gd name="connsiteY101" fmla="*/ 841344 h 1139927"/>
                <a:gd name="connsiteX102" fmla="*/ 114024 w 237406"/>
                <a:gd name="connsiteY102" fmla="*/ 814356 h 1139927"/>
                <a:gd name="connsiteX103" fmla="*/ 114024 w 237406"/>
                <a:gd name="connsiteY103" fmla="*/ 787687 h 1139927"/>
                <a:gd name="connsiteX104" fmla="*/ 111888 w 237406"/>
                <a:gd name="connsiteY104" fmla="*/ 760912 h 1139927"/>
                <a:gd name="connsiteX105" fmla="*/ 108938 w 237406"/>
                <a:gd name="connsiteY105" fmla="*/ 735203 h 1139927"/>
                <a:gd name="connsiteX106" fmla="*/ 105175 w 237406"/>
                <a:gd name="connsiteY106" fmla="*/ 710135 h 1139927"/>
                <a:gd name="connsiteX107" fmla="*/ 99580 w 237406"/>
                <a:gd name="connsiteY107" fmla="*/ 685919 h 1139927"/>
                <a:gd name="connsiteX108" fmla="*/ 91952 w 237406"/>
                <a:gd name="connsiteY108" fmla="*/ 663411 h 1139927"/>
                <a:gd name="connsiteX109" fmla="*/ 83509 w 237406"/>
                <a:gd name="connsiteY109" fmla="*/ 642076 h 1139927"/>
                <a:gd name="connsiteX110" fmla="*/ 73338 w 237406"/>
                <a:gd name="connsiteY110" fmla="*/ 622981 h 1139927"/>
                <a:gd name="connsiteX111" fmla="*/ 61946 w 237406"/>
                <a:gd name="connsiteY111" fmla="*/ 606127 h 1139927"/>
                <a:gd name="connsiteX112" fmla="*/ 25430 w 237406"/>
                <a:gd name="connsiteY112" fmla="*/ 491771 h 1139927"/>
                <a:gd name="connsiteX113" fmla="*/ 19530 w 237406"/>
                <a:gd name="connsiteY113" fmla="*/ 462222 h 1139927"/>
                <a:gd name="connsiteX114" fmla="*/ 11901 w 237406"/>
                <a:gd name="connsiteY114" fmla="*/ 432887 h 1139927"/>
                <a:gd name="connsiteX115" fmla="*/ 5493 w 237406"/>
                <a:gd name="connsiteY115" fmla="*/ 401098 h 1139927"/>
                <a:gd name="connsiteX116" fmla="*/ 2543 w 237406"/>
                <a:gd name="connsiteY116" fmla="*/ 368669 h 1139927"/>
                <a:gd name="connsiteX117" fmla="*/ 0 w 237406"/>
                <a:gd name="connsiteY117" fmla="*/ 334746 h 1139927"/>
                <a:gd name="connsiteX118" fmla="*/ 0 w 237406"/>
                <a:gd name="connsiteY118" fmla="*/ 300076 h 1139927"/>
                <a:gd name="connsiteX119" fmla="*/ 1729 w 237406"/>
                <a:gd name="connsiteY119" fmla="*/ 265087 h 1139927"/>
                <a:gd name="connsiteX120" fmla="*/ 5493 w 237406"/>
                <a:gd name="connsiteY120" fmla="*/ 230418 h 1139927"/>
                <a:gd name="connsiteX121" fmla="*/ 11087 w 237406"/>
                <a:gd name="connsiteY121" fmla="*/ 195855 h 1139927"/>
                <a:gd name="connsiteX122" fmla="*/ 16987 w 237406"/>
                <a:gd name="connsiteY122" fmla="*/ 162466 h 1139927"/>
                <a:gd name="connsiteX123" fmla="*/ 25430 w 237406"/>
                <a:gd name="connsiteY123" fmla="*/ 130037 h 1139927"/>
                <a:gd name="connsiteX124" fmla="*/ 35601 w 237406"/>
                <a:gd name="connsiteY124" fmla="*/ 99528 h 1139927"/>
                <a:gd name="connsiteX125" fmla="*/ 46180 w 237406"/>
                <a:gd name="connsiteY125" fmla="*/ 70619 h 1139927"/>
                <a:gd name="connsiteX126" fmla="*/ 58487 w 237406"/>
                <a:gd name="connsiteY126" fmla="*/ 44484 h 1139927"/>
                <a:gd name="connsiteX127" fmla="*/ 71608 w 237406"/>
                <a:gd name="connsiteY127" fmla="*/ 20695 h 1139927"/>
                <a:gd name="connsiteX0" fmla="*/ 87374 w 237406"/>
                <a:gd name="connsiteY0" fmla="*/ 0 h 1139927"/>
                <a:gd name="connsiteX1" fmla="*/ 85645 w 237406"/>
                <a:gd name="connsiteY1" fmla="*/ 5121 h 1139927"/>
                <a:gd name="connsiteX2" fmla="*/ 84832 w 237406"/>
                <a:gd name="connsiteY2" fmla="*/ 8534 h 1139927"/>
                <a:gd name="connsiteX3" fmla="*/ 83916 w 237406"/>
                <a:gd name="connsiteY3" fmla="*/ 10774 h 1139927"/>
                <a:gd name="connsiteX4" fmla="*/ 83916 w 237406"/>
                <a:gd name="connsiteY4" fmla="*/ 12054 h 1139927"/>
                <a:gd name="connsiteX5" fmla="*/ 84832 w 237406"/>
                <a:gd name="connsiteY5" fmla="*/ 12695 h 1139927"/>
                <a:gd name="connsiteX6" fmla="*/ 84832 w 237406"/>
                <a:gd name="connsiteY6" fmla="*/ 13334 h 1139927"/>
                <a:gd name="connsiteX7" fmla="*/ 85645 w 237406"/>
                <a:gd name="connsiteY7" fmla="*/ 13334 h 1139927"/>
                <a:gd name="connsiteX8" fmla="*/ 85645 w 237406"/>
                <a:gd name="connsiteY8" fmla="*/ 14295 h 1139927"/>
                <a:gd name="connsiteX9" fmla="*/ 84832 w 237406"/>
                <a:gd name="connsiteY9" fmla="*/ 16215 h 1139927"/>
                <a:gd name="connsiteX10" fmla="*/ 83916 w 237406"/>
                <a:gd name="connsiteY10" fmla="*/ 19095 h 1139927"/>
                <a:gd name="connsiteX11" fmla="*/ 82695 w 237406"/>
                <a:gd name="connsiteY11" fmla="*/ 23575 h 1139927"/>
                <a:gd name="connsiteX12" fmla="*/ 80153 w 237406"/>
                <a:gd name="connsiteY12" fmla="*/ 29869 h 1139927"/>
                <a:gd name="connsiteX13" fmla="*/ 76287 w 237406"/>
                <a:gd name="connsiteY13" fmla="*/ 38830 h 1139927"/>
                <a:gd name="connsiteX14" fmla="*/ 72524 w 237406"/>
                <a:gd name="connsiteY14" fmla="*/ 49604 h 1139927"/>
                <a:gd name="connsiteX15" fmla="*/ 66523 w 237406"/>
                <a:gd name="connsiteY15" fmla="*/ 63579 h 1139927"/>
                <a:gd name="connsiteX16" fmla="*/ 59402 w 237406"/>
                <a:gd name="connsiteY16" fmla="*/ 80433 h 1139927"/>
                <a:gd name="connsiteX17" fmla="*/ 50858 w 237406"/>
                <a:gd name="connsiteY17" fmla="*/ 106782 h 1139927"/>
                <a:gd name="connsiteX18" fmla="*/ 44959 w 237406"/>
                <a:gd name="connsiteY18" fmla="*/ 135051 h 1139927"/>
                <a:gd name="connsiteX19" fmla="*/ 40280 w 237406"/>
                <a:gd name="connsiteY19" fmla="*/ 164066 h 1139927"/>
                <a:gd name="connsiteX20" fmla="*/ 33974 w 237406"/>
                <a:gd name="connsiteY20" fmla="*/ 194895 h 1139927"/>
                <a:gd name="connsiteX21" fmla="*/ 33058 w 237406"/>
                <a:gd name="connsiteY21" fmla="*/ 201509 h 1139927"/>
                <a:gd name="connsiteX22" fmla="*/ 31838 w 237406"/>
                <a:gd name="connsiteY22" fmla="*/ 211430 h 1139927"/>
                <a:gd name="connsiteX23" fmla="*/ 30922 w 237406"/>
                <a:gd name="connsiteY23" fmla="*/ 221884 h 1139927"/>
                <a:gd name="connsiteX24" fmla="*/ 30109 w 237406"/>
                <a:gd name="connsiteY24" fmla="*/ 233298 h 1139927"/>
                <a:gd name="connsiteX25" fmla="*/ 30109 w 237406"/>
                <a:gd name="connsiteY25" fmla="*/ 245032 h 1139927"/>
                <a:gd name="connsiteX26" fmla="*/ 31838 w 237406"/>
                <a:gd name="connsiteY26" fmla="*/ 255593 h 1139927"/>
                <a:gd name="connsiteX27" fmla="*/ 33974 w 237406"/>
                <a:gd name="connsiteY27" fmla="*/ 264767 h 1139927"/>
                <a:gd name="connsiteX28" fmla="*/ 37737 w 237406"/>
                <a:gd name="connsiteY28" fmla="*/ 271168 h 1139927"/>
                <a:gd name="connsiteX29" fmla="*/ 58081 w 237406"/>
                <a:gd name="connsiteY29" fmla="*/ 269888 h 1139927"/>
                <a:gd name="connsiteX30" fmla="*/ 78017 w 237406"/>
                <a:gd name="connsiteY30" fmla="*/ 264767 h 1139927"/>
                <a:gd name="connsiteX31" fmla="*/ 97038 w 237406"/>
                <a:gd name="connsiteY31" fmla="*/ 256553 h 1139927"/>
                <a:gd name="connsiteX32" fmla="*/ 116567 w 237406"/>
                <a:gd name="connsiteY32" fmla="*/ 245032 h 1139927"/>
                <a:gd name="connsiteX33" fmla="*/ 134367 w 237406"/>
                <a:gd name="connsiteY33" fmla="*/ 231698 h 1139927"/>
                <a:gd name="connsiteX34" fmla="*/ 151761 w 237406"/>
                <a:gd name="connsiteY34" fmla="*/ 215484 h 1139927"/>
                <a:gd name="connsiteX35" fmla="*/ 168239 w 237406"/>
                <a:gd name="connsiteY35" fmla="*/ 198309 h 1139927"/>
                <a:gd name="connsiteX36" fmla="*/ 183496 w 237406"/>
                <a:gd name="connsiteY36" fmla="*/ 180281 h 1139927"/>
                <a:gd name="connsiteX37" fmla="*/ 198347 w 237406"/>
                <a:gd name="connsiteY37" fmla="*/ 161186 h 1139927"/>
                <a:gd name="connsiteX38" fmla="*/ 211061 w 237406"/>
                <a:gd name="connsiteY38" fmla="*/ 141451 h 1139927"/>
                <a:gd name="connsiteX39" fmla="*/ 222962 w 237406"/>
                <a:gd name="connsiteY39" fmla="*/ 122356 h 1139927"/>
                <a:gd name="connsiteX40" fmla="*/ 232727 w 237406"/>
                <a:gd name="connsiteY40" fmla="*/ 103902 h 1139927"/>
                <a:gd name="connsiteX41" fmla="*/ 237406 w 237406"/>
                <a:gd name="connsiteY41" fmla="*/ 103902 h 1139927"/>
                <a:gd name="connsiteX42" fmla="*/ 237406 w 237406"/>
                <a:gd name="connsiteY42" fmla="*/ 105822 h 1139927"/>
                <a:gd name="connsiteX43" fmla="*/ 229777 w 237406"/>
                <a:gd name="connsiteY43" fmla="*/ 124277 h 1139927"/>
                <a:gd name="connsiteX44" fmla="*/ 221233 w 237406"/>
                <a:gd name="connsiteY44" fmla="*/ 143371 h 1139927"/>
                <a:gd name="connsiteX45" fmla="*/ 211977 w 237406"/>
                <a:gd name="connsiteY45" fmla="*/ 161826 h 1139927"/>
                <a:gd name="connsiteX46" fmla="*/ 202619 w 237406"/>
                <a:gd name="connsiteY46" fmla="*/ 179641 h 1139927"/>
                <a:gd name="connsiteX47" fmla="*/ 192854 w 237406"/>
                <a:gd name="connsiteY47" fmla="*/ 197029 h 1139927"/>
                <a:gd name="connsiteX48" fmla="*/ 181869 w 237406"/>
                <a:gd name="connsiteY48" fmla="*/ 213243 h 1139927"/>
                <a:gd name="connsiteX49" fmla="*/ 170375 w 237406"/>
                <a:gd name="connsiteY49" fmla="*/ 228818 h 1139927"/>
                <a:gd name="connsiteX50" fmla="*/ 156440 w 237406"/>
                <a:gd name="connsiteY50" fmla="*/ 243112 h 1139927"/>
                <a:gd name="connsiteX51" fmla="*/ 141996 w 237406"/>
                <a:gd name="connsiteY51" fmla="*/ 257193 h 1139927"/>
                <a:gd name="connsiteX52" fmla="*/ 125010 w 237406"/>
                <a:gd name="connsiteY52" fmla="*/ 268608 h 1139927"/>
                <a:gd name="connsiteX53" fmla="*/ 105582 w 237406"/>
                <a:gd name="connsiteY53" fmla="*/ 279061 h 1139927"/>
                <a:gd name="connsiteX54" fmla="*/ 83916 w 237406"/>
                <a:gd name="connsiteY54" fmla="*/ 288342 h 1139927"/>
                <a:gd name="connsiteX55" fmla="*/ 61030 w 237406"/>
                <a:gd name="connsiteY55" fmla="*/ 295276 h 1139927"/>
                <a:gd name="connsiteX56" fmla="*/ 33974 w 237406"/>
                <a:gd name="connsiteY56" fmla="*/ 300076 h 1139927"/>
                <a:gd name="connsiteX57" fmla="*/ 34788 w 237406"/>
                <a:gd name="connsiteY57" fmla="*/ 333466 h 1139927"/>
                <a:gd name="connsiteX58" fmla="*/ 38551 w 237406"/>
                <a:gd name="connsiteY58" fmla="*/ 365255 h 1139927"/>
                <a:gd name="connsiteX59" fmla="*/ 44959 w 237406"/>
                <a:gd name="connsiteY59" fmla="*/ 395444 h 1139927"/>
                <a:gd name="connsiteX60" fmla="*/ 53402 w 237406"/>
                <a:gd name="connsiteY60" fmla="*/ 424033 h 1139927"/>
                <a:gd name="connsiteX61" fmla="*/ 63980 w 237406"/>
                <a:gd name="connsiteY61" fmla="*/ 451341 h 1139927"/>
                <a:gd name="connsiteX62" fmla="*/ 75474 w 237406"/>
                <a:gd name="connsiteY62" fmla="*/ 477477 h 1139927"/>
                <a:gd name="connsiteX63" fmla="*/ 88595 w 237406"/>
                <a:gd name="connsiteY63" fmla="*/ 502225 h 1139927"/>
                <a:gd name="connsiteX64" fmla="*/ 101717 w 237406"/>
                <a:gd name="connsiteY64" fmla="*/ 526334 h 1139927"/>
                <a:gd name="connsiteX65" fmla="*/ 105582 w 237406"/>
                <a:gd name="connsiteY65" fmla="*/ 532094 h 1139927"/>
                <a:gd name="connsiteX66" fmla="*/ 108938 w 237406"/>
                <a:gd name="connsiteY66" fmla="*/ 539135 h 1139927"/>
                <a:gd name="connsiteX67" fmla="*/ 113617 w 237406"/>
                <a:gd name="connsiteY67" fmla="*/ 546709 h 1139927"/>
                <a:gd name="connsiteX68" fmla="*/ 117889 w 237406"/>
                <a:gd name="connsiteY68" fmla="*/ 554710 h 1139927"/>
                <a:gd name="connsiteX69" fmla="*/ 123382 w 237406"/>
                <a:gd name="connsiteY69" fmla="*/ 562283 h 1139927"/>
                <a:gd name="connsiteX70" fmla="*/ 129689 w 237406"/>
                <a:gd name="connsiteY70" fmla="*/ 568684 h 1139927"/>
                <a:gd name="connsiteX71" fmla="*/ 134505 w 237406"/>
                <a:gd name="connsiteY71" fmla="*/ 572253 h 1139927"/>
                <a:gd name="connsiteX72" fmla="*/ 133384 w 237406"/>
                <a:gd name="connsiteY72" fmla="*/ 574141 h 1139927"/>
                <a:gd name="connsiteX73" fmla="*/ 229873 w 237406"/>
                <a:gd name="connsiteY73" fmla="*/ 631490 h 1139927"/>
                <a:gd name="connsiteX74" fmla="*/ 220026 w 237406"/>
                <a:gd name="connsiteY74" fmla="*/ 702834 h 1139927"/>
                <a:gd name="connsiteX75" fmla="*/ 216554 w 237406"/>
                <a:gd name="connsiteY75" fmla="*/ 729229 h 1139927"/>
                <a:gd name="connsiteX76" fmla="*/ 209841 w 237406"/>
                <a:gd name="connsiteY76" fmla="*/ 750137 h 1139927"/>
                <a:gd name="connsiteX77" fmla="*/ 205976 w 237406"/>
                <a:gd name="connsiteY77" fmla="*/ 771472 h 1139927"/>
                <a:gd name="connsiteX78" fmla="*/ 204348 w 237406"/>
                <a:gd name="connsiteY78" fmla="*/ 793981 h 1139927"/>
                <a:gd name="connsiteX79" fmla="*/ 203433 w 237406"/>
                <a:gd name="connsiteY79" fmla="*/ 816596 h 1139927"/>
                <a:gd name="connsiteX80" fmla="*/ 204348 w 237406"/>
                <a:gd name="connsiteY80" fmla="*/ 839211 h 1139927"/>
                <a:gd name="connsiteX81" fmla="*/ 205976 w 237406"/>
                <a:gd name="connsiteY81" fmla="*/ 862360 h 1139927"/>
                <a:gd name="connsiteX82" fmla="*/ 208112 w 237406"/>
                <a:gd name="connsiteY82" fmla="*/ 885294 h 1139927"/>
                <a:gd name="connsiteX83" fmla="*/ 210655 w 237406"/>
                <a:gd name="connsiteY83" fmla="*/ 907803 h 1139927"/>
                <a:gd name="connsiteX84" fmla="*/ 211061 w 237406"/>
                <a:gd name="connsiteY84" fmla="*/ 940872 h 1139927"/>
                <a:gd name="connsiteX85" fmla="*/ 208925 w 237406"/>
                <a:gd name="connsiteY85" fmla="*/ 973941 h 1139927"/>
                <a:gd name="connsiteX86" fmla="*/ 205162 w 237406"/>
                <a:gd name="connsiteY86" fmla="*/ 1005731 h 1139927"/>
                <a:gd name="connsiteX87" fmla="*/ 200483 w 237406"/>
                <a:gd name="connsiteY87" fmla="*/ 1036879 h 1139927"/>
                <a:gd name="connsiteX88" fmla="*/ 194787 w 237406"/>
                <a:gd name="connsiteY88" fmla="*/ 1139927 h 1139927"/>
                <a:gd name="connsiteX89" fmla="*/ 24209 w 237406"/>
                <a:gd name="connsiteY89" fmla="*/ 1139927 h 1139927"/>
                <a:gd name="connsiteX90" fmla="*/ 43738 w 237406"/>
                <a:gd name="connsiteY90" fmla="*/ 1098004 h 1139927"/>
                <a:gd name="connsiteX91" fmla="*/ 67845 w 237406"/>
                <a:gd name="connsiteY91" fmla="*/ 1050534 h 1139927"/>
                <a:gd name="connsiteX92" fmla="*/ 76287 w 237406"/>
                <a:gd name="connsiteY92" fmla="*/ 1033359 h 1139927"/>
                <a:gd name="connsiteX93" fmla="*/ 83509 w 237406"/>
                <a:gd name="connsiteY93" fmla="*/ 1014264 h 1139927"/>
                <a:gd name="connsiteX94" fmla="*/ 90324 w 237406"/>
                <a:gd name="connsiteY94" fmla="*/ 993036 h 1139927"/>
                <a:gd name="connsiteX95" fmla="*/ 96631 w 237406"/>
                <a:gd name="connsiteY95" fmla="*/ 970421 h 1139927"/>
                <a:gd name="connsiteX96" fmla="*/ 101717 w 237406"/>
                <a:gd name="connsiteY96" fmla="*/ 945993 h 1139927"/>
                <a:gd name="connsiteX97" fmla="*/ 105582 w 237406"/>
                <a:gd name="connsiteY97" fmla="*/ 921137 h 1139927"/>
                <a:gd name="connsiteX98" fmla="*/ 109345 w 237406"/>
                <a:gd name="connsiteY98" fmla="*/ 895109 h 1139927"/>
                <a:gd name="connsiteX99" fmla="*/ 111888 w 237406"/>
                <a:gd name="connsiteY99" fmla="*/ 868760 h 1139927"/>
                <a:gd name="connsiteX100" fmla="*/ 114024 w 237406"/>
                <a:gd name="connsiteY100" fmla="*/ 841344 h 1139927"/>
                <a:gd name="connsiteX101" fmla="*/ 114024 w 237406"/>
                <a:gd name="connsiteY101" fmla="*/ 814356 h 1139927"/>
                <a:gd name="connsiteX102" fmla="*/ 114024 w 237406"/>
                <a:gd name="connsiteY102" fmla="*/ 787687 h 1139927"/>
                <a:gd name="connsiteX103" fmla="*/ 111888 w 237406"/>
                <a:gd name="connsiteY103" fmla="*/ 760912 h 1139927"/>
                <a:gd name="connsiteX104" fmla="*/ 108938 w 237406"/>
                <a:gd name="connsiteY104" fmla="*/ 735203 h 1139927"/>
                <a:gd name="connsiteX105" fmla="*/ 105175 w 237406"/>
                <a:gd name="connsiteY105" fmla="*/ 710135 h 1139927"/>
                <a:gd name="connsiteX106" fmla="*/ 99580 w 237406"/>
                <a:gd name="connsiteY106" fmla="*/ 685919 h 1139927"/>
                <a:gd name="connsiteX107" fmla="*/ 91952 w 237406"/>
                <a:gd name="connsiteY107" fmla="*/ 663411 h 1139927"/>
                <a:gd name="connsiteX108" fmla="*/ 83509 w 237406"/>
                <a:gd name="connsiteY108" fmla="*/ 642076 h 1139927"/>
                <a:gd name="connsiteX109" fmla="*/ 73338 w 237406"/>
                <a:gd name="connsiteY109" fmla="*/ 622981 h 1139927"/>
                <a:gd name="connsiteX110" fmla="*/ 61946 w 237406"/>
                <a:gd name="connsiteY110" fmla="*/ 606127 h 1139927"/>
                <a:gd name="connsiteX111" fmla="*/ 25430 w 237406"/>
                <a:gd name="connsiteY111" fmla="*/ 491771 h 1139927"/>
                <a:gd name="connsiteX112" fmla="*/ 19530 w 237406"/>
                <a:gd name="connsiteY112" fmla="*/ 462222 h 1139927"/>
                <a:gd name="connsiteX113" fmla="*/ 11901 w 237406"/>
                <a:gd name="connsiteY113" fmla="*/ 432887 h 1139927"/>
                <a:gd name="connsiteX114" fmla="*/ 5493 w 237406"/>
                <a:gd name="connsiteY114" fmla="*/ 401098 h 1139927"/>
                <a:gd name="connsiteX115" fmla="*/ 2543 w 237406"/>
                <a:gd name="connsiteY115" fmla="*/ 368669 h 1139927"/>
                <a:gd name="connsiteX116" fmla="*/ 0 w 237406"/>
                <a:gd name="connsiteY116" fmla="*/ 334746 h 1139927"/>
                <a:gd name="connsiteX117" fmla="*/ 0 w 237406"/>
                <a:gd name="connsiteY117" fmla="*/ 300076 h 1139927"/>
                <a:gd name="connsiteX118" fmla="*/ 1729 w 237406"/>
                <a:gd name="connsiteY118" fmla="*/ 265087 h 1139927"/>
                <a:gd name="connsiteX119" fmla="*/ 5493 w 237406"/>
                <a:gd name="connsiteY119" fmla="*/ 230418 h 1139927"/>
                <a:gd name="connsiteX120" fmla="*/ 11087 w 237406"/>
                <a:gd name="connsiteY120" fmla="*/ 195855 h 1139927"/>
                <a:gd name="connsiteX121" fmla="*/ 16987 w 237406"/>
                <a:gd name="connsiteY121" fmla="*/ 162466 h 1139927"/>
                <a:gd name="connsiteX122" fmla="*/ 25430 w 237406"/>
                <a:gd name="connsiteY122" fmla="*/ 130037 h 1139927"/>
                <a:gd name="connsiteX123" fmla="*/ 35601 w 237406"/>
                <a:gd name="connsiteY123" fmla="*/ 99528 h 1139927"/>
                <a:gd name="connsiteX124" fmla="*/ 46180 w 237406"/>
                <a:gd name="connsiteY124" fmla="*/ 70619 h 1139927"/>
                <a:gd name="connsiteX125" fmla="*/ 58487 w 237406"/>
                <a:gd name="connsiteY125" fmla="*/ 44484 h 1139927"/>
                <a:gd name="connsiteX126" fmla="*/ 71608 w 237406"/>
                <a:gd name="connsiteY126" fmla="*/ 20695 h 1139927"/>
                <a:gd name="connsiteX127" fmla="*/ 87374 w 237406"/>
                <a:gd name="connsiteY127" fmla="*/ 0 h 1139927"/>
                <a:gd name="connsiteX0" fmla="*/ 87374 w 237406"/>
                <a:gd name="connsiteY0" fmla="*/ 0 h 1139927"/>
                <a:gd name="connsiteX1" fmla="*/ 85645 w 237406"/>
                <a:gd name="connsiteY1" fmla="*/ 5121 h 1139927"/>
                <a:gd name="connsiteX2" fmla="*/ 84832 w 237406"/>
                <a:gd name="connsiteY2" fmla="*/ 8534 h 1139927"/>
                <a:gd name="connsiteX3" fmla="*/ 83916 w 237406"/>
                <a:gd name="connsiteY3" fmla="*/ 10774 h 1139927"/>
                <a:gd name="connsiteX4" fmla="*/ 83916 w 237406"/>
                <a:gd name="connsiteY4" fmla="*/ 12054 h 1139927"/>
                <a:gd name="connsiteX5" fmla="*/ 84832 w 237406"/>
                <a:gd name="connsiteY5" fmla="*/ 12695 h 1139927"/>
                <a:gd name="connsiteX6" fmla="*/ 84832 w 237406"/>
                <a:gd name="connsiteY6" fmla="*/ 13334 h 1139927"/>
                <a:gd name="connsiteX7" fmla="*/ 85645 w 237406"/>
                <a:gd name="connsiteY7" fmla="*/ 13334 h 1139927"/>
                <a:gd name="connsiteX8" fmla="*/ 85645 w 237406"/>
                <a:gd name="connsiteY8" fmla="*/ 14295 h 1139927"/>
                <a:gd name="connsiteX9" fmla="*/ 84832 w 237406"/>
                <a:gd name="connsiteY9" fmla="*/ 16215 h 1139927"/>
                <a:gd name="connsiteX10" fmla="*/ 83916 w 237406"/>
                <a:gd name="connsiteY10" fmla="*/ 19095 h 1139927"/>
                <a:gd name="connsiteX11" fmla="*/ 82695 w 237406"/>
                <a:gd name="connsiteY11" fmla="*/ 23575 h 1139927"/>
                <a:gd name="connsiteX12" fmla="*/ 80153 w 237406"/>
                <a:gd name="connsiteY12" fmla="*/ 29869 h 1139927"/>
                <a:gd name="connsiteX13" fmla="*/ 76287 w 237406"/>
                <a:gd name="connsiteY13" fmla="*/ 38830 h 1139927"/>
                <a:gd name="connsiteX14" fmla="*/ 72524 w 237406"/>
                <a:gd name="connsiteY14" fmla="*/ 49604 h 1139927"/>
                <a:gd name="connsiteX15" fmla="*/ 66523 w 237406"/>
                <a:gd name="connsiteY15" fmla="*/ 63579 h 1139927"/>
                <a:gd name="connsiteX16" fmla="*/ 59402 w 237406"/>
                <a:gd name="connsiteY16" fmla="*/ 80433 h 1139927"/>
                <a:gd name="connsiteX17" fmla="*/ 50858 w 237406"/>
                <a:gd name="connsiteY17" fmla="*/ 106782 h 1139927"/>
                <a:gd name="connsiteX18" fmla="*/ 44959 w 237406"/>
                <a:gd name="connsiteY18" fmla="*/ 135051 h 1139927"/>
                <a:gd name="connsiteX19" fmla="*/ 40280 w 237406"/>
                <a:gd name="connsiteY19" fmla="*/ 164066 h 1139927"/>
                <a:gd name="connsiteX20" fmla="*/ 33974 w 237406"/>
                <a:gd name="connsiteY20" fmla="*/ 194895 h 1139927"/>
                <a:gd name="connsiteX21" fmla="*/ 33058 w 237406"/>
                <a:gd name="connsiteY21" fmla="*/ 201509 h 1139927"/>
                <a:gd name="connsiteX22" fmla="*/ 31838 w 237406"/>
                <a:gd name="connsiteY22" fmla="*/ 211430 h 1139927"/>
                <a:gd name="connsiteX23" fmla="*/ 30922 w 237406"/>
                <a:gd name="connsiteY23" fmla="*/ 221884 h 1139927"/>
                <a:gd name="connsiteX24" fmla="*/ 30109 w 237406"/>
                <a:gd name="connsiteY24" fmla="*/ 233298 h 1139927"/>
                <a:gd name="connsiteX25" fmla="*/ 30109 w 237406"/>
                <a:gd name="connsiteY25" fmla="*/ 245032 h 1139927"/>
                <a:gd name="connsiteX26" fmla="*/ 31838 w 237406"/>
                <a:gd name="connsiteY26" fmla="*/ 255593 h 1139927"/>
                <a:gd name="connsiteX27" fmla="*/ 33974 w 237406"/>
                <a:gd name="connsiteY27" fmla="*/ 264767 h 1139927"/>
                <a:gd name="connsiteX28" fmla="*/ 37737 w 237406"/>
                <a:gd name="connsiteY28" fmla="*/ 271168 h 1139927"/>
                <a:gd name="connsiteX29" fmla="*/ 58081 w 237406"/>
                <a:gd name="connsiteY29" fmla="*/ 269888 h 1139927"/>
                <a:gd name="connsiteX30" fmla="*/ 78017 w 237406"/>
                <a:gd name="connsiteY30" fmla="*/ 264767 h 1139927"/>
                <a:gd name="connsiteX31" fmla="*/ 97038 w 237406"/>
                <a:gd name="connsiteY31" fmla="*/ 256553 h 1139927"/>
                <a:gd name="connsiteX32" fmla="*/ 116567 w 237406"/>
                <a:gd name="connsiteY32" fmla="*/ 245032 h 1139927"/>
                <a:gd name="connsiteX33" fmla="*/ 134367 w 237406"/>
                <a:gd name="connsiteY33" fmla="*/ 231698 h 1139927"/>
                <a:gd name="connsiteX34" fmla="*/ 151761 w 237406"/>
                <a:gd name="connsiteY34" fmla="*/ 215484 h 1139927"/>
                <a:gd name="connsiteX35" fmla="*/ 168239 w 237406"/>
                <a:gd name="connsiteY35" fmla="*/ 198309 h 1139927"/>
                <a:gd name="connsiteX36" fmla="*/ 183496 w 237406"/>
                <a:gd name="connsiteY36" fmla="*/ 180281 h 1139927"/>
                <a:gd name="connsiteX37" fmla="*/ 198347 w 237406"/>
                <a:gd name="connsiteY37" fmla="*/ 161186 h 1139927"/>
                <a:gd name="connsiteX38" fmla="*/ 211061 w 237406"/>
                <a:gd name="connsiteY38" fmla="*/ 141451 h 1139927"/>
                <a:gd name="connsiteX39" fmla="*/ 222962 w 237406"/>
                <a:gd name="connsiteY39" fmla="*/ 122356 h 1139927"/>
                <a:gd name="connsiteX40" fmla="*/ 232727 w 237406"/>
                <a:gd name="connsiteY40" fmla="*/ 103902 h 1139927"/>
                <a:gd name="connsiteX41" fmla="*/ 237406 w 237406"/>
                <a:gd name="connsiteY41" fmla="*/ 103902 h 1139927"/>
                <a:gd name="connsiteX42" fmla="*/ 237406 w 237406"/>
                <a:gd name="connsiteY42" fmla="*/ 105822 h 1139927"/>
                <a:gd name="connsiteX43" fmla="*/ 229777 w 237406"/>
                <a:gd name="connsiteY43" fmla="*/ 124277 h 1139927"/>
                <a:gd name="connsiteX44" fmla="*/ 221233 w 237406"/>
                <a:gd name="connsiteY44" fmla="*/ 143371 h 1139927"/>
                <a:gd name="connsiteX45" fmla="*/ 211977 w 237406"/>
                <a:gd name="connsiteY45" fmla="*/ 161826 h 1139927"/>
                <a:gd name="connsiteX46" fmla="*/ 202619 w 237406"/>
                <a:gd name="connsiteY46" fmla="*/ 179641 h 1139927"/>
                <a:gd name="connsiteX47" fmla="*/ 192854 w 237406"/>
                <a:gd name="connsiteY47" fmla="*/ 197029 h 1139927"/>
                <a:gd name="connsiteX48" fmla="*/ 181869 w 237406"/>
                <a:gd name="connsiteY48" fmla="*/ 213243 h 1139927"/>
                <a:gd name="connsiteX49" fmla="*/ 170375 w 237406"/>
                <a:gd name="connsiteY49" fmla="*/ 228818 h 1139927"/>
                <a:gd name="connsiteX50" fmla="*/ 156440 w 237406"/>
                <a:gd name="connsiteY50" fmla="*/ 243112 h 1139927"/>
                <a:gd name="connsiteX51" fmla="*/ 141996 w 237406"/>
                <a:gd name="connsiteY51" fmla="*/ 257193 h 1139927"/>
                <a:gd name="connsiteX52" fmla="*/ 125010 w 237406"/>
                <a:gd name="connsiteY52" fmla="*/ 268608 h 1139927"/>
                <a:gd name="connsiteX53" fmla="*/ 105582 w 237406"/>
                <a:gd name="connsiteY53" fmla="*/ 279061 h 1139927"/>
                <a:gd name="connsiteX54" fmla="*/ 83916 w 237406"/>
                <a:gd name="connsiteY54" fmla="*/ 288342 h 1139927"/>
                <a:gd name="connsiteX55" fmla="*/ 61030 w 237406"/>
                <a:gd name="connsiteY55" fmla="*/ 295276 h 1139927"/>
                <a:gd name="connsiteX56" fmla="*/ 33974 w 237406"/>
                <a:gd name="connsiteY56" fmla="*/ 300076 h 1139927"/>
                <a:gd name="connsiteX57" fmla="*/ 34788 w 237406"/>
                <a:gd name="connsiteY57" fmla="*/ 333466 h 1139927"/>
                <a:gd name="connsiteX58" fmla="*/ 38551 w 237406"/>
                <a:gd name="connsiteY58" fmla="*/ 365255 h 1139927"/>
                <a:gd name="connsiteX59" fmla="*/ 44959 w 237406"/>
                <a:gd name="connsiteY59" fmla="*/ 395444 h 1139927"/>
                <a:gd name="connsiteX60" fmla="*/ 53402 w 237406"/>
                <a:gd name="connsiteY60" fmla="*/ 424033 h 1139927"/>
                <a:gd name="connsiteX61" fmla="*/ 63980 w 237406"/>
                <a:gd name="connsiteY61" fmla="*/ 451341 h 1139927"/>
                <a:gd name="connsiteX62" fmla="*/ 75474 w 237406"/>
                <a:gd name="connsiteY62" fmla="*/ 477477 h 1139927"/>
                <a:gd name="connsiteX63" fmla="*/ 88595 w 237406"/>
                <a:gd name="connsiteY63" fmla="*/ 502225 h 1139927"/>
                <a:gd name="connsiteX64" fmla="*/ 101717 w 237406"/>
                <a:gd name="connsiteY64" fmla="*/ 526334 h 1139927"/>
                <a:gd name="connsiteX65" fmla="*/ 105582 w 237406"/>
                <a:gd name="connsiteY65" fmla="*/ 532094 h 1139927"/>
                <a:gd name="connsiteX66" fmla="*/ 108938 w 237406"/>
                <a:gd name="connsiteY66" fmla="*/ 539135 h 1139927"/>
                <a:gd name="connsiteX67" fmla="*/ 113617 w 237406"/>
                <a:gd name="connsiteY67" fmla="*/ 546709 h 1139927"/>
                <a:gd name="connsiteX68" fmla="*/ 117889 w 237406"/>
                <a:gd name="connsiteY68" fmla="*/ 554710 h 1139927"/>
                <a:gd name="connsiteX69" fmla="*/ 123382 w 237406"/>
                <a:gd name="connsiteY69" fmla="*/ 562283 h 1139927"/>
                <a:gd name="connsiteX70" fmla="*/ 129689 w 237406"/>
                <a:gd name="connsiteY70" fmla="*/ 568684 h 1139927"/>
                <a:gd name="connsiteX71" fmla="*/ 134505 w 237406"/>
                <a:gd name="connsiteY71" fmla="*/ 572253 h 1139927"/>
                <a:gd name="connsiteX72" fmla="*/ 133384 w 237406"/>
                <a:gd name="connsiteY72" fmla="*/ 574141 h 1139927"/>
                <a:gd name="connsiteX73" fmla="*/ 220026 w 237406"/>
                <a:gd name="connsiteY73" fmla="*/ 702834 h 1139927"/>
                <a:gd name="connsiteX74" fmla="*/ 216554 w 237406"/>
                <a:gd name="connsiteY74" fmla="*/ 729229 h 1139927"/>
                <a:gd name="connsiteX75" fmla="*/ 209841 w 237406"/>
                <a:gd name="connsiteY75" fmla="*/ 750137 h 1139927"/>
                <a:gd name="connsiteX76" fmla="*/ 205976 w 237406"/>
                <a:gd name="connsiteY76" fmla="*/ 771472 h 1139927"/>
                <a:gd name="connsiteX77" fmla="*/ 204348 w 237406"/>
                <a:gd name="connsiteY77" fmla="*/ 793981 h 1139927"/>
                <a:gd name="connsiteX78" fmla="*/ 203433 w 237406"/>
                <a:gd name="connsiteY78" fmla="*/ 816596 h 1139927"/>
                <a:gd name="connsiteX79" fmla="*/ 204348 w 237406"/>
                <a:gd name="connsiteY79" fmla="*/ 839211 h 1139927"/>
                <a:gd name="connsiteX80" fmla="*/ 205976 w 237406"/>
                <a:gd name="connsiteY80" fmla="*/ 862360 h 1139927"/>
                <a:gd name="connsiteX81" fmla="*/ 208112 w 237406"/>
                <a:gd name="connsiteY81" fmla="*/ 885294 h 1139927"/>
                <a:gd name="connsiteX82" fmla="*/ 210655 w 237406"/>
                <a:gd name="connsiteY82" fmla="*/ 907803 h 1139927"/>
                <a:gd name="connsiteX83" fmla="*/ 211061 w 237406"/>
                <a:gd name="connsiteY83" fmla="*/ 940872 h 1139927"/>
                <a:gd name="connsiteX84" fmla="*/ 208925 w 237406"/>
                <a:gd name="connsiteY84" fmla="*/ 973941 h 1139927"/>
                <a:gd name="connsiteX85" fmla="*/ 205162 w 237406"/>
                <a:gd name="connsiteY85" fmla="*/ 1005731 h 1139927"/>
                <a:gd name="connsiteX86" fmla="*/ 200483 w 237406"/>
                <a:gd name="connsiteY86" fmla="*/ 1036879 h 1139927"/>
                <a:gd name="connsiteX87" fmla="*/ 194787 w 237406"/>
                <a:gd name="connsiteY87" fmla="*/ 1139927 h 1139927"/>
                <a:gd name="connsiteX88" fmla="*/ 24209 w 237406"/>
                <a:gd name="connsiteY88" fmla="*/ 1139927 h 1139927"/>
                <a:gd name="connsiteX89" fmla="*/ 43738 w 237406"/>
                <a:gd name="connsiteY89" fmla="*/ 1098004 h 1139927"/>
                <a:gd name="connsiteX90" fmla="*/ 67845 w 237406"/>
                <a:gd name="connsiteY90" fmla="*/ 1050534 h 1139927"/>
                <a:gd name="connsiteX91" fmla="*/ 76287 w 237406"/>
                <a:gd name="connsiteY91" fmla="*/ 1033359 h 1139927"/>
                <a:gd name="connsiteX92" fmla="*/ 83509 w 237406"/>
                <a:gd name="connsiteY92" fmla="*/ 1014264 h 1139927"/>
                <a:gd name="connsiteX93" fmla="*/ 90324 w 237406"/>
                <a:gd name="connsiteY93" fmla="*/ 993036 h 1139927"/>
                <a:gd name="connsiteX94" fmla="*/ 96631 w 237406"/>
                <a:gd name="connsiteY94" fmla="*/ 970421 h 1139927"/>
                <a:gd name="connsiteX95" fmla="*/ 101717 w 237406"/>
                <a:gd name="connsiteY95" fmla="*/ 945993 h 1139927"/>
                <a:gd name="connsiteX96" fmla="*/ 105582 w 237406"/>
                <a:gd name="connsiteY96" fmla="*/ 921137 h 1139927"/>
                <a:gd name="connsiteX97" fmla="*/ 109345 w 237406"/>
                <a:gd name="connsiteY97" fmla="*/ 895109 h 1139927"/>
                <a:gd name="connsiteX98" fmla="*/ 111888 w 237406"/>
                <a:gd name="connsiteY98" fmla="*/ 868760 h 1139927"/>
                <a:gd name="connsiteX99" fmla="*/ 114024 w 237406"/>
                <a:gd name="connsiteY99" fmla="*/ 841344 h 1139927"/>
                <a:gd name="connsiteX100" fmla="*/ 114024 w 237406"/>
                <a:gd name="connsiteY100" fmla="*/ 814356 h 1139927"/>
                <a:gd name="connsiteX101" fmla="*/ 114024 w 237406"/>
                <a:gd name="connsiteY101" fmla="*/ 787687 h 1139927"/>
                <a:gd name="connsiteX102" fmla="*/ 111888 w 237406"/>
                <a:gd name="connsiteY102" fmla="*/ 760912 h 1139927"/>
                <a:gd name="connsiteX103" fmla="*/ 108938 w 237406"/>
                <a:gd name="connsiteY103" fmla="*/ 735203 h 1139927"/>
                <a:gd name="connsiteX104" fmla="*/ 105175 w 237406"/>
                <a:gd name="connsiteY104" fmla="*/ 710135 h 1139927"/>
                <a:gd name="connsiteX105" fmla="*/ 99580 w 237406"/>
                <a:gd name="connsiteY105" fmla="*/ 685919 h 1139927"/>
                <a:gd name="connsiteX106" fmla="*/ 91952 w 237406"/>
                <a:gd name="connsiteY106" fmla="*/ 663411 h 1139927"/>
                <a:gd name="connsiteX107" fmla="*/ 83509 w 237406"/>
                <a:gd name="connsiteY107" fmla="*/ 642076 h 1139927"/>
                <a:gd name="connsiteX108" fmla="*/ 73338 w 237406"/>
                <a:gd name="connsiteY108" fmla="*/ 622981 h 1139927"/>
                <a:gd name="connsiteX109" fmla="*/ 61946 w 237406"/>
                <a:gd name="connsiteY109" fmla="*/ 606127 h 1139927"/>
                <a:gd name="connsiteX110" fmla="*/ 25430 w 237406"/>
                <a:gd name="connsiteY110" fmla="*/ 491771 h 1139927"/>
                <a:gd name="connsiteX111" fmla="*/ 19530 w 237406"/>
                <a:gd name="connsiteY111" fmla="*/ 462222 h 1139927"/>
                <a:gd name="connsiteX112" fmla="*/ 11901 w 237406"/>
                <a:gd name="connsiteY112" fmla="*/ 432887 h 1139927"/>
                <a:gd name="connsiteX113" fmla="*/ 5493 w 237406"/>
                <a:gd name="connsiteY113" fmla="*/ 401098 h 1139927"/>
                <a:gd name="connsiteX114" fmla="*/ 2543 w 237406"/>
                <a:gd name="connsiteY114" fmla="*/ 368669 h 1139927"/>
                <a:gd name="connsiteX115" fmla="*/ 0 w 237406"/>
                <a:gd name="connsiteY115" fmla="*/ 334746 h 1139927"/>
                <a:gd name="connsiteX116" fmla="*/ 0 w 237406"/>
                <a:gd name="connsiteY116" fmla="*/ 300076 h 1139927"/>
                <a:gd name="connsiteX117" fmla="*/ 1729 w 237406"/>
                <a:gd name="connsiteY117" fmla="*/ 265087 h 1139927"/>
                <a:gd name="connsiteX118" fmla="*/ 5493 w 237406"/>
                <a:gd name="connsiteY118" fmla="*/ 230418 h 1139927"/>
                <a:gd name="connsiteX119" fmla="*/ 11087 w 237406"/>
                <a:gd name="connsiteY119" fmla="*/ 195855 h 1139927"/>
                <a:gd name="connsiteX120" fmla="*/ 16987 w 237406"/>
                <a:gd name="connsiteY120" fmla="*/ 162466 h 1139927"/>
                <a:gd name="connsiteX121" fmla="*/ 25430 w 237406"/>
                <a:gd name="connsiteY121" fmla="*/ 130037 h 1139927"/>
                <a:gd name="connsiteX122" fmla="*/ 35601 w 237406"/>
                <a:gd name="connsiteY122" fmla="*/ 99528 h 1139927"/>
                <a:gd name="connsiteX123" fmla="*/ 46180 w 237406"/>
                <a:gd name="connsiteY123" fmla="*/ 70619 h 1139927"/>
                <a:gd name="connsiteX124" fmla="*/ 58487 w 237406"/>
                <a:gd name="connsiteY124" fmla="*/ 44484 h 1139927"/>
                <a:gd name="connsiteX125" fmla="*/ 71608 w 237406"/>
                <a:gd name="connsiteY125" fmla="*/ 20695 h 1139927"/>
                <a:gd name="connsiteX126" fmla="*/ 87374 w 237406"/>
                <a:gd name="connsiteY126" fmla="*/ 0 h 1139927"/>
                <a:gd name="connsiteX0" fmla="*/ 87374 w 237406"/>
                <a:gd name="connsiteY0" fmla="*/ 0 h 1139927"/>
                <a:gd name="connsiteX1" fmla="*/ 85645 w 237406"/>
                <a:gd name="connsiteY1" fmla="*/ 5121 h 1139927"/>
                <a:gd name="connsiteX2" fmla="*/ 84832 w 237406"/>
                <a:gd name="connsiteY2" fmla="*/ 8534 h 1139927"/>
                <a:gd name="connsiteX3" fmla="*/ 83916 w 237406"/>
                <a:gd name="connsiteY3" fmla="*/ 10774 h 1139927"/>
                <a:gd name="connsiteX4" fmla="*/ 83916 w 237406"/>
                <a:gd name="connsiteY4" fmla="*/ 12054 h 1139927"/>
                <a:gd name="connsiteX5" fmla="*/ 84832 w 237406"/>
                <a:gd name="connsiteY5" fmla="*/ 12695 h 1139927"/>
                <a:gd name="connsiteX6" fmla="*/ 84832 w 237406"/>
                <a:gd name="connsiteY6" fmla="*/ 13334 h 1139927"/>
                <a:gd name="connsiteX7" fmla="*/ 85645 w 237406"/>
                <a:gd name="connsiteY7" fmla="*/ 13334 h 1139927"/>
                <a:gd name="connsiteX8" fmla="*/ 85645 w 237406"/>
                <a:gd name="connsiteY8" fmla="*/ 14295 h 1139927"/>
                <a:gd name="connsiteX9" fmla="*/ 84832 w 237406"/>
                <a:gd name="connsiteY9" fmla="*/ 16215 h 1139927"/>
                <a:gd name="connsiteX10" fmla="*/ 83916 w 237406"/>
                <a:gd name="connsiteY10" fmla="*/ 19095 h 1139927"/>
                <a:gd name="connsiteX11" fmla="*/ 82695 w 237406"/>
                <a:gd name="connsiteY11" fmla="*/ 23575 h 1139927"/>
                <a:gd name="connsiteX12" fmla="*/ 80153 w 237406"/>
                <a:gd name="connsiteY12" fmla="*/ 29869 h 1139927"/>
                <a:gd name="connsiteX13" fmla="*/ 76287 w 237406"/>
                <a:gd name="connsiteY13" fmla="*/ 38830 h 1139927"/>
                <a:gd name="connsiteX14" fmla="*/ 72524 w 237406"/>
                <a:gd name="connsiteY14" fmla="*/ 49604 h 1139927"/>
                <a:gd name="connsiteX15" fmla="*/ 66523 w 237406"/>
                <a:gd name="connsiteY15" fmla="*/ 63579 h 1139927"/>
                <a:gd name="connsiteX16" fmla="*/ 59402 w 237406"/>
                <a:gd name="connsiteY16" fmla="*/ 80433 h 1139927"/>
                <a:gd name="connsiteX17" fmla="*/ 50858 w 237406"/>
                <a:gd name="connsiteY17" fmla="*/ 106782 h 1139927"/>
                <a:gd name="connsiteX18" fmla="*/ 44959 w 237406"/>
                <a:gd name="connsiteY18" fmla="*/ 135051 h 1139927"/>
                <a:gd name="connsiteX19" fmla="*/ 40280 w 237406"/>
                <a:gd name="connsiteY19" fmla="*/ 164066 h 1139927"/>
                <a:gd name="connsiteX20" fmla="*/ 33974 w 237406"/>
                <a:gd name="connsiteY20" fmla="*/ 194895 h 1139927"/>
                <a:gd name="connsiteX21" fmla="*/ 33058 w 237406"/>
                <a:gd name="connsiteY21" fmla="*/ 201509 h 1139927"/>
                <a:gd name="connsiteX22" fmla="*/ 31838 w 237406"/>
                <a:gd name="connsiteY22" fmla="*/ 211430 h 1139927"/>
                <a:gd name="connsiteX23" fmla="*/ 30922 w 237406"/>
                <a:gd name="connsiteY23" fmla="*/ 221884 h 1139927"/>
                <a:gd name="connsiteX24" fmla="*/ 30109 w 237406"/>
                <a:gd name="connsiteY24" fmla="*/ 233298 h 1139927"/>
                <a:gd name="connsiteX25" fmla="*/ 30109 w 237406"/>
                <a:gd name="connsiteY25" fmla="*/ 245032 h 1139927"/>
                <a:gd name="connsiteX26" fmla="*/ 31838 w 237406"/>
                <a:gd name="connsiteY26" fmla="*/ 255593 h 1139927"/>
                <a:gd name="connsiteX27" fmla="*/ 33974 w 237406"/>
                <a:gd name="connsiteY27" fmla="*/ 264767 h 1139927"/>
                <a:gd name="connsiteX28" fmla="*/ 37737 w 237406"/>
                <a:gd name="connsiteY28" fmla="*/ 271168 h 1139927"/>
                <a:gd name="connsiteX29" fmla="*/ 58081 w 237406"/>
                <a:gd name="connsiteY29" fmla="*/ 269888 h 1139927"/>
                <a:gd name="connsiteX30" fmla="*/ 78017 w 237406"/>
                <a:gd name="connsiteY30" fmla="*/ 264767 h 1139927"/>
                <a:gd name="connsiteX31" fmla="*/ 97038 w 237406"/>
                <a:gd name="connsiteY31" fmla="*/ 256553 h 1139927"/>
                <a:gd name="connsiteX32" fmla="*/ 116567 w 237406"/>
                <a:gd name="connsiteY32" fmla="*/ 245032 h 1139927"/>
                <a:gd name="connsiteX33" fmla="*/ 134367 w 237406"/>
                <a:gd name="connsiteY33" fmla="*/ 231698 h 1139927"/>
                <a:gd name="connsiteX34" fmla="*/ 151761 w 237406"/>
                <a:gd name="connsiteY34" fmla="*/ 215484 h 1139927"/>
                <a:gd name="connsiteX35" fmla="*/ 168239 w 237406"/>
                <a:gd name="connsiteY35" fmla="*/ 198309 h 1139927"/>
                <a:gd name="connsiteX36" fmla="*/ 183496 w 237406"/>
                <a:gd name="connsiteY36" fmla="*/ 180281 h 1139927"/>
                <a:gd name="connsiteX37" fmla="*/ 198347 w 237406"/>
                <a:gd name="connsiteY37" fmla="*/ 161186 h 1139927"/>
                <a:gd name="connsiteX38" fmla="*/ 211061 w 237406"/>
                <a:gd name="connsiteY38" fmla="*/ 141451 h 1139927"/>
                <a:gd name="connsiteX39" fmla="*/ 222962 w 237406"/>
                <a:gd name="connsiteY39" fmla="*/ 122356 h 1139927"/>
                <a:gd name="connsiteX40" fmla="*/ 232727 w 237406"/>
                <a:gd name="connsiteY40" fmla="*/ 103902 h 1139927"/>
                <a:gd name="connsiteX41" fmla="*/ 237406 w 237406"/>
                <a:gd name="connsiteY41" fmla="*/ 103902 h 1139927"/>
                <a:gd name="connsiteX42" fmla="*/ 237406 w 237406"/>
                <a:gd name="connsiteY42" fmla="*/ 105822 h 1139927"/>
                <a:gd name="connsiteX43" fmla="*/ 229777 w 237406"/>
                <a:gd name="connsiteY43" fmla="*/ 124277 h 1139927"/>
                <a:gd name="connsiteX44" fmla="*/ 221233 w 237406"/>
                <a:gd name="connsiteY44" fmla="*/ 143371 h 1139927"/>
                <a:gd name="connsiteX45" fmla="*/ 211977 w 237406"/>
                <a:gd name="connsiteY45" fmla="*/ 161826 h 1139927"/>
                <a:gd name="connsiteX46" fmla="*/ 202619 w 237406"/>
                <a:gd name="connsiteY46" fmla="*/ 179641 h 1139927"/>
                <a:gd name="connsiteX47" fmla="*/ 192854 w 237406"/>
                <a:gd name="connsiteY47" fmla="*/ 197029 h 1139927"/>
                <a:gd name="connsiteX48" fmla="*/ 181869 w 237406"/>
                <a:gd name="connsiteY48" fmla="*/ 213243 h 1139927"/>
                <a:gd name="connsiteX49" fmla="*/ 170375 w 237406"/>
                <a:gd name="connsiteY49" fmla="*/ 228818 h 1139927"/>
                <a:gd name="connsiteX50" fmla="*/ 156440 w 237406"/>
                <a:gd name="connsiteY50" fmla="*/ 243112 h 1139927"/>
                <a:gd name="connsiteX51" fmla="*/ 141996 w 237406"/>
                <a:gd name="connsiteY51" fmla="*/ 257193 h 1139927"/>
                <a:gd name="connsiteX52" fmla="*/ 125010 w 237406"/>
                <a:gd name="connsiteY52" fmla="*/ 268608 h 1139927"/>
                <a:gd name="connsiteX53" fmla="*/ 105582 w 237406"/>
                <a:gd name="connsiteY53" fmla="*/ 279061 h 1139927"/>
                <a:gd name="connsiteX54" fmla="*/ 83916 w 237406"/>
                <a:gd name="connsiteY54" fmla="*/ 288342 h 1139927"/>
                <a:gd name="connsiteX55" fmla="*/ 61030 w 237406"/>
                <a:gd name="connsiteY55" fmla="*/ 295276 h 1139927"/>
                <a:gd name="connsiteX56" fmla="*/ 33974 w 237406"/>
                <a:gd name="connsiteY56" fmla="*/ 300076 h 1139927"/>
                <a:gd name="connsiteX57" fmla="*/ 34788 w 237406"/>
                <a:gd name="connsiteY57" fmla="*/ 333466 h 1139927"/>
                <a:gd name="connsiteX58" fmla="*/ 38551 w 237406"/>
                <a:gd name="connsiteY58" fmla="*/ 365255 h 1139927"/>
                <a:gd name="connsiteX59" fmla="*/ 44959 w 237406"/>
                <a:gd name="connsiteY59" fmla="*/ 395444 h 1139927"/>
                <a:gd name="connsiteX60" fmla="*/ 53402 w 237406"/>
                <a:gd name="connsiteY60" fmla="*/ 424033 h 1139927"/>
                <a:gd name="connsiteX61" fmla="*/ 63980 w 237406"/>
                <a:gd name="connsiteY61" fmla="*/ 451341 h 1139927"/>
                <a:gd name="connsiteX62" fmla="*/ 75474 w 237406"/>
                <a:gd name="connsiteY62" fmla="*/ 477477 h 1139927"/>
                <a:gd name="connsiteX63" fmla="*/ 88595 w 237406"/>
                <a:gd name="connsiteY63" fmla="*/ 502225 h 1139927"/>
                <a:gd name="connsiteX64" fmla="*/ 101717 w 237406"/>
                <a:gd name="connsiteY64" fmla="*/ 526334 h 1139927"/>
                <a:gd name="connsiteX65" fmla="*/ 105582 w 237406"/>
                <a:gd name="connsiteY65" fmla="*/ 532094 h 1139927"/>
                <a:gd name="connsiteX66" fmla="*/ 108938 w 237406"/>
                <a:gd name="connsiteY66" fmla="*/ 539135 h 1139927"/>
                <a:gd name="connsiteX67" fmla="*/ 113617 w 237406"/>
                <a:gd name="connsiteY67" fmla="*/ 546709 h 1139927"/>
                <a:gd name="connsiteX68" fmla="*/ 117889 w 237406"/>
                <a:gd name="connsiteY68" fmla="*/ 554710 h 1139927"/>
                <a:gd name="connsiteX69" fmla="*/ 123382 w 237406"/>
                <a:gd name="connsiteY69" fmla="*/ 562283 h 1139927"/>
                <a:gd name="connsiteX70" fmla="*/ 129689 w 237406"/>
                <a:gd name="connsiteY70" fmla="*/ 568684 h 1139927"/>
                <a:gd name="connsiteX71" fmla="*/ 134505 w 237406"/>
                <a:gd name="connsiteY71" fmla="*/ 572253 h 1139927"/>
                <a:gd name="connsiteX72" fmla="*/ 133384 w 237406"/>
                <a:gd name="connsiteY72" fmla="*/ 574141 h 1139927"/>
                <a:gd name="connsiteX73" fmla="*/ 216554 w 237406"/>
                <a:gd name="connsiteY73" fmla="*/ 729229 h 1139927"/>
                <a:gd name="connsiteX74" fmla="*/ 209841 w 237406"/>
                <a:gd name="connsiteY74" fmla="*/ 750137 h 1139927"/>
                <a:gd name="connsiteX75" fmla="*/ 205976 w 237406"/>
                <a:gd name="connsiteY75" fmla="*/ 771472 h 1139927"/>
                <a:gd name="connsiteX76" fmla="*/ 204348 w 237406"/>
                <a:gd name="connsiteY76" fmla="*/ 793981 h 1139927"/>
                <a:gd name="connsiteX77" fmla="*/ 203433 w 237406"/>
                <a:gd name="connsiteY77" fmla="*/ 816596 h 1139927"/>
                <a:gd name="connsiteX78" fmla="*/ 204348 w 237406"/>
                <a:gd name="connsiteY78" fmla="*/ 839211 h 1139927"/>
                <a:gd name="connsiteX79" fmla="*/ 205976 w 237406"/>
                <a:gd name="connsiteY79" fmla="*/ 862360 h 1139927"/>
                <a:gd name="connsiteX80" fmla="*/ 208112 w 237406"/>
                <a:gd name="connsiteY80" fmla="*/ 885294 h 1139927"/>
                <a:gd name="connsiteX81" fmla="*/ 210655 w 237406"/>
                <a:gd name="connsiteY81" fmla="*/ 907803 h 1139927"/>
                <a:gd name="connsiteX82" fmla="*/ 211061 w 237406"/>
                <a:gd name="connsiteY82" fmla="*/ 940872 h 1139927"/>
                <a:gd name="connsiteX83" fmla="*/ 208925 w 237406"/>
                <a:gd name="connsiteY83" fmla="*/ 973941 h 1139927"/>
                <a:gd name="connsiteX84" fmla="*/ 205162 w 237406"/>
                <a:gd name="connsiteY84" fmla="*/ 1005731 h 1139927"/>
                <a:gd name="connsiteX85" fmla="*/ 200483 w 237406"/>
                <a:gd name="connsiteY85" fmla="*/ 1036879 h 1139927"/>
                <a:gd name="connsiteX86" fmla="*/ 194787 w 237406"/>
                <a:gd name="connsiteY86" fmla="*/ 1139927 h 1139927"/>
                <a:gd name="connsiteX87" fmla="*/ 24209 w 237406"/>
                <a:gd name="connsiteY87" fmla="*/ 1139927 h 1139927"/>
                <a:gd name="connsiteX88" fmla="*/ 43738 w 237406"/>
                <a:gd name="connsiteY88" fmla="*/ 1098004 h 1139927"/>
                <a:gd name="connsiteX89" fmla="*/ 67845 w 237406"/>
                <a:gd name="connsiteY89" fmla="*/ 1050534 h 1139927"/>
                <a:gd name="connsiteX90" fmla="*/ 76287 w 237406"/>
                <a:gd name="connsiteY90" fmla="*/ 1033359 h 1139927"/>
                <a:gd name="connsiteX91" fmla="*/ 83509 w 237406"/>
                <a:gd name="connsiteY91" fmla="*/ 1014264 h 1139927"/>
                <a:gd name="connsiteX92" fmla="*/ 90324 w 237406"/>
                <a:gd name="connsiteY92" fmla="*/ 993036 h 1139927"/>
                <a:gd name="connsiteX93" fmla="*/ 96631 w 237406"/>
                <a:gd name="connsiteY93" fmla="*/ 970421 h 1139927"/>
                <a:gd name="connsiteX94" fmla="*/ 101717 w 237406"/>
                <a:gd name="connsiteY94" fmla="*/ 945993 h 1139927"/>
                <a:gd name="connsiteX95" fmla="*/ 105582 w 237406"/>
                <a:gd name="connsiteY95" fmla="*/ 921137 h 1139927"/>
                <a:gd name="connsiteX96" fmla="*/ 109345 w 237406"/>
                <a:gd name="connsiteY96" fmla="*/ 895109 h 1139927"/>
                <a:gd name="connsiteX97" fmla="*/ 111888 w 237406"/>
                <a:gd name="connsiteY97" fmla="*/ 868760 h 1139927"/>
                <a:gd name="connsiteX98" fmla="*/ 114024 w 237406"/>
                <a:gd name="connsiteY98" fmla="*/ 841344 h 1139927"/>
                <a:gd name="connsiteX99" fmla="*/ 114024 w 237406"/>
                <a:gd name="connsiteY99" fmla="*/ 814356 h 1139927"/>
                <a:gd name="connsiteX100" fmla="*/ 114024 w 237406"/>
                <a:gd name="connsiteY100" fmla="*/ 787687 h 1139927"/>
                <a:gd name="connsiteX101" fmla="*/ 111888 w 237406"/>
                <a:gd name="connsiteY101" fmla="*/ 760912 h 1139927"/>
                <a:gd name="connsiteX102" fmla="*/ 108938 w 237406"/>
                <a:gd name="connsiteY102" fmla="*/ 735203 h 1139927"/>
                <a:gd name="connsiteX103" fmla="*/ 105175 w 237406"/>
                <a:gd name="connsiteY103" fmla="*/ 710135 h 1139927"/>
                <a:gd name="connsiteX104" fmla="*/ 99580 w 237406"/>
                <a:gd name="connsiteY104" fmla="*/ 685919 h 1139927"/>
                <a:gd name="connsiteX105" fmla="*/ 91952 w 237406"/>
                <a:gd name="connsiteY105" fmla="*/ 663411 h 1139927"/>
                <a:gd name="connsiteX106" fmla="*/ 83509 w 237406"/>
                <a:gd name="connsiteY106" fmla="*/ 642076 h 1139927"/>
                <a:gd name="connsiteX107" fmla="*/ 73338 w 237406"/>
                <a:gd name="connsiteY107" fmla="*/ 622981 h 1139927"/>
                <a:gd name="connsiteX108" fmla="*/ 61946 w 237406"/>
                <a:gd name="connsiteY108" fmla="*/ 606127 h 1139927"/>
                <a:gd name="connsiteX109" fmla="*/ 25430 w 237406"/>
                <a:gd name="connsiteY109" fmla="*/ 491771 h 1139927"/>
                <a:gd name="connsiteX110" fmla="*/ 19530 w 237406"/>
                <a:gd name="connsiteY110" fmla="*/ 462222 h 1139927"/>
                <a:gd name="connsiteX111" fmla="*/ 11901 w 237406"/>
                <a:gd name="connsiteY111" fmla="*/ 432887 h 1139927"/>
                <a:gd name="connsiteX112" fmla="*/ 5493 w 237406"/>
                <a:gd name="connsiteY112" fmla="*/ 401098 h 1139927"/>
                <a:gd name="connsiteX113" fmla="*/ 2543 w 237406"/>
                <a:gd name="connsiteY113" fmla="*/ 368669 h 1139927"/>
                <a:gd name="connsiteX114" fmla="*/ 0 w 237406"/>
                <a:gd name="connsiteY114" fmla="*/ 334746 h 1139927"/>
                <a:gd name="connsiteX115" fmla="*/ 0 w 237406"/>
                <a:gd name="connsiteY115" fmla="*/ 300076 h 1139927"/>
                <a:gd name="connsiteX116" fmla="*/ 1729 w 237406"/>
                <a:gd name="connsiteY116" fmla="*/ 265087 h 1139927"/>
                <a:gd name="connsiteX117" fmla="*/ 5493 w 237406"/>
                <a:gd name="connsiteY117" fmla="*/ 230418 h 1139927"/>
                <a:gd name="connsiteX118" fmla="*/ 11087 w 237406"/>
                <a:gd name="connsiteY118" fmla="*/ 195855 h 1139927"/>
                <a:gd name="connsiteX119" fmla="*/ 16987 w 237406"/>
                <a:gd name="connsiteY119" fmla="*/ 162466 h 1139927"/>
                <a:gd name="connsiteX120" fmla="*/ 25430 w 237406"/>
                <a:gd name="connsiteY120" fmla="*/ 130037 h 1139927"/>
                <a:gd name="connsiteX121" fmla="*/ 35601 w 237406"/>
                <a:gd name="connsiteY121" fmla="*/ 99528 h 1139927"/>
                <a:gd name="connsiteX122" fmla="*/ 46180 w 237406"/>
                <a:gd name="connsiteY122" fmla="*/ 70619 h 1139927"/>
                <a:gd name="connsiteX123" fmla="*/ 58487 w 237406"/>
                <a:gd name="connsiteY123" fmla="*/ 44484 h 1139927"/>
                <a:gd name="connsiteX124" fmla="*/ 71608 w 237406"/>
                <a:gd name="connsiteY124" fmla="*/ 20695 h 1139927"/>
                <a:gd name="connsiteX125" fmla="*/ 87374 w 237406"/>
                <a:gd name="connsiteY125" fmla="*/ 0 h 1139927"/>
                <a:gd name="connsiteX0" fmla="*/ 87374 w 237406"/>
                <a:gd name="connsiteY0" fmla="*/ 0 h 1139927"/>
                <a:gd name="connsiteX1" fmla="*/ 85645 w 237406"/>
                <a:gd name="connsiteY1" fmla="*/ 5121 h 1139927"/>
                <a:gd name="connsiteX2" fmla="*/ 84832 w 237406"/>
                <a:gd name="connsiteY2" fmla="*/ 8534 h 1139927"/>
                <a:gd name="connsiteX3" fmla="*/ 83916 w 237406"/>
                <a:gd name="connsiteY3" fmla="*/ 10774 h 1139927"/>
                <a:gd name="connsiteX4" fmla="*/ 83916 w 237406"/>
                <a:gd name="connsiteY4" fmla="*/ 12054 h 1139927"/>
                <a:gd name="connsiteX5" fmla="*/ 84832 w 237406"/>
                <a:gd name="connsiteY5" fmla="*/ 12695 h 1139927"/>
                <a:gd name="connsiteX6" fmla="*/ 84832 w 237406"/>
                <a:gd name="connsiteY6" fmla="*/ 13334 h 1139927"/>
                <a:gd name="connsiteX7" fmla="*/ 85645 w 237406"/>
                <a:gd name="connsiteY7" fmla="*/ 13334 h 1139927"/>
                <a:gd name="connsiteX8" fmla="*/ 85645 w 237406"/>
                <a:gd name="connsiteY8" fmla="*/ 14295 h 1139927"/>
                <a:gd name="connsiteX9" fmla="*/ 84832 w 237406"/>
                <a:gd name="connsiteY9" fmla="*/ 16215 h 1139927"/>
                <a:gd name="connsiteX10" fmla="*/ 83916 w 237406"/>
                <a:gd name="connsiteY10" fmla="*/ 19095 h 1139927"/>
                <a:gd name="connsiteX11" fmla="*/ 82695 w 237406"/>
                <a:gd name="connsiteY11" fmla="*/ 23575 h 1139927"/>
                <a:gd name="connsiteX12" fmla="*/ 80153 w 237406"/>
                <a:gd name="connsiteY12" fmla="*/ 29869 h 1139927"/>
                <a:gd name="connsiteX13" fmla="*/ 76287 w 237406"/>
                <a:gd name="connsiteY13" fmla="*/ 38830 h 1139927"/>
                <a:gd name="connsiteX14" fmla="*/ 72524 w 237406"/>
                <a:gd name="connsiteY14" fmla="*/ 49604 h 1139927"/>
                <a:gd name="connsiteX15" fmla="*/ 66523 w 237406"/>
                <a:gd name="connsiteY15" fmla="*/ 63579 h 1139927"/>
                <a:gd name="connsiteX16" fmla="*/ 59402 w 237406"/>
                <a:gd name="connsiteY16" fmla="*/ 80433 h 1139927"/>
                <a:gd name="connsiteX17" fmla="*/ 50858 w 237406"/>
                <a:gd name="connsiteY17" fmla="*/ 106782 h 1139927"/>
                <a:gd name="connsiteX18" fmla="*/ 44959 w 237406"/>
                <a:gd name="connsiteY18" fmla="*/ 135051 h 1139927"/>
                <a:gd name="connsiteX19" fmla="*/ 40280 w 237406"/>
                <a:gd name="connsiteY19" fmla="*/ 164066 h 1139927"/>
                <a:gd name="connsiteX20" fmla="*/ 33974 w 237406"/>
                <a:gd name="connsiteY20" fmla="*/ 194895 h 1139927"/>
                <a:gd name="connsiteX21" fmla="*/ 33058 w 237406"/>
                <a:gd name="connsiteY21" fmla="*/ 201509 h 1139927"/>
                <a:gd name="connsiteX22" fmla="*/ 31838 w 237406"/>
                <a:gd name="connsiteY22" fmla="*/ 211430 h 1139927"/>
                <a:gd name="connsiteX23" fmla="*/ 30922 w 237406"/>
                <a:gd name="connsiteY23" fmla="*/ 221884 h 1139927"/>
                <a:gd name="connsiteX24" fmla="*/ 30109 w 237406"/>
                <a:gd name="connsiteY24" fmla="*/ 233298 h 1139927"/>
                <a:gd name="connsiteX25" fmla="*/ 30109 w 237406"/>
                <a:gd name="connsiteY25" fmla="*/ 245032 h 1139927"/>
                <a:gd name="connsiteX26" fmla="*/ 31838 w 237406"/>
                <a:gd name="connsiteY26" fmla="*/ 255593 h 1139927"/>
                <a:gd name="connsiteX27" fmla="*/ 33974 w 237406"/>
                <a:gd name="connsiteY27" fmla="*/ 264767 h 1139927"/>
                <a:gd name="connsiteX28" fmla="*/ 37737 w 237406"/>
                <a:gd name="connsiteY28" fmla="*/ 271168 h 1139927"/>
                <a:gd name="connsiteX29" fmla="*/ 58081 w 237406"/>
                <a:gd name="connsiteY29" fmla="*/ 269888 h 1139927"/>
                <a:gd name="connsiteX30" fmla="*/ 78017 w 237406"/>
                <a:gd name="connsiteY30" fmla="*/ 264767 h 1139927"/>
                <a:gd name="connsiteX31" fmla="*/ 97038 w 237406"/>
                <a:gd name="connsiteY31" fmla="*/ 256553 h 1139927"/>
                <a:gd name="connsiteX32" fmla="*/ 116567 w 237406"/>
                <a:gd name="connsiteY32" fmla="*/ 245032 h 1139927"/>
                <a:gd name="connsiteX33" fmla="*/ 134367 w 237406"/>
                <a:gd name="connsiteY33" fmla="*/ 231698 h 1139927"/>
                <a:gd name="connsiteX34" fmla="*/ 151761 w 237406"/>
                <a:gd name="connsiteY34" fmla="*/ 215484 h 1139927"/>
                <a:gd name="connsiteX35" fmla="*/ 168239 w 237406"/>
                <a:gd name="connsiteY35" fmla="*/ 198309 h 1139927"/>
                <a:gd name="connsiteX36" fmla="*/ 183496 w 237406"/>
                <a:gd name="connsiteY36" fmla="*/ 180281 h 1139927"/>
                <a:gd name="connsiteX37" fmla="*/ 198347 w 237406"/>
                <a:gd name="connsiteY37" fmla="*/ 161186 h 1139927"/>
                <a:gd name="connsiteX38" fmla="*/ 211061 w 237406"/>
                <a:gd name="connsiteY38" fmla="*/ 141451 h 1139927"/>
                <a:gd name="connsiteX39" fmla="*/ 222962 w 237406"/>
                <a:gd name="connsiteY39" fmla="*/ 122356 h 1139927"/>
                <a:gd name="connsiteX40" fmla="*/ 232727 w 237406"/>
                <a:gd name="connsiteY40" fmla="*/ 103902 h 1139927"/>
                <a:gd name="connsiteX41" fmla="*/ 237406 w 237406"/>
                <a:gd name="connsiteY41" fmla="*/ 103902 h 1139927"/>
                <a:gd name="connsiteX42" fmla="*/ 237406 w 237406"/>
                <a:gd name="connsiteY42" fmla="*/ 105822 h 1139927"/>
                <a:gd name="connsiteX43" fmla="*/ 229777 w 237406"/>
                <a:gd name="connsiteY43" fmla="*/ 124277 h 1139927"/>
                <a:gd name="connsiteX44" fmla="*/ 221233 w 237406"/>
                <a:gd name="connsiteY44" fmla="*/ 143371 h 1139927"/>
                <a:gd name="connsiteX45" fmla="*/ 211977 w 237406"/>
                <a:gd name="connsiteY45" fmla="*/ 161826 h 1139927"/>
                <a:gd name="connsiteX46" fmla="*/ 202619 w 237406"/>
                <a:gd name="connsiteY46" fmla="*/ 179641 h 1139927"/>
                <a:gd name="connsiteX47" fmla="*/ 192854 w 237406"/>
                <a:gd name="connsiteY47" fmla="*/ 197029 h 1139927"/>
                <a:gd name="connsiteX48" fmla="*/ 181869 w 237406"/>
                <a:gd name="connsiteY48" fmla="*/ 213243 h 1139927"/>
                <a:gd name="connsiteX49" fmla="*/ 170375 w 237406"/>
                <a:gd name="connsiteY49" fmla="*/ 228818 h 1139927"/>
                <a:gd name="connsiteX50" fmla="*/ 156440 w 237406"/>
                <a:gd name="connsiteY50" fmla="*/ 243112 h 1139927"/>
                <a:gd name="connsiteX51" fmla="*/ 141996 w 237406"/>
                <a:gd name="connsiteY51" fmla="*/ 257193 h 1139927"/>
                <a:gd name="connsiteX52" fmla="*/ 125010 w 237406"/>
                <a:gd name="connsiteY52" fmla="*/ 268608 h 1139927"/>
                <a:gd name="connsiteX53" fmla="*/ 105582 w 237406"/>
                <a:gd name="connsiteY53" fmla="*/ 279061 h 1139927"/>
                <a:gd name="connsiteX54" fmla="*/ 83916 w 237406"/>
                <a:gd name="connsiteY54" fmla="*/ 288342 h 1139927"/>
                <a:gd name="connsiteX55" fmla="*/ 61030 w 237406"/>
                <a:gd name="connsiteY55" fmla="*/ 295276 h 1139927"/>
                <a:gd name="connsiteX56" fmla="*/ 33974 w 237406"/>
                <a:gd name="connsiteY56" fmla="*/ 300076 h 1139927"/>
                <a:gd name="connsiteX57" fmla="*/ 34788 w 237406"/>
                <a:gd name="connsiteY57" fmla="*/ 333466 h 1139927"/>
                <a:gd name="connsiteX58" fmla="*/ 38551 w 237406"/>
                <a:gd name="connsiteY58" fmla="*/ 365255 h 1139927"/>
                <a:gd name="connsiteX59" fmla="*/ 44959 w 237406"/>
                <a:gd name="connsiteY59" fmla="*/ 395444 h 1139927"/>
                <a:gd name="connsiteX60" fmla="*/ 53402 w 237406"/>
                <a:gd name="connsiteY60" fmla="*/ 424033 h 1139927"/>
                <a:gd name="connsiteX61" fmla="*/ 63980 w 237406"/>
                <a:gd name="connsiteY61" fmla="*/ 451341 h 1139927"/>
                <a:gd name="connsiteX62" fmla="*/ 75474 w 237406"/>
                <a:gd name="connsiteY62" fmla="*/ 477477 h 1139927"/>
                <a:gd name="connsiteX63" fmla="*/ 88595 w 237406"/>
                <a:gd name="connsiteY63" fmla="*/ 502225 h 1139927"/>
                <a:gd name="connsiteX64" fmla="*/ 101717 w 237406"/>
                <a:gd name="connsiteY64" fmla="*/ 526334 h 1139927"/>
                <a:gd name="connsiteX65" fmla="*/ 105582 w 237406"/>
                <a:gd name="connsiteY65" fmla="*/ 532094 h 1139927"/>
                <a:gd name="connsiteX66" fmla="*/ 108938 w 237406"/>
                <a:gd name="connsiteY66" fmla="*/ 539135 h 1139927"/>
                <a:gd name="connsiteX67" fmla="*/ 113617 w 237406"/>
                <a:gd name="connsiteY67" fmla="*/ 546709 h 1139927"/>
                <a:gd name="connsiteX68" fmla="*/ 117889 w 237406"/>
                <a:gd name="connsiteY68" fmla="*/ 554710 h 1139927"/>
                <a:gd name="connsiteX69" fmla="*/ 123382 w 237406"/>
                <a:gd name="connsiteY69" fmla="*/ 562283 h 1139927"/>
                <a:gd name="connsiteX70" fmla="*/ 129689 w 237406"/>
                <a:gd name="connsiteY70" fmla="*/ 568684 h 1139927"/>
                <a:gd name="connsiteX71" fmla="*/ 134505 w 237406"/>
                <a:gd name="connsiteY71" fmla="*/ 572253 h 1139927"/>
                <a:gd name="connsiteX72" fmla="*/ 133384 w 237406"/>
                <a:gd name="connsiteY72" fmla="*/ 574141 h 1139927"/>
                <a:gd name="connsiteX73" fmla="*/ 216554 w 237406"/>
                <a:gd name="connsiteY73" fmla="*/ 729229 h 1139927"/>
                <a:gd name="connsiteX74" fmla="*/ 205976 w 237406"/>
                <a:gd name="connsiteY74" fmla="*/ 771472 h 1139927"/>
                <a:gd name="connsiteX75" fmla="*/ 204348 w 237406"/>
                <a:gd name="connsiteY75" fmla="*/ 793981 h 1139927"/>
                <a:gd name="connsiteX76" fmla="*/ 203433 w 237406"/>
                <a:gd name="connsiteY76" fmla="*/ 816596 h 1139927"/>
                <a:gd name="connsiteX77" fmla="*/ 204348 w 237406"/>
                <a:gd name="connsiteY77" fmla="*/ 839211 h 1139927"/>
                <a:gd name="connsiteX78" fmla="*/ 205976 w 237406"/>
                <a:gd name="connsiteY78" fmla="*/ 862360 h 1139927"/>
                <a:gd name="connsiteX79" fmla="*/ 208112 w 237406"/>
                <a:gd name="connsiteY79" fmla="*/ 885294 h 1139927"/>
                <a:gd name="connsiteX80" fmla="*/ 210655 w 237406"/>
                <a:gd name="connsiteY80" fmla="*/ 907803 h 1139927"/>
                <a:gd name="connsiteX81" fmla="*/ 211061 w 237406"/>
                <a:gd name="connsiteY81" fmla="*/ 940872 h 1139927"/>
                <a:gd name="connsiteX82" fmla="*/ 208925 w 237406"/>
                <a:gd name="connsiteY82" fmla="*/ 973941 h 1139927"/>
                <a:gd name="connsiteX83" fmla="*/ 205162 w 237406"/>
                <a:gd name="connsiteY83" fmla="*/ 1005731 h 1139927"/>
                <a:gd name="connsiteX84" fmla="*/ 200483 w 237406"/>
                <a:gd name="connsiteY84" fmla="*/ 1036879 h 1139927"/>
                <a:gd name="connsiteX85" fmla="*/ 194787 w 237406"/>
                <a:gd name="connsiteY85" fmla="*/ 1139927 h 1139927"/>
                <a:gd name="connsiteX86" fmla="*/ 24209 w 237406"/>
                <a:gd name="connsiteY86" fmla="*/ 1139927 h 1139927"/>
                <a:gd name="connsiteX87" fmla="*/ 43738 w 237406"/>
                <a:gd name="connsiteY87" fmla="*/ 1098004 h 1139927"/>
                <a:gd name="connsiteX88" fmla="*/ 67845 w 237406"/>
                <a:gd name="connsiteY88" fmla="*/ 1050534 h 1139927"/>
                <a:gd name="connsiteX89" fmla="*/ 76287 w 237406"/>
                <a:gd name="connsiteY89" fmla="*/ 1033359 h 1139927"/>
                <a:gd name="connsiteX90" fmla="*/ 83509 w 237406"/>
                <a:gd name="connsiteY90" fmla="*/ 1014264 h 1139927"/>
                <a:gd name="connsiteX91" fmla="*/ 90324 w 237406"/>
                <a:gd name="connsiteY91" fmla="*/ 993036 h 1139927"/>
                <a:gd name="connsiteX92" fmla="*/ 96631 w 237406"/>
                <a:gd name="connsiteY92" fmla="*/ 970421 h 1139927"/>
                <a:gd name="connsiteX93" fmla="*/ 101717 w 237406"/>
                <a:gd name="connsiteY93" fmla="*/ 945993 h 1139927"/>
                <a:gd name="connsiteX94" fmla="*/ 105582 w 237406"/>
                <a:gd name="connsiteY94" fmla="*/ 921137 h 1139927"/>
                <a:gd name="connsiteX95" fmla="*/ 109345 w 237406"/>
                <a:gd name="connsiteY95" fmla="*/ 895109 h 1139927"/>
                <a:gd name="connsiteX96" fmla="*/ 111888 w 237406"/>
                <a:gd name="connsiteY96" fmla="*/ 868760 h 1139927"/>
                <a:gd name="connsiteX97" fmla="*/ 114024 w 237406"/>
                <a:gd name="connsiteY97" fmla="*/ 841344 h 1139927"/>
                <a:gd name="connsiteX98" fmla="*/ 114024 w 237406"/>
                <a:gd name="connsiteY98" fmla="*/ 814356 h 1139927"/>
                <a:gd name="connsiteX99" fmla="*/ 114024 w 237406"/>
                <a:gd name="connsiteY99" fmla="*/ 787687 h 1139927"/>
                <a:gd name="connsiteX100" fmla="*/ 111888 w 237406"/>
                <a:gd name="connsiteY100" fmla="*/ 760912 h 1139927"/>
                <a:gd name="connsiteX101" fmla="*/ 108938 w 237406"/>
                <a:gd name="connsiteY101" fmla="*/ 735203 h 1139927"/>
                <a:gd name="connsiteX102" fmla="*/ 105175 w 237406"/>
                <a:gd name="connsiteY102" fmla="*/ 710135 h 1139927"/>
                <a:gd name="connsiteX103" fmla="*/ 99580 w 237406"/>
                <a:gd name="connsiteY103" fmla="*/ 685919 h 1139927"/>
                <a:gd name="connsiteX104" fmla="*/ 91952 w 237406"/>
                <a:gd name="connsiteY104" fmla="*/ 663411 h 1139927"/>
                <a:gd name="connsiteX105" fmla="*/ 83509 w 237406"/>
                <a:gd name="connsiteY105" fmla="*/ 642076 h 1139927"/>
                <a:gd name="connsiteX106" fmla="*/ 73338 w 237406"/>
                <a:gd name="connsiteY106" fmla="*/ 622981 h 1139927"/>
                <a:gd name="connsiteX107" fmla="*/ 61946 w 237406"/>
                <a:gd name="connsiteY107" fmla="*/ 606127 h 1139927"/>
                <a:gd name="connsiteX108" fmla="*/ 25430 w 237406"/>
                <a:gd name="connsiteY108" fmla="*/ 491771 h 1139927"/>
                <a:gd name="connsiteX109" fmla="*/ 19530 w 237406"/>
                <a:gd name="connsiteY109" fmla="*/ 462222 h 1139927"/>
                <a:gd name="connsiteX110" fmla="*/ 11901 w 237406"/>
                <a:gd name="connsiteY110" fmla="*/ 432887 h 1139927"/>
                <a:gd name="connsiteX111" fmla="*/ 5493 w 237406"/>
                <a:gd name="connsiteY111" fmla="*/ 401098 h 1139927"/>
                <a:gd name="connsiteX112" fmla="*/ 2543 w 237406"/>
                <a:gd name="connsiteY112" fmla="*/ 368669 h 1139927"/>
                <a:gd name="connsiteX113" fmla="*/ 0 w 237406"/>
                <a:gd name="connsiteY113" fmla="*/ 334746 h 1139927"/>
                <a:gd name="connsiteX114" fmla="*/ 0 w 237406"/>
                <a:gd name="connsiteY114" fmla="*/ 300076 h 1139927"/>
                <a:gd name="connsiteX115" fmla="*/ 1729 w 237406"/>
                <a:gd name="connsiteY115" fmla="*/ 265087 h 1139927"/>
                <a:gd name="connsiteX116" fmla="*/ 5493 w 237406"/>
                <a:gd name="connsiteY116" fmla="*/ 230418 h 1139927"/>
                <a:gd name="connsiteX117" fmla="*/ 11087 w 237406"/>
                <a:gd name="connsiteY117" fmla="*/ 195855 h 1139927"/>
                <a:gd name="connsiteX118" fmla="*/ 16987 w 237406"/>
                <a:gd name="connsiteY118" fmla="*/ 162466 h 1139927"/>
                <a:gd name="connsiteX119" fmla="*/ 25430 w 237406"/>
                <a:gd name="connsiteY119" fmla="*/ 130037 h 1139927"/>
                <a:gd name="connsiteX120" fmla="*/ 35601 w 237406"/>
                <a:gd name="connsiteY120" fmla="*/ 99528 h 1139927"/>
                <a:gd name="connsiteX121" fmla="*/ 46180 w 237406"/>
                <a:gd name="connsiteY121" fmla="*/ 70619 h 1139927"/>
                <a:gd name="connsiteX122" fmla="*/ 58487 w 237406"/>
                <a:gd name="connsiteY122" fmla="*/ 44484 h 1139927"/>
                <a:gd name="connsiteX123" fmla="*/ 71608 w 237406"/>
                <a:gd name="connsiteY123" fmla="*/ 20695 h 1139927"/>
                <a:gd name="connsiteX124" fmla="*/ 87374 w 237406"/>
                <a:gd name="connsiteY124" fmla="*/ 0 h 1139927"/>
                <a:gd name="connsiteX0" fmla="*/ 87374 w 237406"/>
                <a:gd name="connsiteY0" fmla="*/ 0 h 1139927"/>
                <a:gd name="connsiteX1" fmla="*/ 85645 w 237406"/>
                <a:gd name="connsiteY1" fmla="*/ 5121 h 1139927"/>
                <a:gd name="connsiteX2" fmla="*/ 84832 w 237406"/>
                <a:gd name="connsiteY2" fmla="*/ 8534 h 1139927"/>
                <a:gd name="connsiteX3" fmla="*/ 83916 w 237406"/>
                <a:gd name="connsiteY3" fmla="*/ 10774 h 1139927"/>
                <a:gd name="connsiteX4" fmla="*/ 83916 w 237406"/>
                <a:gd name="connsiteY4" fmla="*/ 12054 h 1139927"/>
                <a:gd name="connsiteX5" fmla="*/ 84832 w 237406"/>
                <a:gd name="connsiteY5" fmla="*/ 12695 h 1139927"/>
                <a:gd name="connsiteX6" fmla="*/ 84832 w 237406"/>
                <a:gd name="connsiteY6" fmla="*/ 13334 h 1139927"/>
                <a:gd name="connsiteX7" fmla="*/ 85645 w 237406"/>
                <a:gd name="connsiteY7" fmla="*/ 13334 h 1139927"/>
                <a:gd name="connsiteX8" fmla="*/ 85645 w 237406"/>
                <a:gd name="connsiteY8" fmla="*/ 14295 h 1139927"/>
                <a:gd name="connsiteX9" fmla="*/ 84832 w 237406"/>
                <a:gd name="connsiteY9" fmla="*/ 16215 h 1139927"/>
                <a:gd name="connsiteX10" fmla="*/ 83916 w 237406"/>
                <a:gd name="connsiteY10" fmla="*/ 19095 h 1139927"/>
                <a:gd name="connsiteX11" fmla="*/ 82695 w 237406"/>
                <a:gd name="connsiteY11" fmla="*/ 23575 h 1139927"/>
                <a:gd name="connsiteX12" fmla="*/ 80153 w 237406"/>
                <a:gd name="connsiteY12" fmla="*/ 29869 h 1139927"/>
                <a:gd name="connsiteX13" fmla="*/ 76287 w 237406"/>
                <a:gd name="connsiteY13" fmla="*/ 38830 h 1139927"/>
                <a:gd name="connsiteX14" fmla="*/ 72524 w 237406"/>
                <a:gd name="connsiteY14" fmla="*/ 49604 h 1139927"/>
                <a:gd name="connsiteX15" fmla="*/ 66523 w 237406"/>
                <a:gd name="connsiteY15" fmla="*/ 63579 h 1139927"/>
                <a:gd name="connsiteX16" fmla="*/ 59402 w 237406"/>
                <a:gd name="connsiteY16" fmla="*/ 80433 h 1139927"/>
                <a:gd name="connsiteX17" fmla="*/ 50858 w 237406"/>
                <a:gd name="connsiteY17" fmla="*/ 106782 h 1139927"/>
                <a:gd name="connsiteX18" fmla="*/ 44959 w 237406"/>
                <a:gd name="connsiteY18" fmla="*/ 135051 h 1139927"/>
                <a:gd name="connsiteX19" fmla="*/ 40280 w 237406"/>
                <a:gd name="connsiteY19" fmla="*/ 164066 h 1139927"/>
                <a:gd name="connsiteX20" fmla="*/ 33974 w 237406"/>
                <a:gd name="connsiteY20" fmla="*/ 194895 h 1139927"/>
                <a:gd name="connsiteX21" fmla="*/ 33058 w 237406"/>
                <a:gd name="connsiteY21" fmla="*/ 201509 h 1139927"/>
                <a:gd name="connsiteX22" fmla="*/ 31838 w 237406"/>
                <a:gd name="connsiteY22" fmla="*/ 211430 h 1139927"/>
                <a:gd name="connsiteX23" fmla="*/ 30922 w 237406"/>
                <a:gd name="connsiteY23" fmla="*/ 221884 h 1139927"/>
                <a:gd name="connsiteX24" fmla="*/ 30109 w 237406"/>
                <a:gd name="connsiteY24" fmla="*/ 233298 h 1139927"/>
                <a:gd name="connsiteX25" fmla="*/ 30109 w 237406"/>
                <a:gd name="connsiteY25" fmla="*/ 245032 h 1139927"/>
                <a:gd name="connsiteX26" fmla="*/ 31838 w 237406"/>
                <a:gd name="connsiteY26" fmla="*/ 255593 h 1139927"/>
                <a:gd name="connsiteX27" fmla="*/ 33974 w 237406"/>
                <a:gd name="connsiteY27" fmla="*/ 264767 h 1139927"/>
                <a:gd name="connsiteX28" fmla="*/ 37737 w 237406"/>
                <a:gd name="connsiteY28" fmla="*/ 271168 h 1139927"/>
                <a:gd name="connsiteX29" fmla="*/ 58081 w 237406"/>
                <a:gd name="connsiteY29" fmla="*/ 269888 h 1139927"/>
                <a:gd name="connsiteX30" fmla="*/ 78017 w 237406"/>
                <a:gd name="connsiteY30" fmla="*/ 264767 h 1139927"/>
                <a:gd name="connsiteX31" fmla="*/ 97038 w 237406"/>
                <a:gd name="connsiteY31" fmla="*/ 256553 h 1139927"/>
                <a:gd name="connsiteX32" fmla="*/ 116567 w 237406"/>
                <a:gd name="connsiteY32" fmla="*/ 245032 h 1139927"/>
                <a:gd name="connsiteX33" fmla="*/ 134367 w 237406"/>
                <a:gd name="connsiteY33" fmla="*/ 231698 h 1139927"/>
                <a:gd name="connsiteX34" fmla="*/ 151761 w 237406"/>
                <a:gd name="connsiteY34" fmla="*/ 215484 h 1139927"/>
                <a:gd name="connsiteX35" fmla="*/ 168239 w 237406"/>
                <a:gd name="connsiteY35" fmla="*/ 198309 h 1139927"/>
                <a:gd name="connsiteX36" fmla="*/ 183496 w 237406"/>
                <a:gd name="connsiteY36" fmla="*/ 180281 h 1139927"/>
                <a:gd name="connsiteX37" fmla="*/ 198347 w 237406"/>
                <a:gd name="connsiteY37" fmla="*/ 161186 h 1139927"/>
                <a:gd name="connsiteX38" fmla="*/ 211061 w 237406"/>
                <a:gd name="connsiteY38" fmla="*/ 141451 h 1139927"/>
                <a:gd name="connsiteX39" fmla="*/ 222962 w 237406"/>
                <a:gd name="connsiteY39" fmla="*/ 122356 h 1139927"/>
                <a:gd name="connsiteX40" fmla="*/ 232727 w 237406"/>
                <a:gd name="connsiteY40" fmla="*/ 103902 h 1139927"/>
                <a:gd name="connsiteX41" fmla="*/ 237406 w 237406"/>
                <a:gd name="connsiteY41" fmla="*/ 103902 h 1139927"/>
                <a:gd name="connsiteX42" fmla="*/ 237406 w 237406"/>
                <a:gd name="connsiteY42" fmla="*/ 105822 h 1139927"/>
                <a:gd name="connsiteX43" fmla="*/ 229777 w 237406"/>
                <a:gd name="connsiteY43" fmla="*/ 124277 h 1139927"/>
                <a:gd name="connsiteX44" fmla="*/ 221233 w 237406"/>
                <a:gd name="connsiteY44" fmla="*/ 143371 h 1139927"/>
                <a:gd name="connsiteX45" fmla="*/ 211977 w 237406"/>
                <a:gd name="connsiteY45" fmla="*/ 161826 h 1139927"/>
                <a:gd name="connsiteX46" fmla="*/ 202619 w 237406"/>
                <a:gd name="connsiteY46" fmla="*/ 179641 h 1139927"/>
                <a:gd name="connsiteX47" fmla="*/ 192854 w 237406"/>
                <a:gd name="connsiteY47" fmla="*/ 197029 h 1139927"/>
                <a:gd name="connsiteX48" fmla="*/ 181869 w 237406"/>
                <a:gd name="connsiteY48" fmla="*/ 213243 h 1139927"/>
                <a:gd name="connsiteX49" fmla="*/ 170375 w 237406"/>
                <a:gd name="connsiteY49" fmla="*/ 228818 h 1139927"/>
                <a:gd name="connsiteX50" fmla="*/ 156440 w 237406"/>
                <a:gd name="connsiteY50" fmla="*/ 243112 h 1139927"/>
                <a:gd name="connsiteX51" fmla="*/ 141996 w 237406"/>
                <a:gd name="connsiteY51" fmla="*/ 257193 h 1139927"/>
                <a:gd name="connsiteX52" fmla="*/ 125010 w 237406"/>
                <a:gd name="connsiteY52" fmla="*/ 268608 h 1139927"/>
                <a:gd name="connsiteX53" fmla="*/ 105582 w 237406"/>
                <a:gd name="connsiteY53" fmla="*/ 279061 h 1139927"/>
                <a:gd name="connsiteX54" fmla="*/ 83916 w 237406"/>
                <a:gd name="connsiteY54" fmla="*/ 288342 h 1139927"/>
                <a:gd name="connsiteX55" fmla="*/ 61030 w 237406"/>
                <a:gd name="connsiteY55" fmla="*/ 295276 h 1139927"/>
                <a:gd name="connsiteX56" fmla="*/ 33974 w 237406"/>
                <a:gd name="connsiteY56" fmla="*/ 300076 h 1139927"/>
                <a:gd name="connsiteX57" fmla="*/ 34788 w 237406"/>
                <a:gd name="connsiteY57" fmla="*/ 333466 h 1139927"/>
                <a:gd name="connsiteX58" fmla="*/ 38551 w 237406"/>
                <a:gd name="connsiteY58" fmla="*/ 365255 h 1139927"/>
                <a:gd name="connsiteX59" fmla="*/ 44959 w 237406"/>
                <a:gd name="connsiteY59" fmla="*/ 395444 h 1139927"/>
                <a:gd name="connsiteX60" fmla="*/ 53402 w 237406"/>
                <a:gd name="connsiteY60" fmla="*/ 424033 h 1139927"/>
                <a:gd name="connsiteX61" fmla="*/ 63980 w 237406"/>
                <a:gd name="connsiteY61" fmla="*/ 451341 h 1139927"/>
                <a:gd name="connsiteX62" fmla="*/ 75474 w 237406"/>
                <a:gd name="connsiteY62" fmla="*/ 477477 h 1139927"/>
                <a:gd name="connsiteX63" fmla="*/ 88595 w 237406"/>
                <a:gd name="connsiteY63" fmla="*/ 502225 h 1139927"/>
                <a:gd name="connsiteX64" fmla="*/ 101717 w 237406"/>
                <a:gd name="connsiteY64" fmla="*/ 526334 h 1139927"/>
                <a:gd name="connsiteX65" fmla="*/ 105582 w 237406"/>
                <a:gd name="connsiteY65" fmla="*/ 532094 h 1139927"/>
                <a:gd name="connsiteX66" fmla="*/ 108938 w 237406"/>
                <a:gd name="connsiteY66" fmla="*/ 539135 h 1139927"/>
                <a:gd name="connsiteX67" fmla="*/ 113617 w 237406"/>
                <a:gd name="connsiteY67" fmla="*/ 546709 h 1139927"/>
                <a:gd name="connsiteX68" fmla="*/ 117889 w 237406"/>
                <a:gd name="connsiteY68" fmla="*/ 554710 h 1139927"/>
                <a:gd name="connsiteX69" fmla="*/ 123382 w 237406"/>
                <a:gd name="connsiteY69" fmla="*/ 562283 h 1139927"/>
                <a:gd name="connsiteX70" fmla="*/ 129689 w 237406"/>
                <a:gd name="connsiteY70" fmla="*/ 568684 h 1139927"/>
                <a:gd name="connsiteX71" fmla="*/ 134505 w 237406"/>
                <a:gd name="connsiteY71" fmla="*/ 572253 h 1139927"/>
                <a:gd name="connsiteX72" fmla="*/ 133384 w 237406"/>
                <a:gd name="connsiteY72" fmla="*/ 574141 h 1139927"/>
                <a:gd name="connsiteX73" fmla="*/ 205976 w 237406"/>
                <a:gd name="connsiteY73" fmla="*/ 771472 h 1139927"/>
                <a:gd name="connsiteX74" fmla="*/ 204348 w 237406"/>
                <a:gd name="connsiteY74" fmla="*/ 793981 h 1139927"/>
                <a:gd name="connsiteX75" fmla="*/ 203433 w 237406"/>
                <a:gd name="connsiteY75" fmla="*/ 816596 h 1139927"/>
                <a:gd name="connsiteX76" fmla="*/ 204348 w 237406"/>
                <a:gd name="connsiteY76" fmla="*/ 839211 h 1139927"/>
                <a:gd name="connsiteX77" fmla="*/ 205976 w 237406"/>
                <a:gd name="connsiteY77" fmla="*/ 862360 h 1139927"/>
                <a:gd name="connsiteX78" fmla="*/ 208112 w 237406"/>
                <a:gd name="connsiteY78" fmla="*/ 885294 h 1139927"/>
                <a:gd name="connsiteX79" fmla="*/ 210655 w 237406"/>
                <a:gd name="connsiteY79" fmla="*/ 907803 h 1139927"/>
                <a:gd name="connsiteX80" fmla="*/ 211061 w 237406"/>
                <a:gd name="connsiteY80" fmla="*/ 940872 h 1139927"/>
                <a:gd name="connsiteX81" fmla="*/ 208925 w 237406"/>
                <a:gd name="connsiteY81" fmla="*/ 973941 h 1139927"/>
                <a:gd name="connsiteX82" fmla="*/ 205162 w 237406"/>
                <a:gd name="connsiteY82" fmla="*/ 1005731 h 1139927"/>
                <a:gd name="connsiteX83" fmla="*/ 200483 w 237406"/>
                <a:gd name="connsiteY83" fmla="*/ 1036879 h 1139927"/>
                <a:gd name="connsiteX84" fmla="*/ 194787 w 237406"/>
                <a:gd name="connsiteY84" fmla="*/ 1139927 h 1139927"/>
                <a:gd name="connsiteX85" fmla="*/ 24209 w 237406"/>
                <a:gd name="connsiteY85" fmla="*/ 1139927 h 1139927"/>
                <a:gd name="connsiteX86" fmla="*/ 43738 w 237406"/>
                <a:gd name="connsiteY86" fmla="*/ 1098004 h 1139927"/>
                <a:gd name="connsiteX87" fmla="*/ 67845 w 237406"/>
                <a:gd name="connsiteY87" fmla="*/ 1050534 h 1139927"/>
                <a:gd name="connsiteX88" fmla="*/ 76287 w 237406"/>
                <a:gd name="connsiteY88" fmla="*/ 1033359 h 1139927"/>
                <a:gd name="connsiteX89" fmla="*/ 83509 w 237406"/>
                <a:gd name="connsiteY89" fmla="*/ 1014264 h 1139927"/>
                <a:gd name="connsiteX90" fmla="*/ 90324 w 237406"/>
                <a:gd name="connsiteY90" fmla="*/ 993036 h 1139927"/>
                <a:gd name="connsiteX91" fmla="*/ 96631 w 237406"/>
                <a:gd name="connsiteY91" fmla="*/ 970421 h 1139927"/>
                <a:gd name="connsiteX92" fmla="*/ 101717 w 237406"/>
                <a:gd name="connsiteY92" fmla="*/ 945993 h 1139927"/>
                <a:gd name="connsiteX93" fmla="*/ 105582 w 237406"/>
                <a:gd name="connsiteY93" fmla="*/ 921137 h 1139927"/>
                <a:gd name="connsiteX94" fmla="*/ 109345 w 237406"/>
                <a:gd name="connsiteY94" fmla="*/ 895109 h 1139927"/>
                <a:gd name="connsiteX95" fmla="*/ 111888 w 237406"/>
                <a:gd name="connsiteY95" fmla="*/ 868760 h 1139927"/>
                <a:gd name="connsiteX96" fmla="*/ 114024 w 237406"/>
                <a:gd name="connsiteY96" fmla="*/ 841344 h 1139927"/>
                <a:gd name="connsiteX97" fmla="*/ 114024 w 237406"/>
                <a:gd name="connsiteY97" fmla="*/ 814356 h 1139927"/>
                <a:gd name="connsiteX98" fmla="*/ 114024 w 237406"/>
                <a:gd name="connsiteY98" fmla="*/ 787687 h 1139927"/>
                <a:gd name="connsiteX99" fmla="*/ 111888 w 237406"/>
                <a:gd name="connsiteY99" fmla="*/ 760912 h 1139927"/>
                <a:gd name="connsiteX100" fmla="*/ 108938 w 237406"/>
                <a:gd name="connsiteY100" fmla="*/ 735203 h 1139927"/>
                <a:gd name="connsiteX101" fmla="*/ 105175 w 237406"/>
                <a:gd name="connsiteY101" fmla="*/ 710135 h 1139927"/>
                <a:gd name="connsiteX102" fmla="*/ 99580 w 237406"/>
                <a:gd name="connsiteY102" fmla="*/ 685919 h 1139927"/>
                <a:gd name="connsiteX103" fmla="*/ 91952 w 237406"/>
                <a:gd name="connsiteY103" fmla="*/ 663411 h 1139927"/>
                <a:gd name="connsiteX104" fmla="*/ 83509 w 237406"/>
                <a:gd name="connsiteY104" fmla="*/ 642076 h 1139927"/>
                <a:gd name="connsiteX105" fmla="*/ 73338 w 237406"/>
                <a:gd name="connsiteY105" fmla="*/ 622981 h 1139927"/>
                <a:gd name="connsiteX106" fmla="*/ 61946 w 237406"/>
                <a:gd name="connsiteY106" fmla="*/ 606127 h 1139927"/>
                <a:gd name="connsiteX107" fmla="*/ 25430 w 237406"/>
                <a:gd name="connsiteY107" fmla="*/ 491771 h 1139927"/>
                <a:gd name="connsiteX108" fmla="*/ 19530 w 237406"/>
                <a:gd name="connsiteY108" fmla="*/ 462222 h 1139927"/>
                <a:gd name="connsiteX109" fmla="*/ 11901 w 237406"/>
                <a:gd name="connsiteY109" fmla="*/ 432887 h 1139927"/>
                <a:gd name="connsiteX110" fmla="*/ 5493 w 237406"/>
                <a:gd name="connsiteY110" fmla="*/ 401098 h 1139927"/>
                <a:gd name="connsiteX111" fmla="*/ 2543 w 237406"/>
                <a:gd name="connsiteY111" fmla="*/ 368669 h 1139927"/>
                <a:gd name="connsiteX112" fmla="*/ 0 w 237406"/>
                <a:gd name="connsiteY112" fmla="*/ 334746 h 1139927"/>
                <a:gd name="connsiteX113" fmla="*/ 0 w 237406"/>
                <a:gd name="connsiteY113" fmla="*/ 300076 h 1139927"/>
                <a:gd name="connsiteX114" fmla="*/ 1729 w 237406"/>
                <a:gd name="connsiteY114" fmla="*/ 265087 h 1139927"/>
                <a:gd name="connsiteX115" fmla="*/ 5493 w 237406"/>
                <a:gd name="connsiteY115" fmla="*/ 230418 h 1139927"/>
                <a:gd name="connsiteX116" fmla="*/ 11087 w 237406"/>
                <a:gd name="connsiteY116" fmla="*/ 195855 h 1139927"/>
                <a:gd name="connsiteX117" fmla="*/ 16987 w 237406"/>
                <a:gd name="connsiteY117" fmla="*/ 162466 h 1139927"/>
                <a:gd name="connsiteX118" fmla="*/ 25430 w 237406"/>
                <a:gd name="connsiteY118" fmla="*/ 130037 h 1139927"/>
                <a:gd name="connsiteX119" fmla="*/ 35601 w 237406"/>
                <a:gd name="connsiteY119" fmla="*/ 99528 h 1139927"/>
                <a:gd name="connsiteX120" fmla="*/ 46180 w 237406"/>
                <a:gd name="connsiteY120" fmla="*/ 70619 h 1139927"/>
                <a:gd name="connsiteX121" fmla="*/ 58487 w 237406"/>
                <a:gd name="connsiteY121" fmla="*/ 44484 h 1139927"/>
                <a:gd name="connsiteX122" fmla="*/ 71608 w 237406"/>
                <a:gd name="connsiteY122" fmla="*/ 20695 h 1139927"/>
                <a:gd name="connsiteX123" fmla="*/ 87374 w 237406"/>
                <a:gd name="connsiteY123" fmla="*/ 0 h 1139927"/>
                <a:gd name="connsiteX0" fmla="*/ 87374 w 237406"/>
                <a:gd name="connsiteY0" fmla="*/ 0 h 1139927"/>
                <a:gd name="connsiteX1" fmla="*/ 85645 w 237406"/>
                <a:gd name="connsiteY1" fmla="*/ 5121 h 1139927"/>
                <a:gd name="connsiteX2" fmla="*/ 84832 w 237406"/>
                <a:gd name="connsiteY2" fmla="*/ 8534 h 1139927"/>
                <a:gd name="connsiteX3" fmla="*/ 83916 w 237406"/>
                <a:gd name="connsiteY3" fmla="*/ 10774 h 1139927"/>
                <a:gd name="connsiteX4" fmla="*/ 83916 w 237406"/>
                <a:gd name="connsiteY4" fmla="*/ 12054 h 1139927"/>
                <a:gd name="connsiteX5" fmla="*/ 84832 w 237406"/>
                <a:gd name="connsiteY5" fmla="*/ 12695 h 1139927"/>
                <a:gd name="connsiteX6" fmla="*/ 84832 w 237406"/>
                <a:gd name="connsiteY6" fmla="*/ 13334 h 1139927"/>
                <a:gd name="connsiteX7" fmla="*/ 85645 w 237406"/>
                <a:gd name="connsiteY7" fmla="*/ 13334 h 1139927"/>
                <a:gd name="connsiteX8" fmla="*/ 85645 w 237406"/>
                <a:gd name="connsiteY8" fmla="*/ 14295 h 1139927"/>
                <a:gd name="connsiteX9" fmla="*/ 84832 w 237406"/>
                <a:gd name="connsiteY9" fmla="*/ 16215 h 1139927"/>
                <a:gd name="connsiteX10" fmla="*/ 83916 w 237406"/>
                <a:gd name="connsiteY10" fmla="*/ 19095 h 1139927"/>
                <a:gd name="connsiteX11" fmla="*/ 82695 w 237406"/>
                <a:gd name="connsiteY11" fmla="*/ 23575 h 1139927"/>
                <a:gd name="connsiteX12" fmla="*/ 80153 w 237406"/>
                <a:gd name="connsiteY12" fmla="*/ 29869 h 1139927"/>
                <a:gd name="connsiteX13" fmla="*/ 76287 w 237406"/>
                <a:gd name="connsiteY13" fmla="*/ 38830 h 1139927"/>
                <a:gd name="connsiteX14" fmla="*/ 72524 w 237406"/>
                <a:gd name="connsiteY14" fmla="*/ 49604 h 1139927"/>
                <a:gd name="connsiteX15" fmla="*/ 66523 w 237406"/>
                <a:gd name="connsiteY15" fmla="*/ 63579 h 1139927"/>
                <a:gd name="connsiteX16" fmla="*/ 59402 w 237406"/>
                <a:gd name="connsiteY16" fmla="*/ 80433 h 1139927"/>
                <a:gd name="connsiteX17" fmla="*/ 50858 w 237406"/>
                <a:gd name="connsiteY17" fmla="*/ 106782 h 1139927"/>
                <a:gd name="connsiteX18" fmla="*/ 44959 w 237406"/>
                <a:gd name="connsiteY18" fmla="*/ 135051 h 1139927"/>
                <a:gd name="connsiteX19" fmla="*/ 40280 w 237406"/>
                <a:gd name="connsiteY19" fmla="*/ 164066 h 1139927"/>
                <a:gd name="connsiteX20" fmla="*/ 33974 w 237406"/>
                <a:gd name="connsiteY20" fmla="*/ 194895 h 1139927"/>
                <a:gd name="connsiteX21" fmla="*/ 33058 w 237406"/>
                <a:gd name="connsiteY21" fmla="*/ 201509 h 1139927"/>
                <a:gd name="connsiteX22" fmla="*/ 31838 w 237406"/>
                <a:gd name="connsiteY22" fmla="*/ 211430 h 1139927"/>
                <a:gd name="connsiteX23" fmla="*/ 30922 w 237406"/>
                <a:gd name="connsiteY23" fmla="*/ 221884 h 1139927"/>
                <a:gd name="connsiteX24" fmla="*/ 30109 w 237406"/>
                <a:gd name="connsiteY24" fmla="*/ 233298 h 1139927"/>
                <a:gd name="connsiteX25" fmla="*/ 30109 w 237406"/>
                <a:gd name="connsiteY25" fmla="*/ 245032 h 1139927"/>
                <a:gd name="connsiteX26" fmla="*/ 31838 w 237406"/>
                <a:gd name="connsiteY26" fmla="*/ 255593 h 1139927"/>
                <a:gd name="connsiteX27" fmla="*/ 33974 w 237406"/>
                <a:gd name="connsiteY27" fmla="*/ 264767 h 1139927"/>
                <a:gd name="connsiteX28" fmla="*/ 37737 w 237406"/>
                <a:gd name="connsiteY28" fmla="*/ 271168 h 1139927"/>
                <a:gd name="connsiteX29" fmla="*/ 58081 w 237406"/>
                <a:gd name="connsiteY29" fmla="*/ 269888 h 1139927"/>
                <a:gd name="connsiteX30" fmla="*/ 78017 w 237406"/>
                <a:gd name="connsiteY30" fmla="*/ 264767 h 1139927"/>
                <a:gd name="connsiteX31" fmla="*/ 97038 w 237406"/>
                <a:gd name="connsiteY31" fmla="*/ 256553 h 1139927"/>
                <a:gd name="connsiteX32" fmla="*/ 116567 w 237406"/>
                <a:gd name="connsiteY32" fmla="*/ 245032 h 1139927"/>
                <a:gd name="connsiteX33" fmla="*/ 134367 w 237406"/>
                <a:gd name="connsiteY33" fmla="*/ 231698 h 1139927"/>
                <a:gd name="connsiteX34" fmla="*/ 151761 w 237406"/>
                <a:gd name="connsiteY34" fmla="*/ 215484 h 1139927"/>
                <a:gd name="connsiteX35" fmla="*/ 168239 w 237406"/>
                <a:gd name="connsiteY35" fmla="*/ 198309 h 1139927"/>
                <a:gd name="connsiteX36" fmla="*/ 183496 w 237406"/>
                <a:gd name="connsiteY36" fmla="*/ 180281 h 1139927"/>
                <a:gd name="connsiteX37" fmla="*/ 198347 w 237406"/>
                <a:gd name="connsiteY37" fmla="*/ 161186 h 1139927"/>
                <a:gd name="connsiteX38" fmla="*/ 211061 w 237406"/>
                <a:gd name="connsiteY38" fmla="*/ 141451 h 1139927"/>
                <a:gd name="connsiteX39" fmla="*/ 222962 w 237406"/>
                <a:gd name="connsiteY39" fmla="*/ 122356 h 1139927"/>
                <a:gd name="connsiteX40" fmla="*/ 232727 w 237406"/>
                <a:gd name="connsiteY40" fmla="*/ 103902 h 1139927"/>
                <a:gd name="connsiteX41" fmla="*/ 237406 w 237406"/>
                <a:gd name="connsiteY41" fmla="*/ 103902 h 1139927"/>
                <a:gd name="connsiteX42" fmla="*/ 237406 w 237406"/>
                <a:gd name="connsiteY42" fmla="*/ 105822 h 1139927"/>
                <a:gd name="connsiteX43" fmla="*/ 229777 w 237406"/>
                <a:gd name="connsiteY43" fmla="*/ 124277 h 1139927"/>
                <a:gd name="connsiteX44" fmla="*/ 221233 w 237406"/>
                <a:gd name="connsiteY44" fmla="*/ 143371 h 1139927"/>
                <a:gd name="connsiteX45" fmla="*/ 211977 w 237406"/>
                <a:gd name="connsiteY45" fmla="*/ 161826 h 1139927"/>
                <a:gd name="connsiteX46" fmla="*/ 202619 w 237406"/>
                <a:gd name="connsiteY46" fmla="*/ 179641 h 1139927"/>
                <a:gd name="connsiteX47" fmla="*/ 192854 w 237406"/>
                <a:gd name="connsiteY47" fmla="*/ 197029 h 1139927"/>
                <a:gd name="connsiteX48" fmla="*/ 181869 w 237406"/>
                <a:gd name="connsiteY48" fmla="*/ 213243 h 1139927"/>
                <a:gd name="connsiteX49" fmla="*/ 170375 w 237406"/>
                <a:gd name="connsiteY49" fmla="*/ 228818 h 1139927"/>
                <a:gd name="connsiteX50" fmla="*/ 156440 w 237406"/>
                <a:gd name="connsiteY50" fmla="*/ 243112 h 1139927"/>
                <a:gd name="connsiteX51" fmla="*/ 141996 w 237406"/>
                <a:gd name="connsiteY51" fmla="*/ 257193 h 1139927"/>
                <a:gd name="connsiteX52" fmla="*/ 125010 w 237406"/>
                <a:gd name="connsiteY52" fmla="*/ 268608 h 1139927"/>
                <a:gd name="connsiteX53" fmla="*/ 105582 w 237406"/>
                <a:gd name="connsiteY53" fmla="*/ 279061 h 1139927"/>
                <a:gd name="connsiteX54" fmla="*/ 83916 w 237406"/>
                <a:gd name="connsiteY54" fmla="*/ 288342 h 1139927"/>
                <a:gd name="connsiteX55" fmla="*/ 61030 w 237406"/>
                <a:gd name="connsiteY55" fmla="*/ 295276 h 1139927"/>
                <a:gd name="connsiteX56" fmla="*/ 33974 w 237406"/>
                <a:gd name="connsiteY56" fmla="*/ 300076 h 1139927"/>
                <a:gd name="connsiteX57" fmla="*/ 34788 w 237406"/>
                <a:gd name="connsiteY57" fmla="*/ 333466 h 1139927"/>
                <a:gd name="connsiteX58" fmla="*/ 38551 w 237406"/>
                <a:gd name="connsiteY58" fmla="*/ 365255 h 1139927"/>
                <a:gd name="connsiteX59" fmla="*/ 44959 w 237406"/>
                <a:gd name="connsiteY59" fmla="*/ 395444 h 1139927"/>
                <a:gd name="connsiteX60" fmla="*/ 53402 w 237406"/>
                <a:gd name="connsiteY60" fmla="*/ 424033 h 1139927"/>
                <a:gd name="connsiteX61" fmla="*/ 63980 w 237406"/>
                <a:gd name="connsiteY61" fmla="*/ 451341 h 1139927"/>
                <a:gd name="connsiteX62" fmla="*/ 75474 w 237406"/>
                <a:gd name="connsiteY62" fmla="*/ 477477 h 1139927"/>
                <a:gd name="connsiteX63" fmla="*/ 88595 w 237406"/>
                <a:gd name="connsiteY63" fmla="*/ 502225 h 1139927"/>
                <a:gd name="connsiteX64" fmla="*/ 101717 w 237406"/>
                <a:gd name="connsiteY64" fmla="*/ 526334 h 1139927"/>
                <a:gd name="connsiteX65" fmla="*/ 105582 w 237406"/>
                <a:gd name="connsiteY65" fmla="*/ 532094 h 1139927"/>
                <a:gd name="connsiteX66" fmla="*/ 108938 w 237406"/>
                <a:gd name="connsiteY66" fmla="*/ 539135 h 1139927"/>
                <a:gd name="connsiteX67" fmla="*/ 113617 w 237406"/>
                <a:gd name="connsiteY67" fmla="*/ 546709 h 1139927"/>
                <a:gd name="connsiteX68" fmla="*/ 117889 w 237406"/>
                <a:gd name="connsiteY68" fmla="*/ 554710 h 1139927"/>
                <a:gd name="connsiteX69" fmla="*/ 123382 w 237406"/>
                <a:gd name="connsiteY69" fmla="*/ 562283 h 1139927"/>
                <a:gd name="connsiteX70" fmla="*/ 129689 w 237406"/>
                <a:gd name="connsiteY70" fmla="*/ 568684 h 1139927"/>
                <a:gd name="connsiteX71" fmla="*/ 134505 w 237406"/>
                <a:gd name="connsiteY71" fmla="*/ 572253 h 1139927"/>
                <a:gd name="connsiteX72" fmla="*/ 133384 w 237406"/>
                <a:gd name="connsiteY72" fmla="*/ 574141 h 1139927"/>
                <a:gd name="connsiteX73" fmla="*/ 205976 w 237406"/>
                <a:gd name="connsiteY73" fmla="*/ 771472 h 1139927"/>
                <a:gd name="connsiteX74" fmla="*/ 204348 w 237406"/>
                <a:gd name="connsiteY74" fmla="*/ 793981 h 1139927"/>
                <a:gd name="connsiteX75" fmla="*/ 203433 w 237406"/>
                <a:gd name="connsiteY75" fmla="*/ 816596 h 1139927"/>
                <a:gd name="connsiteX76" fmla="*/ 204348 w 237406"/>
                <a:gd name="connsiteY76" fmla="*/ 839211 h 1139927"/>
                <a:gd name="connsiteX77" fmla="*/ 205976 w 237406"/>
                <a:gd name="connsiteY77" fmla="*/ 862360 h 1139927"/>
                <a:gd name="connsiteX78" fmla="*/ 208112 w 237406"/>
                <a:gd name="connsiteY78" fmla="*/ 885294 h 1139927"/>
                <a:gd name="connsiteX79" fmla="*/ 210655 w 237406"/>
                <a:gd name="connsiteY79" fmla="*/ 907803 h 1139927"/>
                <a:gd name="connsiteX80" fmla="*/ 211061 w 237406"/>
                <a:gd name="connsiteY80" fmla="*/ 940872 h 1139927"/>
                <a:gd name="connsiteX81" fmla="*/ 208925 w 237406"/>
                <a:gd name="connsiteY81" fmla="*/ 973941 h 1139927"/>
                <a:gd name="connsiteX82" fmla="*/ 205162 w 237406"/>
                <a:gd name="connsiteY82" fmla="*/ 1005731 h 1139927"/>
                <a:gd name="connsiteX83" fmla="*/ 200483 w 237406"/>
                <a:gd name="connsiteY83" fmla="*/ 1036879 h 1139927"/>
                <a:gd name="connsiteX84" fmla="*/ 194787 w 237406"/>
                <a:gd name="connsiteY84" fmla="*/ 1139927 h 1139927"/>
                <a:gd name="connsiteX85" fmla="*/ 24209 w 237406"/>
                <a:gd name="connsiteY85" fmla="*/ 1139927 h 1139927"/>
                <a:gd name="connsiteX86" fmla="*/ 43738 w 237406"/>
                <a:gd name="connsiteY86" fmla="*/ 1098004 h 1139927"/>
                <a:gd name="connsiteX87" fmla="*/ 67845 w 237406"/>
                <a:gd name="connsiteY87" fmla="*/ 1050534 h 1139927"/>
                <a:gd name="connsiteX88" fmla="*/ 76287 w 237406"/>
                <a:gd name="connsiteY88" fmla="*/ 1033359 h 1139927"/>
                <a:gd name="connsiteX89" fmla="*/ 83509 w 237406"/>
                <a:gd name="connsiteY89" fmla="*/ 1014264 h 1139927"/>
                <a:gd name="connsiteX90" fmla="*/ 90324 w 237406"/>
                <a:gd name="connsiteY90" fmla="*/ 993036 h 1139927"/>
                <a:gd name="connsiteX91" fmla="*/ 96631 w 237406"/>
                <a:gd name="connsiteY91" fmla="*/ 970421 h 1139927"/>
                <a:gd name="connsiteX92" fmla="*/ 101717 w 237406"/>
                <a:gd name="connsiteY92" fmla="*/ 945993 h 1139927"/>
                <a:gd name="connsiteX93" fmla="*/ 105582 w 237406"/>
                <a:gd name="connsiteY93" fmla="*/ 921137 h 1139927"/>
                <a:gd name="connsiteX94" fmla="*/ 109345 w 237406"/>
                <a:gd name="connsiteY94" fmla="*/ 895109 h 1139927"/>
                <a:gd name="connsiteX95" fmla="*/ 111888 w 237406"/>
                <a:gd name="connsiteY95" fmla="*/ 868760 h 1139927"/>
                <a:gd name="connsiteX96" fmla="*/ 114024 w 237406"/>
                <a:gd name="connsiteY96" fmla="*/ 841344 h 1139927"/>
                <a:gd name="connsiteX97" fmla="*/ 114024 w 237406"/>
                <a:gd name="connsiteY97" fmla="*/ 814356 h 1139927"/>
                <a:gd name="connsiteX98" fmla="*/ 114024 w 237406"/>
                <a:gd name="connsiteY98" fmla="*/ 787687 h 1139927"/>
                <a:gd name="connsiteX99" fmla="*/ 111888 w 237406"/>
                <a:gd name="connsiteY99" fmla="*/ 760912 h 1139927"/>
                <a:gd name="connsiteX100" fmla="*/ 108938 w 237406"/>
                <a:gd name="connsiteY100" fmla="*/ 735203 h 1139927"/>
                <a:gd name="connsiteX101" fmla="*/ 105175 w 237406"/>
                <a:gd name="connsiteY101" fmla="*/ 710135 h 1139927"/>
                <a:gd name="connsiteX102" fmla="*/ 99580 w 237406"/>
                <a:gd name="connsiteY102" fmla="*/ 685919 h 1139927"/>
                <a:gd name="connsiteX103" fmla="*/ 91952 w 237406"/>
                <a:gd name="connsiteY103" fmla="*/ 663411 h 1139927"/>
                <a:gd name="connsiteX104" fmla="*/ 83509 w 237406"/>
                <a:gd name="connsiteY104" fmla="*/ 642076 h 1139927"/>
                <a:gd name="connsiteX105" fmla="*/ 73338 w 237406"/>
                <a:gd name="connsiteY105" fmla="*/ 622981 h 1139927"/>
                <a:gd name="connsiteX106" fmla="*/ 61946 w 237406"/>
                <a:gd name="connsiteY106" fmla="*/ 606127 h 1139927"/>
                <a:gd name="connsiteX107" fmla="*/ 25430 w 237406"/>
                <a:gd name="connsiteY107" fmla="*/ 491771 h 1139927"/>
                <a:gd name="connsiteX108" fmla="*/ 19530 w 237406"/>
                <a:gd name="connsiteY108" fmla="*/ 462222 h 1139927"/>
                <a:gd name="connsiteX109" fmla="*/ 11901 w 237406"/>
                <a:gd name="connsiteY109" fmla="*/ 432887 h 1139927"/>
                <a:gd name="connsiteX110" fmla="*/ 5493 w 237406"/>
                <a:gd name="connsiteY110" fmla="*/ 401098 h 1139927"/>
                <a:gd name="connsiteX111" fmla="*/ 2543 w 237406"/>
                <a:gd name="connsiteY111" fmla="*/ 368669 h 1139927"/>
                <a:gd name="connsiteX112" fmla="*/ 0 w 237406"/>
                <a:gd name="connsiteY112" fmla="*/ 334746 h 1139927"/>
                <a:gd name="connsiteX113" fmla="*/ 0 w 237406"/>
                <a:gd name="connsiteY113" fmla="*/ 300076 h 1139927"/>
                <a:gd name="connsiteX114" fmla="*/ 1729 w 237406"/>
                <a:gd name="connsiteY114" fmla="*/ 265087 h 1139927"/>
                <a:gd name="connsiteX115" fmla="*/ 5493 w 237406"/>
                <a:gd name="connsiteY115" fmla="*/ 230418 h 1139927"/>
                <a:gd name="connsiteX116" fmla="*/ 11087 w 237406"/>
                <a:gd name="connsiteY116" fmla="*/ 195855 h 1139927"/>
                <a:gd name="connsiteX117" fmla="*/ 16987 w 237406"/>
                <a:gd name="connsiteY117" fmla="*/ 162466 h 1139927"/>
                <a:gd name="connsiteX118" fmla="*/ 25430 w 237406"/>
                <a:gd name="connsiteY118" fmla="*/ 130037 h 1139927"/>
                <a:gd name="connsiteX119" fmla="*/ 35601 w 237406"/>
                <a:gd name="connsiteY119" fmla="*/ 99528 h 1139927"/>
                <a:gd name="connsiteX120" fmla="*/ 46180 w 237406"/>
                <a:gd name="connsiteY120" fmla="*/ 70619 h 1139927"/>
                <a:gd name="connsiteX121" fmla="*/ 58487 w 237406"/>
                <a:gd name="connsiteY121" fmla="*/ 44484 h 1139927"/>
                <a:gd name="connsiteX122" fmla="*/ 71608 w 237406"/>
                <a:gd name="connsiteY122" fmla="*/ 20695 h 1139927"/>
                <a:gd name="connsiteX123" fmla="*/ 87374 w 237406"/>
                <a:gd name="connsiteY123" fmla="*/ 0 h 1139927"/>
                <a:gd name="connsiteX0" fmla="*/ 87374 w 237406"/>
                <a:gd name="connsiteY0" fmla="*/ 0 h 1139927"/>
                <a:gd name="connsiteX1" fmla="*/ 85645 w 237406"/>
                <a:gd name="connsiteY1" fmla="*/ 5121 h 1139927"/>
                <a:gd name="connsiteX2" fmla="*/ 84832 w 237406"/>
                <a:gd name="connsiteY2" fmla="*/ 8534 h 1139927"/>
                <a:gd name="connsiteX3" fmla="*/ 83916 w 237406"/>
                <a:gd name="connsiteY3" fmla="*/ 10774 h 1139927"/>
                <a:gd name="connsiteX4" fmla="*/ 83916 w 237406"/>
                <a:gd name="connsiteY4" fmla="*/ 12054 h 1139927"/>
                <a:gd name="connsiteX5" fmla="*/ 84832 w 237406"/>
                <a:gd name="connsiteY5" fmla="*/ 12695 h 1139927"/>
                <a:gd name="connsiteX6" fmla="*/ 84832 w 237406"/>
                <a:gd name="connsiteY6" fmla="*/ 13334 h 1139927"/>
                <a:gd name="connsiteX7" fmla="*/ 85645 w 237406"/>
                <a:gd name="connsiteY7" fmla="*/ 13334 h 1139927"/>
                <a:gd name="connsiteX8" fmla="*/ 85645 w 237406"/>
                <a:gd name="connsiteY8" fmla="*/ 14295 h 1139927"/>
                <a:gd name="connsiteX9" fmla="*/ 84832 w 237406"/>
                <a:gd name="connsiteY9" fmla="*/ 16215 h 1139927"/>
                <a:gd name="connsiteX10" fmla="*/ 83916 w 237406"/>
                <a:gd name="connsiteY10" fmla="*/ 19095 h 1139927"/>
                <a:gd name="connsiteX11" fmla="*/ 82695 w 237406"/>
                <a:gd name="connsiteY11" fmla="*/ 23575 h 1139927"/>
                <a:gd name="connsiteX12" fmla="*/ 80153 w 237406"/>
                <a:gd name="connsiteY12" fmla="*/ 29869 h 1139927"/>
                <a:gd name="connsiteX13" fmla="*/ 76287 w 237406"/>
                <a:gd name="connsiteY13" fmla="*/ 38830 h 1139927"/>
                <a:gd name="connsiteX14" fmla="*/ 72524 w 237406"/>
                <a:gd name="connsiteY14" fmla="*/ 49604 h 1139927"/>
                <a:gd name="connsiteX15" fmla="*/ 66523 w 237406"/>
                <a:gd name="connsiteY15" fmla="*/ 63579 h 1139927"/>
                <a:gd name="connsiteX16" fmla="*/ 59402 w 237406"/>
                <a:gd name="connsiteY16" fmla="*/ 80433 h 1139927"/>
                <a:gd name="connsiteX17" fmla="*/ 50858 w 237406"/>
                <a:gd name="connsiteY17" fmla="*/ 106782 h 1139927"/>
                <a:gd name="connsiteX18" fmla="*/ 44959 w 237406"/>
                <a:gd name="connsiteY18" fmla="*/ 135051 h 1139927"/>
                <a:gd name="connsiteX19" fmla="*/ 40280 w 237406"/>
                <a:gd name="connsiteY19" fmla="*/ 164066 h 1139927"/>
                <a:gd name="connsiteX20" fmla="*/ 33974 w 237406"/>
                <a:gd name="connsiteY20" fmla="*/ 194895 h 1139927"/>
                <a:gd name="connsiteX21" fmla="*/ 33058 w 237406"/>
                <a:gd name="connsiteY21" fmla="*/ 201509 h 1139927"/>
                <a:gd name="connsiteX22" fmla="*/ 31838 w 237406"/>
                <a:gd name="connsiteY22" fmla="*/ 211430 h 1139927"/>
                <a:gd name="connsiteX23" fmla="*/ 30922 w 237406"/>
                <a:gd name="connsiteY23" fmla="*/ 221884 h 1139927"/>
                <a:gd name="connsiteX24" fmla="*/ 30109 w 237406"/>
                <a:gd name="connsiteY24" fmla="*/ 233298 h 1139927"/>
                <a:gd name="connsiteX25" fmla="*/ 30109 w 237406"/>
                <a:gd name="connsiteY25" fmla="*/ 245032 h 1139927"/>
                <a:gd name="connsiteX26" fmla="*/ 31838 w 237406"/>
                <a:gd name="connsiteY26" fmla="*/ 255593 h 1139927"/>
                <a:gd name="connsiteX27" fmla="*/ 33974 w 237406"/>
                <a:gd name="connsiteY27" fmla="*/ 264767 h 1139927"/>
                <a:gd name="connsiteX28" fmla="*/ 37737 w 237406"/>
                <a:gd name="connsiteY28" fmla="*/ 271168 h 1139927"/>
                <a:gd name="connsiteX29" fmla="*/ 58081 w 237406"/>
                <a:gd name="connsiteY29" fmla="*/ 269888 h 1139927"/>
                <a:gd name="connsiteX30" fmla="*/ 78017 w 237406"/>
                <a:gd name="connsiteY30" fmla="*/ 264767 h 1139927"/>
                <a:gd name="connsiteX31" fmla="*/ 97038 w 237406"/>
                <a:gd name="connsiteY31" fmla="*/ 256553 h 1139927"/>
                <a:gd name="connsiteX32" fmla="*/ 116567 w 237406"/>
                <a:gd name="connsiteY32" fmla="*/ 245032 h 1139927"/>
                <a:gd name="connsiteX33" fmla="*/ 134367 w 237406"/>
                <a:gd name="connsiteY33" fmla="*/ 231698 h 1139927"/>
                <a:gd name="connsiteX34" fmla="*/ 151761 w 237406"/>
                <a:gd name="connsiteY34" fmla="*/ 215484 h 1139927"/>
                <a:gd name="connsiteX35" fmla="*/ 168239 w 237406"/>
                <a:gd name="connsiteY35" fmla="*/ 198309 h 1139927"/>
                <a:gd name="connsiteX36" fmla="*/ 183496 w 237406"/>
                <a:gd name="connsiteY36" fmla="*/ 180281 h 1139927"/>
                <a:gd name="connsiteX37" fmla="*/ 198347 w 237406"/>
                <a:gd name="connsiteY37" fmla="*/ 161186 h 1139927"/>
                <a:gd name="connsiteX38" fmla="*/ 211061 w 237406"/>
                <a:gd name="connsiteY38" fmla="*/ 141451 h 1139927"/>
                <a:gd name="connsiteX39" fmla="*/ 222962 w 237406"/>
                <a:gd name="connsiteY39" fmla="*/ 122356 h 1139927"/>
                <a:gd name="connsiteX40" fmla="*/ 232727 w 237406"/>
                <a:gd name="connsiteY40" fmla="*/ 103902 h 1139927"/>
                <a:gd name="connsiteX41" fmla="*/ 237406 w 237406"/>
                <a:gd name="connsiteY41" fmla="*/ 103902 h 1139927"/>
                <a:gd name="connsiteX42" fmla="*/ 237406 w 237406"/>
                <a:gd name="connsiteY42" fmla="*/ 105822 h 1139927"/>
                <a:gd name="connsiteX43" fmla="*/ 229777 w 237406"/>
                <a:gd name="connsiteY43" fmla="*/ 124277 h 1139927"/>
                <a:gd name="connsiteX44" fmla="*/ 221233 w 237406"/>
                <a:gd name="connsiteY44" fmla="*/ 143371 h 1139927"/>
                <a:gd name="connsiteX45" fmla="*/ 211977 w 237406"/>
                <a:gd name="connsiteY45" fmla="*/ 161826 h 1139927"/>
                <a:gd name="connsiteX46" fmla="*/ 202619 w 237406"/>
                <a:gd name="connsiteY46" fmla="*/ 179641 h 1139927"/>
                <a:gd name="connsiteX47" fmla="*/ 192854 w 237406"/>
                <a:gd name="connsiteY47" fmla="*/ 197029 h 1139927"/>
                <a:gd name="connsiteX48" fmla="*/ 181869 w 237406"/>
                <a:gd name="connsiteY48" fmla="*/ 213243 h 1139927"/>
                <a:gd name="connsiteX49" fmla="*/ 170375 w 237406"/>
                <a:gd name="connsiteY49" fmla="*/ 228818 h 1139927"/>
                <a:gd name="connsiteX50" fmla="*/ 156440 w 237406"/>
                <a:gd name="connsiteY50" fmla="*/ 243112 h 1139927"/>
                <a:gd name="connsiteX51" fmla="*/ 141996 w 237406"/>
                <a:gd name="connsiteY51" fmla="*/ 257193 h 1139927"/>
                <a:gd name="connsiteX52" fmla="*/ 125010 w 237406"/>
                <a:gd name="connsiteY52" fmla="*/ 268608 h 1139927"/>
                <a:gd name="connsiteX53" fmla="*/ 105582 w 237406"/>
                <a:gd name="connsiteY53" fmla="*/ 279061 h 1139927"/>
                <a:gd name="connsiteX54" fmla="*/ 83916 w 237406"/>
                <a:gd name="connsiteY54" fmla="*/ 288342 h 1139927"/>
                <a:gd name="connsiteX55" fmla="*/ 61030 w 237406"/>
                <a:gd name="connsiteY55" fmla="*/ 295276 h 1139927"/>
                <a:gd name="connsiteX56" fmla="*/ 33974 w 237406"/>
                <a:gd name="connsiteY56" fmla="*/ 300076 h 1139927"/>
                <a:gd name="connsiteX57" fmla="*/ 34788 w 237406"/>
                <a:gd name="connsiteY57" fmla="*/ 333466 h 1139927"/>
                <a:gd name="connsiteX58" fmla="*/ 38551 w 237406"/>
                <a:gd name="connsiteY58" fmla="*/ 365255 h 1139927"/>
                <a:gd name="connsiteX59" fmla="*/ 44959 w 237406"/>
                <a:gd name="connsiteY59" fmla="*/ 395444 h 1139927"/>
                <a:gd name="connsiteX60" fmla="*/ 53402 w 237406"/>
                <a:gd name="connsiteY60" fmla="*/ 424033 h 1139927"/>
                <a:gd name="connsiteX61" fmla="*/ 63980 w 237406"/>
                <a:gd name="connsiteY61" fmla="*/ 451341 h 1139927"/>
                <a:gd name="connsiteX62" fmla="*/ 75474 w 237406"/>
                <a:gd name="connsiteY62" fmla="*/ 477477 h 1139927"/>
                <a:gd name="connsiteX63" fmla="*/ 88595 w 237406"/>
                <a:gd name="connsiteY63" fmla="*/ 502225 h 1139927"/>
                <a:gd name="connsiteX64" fmla="*/ 101717 w 237406"/>
                <a:gd name="connsiteY64" fmla="*/ 526334 h 1139927"/>
                <a:gd name="connsiteX65" fmla="*/ 105582 w 237406"/>
                <a:gd name="connsiteY65" fmla="*/ 532094 h 1139927"/>
                <a:gd name="connsiteX66" fmla="*/ 108938 w 237406"/>
                <a:gd name="connsiteY66" fmla="*/ 539135 h 1139927"/>
                <a:gd name="connsiteX67" fmla="*/ 113617 w 237406"/>
                <a:gd name="connsiteY67" fmla="*/ 546709 h 1139927"/>
                <a:gd name="connsiteX68" fmla="*/ 117889 w 237406"/>
                <a:gd name="connsiteY68" fmla="*/ 554710 h 1139927"/>
                <a:gd name="connsiteX69" fmla="*/ 123382 w 237406"/>
                <a:gd name="connsiteY69" fmla="*/ 562283 h 1139927"/>
                <a:gd name="connsiteX70" fmla="*/ 129689 w 237406"/>
                <a:gd name="connsiteY70" fmla="*/ 568684 h 1139927"/>
                <a:gd name="connsiteX71" fmla="*/ 134505 w 237406"/>
                <a:gd name="connsiteY71" fmla="*/ 572253 h 1139927"/>
                <a:gd name="connsiteX72" fmla="*/ 133384 w 237406"/>
                <a:gd name="connsiteY72" fmla="*/ 574141 h 1139927"/>
                <a:gd name="connsiteX73" fmla="*/ 205976 w 237406"/>
                <a:gd name="connsiteY73" fmla="*/ 771472 h 1139927"/>
                <a:gd name="connsiteX74" fmla="*/ 204348 w 237406"/>
                <a:gd name="connsiteY74" fmla="*/ 793981 h 1139927"/>
                <a:gd name="connsiteX75" fmla="*/ 203433 w 237406"/>
                <a:gd name="connsiteY75" fmla="*/ 816596 h 1139927"/>
                <a:gd name="connsiteX76" fmla="*/ 204348 w 237406"/>
                <a:gd name="connsiteY76" fmla="*/ 839211 h 1139927"/>
                <a:gd name="connsiteX77" fmla="*/ 205976 w 237406"/>
                <a:gd name="connsiteY77" fmla="*/ 862360 h 1139927"/>
                <a:gd name="connsiteX78" fmla="*/ 208112 w 237406"/>
                <a:gd name="connsiteY78" fmla="*/ 885294 h 1139927"/>
                <a:gd name="connsiteX79" fmla="*/ 210655 w 237406"/>
                <a:gd name="connsiteY79" fmla="*/ 907803 h 1139927"/>
                <a:gd name="connsiteX80" fmla="*/ 211061 w 237406"/>
                <a:gd name="connsiteY80" fmla="*/ 940872 h 1139927"/>
                <a:gd name="connsiteX81" fmla="*/ 208925 w 237406"/>
                <a:gd name="connsiteY81" fmla="*/ 973941 h 1139927"/>
                <a:gd name="connsiteX82" fmla="*/ 205162 w 237406"/>
                <a:gd name="connsiteY82" fmla="*/ 1005731 h 1139927"/>
                <a:gd name="connsiteX83" fmla="*/ 200483 w 237406"/>
                <a:gd name="connsiteY83" fmla="*/ 1036879 h 1139927"/>
                <a:gd name="connsiteX84" fmla="*/ 194787 w 237406"/>
                <a:gd name="connsiteY84" fmla="*/ 1139927 h 1139927"/>
                <a:gd name="connsiteX85" fmla="*/ 24209 w 237406"/>
                <a:gd name="connsiteY85" fmla="*/ 1139927 h 1139927"/>
                <a:gd name="connsiteX86" fmla="*/ 43738 w 237406"/>
                <a:gd name="connsiteY86" fmla="*/ 1098004 h 1139927"/>
                <a:gd name="connsiteX87" fmla="*/ 67845 w 237406"/>
                <a:gd name="connsiteY87" fmla="*/ 1050534 h 1139927"/>
                <a:gd name="connsiteX88" fmla="*/ 76287 w 237406"/>
                <a:gd name="connsiteY88" fmla="*/ 1033359 h 1139927"/>
                <a:gd name="connsiteX89" fmla="*/ 83509 w 237406"/>
                <a:gd name="connsiteY89" fmla="*/ 1014264 h 1139927"/>
                <a:gd name="connsiteX90" fmla="*/ 90324 w 237406"/>
                <a:gd name="connsiteY90" fmla="*/ 993036 h 1139927"/>
                <a:gd name="connsiteX91" fmla="*/ 96631 w 237406"/>
                <a:gd name="connsiteY91" fmla="*/ 970421 h 1139927"/>
                <a:gd name="connsiteX92" fmla="*/ 101717 w 237406"/>
                <a:gd name="connsiteY92" fmla="*/ 945993 h 1139927"/>
                <a:gd name="connsiteX93" fmla="*/ 105582 w 237406"/>
                <a:gd name="connsiteY93" fmla="*/ 921137 h 1139927"/>
                <a:gd name="connsiteX94" fmla="*/ 109345 w 237406"/>
                <a:gd name="connsiteY94" fmla="*/ 895109 h 1139927"/>
                <a:gd name="connsiteX95" fmla="*/ 111888 w 237406"/>
                <a:gd name="connsiteY95" fmla="*/ 868760 h 1139927"/>
                <a:gd name="connsiteX96" fmla="*/ 114024 w 237406"/>
                <a:gd name="connsiteY96" fmla="*/ 841344 h 1139927"/>
                <a:gd name="connsiteX97" fmla="*/ 114024 w 237406"/>
                <a:gd name="connsiteY97" fmla="*/ 814356 h 1139927"/>
                <a:gd name="connsiteX98" fmla="*/ 114024 w 237406"/>
                <a:gd name="connsiteY98" fmla="*/ 787687 h 1139927"/>
                <a:gd name="connsiteX99" fmla="*/ 111888 w 237406"/>
                <a:gd name="connsiteY99" fmla="*/ 760912 h 1139927"/>
                <a:gd name="connsiteX100" fmla="*/ 108938 w 237406"/>
                <a:gd name="connsiteY100" fmla="*/ 735203 h 1139927"/>
                <a:gd name="connsiteX101" fmla="*/ 105175 w 237406"/>
                <a:gd name="connsiteY101" fmla="*/ 710135 h 1139927"/>
                <a:gd name="connsiteX102" fmla="*/ 99580 w 237406"/>
                <a:gd name="connsiteY102" fmla="*/ 685919 h 1139927"/>
                <a:gd name="connsiteX103" fmla="*/ 91952 w 237406"/>
                <a:gd name="connsiteY103" fmla="*/ 663411 h 1139927"/>
                <a:gd name="connsiteX104" fmla="*/ 83509 w 237406"/>
                <a:gd name="connsiteY104" fmla="*/ 642076 h 1139927"/>
                <a:gd name="connsiteX105" fmla="*/ 73338 w 237406"/>
                <a:gd name="connsiteY105" fmla="*/ 622981 h 1139927"/>
                <a:gd name="connsiteX106" fmla="*/ 61946 w 237406"/>
                <a:gd name="connsiteY106" fmla="*/ 606127 h 1139927"/>
                <a:gd name="connsiteX107" fmla="*/ 25430 w 237406"/>
                <a:gd name="connsiteY107" fmla="*/ 491771 h 1139927"/>
                <a:gd name="connsiteX108" fmla="*/ 19530 w 237406"/>
                <a:gd name="connsiteY108" fmla="*/ 462222 h 1139927"/>
                <a:gd name="connsiteX109" fmla="*/ 11901 w 237406"/>
                <a:gd name="connsiteY109" fmla="*/ 432887 h 1139927"/>
                <a:gd name="connsiteX110" fmla="*/ 5493 w 237406"/>
                <a:gd name="connsiteY110" fmla="*/ 401098 h 1139927"/>
                <a:gd name="connsiteX111" fmla="*/ 2543 w 237406"/>
                <a:gd name="connsiteY111" fmla="*/ 368669 h 1139927"/>
                <a:gd name="connsiteX112" fmla="*/ 0 w 237406"/>
                <a:gd name="connsiteY112" fmla="*/ 334746 h 1139927"/>
                <a:gd name="connsiteX113" fmla="*/ 0 w 237406"/>
                <a:gd name="connsiteY113" fmla="*/ 300076 h 1139927"/>
                <a:gd name="connsiteX114" fmla="*/ 1729 w 237406"/>
                <a:gd name="connsiteY114" fmla="*/ 265087 h 1139927"/>
                <a:gd name="connsiteX115" fmla="*/ 5493 w 237406"/>
                <a:gd name="connsiteY115" fmla="*/ 230418 h 1139927"/>
                <a:gd name="connsiteX116" fmla="*/ 11087 w 237406"/>
                <a:gd name="connsiteY116" fmla="*/ 195855 h 1139927"/>
                <a:gd name="connsiteX117" fmla="*/ 16987 w 237406"/>
                <a:gd name="connsiteY117" fmla="*/ 162466 h 1139927"/>
                <a:gd name="connsiteX118" fmla="*/ 25430 w 237406"/>
                <a:gd name="connsiteY118" fmla="*/ 130037 h 1139927"/>
                <a:gd name="connsiteX119" fmla="*/ 35601 w 237406"/>
                <a:gd name="connsiteY119" fmla="*/ 99528 h 1139927"/>
                <a:gd name="connsiteX120" fmla="*/ 46180 w 237406"/>
                <a:gd name="connsiteY120" fmla="*/ 70619 h 1139927"/>
                <a:gd name="connsiteX121" fmla="*/ 58487 w 237406"/>
                <a:gd name="connsiteY121" fmla="*/ 44484 h 1139927"/>
                <a:gd name="connsiteX122" fmla="*/ 71608 w 237406"/>
                <a:gd name="connsiteY122" fmla="*/ 20695 h 1139927"/>
                <a:gd name="connsiteX123" fmla="*/ 87374 w 237406"/>
                <a:gd name="connsiteY123" fmla="*/ 0 h 1139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</a:cxnLst>
              <a:rect l="l" t="t" r="r" b="b"/>
              <a:pathLst>
                <a:path w="237406" h="1139927">
                  <a:moveTo>
                    <a:pt x="87374" y="0"/>
                  </a:moveTo>
                  <a:cubicBezTo>
                    <a:pt x="86764" y="1707"/>
                    <a:pt x="86256" y="3414"/>
                    <a:pt x="85645" y="5121"/>
                  </a:cubicBezTo>
                  <a:cubicBezTo>
                    <a:pt x="85340" y="6294"/>
                    <a:pt x="85137" y="7361"/>
                    <a:pt x="84832" y="8534"/>
                  </a:cubicBezTo>
                  <a:lnTo>
                    <a:pt x="83916" y="10774"/>
                  </a:lnTo>
                  <a:lnTo>
                    <a:pt x="83916" y="12054"/>
                  </a:lnTo>
                  <a:lnTo>
                    <a:pt x="84832" y="12695"/>
                  </a:lnTo>
                  <a:lnTo>
                    <a:pt x="84832" y="13334"/>
                  </a:lnTo>
                  <a:lnTo>
                    <a:pt x="85645" y="13334"/>
                  </a:lnTo>
                  <a:lnTo>
                    <a:pt x="85645" y="14295"/>
                  </a:lnTo>
                  <a:cubicBezTo>
                    <a:pt x="85340" y="14935"/>
                    <a:pt x="85137" y="15575"/>
                    <a:pt x="84832" y="16215"/>
                  </a:cubicBezTo>
                  <a:lnTo>
                    <a:pt x="83916" y="19095"/>
                  </a:lnTo>
                  <a:lnTo>
                    <a:pt x="82695" y="23575"/>
                  </a:lnTo>
                  <a:cubicBezTo>
                    <a:pt x="81882" y="25709"/>
                    <a:pt x="80966" y="27736"/>
                    <a:pt x="80153" y="29869"/>
                  </a:cubicBezTo>
                  <a:cubicBezTo>
                    <a:pt x="78830" y="32856"/>
                    <a:pt x="77610" y="35843"/>
                    <a:pt x="76287" y="38830"/>
                  </a:cubicBezTo>
                  <a:cubicBezTo>
                    <a:pt x="75067" y="42457"/>
                    <a:pt x="73745" y="45977"/>
                    <a:pt x="72524" y="49604"/>
                  </a:cubicBezTo>
                  <a:cubicBezTo>
                    <a:pt x="70490" y="54298"/>
                    <a:pt x="68557" y="58885"/>
                    <a:pt x="66523" y="63579"/>
                  </a:cubicBezTo>
                  <a:cubicBezTo>
                    <a:pt x="64183" y="69232"/>
                    <a:pt x="61742" y="74779"/>
                    <a:pt x="59402" y="80433"/>
                  </a:cubicBezTo>
                  <a:cubicBezTo>
                    <a:pt x="56554" y="89181"/>
                    <a:pt x="53706" y="98034"/>
                    <a:pt x="50858" y="106782"/>
                  </a:cubicBezTo>
                  <a:cubicBezTo>
                    <a:pt x="48926" y="116169"/>
                    <a:pt x="46892" y="125663"/>
                    <a:pt x="44959" y="135051"/>
                  </a:cubicBezTo>
                  <a:cubicBezTo>
                    <a:pt x="43433" y="144758"/>
                    <a:pt x="41806" y="154359"/>
                    <a:pt x="40280" y="164066"/>
                  </a:cubicBezTo>
                  <a:cubicBezTo>
                    <a:pt x="38144" y="174307"/>
                    <a:pt x="36109" y="184655"/>
                    <a:pt x="33974" y="194895"/>
                  </a:cubicBezTo>
                  <a:cubicBezTo>
                    <a:pt x="33669" y="197135"/>
                    <a:pt x="33363" y="199269"/>
                    <a:pt x="33058" y="201509"/>
                  </a:cubicBezTo>
                  <a:lnTo>
                    <a:pt x="31838" y="211430"/>
                  </a:lnTo>
                  <a:cubicBezTo>
                    <a:pt x="31532" y="214950"/>
                    <a:pt x="31227" y="218363"/>
                    <a:pt x="30922" y="221884"/>
                  </a:cubicBezTo>
                  <a:cubicBezTo>
                    <a:pt x="30617" y="225724"/>
                    <a:pt x="30413" y="229458"/>
                    <a:pt x="30109" y="233298"/>
                  </a:cubicBezTo>
                  <a:lnTo>
                    <a:pt x="30109" y="245032"/>
                  </a:lnTo>
                  <a:cubicBezTo>
                    <a:pt x="30719" y="248553"/>
                    <a:pt x="31227" y="252073"/>
                    <a:pt x="31838" y="255593"/>
                  </a:cubicBezTo>
                  <a:cubicBezTo>
                    <a:pt x="32549" y="258687"/>
                    <a:pt x="33261" y="261674"/>
                    <a:pt x="33974" y="264767"/>
                  </a:cubicBezTo>
                  <a:cubicBezTo>
                    <a:pt x="35194" y="266901"/>
                    <a:pt x="36517" y="269034"/>
                    <a:pt x="37737" y="271168"/>
                  </a:cubicBezTo>
                  <a:lnTo>
                    <a:pt x="58081" y="269888"/>
                  </a:lnTo>
                  <a:lnTo>
                    <a:pt x="78017" y="264767"/>
                  </a:lnTo>
                  <a:lnTo>
                    <a:pt x="97038" y="256553"/>
                  </a:lnTo>
                  <a:lnTo>
                    <a:pt x="116567" y="245032"/>
                  </a:lnTo>
                  <a:lnTo>
                    <a:pt x="134367" y="231698"/>
                  </a:lnTo>
                  <a:lnTo>
                    <a:pt x="151761" y="215484"/>
                  </a:lnTo>
                  <a:lnTo>
                    <a:pt x="168239" y="198309"/>
                  </a:lnTo>
                  <a:lnTo>
                    <a:pt x="183496" y="180281"/>
                  </a:lnTo>
                  <a:lnTo>
                    <a:pt x="198347" y="161186"/>
                  </a:lnTo>
                  <a:lnTo>
                    <a:pt x="211061" y="141451"/>
                  </a:lnTo>
                  <a:lnTo>
                    <a:pt x="222962" y="122356"/>
                  </a:lnTo>
                  <a:cubicBezTo>
                    <a:pt x="226217" y="116169"/>
                    <a:pt x="229472" y="110089"/>
                    <a:pt x="232727" y="103902"/>
                  </a:cubicBezTo>
                  <a:lnTo>
                    <a:pt x="237406" y="103902"/>
                  </a:lnTo>
                  <a:lnTo>
                    <a:pt x="237406" y="105822"/>
                  </a:lnTo>
                  <a:cubicBezTo>
                    <a:pt x="234863" y="112009"/>
                    <a:pt x="232320" y="118089"/>
                    <a:pt x="229777" y="124277"/>
                  </a:cubicBezTo>
                  <a:cubicBezTo>
                    <a:pt x="226929" y="130677"/>
                    <a:pt x="224081" y="136971"/>
                    <a:pt x="221233" y="143371"/>
                  </a:cubicBezTo>
                  <a:cubicBezTo>
                    <a:pt x="218182" y="149559"/>
                    <a:pt x="215028" y="155639"/>
                    <a:pt x="211977" y="161826"/>
                  </a:cubicBezTo>
                  <a:lnTo>
                    <a:pt x="202619" y="179641"/>
                  </a:lnTo>
                  <a:cubicBezTo>
                    <a:pt x="199364" y="185401"/>
                    <a:pt x="196109" y="191268"/>
                    <a:pt x="192854" y="197029"/>
                  </a:cubicBezTo>
                  <a:lnTo>
                    <a:pt x="181869" y="213243"/>
                  </a:lnTo>
                  <a:lnTo>
                    <a:pt x="170375" y="228818"/>
                  </a:lnTo>
                  <a:lnTo>
                    <a:pt x="156440" y="243112"/>
                  </a:lnTo>
                  <a:lnTo>
                    <a:pt x="141996" y="257193"/>
                  </a:lnTo>
                  <a:lnTo>
                    <a:pt x="125010" y="268608"/>
                  </a:lnTo>
                  <a:lnTo>
                    <a:pt x="105582" y="279061"/>
                  </a:lnTo>
                  <a:lnTo>
                    <a:pt x="83916" y="288342"/>
                  </a:lnTo>
                  <a:lnTo>
                    <a:pt x="61030" y="295276"/>
                  </a:lnTo>
                  <a:lnTo>
                    <a:pt x="33974" y="300076"/>
                  </a:lnTo>
                  <a:cubicBezTo>
                    <a:pt x="34279" y="311171"/>
                    <a:pt x="34482" y="322372"/>
                    <a:pt x="34788" y="333466"/>
                  </a:cubicBezTo>
                  <a:cubicBezTo>
                    <a:pt x="36008" y="344026"/>
                    <a:pt x="37330" y="354694"/>
                    <a:pt x="38551" y="365255"/>
                  </a:cubicBezTo>
                  <a:cubicBezTo>
                    <a:pt x="40687" y="375282"/>
                    <a:pt x="42823" y="385416"/>
                    <a:pt x="44959" y="395444"/>
                  </a:cubicBezTo>
                  <a:cubicBezTo>
                    <a:pt x="47807" y="404938"/>
                    <a:pt x="50553" y="414539"/>
                    <a:pt x="53402" y="424033"/>
                  </a:cubicBezTo>
                  <a:cubicBezTo>
                    <a:pt x="56962" y="433100"/>
                    <a:pt x="60420" y="442274"/>
                    <a:pt x="63980" y="451341"/>
                  </a:cubicBezTo>
                  <a:cubicBezTo>
                    <a:pt x="67845" y="460089"/>
                    <a:pt x="71608" y="468730"/>
                    <a:pt x="75474" y="477477"/>
                  </a:cubicBezTo>
                  <a:lnTo>
                    <a:pt x="88595" y="502225"/>
                  </a:lnTo>
                  <a:lnTo>
                    <a:pt x="101717" y="526334"/>
                  </a:lnTo>
                  <a:cubicBezTo>
                    <a:pt x="103039" y="528254"/>
                    <a:pt x="104259" y="530174"/>
                    <a:pt x="105582" y="532094"/>
                  </a:cubicBezTo>
                  <a:lnTo>
                    <a:pt x="108938" y="539135"/>
                  </a:lnTo>
                  <a:cubicBezTo>
                    <a:pt x="110464" y="541695"/>
                    <a:pt x="112092" y="544149"/>
                    <a:pt x="113617" y="546709"/>
                  </a:cubicBezTo>
                  <a:lnTo>
                    <a:pt x="117889" y="554710"/>
                  </a:lnTo>
                  <a:cubicBezTo>
                    <a:pt x="119720" y="557270"/>
                    <a:pt x="121551" y="559723"/>
                    <a:pt x="123382" y="562283"/>
                  </a:cubicBezTo>
                  <a:cubicBezTo>
                    <a:pt x="125518" y="564417"/>
                    <a:pt x="127552" y="566550"/>
                    <a:pt x="129689" y="568684"/>
                  </a:cubicBezTo>
                  <a:lnTo>
                    <a:pt x="134505" y="572253"/>
                  </a:lnTo>
                  <a:lnTo>
                    <a:pt x="133384" y="574141"/>
                  </a:lnTo>
                  <a:cubicBezTo>
                    <a:pt x="177965" y="639918"/>
                    <a:pt x="202163" y="664925"/>
                    <a:pt x="205976" y="771472"/>
                  </a:cubicBezTo>
                  <a:cubicBezTo>
                    <a:pt x="205467" y="778940"/>
                    <a:pt x="204857" y="786514"/>
                    <a:pt x="204348" y="793981"/>
                  </a:cubicBezTo>
                  <a:cubicBezTo>
                    <a:pt x="204043" y="801555"/>
                    <a:pt x="203738" y="809022"/>
                    <a:pt x="203433" y="816596"/>
                  </a:cubicBezTo>
                  <a:cubicBezTo>
                    <a:pt x="203738" y="824170"/>
                    <a:pt x="204043" y="831637"/>
                    <a:pt x="204348" y="839211"/>
                  </a:cubicBezTo>
                  <a:cubicBezTo>
                    <a:pt x="204857" y="846891"/>
                    <a:pt x="205467" y="854679"/>
                    <a:pt x="205976" y="862360"/>
                  </a:cubicBezTo>
                  <a:cubicBezTo>
                    <a:pt x="206687" y="870040"/>
                    <a:pt x="207400" y="877614"/>
                    <a:pt x="208112" y="885294"/>
                  </a:cubicBezTo>
                  <a:cubicBezTo>
                    <a:pt x="208925" y="892762"/>
                    <a:pt x="209841" y="900336"/>
                    <a:pt x="210655" y="907803"/>
                  </a:cubicBezTo>
                  <a:cubicBezTo>
                    <a:pt x="210756" y="918790"/>
                    <a:pt x="210960" y="929884"/>
                    <a:pt x="211061" y="940872"/>
                  </a:cubicBezTo>
                  <a:cubicBezTo>
                    <a:pt x="210349" y="951860"/>
                    <a:pt x="209637" y="962954"/>
                    <a:pt x="208925" y="973941"/>
                  </a:cubicBezTo>
                  <a:cubicBezTo>
                    <a:pt x="207705" y="984502"/>
                    <a:pt x="206383" y="995170"/>
                    <a:pt x="205162" y="1005731"/>
                  </a:cubicBezTo>
                  <a:cubicBezTo>
                    <a:pt x="203636" y="1016078"/>
                    <a:pt x="202008" y="1026532"/>
                    <a:pt x="200483" y="1036879"/>
                  </a:cubicBezTo>
                  <a:cubicBezTo>
                    <a:pt x="197330" y="1072189"/>
                    <a:pt x="197940" y="1104618"/>
                    <a:pt x="194787" y="1139927"/>
                  </a:cubicBezTo>
                  <a:lnTo>
                    <a:pt x="24209" y="1139927"/>
                  </a:lnTo>
                  <a:lnTo>
                    <a:pt x="43738" y="1098004"/>
                  </a:lnTo>
                  <a:lnTo>
                    <a:pt x="67845" y="1050534"/>
                  </a:lnTo>
                  <a:cubicBezTo>
                    <a:pt x="70693" y="1044773"/>
                    <a:pt x="73439" y="1039120"/>
                    <a:pt x="76287" y="1033359"/>
                  </a:cubicBezTo>
                  <a:cubicBezTo>
                    <a:pt x="78729" y="1026959"/>
                    <a:pt x="81068" y="1020665"/>
                    <a:pt x="83509" y="1014264"/>
                  </a:cubicBezTo>
                  <a:cubicBezTo>
                    <a:pt x="85747" y="1007224"/>
                    <a:pt x="88087" y="1000076"/>
                    <a:pt x="90324" y="993036"/>
                  </a:cubicBezTo>
                  <a:cubicBezTo>
                    <a:pt x="92461" y="985462"/>
                    <a:pt x="94495" y="977995"/>
                    <a:pt x="96631" y="970421"/>
                  </a:cubicBezTo>
                  <a:cubicBezTo>
                    <a:pt x="98360" y="962314"/>
                    <a:pt x="99988" y="954100"/>
                    <a:pt x="101717" y="945993"/>
                  </a:cubicBezTo>
                  <a:cubicBezTo>
                    <a:pt x="103039" y="937672"/>
                    <a:pt x="104259" y="929458"/>
                    <a:pt x="105582" y="921137"/>
                  </a:cubicBezTo>
                  <a:cubicBezTo>
                    <a:pt x="106802" y="912497"/>
                    <a:pt x="108125" y="903749"/>
                    <a:pt x="109345" y="895109"/>
                  </a:cubicBezTo>
                  <a:cubicBezTo>
                    <a:pt x="110159" y="886361"/>
                    <a:pt x="111075" y="877507"/>
                    <a:pt x="111888" y="868760"/>
                  </a:cubicBezTo>
                  <a:cubicBezTo>
                    <a:pt x="112600" y="859586"/>
                    <a:pt x="113312" y="850519"/>
                    <a:pt x="114024" y="841344"/>
                  </a:cubicBezTo>
                  <a:lnTo>
                    <a:pt x="114024" y="814356"/>
                  </a:lnTo>
                  <a:lnTo>
                    <a:pt x="114024" y="787687"/>
                  </a:lnTo>
                  <a:cubicBezTo>
                    <a:pt x="113312" y="778726"/>
                    <a:pt x="112600" y="769872"/>
                    <a:pt x="111888" y="760912"/>
                  </a:cubicBezTo>
                  <a:cubicBezTo>
                    <a:pt x="110871" y="752377"/>
                    <a:pt x="109955" y="743737"/>
                    <a:pt x="108938" y="735203"/>
                  </a:cubicBezTo>
                  <a:cubicBezTo>
                    <a:pt x="107718" y="726882"/>
                    <a:pt x="106396" y="718455"/>
                    <a:pt x="105175" y="710135"/>
                  </a:cubicBezTo>
                  <a:cubicBezTo>
                    <a:pt x="103344" y="702027"/>
                    <a:pt x="101411" y="694027"/>
                    <a:pt x="99580" y="685919"/>
                  </a:cubicBezTo>
                  <a:cubicBezTo>
                    <a:pt x="97038" y="678452"/>
                    <a:pt x="94495" y="670878"/>
                    <a:pt x="91952" y="663411"/>
                  </a:cubicBezTo>
                  <a:cubicBezTo>
                    <a:pt x="89104" y="656264"/>
                    <a:pt x="86357" y="649223"/>
                    <a:pt x="83509" y="642076"/>
                  </a:cubicBezTo>
                  <a:cubicBezTo>
                    <a:pt x="80153" y="635676"/>
                    <a:pt x="76695" y="629382"/>
                    <a:pt x="73338" y="622981"/>
                  </a:cubicBezTo>
                  <a:cubicBezTo>
                    <a:pt x="69574" y="617327"/>
                    <a:pt x="65709" y="611780"/>
                    <a:pt x="61946" y="606127"/>
                  </a:cubicBezTo>
                  <a:cubicBezTo>
                    <a:pt x="47620" y="569040"/>
                    <a:pt x="29963" y="538582"/>
                    <a:pt x="25430" y="491771"/>
                  </a:cubicBezTo>
                  <a:cubicBezTo>
                    <a:pt x="23023" y="472285"/>
                    <a:pt x="21785" y="472036"/>
                    <a:pt x="19530" y="462222"/>
                  </a:cubicBezTo>
                  <a:cubicBezTo>
                    <a:pt x="16987" y="452408"/>
                    <a:pt x="14444" y="442701"/>
                    <a:pt x="11901" y="432887"/>
                  </a:cubicBezTo>
                  <a:cubicBezTo>
                    <a:pt x="9765" y="422326"/>
                    <a:pt x="7629" y="411658"/>
                    <a:pt x="5493" y="401098"/>
                  </a:cubicBezTo>
                  <a:cubicBezTo>
                    <a:pt x="4476" y="390323"/>
                    <a:pt x="3560" y="379443"/>
                    <a:pt x="2543" y="368669"/>
                  </a:cubicBezTo>
                  <a:cubicBezTo>
                    <a:pt x="1729" y="357361"/>
                    <a:pt x="814" y="346053"/>
                    <a:pt x="0" y="334746"/>
                  </a:cubicBezTo>
                  <a:lnTo>
                    <a:pt x="0" y="300076"/>
                  </a:lnTo>
                  <a:cubicBezTo>
                    <a:pt x="610" y="288449"/>
                    <a:pt x="1119" y="276715"/>
                    <a:pt x="1729" y="265087"/>
                  </a:cubicBezTo>
                  <a:cubicBezTo>
                    <a:pt x="2950" y="253566"/>
                    <a:pt x="4272" y="241939"/>
                    <a:pt x="5493" y="230418"/>
                  </a:cubicBezTo>
                  <a:cubicBezTo>
                    <a:pt x="7324" y="218897"/>
                    <a:pt x="9256" y="207376"/>
                    <a:pt x="11087" y="195855"/>
                  </a:cubicBezTo>
                  <a:cubicBezTo>
                    <a:pt x="13020" y="184761"/>
                    <a:pt x="15055" y="173560"/>
                    <a:pt x="16987" y="162466"/>
                  </a:cubicBezTo>
                  <a:cubicBezTo>
                    <a:pt x="19835" y="151692"/>
                    <a:pt x="22582" y="140811"/>
                    <a:pt x="25430" y="130037"/>
                  </a:cubicBezTo>
                  <a:cubicBezTo>
                    <a:pt x="28786" y="119903"/>
                    <a:pt x="32244" y="109662"/>
                    <a:pt x="35601" y="99528"/>
                  </a:cubicBezTo>
                  <a:cubicBezTo>
                    <a:pt x="39161" y="89927"/>
                    <a:pt x="42619" y="80220"/>
                    <a:pt x="46180" y="70619"/>
                  </a:cubicBezTo>
                  <a:cubicBezTo>
                    <a:pt x="50248" y="61872"/>
                    <a:pt x="54419" y="53231"/>
                    <a:pt x="58487" y="44484"/>
                  </a:cubicBezTo>
                  <a:lnTo>
                    <a:pt x="71608" y="20695"/>
                  </a:lnTo>
                  <a:lnTo>
                    <a:pt x="8737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1800" dirty="0"/>
            </a:p>
          </p:txBody>
        </p:sp>
        <p:grpSp>
          <p:nvGrpSpPr>
            <p:cNvPr id="407" name="그룹 126">
              <a:extLst>
                <a:ext uri="{FF2B5EF4-FFF2-40B4-BE49-F238E27FC236}">
                  <a16:creationId xmlns:a16="http://schemas.microsoft.com/office/drawing/2014/main" id="{F5535F5E-E7FD-4E88-87A5-3D51C3B9FD07}"/>
                </a:ext>
              </a:extLst>
            </p:cNvPr>
            <p:cNvGrpSpPr/>
            <p:nvPr/>
          </p:nvGrpSpPr>
          <p:grpSpPr>
            <a:xfrm>
              <a:off x="4041120" y="3338087"/>
              <a:ext cx="438446" cy="438446"/>
              <a:chOff x="2460435" y="1380960"/>
              <a:chExt cx="914400" cy="914400"/>
            </a:xfrm>
            <a:solidFill>
              <a:schemeClr val="accent3"/>
            </a:solidFill>
          </p:grpSpPr>
          <p:sp>
            <p:nvSpPr>
              <p:cNvPr id="412" name="타원 127">
                <a:extLst>
                  <a:ext uri="{FF2B5EF4-FFF2-40B4-BE49-F238E27FC236}">
                    <a16:creationId xmlns:a16="http://schemas.microsoft.com/office/drawing/2014/main" id="{5BB535B0-0173-4C66-8872-B16090F75BD5}"/>
                  </a:ext>
                </a:extLst>
              </p:cNvPr>
              <p:cNvSpPr/>
              <p:nvPr/>
            </p:nvSpPr>
            <p:spPr>
              <a:xfrm>
                <a:off x="2460435" y="1380960"/>
                <a:ext cx="914400" cy="914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3" name="타원 128">
                <a:extLst>
                  <a:ext uri="{FF2B5EF4-FFF2-40B4-BE49-F238E27FC236}">
                    <a16:creationId xmlns:a16="http://schemas.microsoft.com/office/drawing/2014/main" id="{9E6EBC60-96F6-4963-BD2D-BB6A790060ED}"/>
                  </a:ext>
                </a:extLst>
              </p:cNvPr>
              <p:cNvSpPr/>
              <p:nvPr/>
            </p:nvSpPr>
            <p:spPr>
              <a:xfrm>
                <a:off x="2528509" y="1449034"/>
                <a:ext cx="778251" cy="778251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4" name="Block Arc 11">
                <a:extLst>
                  <a:ext uri="{FF2B5EF4-FFF2-40B4-BE49-F238E27FC236}">
                    <a16:creationId xmlns:a16="http://schemas.microsoft.com/office/drawing/2014/main" id="{47F6C927-98BA-4CB4-A02F-EEA87B452A62}"/>
                  </a:ext>
                </a:extLst>
              </p:cNvPr>
              <p:cNvSpPr/>
              <p:nvPr/>
            </p:nvSpPr>
            <p:spPr>
              <a:xfrm>
                <a:off x="2761961" y="1573266"/>
                <a:ext cx="311347" cy="506602"/>
              </a:xfrm>
              <a:custGeom>
                <a:avLst/>
                <a:gdLst/>
                <a:ahLst/>
                <a:cxnLst/>
                <a:rect l="l" t="t" r="r" b="b"/>
                <a:pathLst>
                  <a:path w="3636337" h="7138182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08" name="그룹 130">
              <a:extLst>
                <a:ext uri="{FF2B5EF4-FFF2-40B4-BE49-F238E27FC236}">
                  <a16:creationId xmlns:a16="http://schemas.microsoft.com/office/drawing/2014/main" id="{A607179D-5F07-4876-BF29-F0F4AF0EAF2D}"/>
                </a:ext>
              </a:extLst>
            </p:cNvPr>
            <p:cNvGrpSpPr/>
            <p:nvPr/>
          </p:nvGrpSpPr>
          <p:grpSpPr>
            <a:xfrm>
              <a:off x="4355615" y="3651586"/>
              <a:ext cx="438446" cy="438446"/>
              <a:chOff x="2460435" y="1380960"/>
              <a:chExt cx="914400" cy="914400"/>
            </a:xfrm>
            <a:solidFill>
              <a:schemeClr val="accent3"/>
            </a:solidFill>
          </p:grpSpPr>
          <p:sp>
            <p:nvSpPr>
              <p:cNvPr id="409" name="타원 131">
                <a:extLst>
                  <a:ext uri="{FF2B5EF4-FFF2-40B4-BE49-F238E27FC236}">
                    <a16:creationId xmlns:a16="http://schemas.microsoft.com/office/drawing/2014/main" id="{B7DE51A7-7E41-4E4B-897D-3DF43F91101A}"/>
                  </a:ext>
                </a:extLst>
              </p:cNvPr>
              <p:cNvSpPr/>
              <p:nvPr/>
            </p:nvSpPr>
            <p:spPr>
              <a:xfrm>
                <a:off x="2460435" y="1380960"/>
                <a:ext cx="914400" cy="914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0" name="타원 132">
                <a:extLst>
                  <a:ext uri="{FF2B5EF4-FFF2-40B4-BE49-F238E27FC236}">
                    <a16:creationId xmlns:a16="http://schemas.microsoft.com/office/drawing/2014/main" id="{81485D94-CAEE-478B-8B7D-7C7366AB9AE3}"/>
                  </a:ext>
                </a:extLst>
              </p:cNvPr>
              <p:cNvSpPr/>
              <p:nvPr/>
            </p:nvSpPr>
            <p:spPr>
              <a:xfrm>
                <a:off x="2528509" y="1449034"/>
                <a:ext cx="778251" cy="778251"/>
              </a:xfrm>
              <a:prstGeom prst="ellipse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1" name="Block Arc 11">
                <a:extLst>
                  <a:ext uri="{FF2B5EF4-FFF2-40B4-BE49-F238E27FC236}">
                    <a16:creationId xmlns:a16="http://schemas.microsoft.com/office/drawing/2014/main" id="{1BD209A6-8AFD-4034-BE68-DDBC46439445}"/>
                  </a:ext>
                </a:extLst>
              </p:cNvPr>
              <p:cNvSpPr/>
              <p:nvPr/>
            </p:nvSpPr>
            <p:spPr>
              <a:xfrm>
                <a:off x="2761961" y="1573266"/>
                <a:ext cx="311347" cy="506602"/>
              </a:xfrm>
              <a:custGeom>
                <a:avLst/>
                <a:gdLst/>
                <a:ahLst/>
                <a:cxnLst/>
                <a:rect l="l" t="t" r="r" b="b"/>
                <a:pathLst>
                  <a:path w="3636337" h="7138182">
                    <a:moveTo>
                      <a:pt x="1563551" y="3029061"/>
                    </a:moveTo>
                    <a:lnTo>
                      <a:pt x="1563551" y="1171769"/>
                    </a:lnTo>
                    <a:cubicBezTo>
                      <a:pt x="1444523" y="1201084"/>
                      <a:pt x="1330799" y="1254073"/>
                      <a:pt x="1228219" y="1328453"/>
                    </a:cubicBezTo>
                    <a:cubicBezTo>
                      <a:pt x="927220" y="1546705"/>
                      <a:pt x="771440" y="1913395"/>
                      <a:pt x="823311" y="2281559"/>
                    </a:cubicBezTo>
                    <a:cubicBezTo>
                      <a:pt x="886035" y="2761950"/>
                      <a:pt x="1181988" y="2923981"/>
                      <a:pt x="1563551" y="3029061"/>
                    </a:cubicBezTo>
                    <a:close/>
                    <a:moveTo>
                      <a:pt x="2056123" y="5971053"/>
                    </a:moveTo>
                    <a:cubicBezTo>
                      <a:pt x="2180706" y="5941789"/>
                      <a:pt x="2300029" y="5887431"/>
                      <a:pt x="2407191" y="5809729"/>
                    </a:cubicBezTo>
                    <a:cubicBezTo>
                      <a:pt x="2708190" y="5591477"/>
                      <a:pt x="2863970" y="5224787"/>
                      <a:pt x="2812099" y="4856623"/>
                    </a:cubicBezTo>
                    <a:cubicBezTo>
                      <a:pt x="2712300" y="4365494"/>
                      <a:pt x="2419393" y="4148018"/>
                      <a:pt x="2056123" y="4007016"/>
                    </a:cubicBezTo>
                    <a:close/>
                    <a:moveTo>
                      <a:pt x="2056123" y="7138182"/>
                    </a:moveTo>
                    <a:lnTo>
                      <a:pt x="1563551" y="7138182"/>
                    </a:lnTo>
                    <a:lnTo>
                      <a:pt x="1563551" y="6796553"/>
                    </a:lnTo>
                    <a:cubicBezTo>
                      <a:pt x="1376287" y="6771102"/>
                      <a:pt x="1191751" y="6715291"/>
                      <a:pt x="1016794" y="6629471"/>
                    </a:cubicBezTo>
                    <a:cubicBezTo>
                      <a:pt x="412303" y="6332946"/>
                      <a:pt x="21102" y="5726704"/>
                      <a:pt x="0" y="5053734"/>
                    </a:cubicBezTo>
                    <a:lnTo>
                      <a:pt x="813973" y="5028205"/>
                    </a:lnTo>
                    <a:cubicBezTo>
                      <a:pt x="825624" y="5399818"/>
                      <a:pt x="1041643" y="5734588"/>
                      <a:pt x="1375441" y="5898325"/>
                    </a:cubicBezTo>
                    <a:cubicBezTo>
                      <a:pt x="1436179" y="5928119"/>
                      <a:pt x="1499008" y="5951362"/>
                      <a:pt x="1563551" y="5965918"/>
                    </a:cubicBezTo>
                    <a:lnTo>
                      <a:pt x="1563551" y="3847635"/>
                    </a:lnTo>
                    <a:cubicBezTo>
                      <a:pt x="920238" y="3662345"/>
                      <a:pt x="233045" y="3450393"/>
                      <a:pt x="16852" y="2382091"/>
                    </a:cubicBezTo>
                    <a:cubicBezTo>
                      <a:pt x="-73403" y="1719933"/>
                      <a:pt x="208577" y="1061859"/>
                      <a:pt x="750173" y="669157"/>
                    </a:cubicBezTo>
                    <a:cubicBezTo>
                      <a:pt x="994931" y="491686"/>
                      <a:pt x="1274723" y="381458"/>
                      <a:pt x="1563551" y="341319"/>
                    </a:cubicBezTo>
                    <a:lnTo>
                      <a:pt x="1563551" y="0"/>
                    </a:lnTo>
                    <a:lnTo>
                      <a:pt x="2056123" y="0"/>
                    </a:lnTo>
                    <a:lnTo>
                      <a:pt x="2056123" y="339268"/>
                    </a:lnTo>
                    <a:cubicBezTo>
                      <a:pt x="2248752" y="363969"/>
                      <a:pt x="2438747" y="420481"/>
                      <a:pt x="2618616" y="508711"/>
                    </a:cubicBezTo>
                    <a:cubicBezTo>
                      <a:pt x="3223107" y="805237"/>
                      <a:pt x="3614308" y="1411478"/>
                      <a:pt x="3635410" y="2084448"/>
                    </a:cubicBezTo>
                    <a:lnTo>
                      <a:pt x="2821437" y="2109978"/>
                    </a:lnTo>
                    <a:cubicBezTo>
                      <a:pt x="2809786" y="1738364"/>
                      <a:pt x="2593767" y="1403594"/>
                      <a:pt x="2259969" y="1239857"/>
                    </a:cubicBezTo>
                    <a:cubicBezTo>
                      <a:pt x="2194243" y="1207617"/>
                      <a:pt x="2126069" y="1183046"/>
                      <a:pt x="2056123" y="1168235"/>
                    </a:cubicBezTo>
                    <a:lnTo>
                      <a:pt x="2056123" y="3150890"/>
                    </a:lnTo>
                    <a:cubicBezTo>
                      <a:pt x="2675271" y="3303511"/>
                      <a:pt x="3347939" y="3564428"/>
                      <a:pt x="3618512" y="4743007"/>
                    </a:cubicBezTo>
                    <a:cubicBezTo>
                      <a:pt x="3712448" y="5409725"/>
                      <a:pt x="3430336" y="6073786"/>
                      <a:pt x="2885237" y="6469025"/>
                    </a:cubicBezTo>
                    <a:cubicBezTo>
                      <a:pt x="2636047" y="6649712"/>
                      <a:pt x="2350538" y="6760700"/>
                      <a:pt x="2056123" y="679874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415" name="그룹 135">
            <a:extLst>
              <a:ext uri="{FF2B5EF4-FFF2-40B4-BE49-F238E27FC236}">
                <a16:creationId xmlns:a16="http://schemas.microsoft.com/office/drawing/2014/main" id="{62DCA250-B3D2-4918-9B94-EC5AC98BDDBF}"/>
              </a:ext>
            </a:extLst>
          </p:cNvPr>
          <p:cNvGrpSpPr/>
          <p:nvPr/>
        </p:nvGrpSpPr>
        <p:grpSpPr>
          <a:xfrm>
            <a:off x="1842564" y="3969017"/>
            <a:ext cx="293525" cy="293525"/>
            <a:chOff x="2460435" y="1380960"/>
            <a:chExt cx="914400" cy="914400"/>
          </a:xfrm>
          <a:solidFill>
            <a:schemeClr val="accent3"/>
          </a:solidFill>
        </p:grpSpPr>
        <p:sp>
          <p:nvSpPr>
            <p:cNvPr id="416" name="타원 136">
              <a:extLst>
                <a:ext uri="{FF2B5EF4-FFF2-40B4-BE49-F238E27FC236}">
                  <a16:creationId xmlns:a16="http://schemas.microsoft.com/office/drawing/2014/main" id="{44B33AE1-1B02-4321-BC9D-8CBAD1704C7B}"/>
                </a:ext>
              </a:extLst>
            </p:cNvPr>
            <p:cNvSpPr/>
            <p:nvPr/>
          </p:nvSpPr>
          <p:spPr>
            <a:xfrm>
              <a:off x="2460435" y="1380960"/>
              <a:ext cx="914400" cy="9144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7" name="타원 137">
              <a:extLst>
                <a:ext uri="{FF2B5EF4-FFF2-40B4-BE49-F238E27FC236}">
                  <a16:creationId xmlns:a16="http://schemas.microsoft.com/office/drawing/2014/main" id="{FFF4CAAC-75A9-4F2C-AC89-A19C05E4688A}"/>
                </a:ext>
              </a:extLst>
            </p:cNvPr>
            <p:cNvSpPr/>
            <p:nvPr/>
          </p:nvSpPr>
          <p:spPr>
            <a:xfrm>
              <a:off x="2528509" y="1449034"/>
              <a:ext cx="778251" cy="778251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8" name="Block Arc 11">
              <a:extLst>
                <a:ext uri="{FF2B5EF4-FFF2-40B4-BE49-F238E27FC236}">
                  <a16:creationId xmlns:a16="http://schemas.microsoft.com/office/drawing/2014/main" id="{AAF8698F-37F7-4825-AA67-C33D2423B182}"/>
                </a:ext>
              </a:extLst>
            </p:cNvPr>
            <p:cNvSpPr/>
            <p:nvPr/>
          </p:nvSpPr>
          <p:spPr>
            <a:xfrm>
              <a:off x="2761961" y="1573266"/>
              <a:ext cx="311347" cy="506602"/>
            </a:xfrm>
            <a:custGeom>
              <a:avLst/>
              <a:gdLst/>
              <a:ahLst/>
              <a:cxnLst/>
              <a:rect l="l" t="t" r="r" b="b"/>
              <a:pathLst>
                <a:path w="3636337" h="7138182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19" name="Group 13">
            <a:extLst>
              <a:ext uri="{FF2B5EF4-FFF2-40B4-BE49-F238E27FC236}">
                <a16:creationId xmlns:a16="http://schemas.microsoft.com/office/drawing/2014/main" id="{21FF7974-1EC2-419F-85D0-82A0761E0EB6}"/>
              </a:ext>
            </a:extLst>
          </p:cNvPr>
          <p:cNvGrpSpPr/>
          <p:nvPr/>
        </p:nvGrpSpPr>
        <p:grpSpPr>
          <a:xfrm>
            <a:off x="3448301" y="5299105"/>
            <a:ext cx="1756993" cy="954108"/>
            <a:chOff x="1067114" y="2905199"/>
            <a:chExt cx="1756993" cy="954108"/>
          </a:xfrm>
        </p:grpSpPr>
        <p:sp>
          <p:nvSpPr>
            <p:cNvPr id="420" name="TextBox 419">
              <a:extLst>
                <a:ext uri="{FF2B5EF4-FFF2-40B4-BE49-F238E27FC236}">
                  <a16:creationId xmlns:a16="http://schemas.microsoft.com/office/drawing/2014/main" id="{380BE37F-EE9F-4D29-8E1E-51456AA25D50}"/>
                </a:ext>
              </a:extLst>
            </p:cNvPr>
            <p:cNvSpPr txBox="1"/>
            <p:nvPr/>
          </p:nvSpPr>
          <p:spPr>
            <a:xfrm>
              <a:off x="1067114" y="3212976"/>
              <a:ext cx="17569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421" name="TextBox 420">
              <a:extLst>
                <a:ext uri="{FF2B5EF4-FFF2-40B4-BE49-F238E27FC236}">
                  <a16:creationId xmlns:a16="http://schemas.microsoft.com/office/drawing/2014/main" id="{47B010C7-2C22-4DD6-BD3C-5487E14376A2}"/>
                </a:ext>
              </a:extLst>
            </p:cNvPr>
            <p:cNvSpPr txBox="1"/>
            <p:nvPr/>
          </p:nvSpPr>
          <p:spPr>
            <a:xfrm>
              <a:off x="1067114" y="2905199"/>
              <a:ext cx="175699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2" name="Group 16">
            <a:extLst>
              <a:ext uri="{FF2B5EF4-FFF2-40B4-BE49-F238E27FC236}">
                <a16:creationId xmlns:a16="http://schemas.microsoft.com/office/drawing/2014/main" id="{272AD136-881F-4DC8-A248-DA4DB53577A1}"/>
              </a:ext>
            </a:extLst>
          </p:cNvPr>
          <p:cNvGrpSpPr/>
          <p:nvPr/>
        </p:nvGrpSpPr>
        <p:grpSpPr>
          <a:xfrm>
            <a:off x="1040237" y="5299105"/>
            <a:ext cx="1756993" cy="954108"/>
            <a:chOff x="1067114" y="2905199"/>
            <a:chExt cx="1756993" cy="954108"/>
          </a:xfrm>
        </p:grpSpPr>
        <p:sp>
          <p:nvSpPr>
            <p:cNvPr id="423" name="TextBox 422">
              <a:extLst>
                <a:ext uri="{FF2B5EF4-FFF2-40B4-BE49-F238E27FC236}">
                  <a16:creationId xmlns:a16="http://schemas.microsoft.com/office/drawing/2014/main" id="{9005D851-D610-446D-AC7F-61BF961C9ED1}"/>
                </a:ext>
              </a:extLst>
            </p:cNvPr>
            <p:cNvSpPr txBox="1"/>
            <p:nvPr/>
          </p:nvSpPr>
          <p:spPr>
            <a:xfrm>
              <a:off x="1067114" y="3212976"/>
              <a:ext cx="17569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424" name="TextBox 423">
              <a:extLst>
                <a:ext uri="{FF2B5EF4-FFF2-40B4-BE49-F238E27FC236}">
                  <a16:creationId xmlns:a16="http://schemas.microsoft.com/office/drawing/2014/main" id="{21B4F71A-9D0C-4F55-94A3-335E1FB2F901}"/>
                </a:ext>
              </a:extLst>
            </p:cNvPr>
            <p:cNvSpPr txBox="1"/>
            <p:nvPr/>
          </p:nvSpPr>
          <p:spPr>
            <a:xfrm>
              <a:off x="1067114" y="2905199"/>
              <a:ext cx="175699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5" name="Group 19">
            <a:extLst>
              <a:ext uri="{FF2B5EF4-FFF2-40B4-BE49-F238E27FC236}">
                <a16:creationId xmlns:a16="http://schemas.microsoft.com/office/drawing/2014/main" id="{1BD45597-7FC1-4B8B-A1BD-3C458D9AE256}"/>
              </a:ext>
            </a:extLst>
          </p:cNvPr>
          <p:cNvGrpSpPr/>
          <p:nvPr/>
        </p:nvGrpSpPr>
        <p:grpSpPr>
          <a:xfrm>
            <a:off x="5919735" y="5299105"/>
            <a:ext cx="1756993" cy="954108"/>
            <a:chOff x="1067114" y="2905199"/>
            <a:chExt cx="1756993" cy="954108"/>
          </a:xfrm>
        </p:grpSpPr>
        <p:sp>
          <p:nvSpPr>
            <p:cNvPr id="432" name="TextBox 431">
              <a:extLst>
                <a:ext uri="{FF2B5EF4-FFF2-40B4-BE49-F238E27FC236}">
                  <a16:creationId xmlns:a16="http://schemas.microsoft.com/office/drawing/2014/main" id="{E05E0A9A-9361-4D55-A482-2378D734EF23}"/>
                </a:ext>
              </a:extLst>
            </p:cNvPr>
            <p:cNvSpPr txBox="1"/>
            <p:nvPr/>
          </p:nvSpPr>
          <p:spPr>
            <a:xfrm>
              <a:off x="1067114" y="3212976"/>
              <a:ext cx="17569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433" name="TextBox 432">
              <a:extLst>
                <a:ext uri="{FF2B5EF4-FFF2-40B4-BE49-F238E27FC236}">
                  <a16:creationId xmlns:a16="http://schemas.microsoft.com/office/drawing/2014/main" id="{D20EAA97-12A9-440D-9D12-0B7028B1702E}"/>
                </a:ext>
              </a:extLst>
            </p:cNvPr>
            <p:cNvSpPr txBox="1"/>
            <p:nvPr/>
          </p:nvSpPr>
          <p:spPr>
            <a:xfrm>
              <a:off x="1067114" y="2905199"/>
              <a:ext cx="175699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4" name="Group 22">
            <a:extLst>
              <a:ext uri="{FF2B5EF4-FFF2-40B4-BE49-F238E27FC236}">
                <a16:creationId xmlns:a16="http://schemas.microsoft.com/office/drawing/2014/main" id="{B13730EF-3B92-46DF-9C8D-4C2733881DC8}"/>
              </a:ext>
            </a:extLst>
          </p:cNvPr>
          <p:cNvGrpSpPr/>
          <p:nvPr/>
        </p:nvGrpSpPr>
        <p:grpSpPr>
          <a:xfrm>
            <a:off x="8612515" y="5307991"/>
            <a:ext cx="1756993" cy="954108"/>
            <a:chOff x="1067114" y="2905199"/>
            <a:chExt cx="1756993" cy="954108"/>
          </a:xfrm>
        </p:grpSpPr>
        <p:sp>
          <p:nvSpPr>
            <p:cNvPr id="436" name="TextBox 435">
              <a:extLst>
                <a:ext uri="{FF2B5EF4-FFF2-40B4-BE49-F238E27FC236}">
                  <a16:creationId xmlns:a16="http://schemas.microsoft.com/office/drawing/2014/main" id="{240BE55F-DC1F-47FD-837D-2AFFFD44F725}"/>
                </a:ext>
              </a:extLst>
            </p:cNvPr>
            <p:cNvSpPr txBox="1"/>
            <p:nvPr/>
          </p:nvSpPr>
          <p:spPr>
            <a:xfrm>
              <a:off x="1067114" y="3212976"/>
              <a:ext cx="17569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437" name="TextBox 436">
              <a:extLst>
                <a:ext uri="{FF2B5EF4-FFF2-40B4-BE49-F238E27FC236}">
                  <a16:creationId xmlns:a16="http://schemas.microsoft.com/office/drawing/2014/main" id="{070D87C1-52D7-4A6E-BDF6-042E692AAC1B}"/>
                </a:ext>
              </a:extLst>
            </p:cNvPr>
            <p:cNvSpPr txBox="1"/>
            <p:nvPr/>
          </p:nvSpPr>
          <p:spPr>
            <a:xfrm>
              <a:off x="1067114" y="2905199"/>
              <a:ext cx="175699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pic>
        <p:nvPicPr>
          <p:cNvPr id="438" name="Picture 5">
            <a:extLst>
              <a:ext uri="{FF2B5EF4-FFF2-40B4-BE49-F238E27FC236}">
                <a16:creationId xmlns:a16="http://schemas.microsoft.com/office/drawing/2014/main" id="{2F69F6B2-6C46-4AB9-B9A7-EA97320B76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64685" y="2101137"/>
            <a:ext cx="2213201" cy="1432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11228</TotalTime>
  <Words>76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32</cp:revision>
  <dcterms:created xsi:type="dcterms:W3CDTF">2018-02-18T19:39:47Z</dcterms:created>
  <dcterms:modified xsi:type="dcterms:W3CDTF">2019-01-08T02:23:03Z</dcterms:modified>
</cp:coreProperties>
</file>