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1" name="그룹 2">
            <a:extLst>
              <a:ext uri="{FF2B5EF4-FFF2-40B4-BE49-F238E27FC236}">
                <a16:creationId xmlns:a16="http://schemas.microsoft.com/office/drawing/2014/main" id="{633CA9C3-CA48-4287-9DEE-980420DDBC8B}"/>
              </a:ext>
            </a:extLst>
          </p:cNvPr>
          <p:cNvGrpSpPr/>
          <p:nvPr/>
        </p:nvGrpSpPr>
        <p:grpSpPr>
          <a:xfrm>
            <a:off x="1757125" y="4051970"/>
            <a:ext cx="1087162" cy="935928"/>
            <a:chOff x="7521194" y="5284915"/>
            <a:chExt cx="1137987" cy="979683"/>
          </a:xfrm>
        </p:grpSpPr>
        <p:grpSp>
          <p:nvGrpSpPr>
            <p:cNvPr id="82" name="Group 7">
              <a:extLst>
                <a:ext uri="{FF2B5EF4-FFF2-40B4-BE49-F238E27FC236}">
                  <a16:creationId xmlns:a16="http://schemas.microsoft.com/office/drawing/2014/main" id="{ADE4FFCB-FB97-4530-A8CF-722BE9CBDDBB}"/>
                </a:ext>
              </a:extLst>
            </p:cNvPr>
            <p:cNvGrpSpPr/>
            <p:nvPr/>
          </p:nvGrpSpPr>
          <p:grpSpPr>
            <a:xfrm>
              <a:off x="7521194" y="5284915"/>
              <a:ext cx="1137987" cy="979683"/>
              <a:chOff x="5580112" y="4160675"/>
              <a:chExt cx="2016224" cy="1735751"/>
            </a:xfrm>
          </p:grpSpPr>
          <p:sp>
            <p:nvSpPr>
              <p:cNvPr id="84" name="Trapezoid 1">
                <a:extLst>
                  <a:ext uri="{FF2B5EF4-FFF2-40B4-BE49-F238E27FC236}">
                    <a16:creationId xmlns:a16="http://schemas.microsoft.com/office/drawing/2014/main" id="{57243695-044B-409E-B946-9428BA357D5A}"/>
                  </a:ext>
                </a:extLst>
              </p:cNvPr>
              <p:cNvSpPr/>
              <p:nvPr/>
            </p:nvSpPr>
            <p:spPr>
              <a:xfrm rot="10800000">
                <a:off x="5796136" y="4653136"/>
                <a:ext cx="1584176" cy="1243290"/>
              </a:xfrm>
              <a:custGeom>
                <a:avLst/>
                <a:gdLst>
                  <a:gd name="connsiteX0" fmla="*/ 0 w 1584176"/>
                  <a:gd name="connsiteY0" fmla="*/ 1216152 h 1216152"/>
                  <a:gd name="connsiteX1" fmla="*/ 304038 w 1584176"/>
                  <a:gd name="connsiteY1" fmla="*/ 0 h 1216152"/>
                  <a:gd name="connsiteX2" fmla="*/ 1280138 w 1584176"/>
                  <a:gd name="connsiteY2" fmla="*/ 0 h 1216152"/>
                  <a:gd name="connsiteX3" fmla="*/ 1584176 w 1584176"/>
                  <a:gd name="connsiteY3" fmla="*/ 1216152 h 1216152"/>
                  <a:gd name="connsiteX4" fmla="*/ 0 w 1584176"/>
                  <a:gd name="connsiteY4" fmla="*/ 1216152 h 1216152"/>
                  <a:gd name="connsiteX0" fmla="*/ 0 w 1584176"/>
                  <a:gd name="connsiteY0" fmla="*/ 1235792 h 1235792"/>
                  <a:gd name="connsiteX1" fmla="*/ 304038 w 1584176"/>
                  <a:gd name="connsiteY1" fmla="*/ 19640 h 1235792"/>
                  <a:gd name="connsiteX2" fmla="*/ 1280138 w 1584176"/>
                  <a:gd name="connsiteY2" fmla="*/ 19640 h 1235792"/>
                  <a:gd name="connsiteX3" fmla="*/ 1584176 w 1584176"/>
                  <a:gd name="connsiteY3" fmla="*/ 1235792 h 1235792"/>
                  <a:gd name="connsiteX4" fmla="*/ 0 w 1584176"/>
                  <a:gd name="connsiteY4" fmla="*/ 1235792 h 1235792"/>
                  <a:gd name="connsiteX0" fmla="*/ 0 w 1584176"/>
                  <a:gd name="connsiteY0" fmla="*/ 1243290 h 1243290"/>
                  <a:gd name="connsiteX1" fmla="*/ 304038 w 1584176"/>
                  <a:gd name="connsiteY1" fmla="*/ 27138 h 1243290"/>
                  <a:gd name="connsiteX2" fmla="*/ 1280138 w 1584176"/>
                  <a:gd name="connsiteY2" fmla="*/ 27138 h 1243290"/>
                  <a:gd name="connsiteX3" fmla="*/ 1584176 w 1584176"/>
                  <a:gd name="connsiteY3" fmla="*/ 1243290 h 1243290"/>
                  <a:gd name="connsiteX4" fmla="*/ 0 w 1584176"/>
                  <a:gd name="connsiteY4" fmla="*/ 1243290 h 12432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84176" h="1243290">
                    <a:moveTo>
                      <a:pt x="0" y="1243290"/>
                    </a:moveTo>
                    <a:lnTo>
                      <a:pt x="304038" y="27138"/>
                    </a:lnTo>
                    <a:cubicBezTo>
                      <a:pt x="629405" y="-57"/>
                      <a:pt x="941174" y="-17053"/>
                      <a:pt x="1280138" y="27138"/>
                    </a:cubicBezTo>
                    <a:lnTo>
                      <a:pt x="1584176" y="1243290"/>
                    </a:lnTo>
                    <a:lnTo>
                      <a:pt x="0" y="1243290"/>
                    </a:lnTo>
                    <a:close/>
                  </a:path>
                </a:pathLst>
              </a:custGeom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85" name="Trapezoid 6">
                <a:extLst>
                  <a:ext uri="{FF2B5EF4-FFF2-40B4-BE49-F238E27FC236}">
                    <a16:creationId xmlns:a16="http://schemas.microsoft.com/office/drawing/2014/main" id="{3A230F0F-E72B-4CDB-BAE4-1A6A931951BA}"/>
                  </a:ext>
                </a:extLst>
              </p:cNvPr>
              <p:cNvSpPr/>
              <p:nvPr/>
            </p:nvSpPr>
            <p:spPr>
              <a:xfrm rot="10800000">
                <a:off x="5580112" y="4312147"/>
                <a:ext cx="2016224" cy="471979"/>
              </a:xfrm>
              <a:custGeom>
                <a:avLst/>
                <a:gdLst>
                  <a:gd name="connsiteX0" fmla="*/ 0 w 2016224"/>
                  <a:gd name="connsiteY0" fmla="*/ 360040 h 360040"/>
                  <a:gd name="connsiteX1" fmla="*/ 128109 w 2016224"/>
                  <a:gd name="connsiteY1" fmla="*/ 0 h 360040"/>
                  <a:gd name="connsiteX2" fmla="*/ 1888115 w 2016224"/>
                  <a:gd name="connsiteY2" fmla="*/ 0 h 360040"/>
                  <a:gd name="connsiteX3" fmla="*/ 2016224 w 2016224"/>
                  <a:gd name="connsiteY3" fmla="*/ 360040 h 360040"/>
                  <a:gd name="connsiteX4" fmla="*/ 0 w 2016224"/>
                  <a:gd name="connsiteY4" fmla="*/ 360040 h 360040"/>
                  <a:gd name="connsiteX0" fmla="*/ 0 w 2016224"/>
                  <a:gd name="connsiteY0" fmla="*/ 431046 h 431046"/>
                  <a:gd name="connsiteX1" fmla="*/ 128109 w 2016224"/>
                  <a:gd name="connsiteY1" fmla="*/ 71006 h 431046"/>
                  <a:gd name="connsiteX2" fmla="*/ 1888115 w 2016224"/>
                  <a:gd name="connsiteY2" fmla="*/ 71006 h 431046"/>
                  <a:gd name="connsiteX3" fmla="*/ 2016224 w 2016224"/>
                  <a:gd name="connsiteY3" fmla="*/ 431046 h 431046"/>
                  <a:gd name="connsiteX4" fmla="*/ 0 w 2016224"/>
                  <a:gd name="connsiteY4" fmla="*/ 431046 h 431046"/>
                  <a:gd name="connsiteX0" fmla="*/ 0 w 2016224"/>
                  <a:gd name="connsiteY0" fmla="*/ 458241 h 458241"/>
                  <a:gd name="connsiteX1" fmla="*/ 128109 w 2016224"/>
                  <a:gd name="connsiteY1" fmla="*/ 98201 h 458241"/>
                  <a:gd name="connsiteX2" fmla="*/ 1888115 w 2016224"/>
                  <a:gd name="connsiteY2" fmla="*/ 98201 h 458241"/>
                  <a:gd name="connsiteX3" fmla="*/ 2016224 w 2016224"/>
                  <a:gd name="connsiteY3" fmla="*/ 458241 h 458241"/>
                  <a:gd name="connsiteX4" fmla="*/ 0 w 2016224"/>
                  <a:gd name="connsiteY4" fmla="*/ 458241 h 458241"/>
                  <a:gd name="connsiteX0" fmla="*/ 0 w 2016224"/>
                  <a:gd name="connsiteY0" fmla="*/ 465296 h 465296"/>
                  <a:gd name="connsiteX1" fmla="*/ 128109 w 2016224"/>
                  <a:gd name="connsiteY1" fmla="*/ 105256 h 465296"/>
                  <a:gd name="connsiteX2" fmla="*/ 1888115 w 2016224"/>
                  <a:gd name="connsiteY2" fmla="*/ 105256 h 465296"/>
                  <a:gd name="connsiteX3" fmla="*/ 2016224 w 2016224"/>
                  <a:gd name="connsiteY3" fmla="*/ 465296 h 465296"/>
                  <a:gd name="connsiteX4" fmla="*/ 0 w 2016224"/>
                  <a:gd name="connsiteY4" fmla="*/ 465296 h 465296"/>
                  <a:gd name="connsiteX0" fmla="*/ 0 w 2016224"/>
                  <a:gd name="connsiteY0" fmla="*/ 471979 h 471979"/>
                  <a:gd name="connsiteX1" fmla="*/ 128109 w 2016224"/>
                  <a:gd name="connsiteY1" fmla="*/ 111939 h 471979"/>
                  <a:gd name="connsiteX2" fmla="*/ 1888115 w 2016224"/>
                  <a:gd name="connsiteY2" fmla="*/ 111939 h 471979"/>
                  <a:gd name="connsiteX3" fmla="*/ 2016224 w 2016224"/>
                  <a:gd name="connsiteY3" fmla="*/ 471979 h 471979"/>
                  <a:gd name="connsiteX4" fmla="*/ 0 w 2016224"/>
                  <a:gd name="connsiteY4" fmla="*/ 471979 h 4719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16224" h="471979">
                    <a:moveTo>
                      <a:pt x="0" y="471979"/>
                    </a:moveTo>
                    <a:lnTo>
                      <a:pt x="128109" y="111939"/>
                    </a:lnTo>
                    <a:cubicBezTo>
                      <a:pt x="572010" y="-7034"/>
                      <a:pt x="1260655" y="-64822"/>
                      <a:pt x="1888115" y="111939"/>
                    </a:cubicBezTo>
                    <a:lnTo>
                      <a:pt x="2016224" y="471979"/>
                    </a:lnTo>
                    <a:lnTo>
                      <a:pt x="0" y="471979"/>
                    </a:lnTo>
                    <a:close/>
                  </a:path>
                </a:pathLst>
              </a:custGeom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86" name="Oval 5">
                <a:extLst>
                  <a:ext uri="{FF2B5EF4-FFF2-40B4-BE49-F238E27FC236}">
                    <a16:creationId xmlns:a16="http://schemas.microsoft.com/office/drawing/2014/main" id="{170E9E92-9456-4EBE-A9C7-7783A32AB9B4}"/>
                  </a:ext>
                </a:extLst>
              </p:cNvPr>
              <p:cNvSpPr/>
              <p:nvPr/>
            </p:nvSpPr>
            <p:spPr>
              <a:xfrm>
                <a:off x="5580223" y="4160675"/>
                <a:ext cx="2016000" cy="302944"/>
              </a:xfrm>
              <a:prstGeom prst="ellips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83" name="Chord 23">
              <a:extLst>
                <a:ext uri="{FF2B5EF4-FFF2-40B4-BE49-F238E27FC236}">
                  <a16:creationId xmlns:a16="http://schemas.microsoft.com/office/drawing/2014/main" id="{71CF31C3-7129-49CA-99C3-C1CB4FDBFD2E}"/>
                </a:ext>
              </a:extLst>
            </p:cNvPr>
            <p:cNvSpPr/>
            <p:nvPr/>
          </p:nvSpPr>
          <p:spPr>
            <a:xfrm>
              <a:off x="7788585" y="5306768"/>
              <a:ext cx="578589" cy="141955"/>
            </a:xfrm>
            <a:custGeom>
              <a:avLst/>
              <a:gdLst>
                <a:gd name="connsiteX0" fmla="*/ 115433 w 914400"/>
                <a:gd name="connsiteY0" fmla="*/ 153510 h 914400"/>
                <a:gd name="connsiteX1" fmla="*/ 462323 w 914400"/>
                <a:gd name="connsiteY1" fmla="*/ 28 h 914400"/>
                <a:gd name="connsiteX2" fmla="*/ 805686 w 914400"/>
                <a:gd name="connsiteY2" fmla="*/ 161244 h 914400"/>
                <a:gd name="connsiteX3" fmla="*/ 115433 w 914400"/>
                <a:gd name="connsiteY3" fmla="*/ 153510 h 914400"/>
                <a:gd name="connsiteX0" fmla="*/ 0 w 723591"/>
                <a:gd name="connsiteY0" fmla="*/ 177315 h 177532"/>
                <a:gd name="connsiteX1" fmla="*/ 380228 w 723591"/>
                <a:gd name="connsiteY1" fmla="*/ 21 h 177532"/>
                <a:gd name="connsiteX2" fmla="*/ 723591 w 723591"/>
                <a:gd name="connsiteY2" fmla="*/ 161237 h 177532"/>
                <a:gd name="connsiteX3" fmla="*/ 0 w 723591"/>
                <a:gd name="connsiteY3" fmla="*/ 177315 h 177532"/>
                <a:gd name="connsiteX0" fmla="*/ 0 w 759310"/>
                <a:gd name="connsiteY0" fmla="*/ 177315 h 185049"/>
                <a:gd name="connsiteX1" fmla="*/ 380228 w 759310"/>
                <a:gd name="connsiteY1" fmla="*/ 21 h 185049"/>
                <a:gd name="connsiteX2" fmla="*/ 759310 w 759310"/>
                <a:gd name="connsiteY2" fmla="*/ 185049 h 185049"/>
                <a:gd name="connsiteX3" fmla="*/ 0 w 759310"/>
                <a:gd name="connsiteY3" fmla="*/ 177315 h 185049"/>
                <a:gd name="connsiteX0" fmla="*/ 0 w 759310"/>
                <a:gd name="connsiteY0" fmla="*/ 177315 h 188144"/>
                <a:gd name="connsiteX1" fmla="*/ 380228 w 759310"/>
                <a:gd name="connsiteY1" fmla="*/ 21 h 188144"/>
                <a:gd name="connsiteX2" fmla="*/ 759310 w 759310"/>
                <a:gd name="connsiteY2" fmla="*/ 185049 h 188144"/>
                <a:gd name="connsiteX3" fmla="*/ 0 w 759310"/>
                <a:gd name="connsiteY3" fmla="*/ 177315 h 188144"/>
                <a:gd name="connsiteX0" fmla="*/ 0 w 759310"/>
                <a:gd name="connsiteY0" fmla="*/ 177315 h 191233"/>
                <a:gd name="connsiteX1" fmla="*/ 380228 w 759310"/>
                <a:gd name="connsiteY1" fmla="*/ 21 h 191233"/>
                <a:gd name="connsiteX2" fmla="*/ 759310 w 759310"/>
                <a:gd name="connsiteY2" fmla="*/ 185049 h 191233"/>
                <a:gd name="connsiteX3" fmla="*/ 0 w 759310"/>
                <a:gd name="connsiteY3" fmla="*/ 177315 h 191233"/>
                <a:gd name="connsiteX0" fmla="*/ 0 w 759310"/>
                <a:gd name="connsiteY0" fmla="*/ 177315 h 187572"/>
                <a:gd name="connsiteX1" fmla="*/ 380228 w 759310"/>
                <a:gd name="connsiteY1" fmla="*/ 21 h 187572"/>
                <a:gd name="connsiteX2" fmla="*/ 759310 w 759310"/>
                <a:gd name="connsiteY2" fmla="*/ 177905 h 187572"/>
                <a:gd name="connsiteX3" fmla="*/ 0 w 759310"/>
                <a:gd name="connsiteY3" fmla="*/ 177315 h 187572"/>
                <a:gd name="connsiteX0" fmla="*/ 0 w 768835"/>
                <a:gd name="connsiteY0" fmla="*/ 177315 h 188632"/>
                <a:gd name="connsiteX1" fmla="*/ 380228 w 768835"/>
                <a:gd name="connsiteY1" fmla="*/ 21 h 188632"/>
                <a:gd name="connsiteX2" fmla="*/ 768835 w 768835"/>
                <a:gd name="connsiteY2" fmla="*/ 180287 h 188632"/>
                <a:gd name="connsiteX3" fmla="*/ 0 w 768835"/>
                <a:gd name="connsiteY3" fmla="*/ 177315 h 188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8835" h="188632">
                  <a:moveTo>
                    <a:pt x="0" y="177315"/>
                  </a:moveTo>
                  <a:cubicBezTo>
                    <a:pt x="87950" y="78338"/>
                    <a:pt x="247828" y="-1462"/>
                    <a:pt x="380228" y="21"/>
                  </a:cubicBezTo>
                  <a:cubicBezTo>
                    <a:pt x="512627" y="1505"/>
                    <a:pt x="683125" y="79364"/>
                    <a:pt x="768835" y="180287"/>
                  </a:cubicBezTo>
                  <a:cubicBezTo>
                    <a:pt x="513351" y="189616"/>
                    <a:pt x="257866" y="194180"/>
                    <a:pt x="0" y="17731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87" name="Group 71">
            <a:extLst>
              <a:ext uri="{FF2B5EF4-FFF2-40B4-BE49-F238E27FC236}">
                <a16:creationId xmlns:a16="http://schemas.microsoft.com/office/drawing/2014/main" id="{449A6FA8-5917-4C23-8244-535D3CE4E3E2}"/>
              </a:ext>
            </a:extLst>
          </p:cNvPr>
          <p:cNvGrpSpPr/>
          <p:nvPr/>
        </p:nvGrpSpPr>
        <p:grpSpPr>
          <a:xfrm>
            <a:off x="1183577" y="5258588"/>
            <a:ext cx="2230129" cy="911409"/>
            <a:chOff x="4965552" y="1736224"/>
            <a:chExt cx="3484978" cy="911409"/>
          </a:xfrm>
        </p:grpSpPr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7DAAF99B-5C4E-4C66-BC27-0423AF7B1B38}"/>
                </a:ext>
              </a:extLst>
            </p:cNvPr>
            <p:cNvSpPr txBox="1"/>
            <p:nvPr/>
          </p:nvSpPr>
          <p:spPr>
            <a:xfrm>
              <a:off x="4965552" y="2001302"/>
              <a:ext cx="34849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3981B385-9DC8-4424-BCAA-3B749EDE4C75}"/>
                </a:ext>
              </a:extLst>
            </p:cNvPr>
            <p:cNvSpPr txBox="1"/>
            <p:nvPr/>
          </p:nvSpPr>
          <p:spPr>
            <a:xfrm>
              <a:off x="4965552" y="1736224"/>
              <a:ext cx="34849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0" name="그룹 48">
            <a:extLst>
              <a:ext uri="{FF2B5EF4-FFF2-40B4-BE49-F238E27FC236}">
                <a16:creationId xmlns:a16="http://schemas.microsoft.com/office/drawing/2014/main" id="{77AE9759-A6AB-4E38-84CA-37322D7533B6}"/>
              </a:ext>
            </a:extLst>
          </p:cNvPr>
          <p:cNvGrpSpPr/>
          <p:nvPr/>
        </p:nvGrpSpPr>
        <p:grpSpPr>
          <a:xfrm>
            <a:off x="9115164" y="1884596"/>
            <a:ext cx="2009905" cy="3507870"/>
            <a:chOff x="6900650" y="1819712"/>
            <a:chExt cx="1858036" cy="3242814"/>
          </a:xfrm>
        </p:grpSpPr>
        <p:grpSp>
          <p:nvGrpSpPr>
            <p:cNvPr id="91" name="그룹 22">
              <a:extLst>
                <a:ext uri="{FF2B5EF4-FFF2-40B4-BE49-F238E27FC236}">
                  <a16:creationId xmlns:a16="http://schemas.microsoft.com/office/drawing/2014/main" id="{229B6BA3-455F-4D4B-9B4C-DE847EFE55EA}"/>
                </a:ext>
              </a:extLst>
            </p:cNvPr>
            <p:cNvGrpSpPr/>
            <p:nvPr/>
          </p:nvGrpSpPr>
          <p:grpSpPr>
            <a:xfrm>
              <a:off x="7215127" y="3101758"/>
              <a:ext cx="1271173" cy="1960768"/>
              <a:chOff x="7311137" y="4298740"/>
              <a:chExt cx="1360941" cy="1965858"/>
            </a:xfrm>
          </p:grpSpPr>
          <p:grpSp>
            <p:nvGrpSpPr>
              <p:cNvPr id="100" name="그룹 23">
                <a:extLst>
                  <a:ext uri="{FF2B5EF4-FFF2-40B4-BE49-F238E27FC236}">
                    <a16:creationId xmlns:a16="http://schemas.microsoft.com/office/drawing/2014/main" id="{B6C40E9F-BDF1-4D0D-9A56-9FB06E52DEBA}"/>
                  </a:ext>
                </a:extLst>
              </p:cNvPr>
              <p:cNvGrpSpPr/>
              <p:nvPr/>
            </p:nvGrpSpPr>
            <p:grpSpPr>
              <a:xfrm>
                <a:off x="7521194" y="5284915"/>
                <a:ext cx="1137987" cy="979683"/>
                <a:chOff x="7521194" y="5284915"/>
                <a:chExt cx="1137987" cy="979683"/>
              </a:xfrm>
            </p:grpSpPr>
            <p:grpSp>
              <p:nvGrpSpPr>
                <p:cNvPr id="106" name="Group 7">
                  <a:extLst>
                    <a:ext uri="{FF2B5EF4-FFF2-40B4-BE49-F238E27FC236}">
                      <a16:creationId xmlns:a16="http://schemas.microsoft.com/office/drawing/2014/main" id="{B0E85DEF-D322-439B-A4B2-D1030C1D0268}"/>
                    </a:ext>
                  </a:extLst>
                </p:cNvPr>
                <p:cNvGrpSpPr/>
                <p:nvPr/>
              </p:nvGrpSpPr>
              <p:grpSpPr>
                <a:xfrm>
                  <a:off x="7521194" y="5284915"/>
                  <a:ext cx="1137987" cy="979683"/>
                  <a:chOff x="5580112" y="4160675"/>
                  <a:chExt cx="2016224" cy="1735751"/>
                </a:xfrm>
              </p:grpSpPr>
              <p:sp>
                <p:nvSpPr>
                  <p:cNvPr id="108" name="Trapezoid 1">
                    <a:extLst>
                      <a:ext uri="{FF2B5EF4-FFF2-40B4-BE49-F238E27FC236}">
                        <a16:creationId xmlns:a16="http://schemas.microsoft.com/office/drawing/2014/main" id="{680520A3-2B6B-47E2-829F-705F929F969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796136" y="4653136"/>
                    <a:ext cx="1584176" cy="1243290"/>
                  </a:xfrm>
                  <a:custGeom>
                    <a:avLst/>
                    <a:gdLst>
                      <a:gd name="connsiteX0" fmla="*/ 0 w 1584176"/>
                      <a:gd name="connsiteY0" fmla="*/ 1216152 h 1216152"/>
                      <a:gd name="connsiteX1" fmla="*/ 304038 w 1584176"/>
                      <a:gd name="connsiteY1" fmla="*/ 0 h 1216152"/>
                      <a:gd name="connsiteX2" fmla="*/ 1280138 w 1584176"/>
                      <a:gd name="connsiteY2" fmla="*/ 0 h 1216152"/>
                      <a:gd name="connsiteX3" fmla="*/ 1584176 w 1584176"/>
                      <a:gd name="connsiteY3" fmla="*/ 1216152 h 1216152"/>
                      <a:gd name="connsiteX4" fmla="*/ 0 w 1584176"/>
                      <a:gd name="connsiteY4" fmla="*/ 1216152 h 1216152"/>
                      <a:gd name="connsiteX0" fmla="*/ 0 w 1584176"/>
                      <a:gd name="connsiteY0" fmla="*/ 1235792 h 1235792"/>
                      <a:gd name="connsiteX1" fmla="*/ 304038 w 1584176"/>
                      <a:gd name="connsiteY1" fmla="*/ 19640 h 1235792"/>
                      <a:gd name="connsiteX2" fmla="*/ 1280138 w 1584176"/>
                      <a:gd name="connsiteY2" fmla="*/ 19640 h 1235792"/>
                      <a:gd name="connsiteX3" fmla="*/ 1584176 w 1584176"/>
                      <a:gd name="connsiteY3" fmla="*/ 1235792 h 1235792"/>
                      <a:gd name="connsiteX4" fmla="*/ 0 w 1584176"/>
                      <a:gd name="connsiteY4" fmla="*/ 1235792 h 1235792"/>
                      <a:gd name="connsiteX0" fmla="*/ 0 w 1584176"/>
                      <a:gd name="connsiteY0" fmla="*/ 1243290 h 1243290"/>
                      <a:gd name="connsiteX1" fmla="*/ 304038 w 1584176"/>
                      <a:gd name="connsiteY1" fmla="*/ 27138 h 1243290"/>
                      <a:gd name="connsiteX2" fmla="*/ 1280138 w 1584176"/>
                      <a:gd name="connsiteY2" fmla="*/ 27138 h 1243290"/>
                      <a:gd name="connsiteX3" fmla="*/ 1584176 w 1584176"/>
                      <a:gd name="connsiteY3" fmla="*/ 1243290 h 1243290"/>
                      <a:gd name="connsiteX4" fmla="*/ 0 w 1584176"/>
                      <a:gd name="connsiteY4" fmla="*/ 1243290 h 12432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584176" h="1243290">
                        <a:moveTo>
                          <a:pt x="0" y="1243290"/>
                        </a:moveTo>
                        <a:lnTo>
                          <a:pt x="304038" y="27138"/>
                        </a:lnTo>
                        <a:cubicBezTo>
                          <a:pt x="629405" y="-57"/>
                          <a:pt x="941174" y="-17053"/>
                          <a:pt x="1280138" y="27138"/>
                        </a:cubicBezTo>
                        <a:lnTo>
                          <a:pt x="1584176" y="1243290"/>
                        </a:lnTo>
                        <a:lnTo>
                          <a:pt x="0" y="1243290"/>
                        </a:lnTo>
                        <a:close/>
                      </a:path>
                    </a:pathLst>
                  </a:custGeom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109" name="Trapezoid 6">
                    <a:extLst>
                      <a:ext uri="{FF2B5EF4-FFF2-40B4-BE49-F238E27FC236}">
                        <a16:creationId xmlns:a16="http://schemas.microsoft.com/office/drawing/2014/main" id="{5FB88C82-19F7-4E51-9018-EE2C1E4A7D8B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580112" y="4312147"/>
                    <a:ext cx="2016224" cy="471979"/>
                  </a:xfrm>
                  <a:custGeom>
                    <a:avLst/>
                    <a:gdLst>
                      <a:gd name="connsiteX0" fmla="*/ 0 w 2016224"/>
                      <a:gd name="connsiteY0" fmla="*/ 360040 h 360040"/>
                      <a:gd name="connsiteX1" fmla="*/ 128109 w 2016224"/>
                      <a:gd name="connsiteY1" fmla="*/ 0 h 360040"/>
                      <a:gd name="connsiteX2" fmla="*/ 1888115 w 2016224"/>
                      <a:gd name="connsiteY2" fmla="*/ 0 h 360040"/>
                      <a:gd name="connsiteX3" fmla="*/ 2016224 w 2016224"/>
                      <a:gd name="connsiteY3" fmla="*/ 360040 h 360040"/>
                      <a:gd name="connsiteX4" fmla="*/ 0 w 2016224"/>
                      <a:gd name="connsiteY4" fmla="*/ 360040 h 360040"/>
                      <a:gd name="connsiteX0" fmla="*/ 0 w 2016224"/>
                      <a:gd name="connsiteY0" fmla="*/ 431046 h 431046"/>
                      <a:gd name="connsiteX1" fmla="*/ 128109 w 2016224"/>
                      <a:gd name="connsiteY1" fmla="*/ 71006 h 431046"/>
                      <a:gd name="connsiteX2" fmla="*/ 1888115 w 2016224"/>
                      <a:gd name="connsiteY2" fmla="*/ 71006 h 431046"/>
                      <a:gd name="connsiteX3" fmla="*/ 2016224 w 2016224"/>
                      <a:gd name="connsiteY3" fmla="*/ 431046 h 431046"/>
                      <a:gd name="connsiteX4" fmla="*/ 0 w 2016224"/>
                      <a:gd name="connsiteY4" fmla="*/ 431046 h 431046"/>
                      <a:gd name="connsiteX0" fmla="*/ 0 w 2016224"/>
                      <a:gd name="connsiteY0" fmla="*/ 458241 h 458241"/>
                      <a:gd name="connsiteX1" fmla="*/ 128109 w 2016224"/>
                      <a:gd name="connsiteY1" fmla="*/ 98201 h 458241"/>
                      <a:gd name="connsiteX2" fmla="*/ 1888115 w 2016224"/>
                      <a:gd name="connsiteY2" fmla="*/ 98201 h 458241"/>
                      <a:gd name="connsiteX3" fmla="*/ 2016224 w 2016224"/>
                      <a:gd name="connsiteY3" fmla="*/ 458241 h 458241"/>
                      <a:gd name="connsiteX4" fmla="*/ 0 w 2016224"/>
                      <a:gd name="connsiteY4" fmla="*/ 458241 h 458241"/>
                      <a:gd name="connsiteX0" fmla="*/ 0 w 2016224"/>
                      <a:gd name="connsiteY0" fmla="*/ 465296 h 465296"/>
                      <a:gd name="connsiteX1" fmla="*/ 128109 w 2016224"/>
                      <a:gd name="connsiteY1" fmla="*/ 105256 h 465296"/>
                      <a:gd name="connsiteX2" fmla="*/ 1888115 w 2016224"/>
                      <a:gd name="connsiteY2" fmla="*/ 105256 h 465296"/>
                      <a:gd name="connsiteX3" fmla="*/ 2016224 w 2016224"/>
                      <a:gd name="connsiteY3" fmla="*/ 465296 h 465296"/>
                      <a:gd name="connsiteX4" fmla="*/ 0 w 2016224"/>
                      <a:gd name="connsiteY4" fmla="*/ 465296 h 465296"/>
                      <a:gd name="connsiteX0" fmla="*/ 0 w 2016224"/>
                      <a:gd name="connsiteY0" fmla="*/ 471979 h 471979"/>
                      <a:gd name="connsiteX1" fmla="*/ 128109 w 2016224"/>
                      <a:gd name="connsiteY1" fmla="*/ 111939 h 471979"/>
                      <a:gd name="connsiteX2" fmla="*/ 1888115 w 2016224"/>
                      <a:gd name="connsiteY2" fmla="*/ 111939 h 471979"/>
                      <a:gd name="connsiteX3" fmla="*/ 2016224 w 2016224"/>
                      <a:gd name="connsiteY3" fmla="*/ 471979 h 471979"/>
                      <a:gd name="connsiteX4" fmla="*/ 0 w 2016224"/>
                      <a:gd name="connsiteY4" fmla="*/ 471979 h 4719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016224" h="471979">
                        <a:moveTo>
                          <a:pt x="0" y="471979"/>
                        </a:moveTo>
                        <a:lnTo>
                          <a:pt x="128109" y="111939"/>
                        </a:lnTo>
                        <a:cubicBezTo>
                          <a:pt x="572010" y="-7034"/>
                          <a:pt x="1260655" y="-64822"/>
                          <a:pt x="1888115" y="111939"/>
                        </a:cubicBezTo>
                        <a:lnTo>
                          <a:pt x="2016224" y="471979"/>
                        </a:lnTo>
                        <a:lnTo>
                          <a:pt x="0" y="471979"/>
                        </a:lnTo>
                        <a:close/>
                      </a:path>
                    </a:pathLst>
                  </a:custGeom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110" name="Oval 5">
                    <a:extLst>
                      <a:ext uri="{FF2B5EF4-FFF2-40B4-BE49-F238E27FC236}">
                        <a16:creationId xmlns:a16="http://schemas.microsoft.com/office/drawing/2014/main" id="{C742A701-AA33-48CA-9B0C-CBCAB417251D}"/>
                      </a:ext>
                    </a:extLst>
                  </p:cNvPr>
                  <p:cNvSpPr/>
                  <p:nvPr/>
                </p:nvSpPr>
                <p:spPr>
                  <a:xfrm>
                    <a:off x="5580223" y="4160675"/>
                    <a:ext cx="2016000" cy="302944"/>
                  </a:xfrm>
                  <a:prstGeom prst="ellipse">
                    <a:avLst/>
                  </a:prstGeom>
                  <a:solidFill>
                    <a:schemeClr val="accent1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</p:grpSp>
            <p:sp>
              <p:nvSpPr>
                <p:cNvPr id="107" name="Chord 23">
                  <a:extLst>
                    <a:ext uri="{FF2B5EF4-FFF2-40B4-BE49-F238E27FC236}">
                      <a16:creationId xmlns:a16="http://schemas.microsoft.com/office/drawing/2014/main" id="{0BF46457-B21D-4EF0-B45D-A3365EC29D86}"/>
                    </a:ext>
                  </a:extLst>
                </p:cNvPr>
                <p:cNvSpPr/>
                <p:nvPr/>
              </p:nvSpPr>
              <p:spPr>
                <a:xfrm>
                  <a:off x="7788585" y="5306768"/>
                  <a:ext cx="578589" cy="141955"/>
                </a:xfrm>
                <a:custGeom>
                  <a:avLst/>
                  <a:gdLst>
                    <a:gd name="connsiteX0" fmla="*/ 115433 w 914400"/>
                    <a:gd name="connsiteY0" fmla="*/ 153510 h 914400"/>
                    <a:gd name="connsiteX1" fmla="*/ 462323 w 914400"/>
                    <a:gd name="connsiteY1" fmla="*/ 28 h 914400"/>
                    <a:gd name="connsiteX2" fmla="*/ 805686 w 914400"/>
                    <a:gd name="connsiteY2" fmla="*/ 161244 h 914400"/>
                    <a:gd name="connsiteX3" fmla="*/ 115433 w 914400"/>
                    <a:gd name="connsiteY3" fmla="*/ 153510 h 914400"/>
                    <a:gd name="connsiteX0" fmla="*/ 0 w 723591"/>
                    <a:gd name="connsiteY0" fmla="*/ 177315 h 177532"/>
                    <a:gd name="connsiteX1" fmla="*/ 380228 w 723591"/>
                    <a:gd name="connsiteY1" fmla="*/ 21 h 177532"/>
                    <a:gd name="connsiteX2" fmla="*/ 723591 w 723591"/>
                    <a:gd name="connsiteY2" fmla="*/ 161237 h 177532"/>
                    <a:gd name="connsiteX3" fmla="*/ 0 w 723591"/>
                    <a:gd name="connsiteY3" fmla="*/ 177315 h 177532"/>
                    <a:gd name="connsiteX0" fmla="*/ 0 w 759310"/>
                    <a:gd name="connsiteY0" fmla="*/ 177315 h 185049"/>
                    <a:gd name="connsiteX1" fmla="*/ 380228 w 759310"/>
                    <a:gd name="connsiteY1" fmla="*/ 21 h 185049"/>
                    <a:gd name="connsiteX2" fmla="*/ 759310 w 759310"/>
                    <a:gd name="connsiteY2" fmla="*/ 185049 h 185049"/>
                    <a:gd name="connsiteX3" fmla="*/ 0 w 759310"/>
                    <a:gd name="connsiteY3" fmla="*/ 177315 h 185049"/>
                    <a:gd name="connsiteX0" fmla="*/ 0 w 759310"/>
                    <a:gd name="connsiteY0" fmla="*/ 177315 h 188144"/>
                    <a:gd name="connsiteX1" fmla="*/ 380228 w 759310"/>
                    <a:gd name="connsiteY1" fmla="*/ 21 h 188144"/>
                    <a:gd name="connsiteX2" fmla="*/ 759310 w 759310"/>
                    <a:gd name="connsiteY2" fmla="*/ 185049 h 188144"/>
                    <a:gd name="connsiteX3" fmla="*/ 0 w 759310"/>
                    <a:gd name="connsiteY3" fmla="*/ 177315 h 188144"/>
                    <a:gd name="connsiteX0" fmla="*/ 0 w 759310"/>
                    <a:gd name="connsiteY0" fmla="*/ 177315 h 191233"/>
                    <a:gd name="connsiteX1" fmla="*/ 380228 w 759310"/>
                    <a:gd name="connsiteY1" fmla="*/ 21 h 191233"/>
                    <a:gd name="connsiteX2" fmla="*/ 759310 w 759310"/>
                    <a:gd name="connsiteY2" fmla="*/ 185049 h 191233"/>
                    <a:gd name="connsiteX3" fmla="*/ 0 w 759310"/>
                    <a:gd name="connsiteY3" fmla="*/ 177315 h 191233"/>
                    <a:gd name="connsiteX0" fmla="*/ 0 w 759310"/>
                    <a:gd name="connsiteY0" fmla="*/ 177315 h 187572"/>
                    <a:gd name="connsiteX1" fmla="*/ 380228 w 759310"/>
                    <a:gd name="connsiteY1" fmla="*/ 21 h 187572"/>
                    <a:gd name="connsiteX2" fmla="*/ 759310 w 759310"/>
                    <a:gd name="connsiteY2" fmla="*/ 177905 h 187572"/>
                    <a:gd name="connsiteX3" fmla="*/ 0 w 759310"/>
                    <a:gd name="connsiteY3" fmla="*/ 177315 h 187572"/>
                    <a:gd name="connsiteX0" fmla="*/ 0 w 768835"/>
                    <a:gd name="connsiteY0" fmla="*/ 177315 h 188632"/>
                    <a:gd name="connsiteX1" fmla="*/ 380228 w 768835"/>
                    <a:gd name="connsiteY1" fmla="*/ 21 h 188632"/>
                    <a:gd name="connsiteX2" fmla="*/ 768835 w 768835"/>
                    <a:gd name="connsiteY2" fmla="*/ 180287 h 188632"/>
                    <a:gd name="connsiteX3" fmla="*/ 0 w 768835"/>
                    <a:gd name="connsiteY3" fmla="*/ 177315 h 1886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68835" h="188632">
                      <a:moveTo>
                        <a:pt x="0" y="177315"/>
                      </a:moveTo>
                      <a:cubicBezTo>
                        <a:pt x="87950" y="78338"/>
                        <a:pt x="247828" y="-1462"/>
                        <a:pt x="380228" y="21"/>
                      </a:cubicBezTo>
                      <a:cubicBezTo>
                        <a:pt x="512627" y="1505"/>
                        <a:pt x="683125" y="79364"/>
                        <a:pt x="768835" y="180287"/>
                      </a:cubicBezTo>
                      <a:cubicBezTo>
                        <a:pt x="513351" y="189616"/>
                        <a:pt x="257866" y="194180"/>
                        <a:pt x="0" y="177315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01" name="그룹 24">
                <a:extLst>
                  <a:ext uri="{FF2B5EF4-FFF2-40B4-BE49-F238E27FC236}">
                    <a16:creationId xmlns:a16="http://schemas.microsoft.com/office/drawing/2014/main" id="{2E2935B4-3045-4E55-A60E-19FA3EF01E61}"/>
                  </a:ext>
                </a:extLst>
              </p:cNvPr>
              <p:cNvGrpSpPr/>
              <p:nvPr/>
            </p:nvGrpSpPr>
            <p:grpSpPr>
              <a:xfrm>
                <a:off x="7311137" y="4298740"/>
                <a:ext cx="1360941" cy="1039848"/>
                <a:chOff x="7311137" y="4298740"/>
                <a:chExt cx="1360941" cy="1039848"/>
              </a:xfrm>
            </p:grpSpPr>
            <p:sp>
              <p:nvSpPr>
                <p:cNvPr id="102" name="Freeform 9">
                  <a:extLst>
                    <a:ext uri="{FF2B5EF4-FFF2-40B4-BE49-F238E27FC236}">
                      <a16:creationId xmlns:a16="http://schemas.microsoft.com/office/drawing/2014/main" id="{5E9AFECA-A429-4706-847C-978E0535A987}"/>
                    </a:ext>
                  </a:extLst>
                </p:cNvPr>
                <p:cNvSpPr/>
                <p:nvPr/>
              </p:nvSpPr>
              <p:spPr>
                <a:xfrm>
                  <a:off x="7967244" y="4298740"/>
                  <a:ext cx="165150" cy="1039848"/>
                </a:xfrm>
                <a:custGeom>
                  <a:avLst/>
                  <a:gdLst>
                    <a:gd name="connsiteX0" fmla="*/ 171450 w 323850"/>
                    <a:gd name="connsiteY0" fmla="*/ 28575 h 2152650"/>
                    <a:gd name="connsiteX1" fmla="*/ 152400 w 323850"/>
                    <a:gd name="connsiteY1" fmla="*/ 647700 h 2152650"/>
                    <a:gd name="connsiteX2" fmla="*/ 0 w 323850"/>
                    <a:gd name="connsiteY2" fmla="*/ 1457325 h 2152650"/>
                    <a:gd name="connsiteX3" fmla="*/ 180975 w 323850"/>
                    <a:gd name="connsiteY3" fmla="*/ 2152650 h 2152650"/>
                    <a:gd name="connsiteX4" fmla="*/ 323850 w 323850"/>
                    <a:gd name="connsiteY4" fmla="*/ 2066925 h 2152650"/>
                    <a:gd name="connsiteX5" fmla="*/ 161925 w 323850"/>
                    <a:gd name="connsiteY5" fmla="*/ 1419225 h 2152650"/>
                    <a:gd name="connsiteX6" fmla="*/ 295275 w 323850"/>
                    <a:gd name="connsiteY6" fmla="*/ 628650 h 2152650"/>
                    <a:gd name="connsiteX7" fmla="*/ 285750 w 323850"/>
                    <a:gd name="connsiteY7" fmla="*/ 542925 h 2152650"/>
                    <a:gd name="connsiteX8" fmla="*/ 276225 w 323850"/>
                    <a:gd name="connsiteY8" fmla="*/ 0 h 2152650"/>
                    <a:gd name="connsiteX9" fmla="*/ 171450 w 323850"/>
                    <a:gd name="connsiteY9" fmla="*/ 28575 h 2152650"/>
                    <a:gd name="connsiteX0" fmla="*/ 167117 w 323850"/>
                    <a:gd name="connsiteY0" fmla="*/ 2573 h 2152650"/>
                    <a:gd name="connsiteX1" fmla="*/ 152400 w 323850"/>
                    <a:gd name="connsiteY1" fmla="*/ 647700 h 2152650"/>
                    <a:gd name="connsiteX2" fmla="*/ 0 w 323850"/>
                    <a:gd name="connsiteY2" fmla="*/ 1457325 h 2152650"/>
                    <a:gd name="connsiteX3" fmla="*/ 180975 w 323850"/>
                    <a:gd name="connsiteY3" fmla="*/ 2152650 h 2152650"/>
                    <a:gd name="connsiteX4" fmla="*/ 323850 w 323850"/>
                    <a:gd name="connsiteY4" fmla="*/ 2066925 h 2152650"/>
                    <a:gd name="connsiteX5" fmla="*/ 161925 w 323850"/>
                    <a:gd name="connsiteY5" fmla="*/ 1419225 h 2152650"/>
                    <a:gd name="connsiteX6" fmla="*/ 295275 w 323850"/>
                    <a:gd name="connsiteY6" fmla="*/ 628650 h 2152650"/>
                    <a:gd name="connsiteX7" fmla="*/ 285750 w 323850"/>
                    <a:gd name="connsiteY7" fmla="*/ 542925 h 2152650"/>
                    <a:gd name="connsiteX8" fmla="*/ 276225 w 323850"/>
                    <a:gd name="connsiteY8" fmla="*/ 0 h 2152650"/>
                    <a:gd name="connsiteX9" fmla="*/ 167117 w 323850"/>
                    <a:gd name="connsiteY9" fmla="*/ 2573 h 2152650"/>
                    <a:gd name="connsiteX0" fmla="*/ 167117 w 323850"/>
                    <a:gd name="connsiteY0" fmla="*/ 2573 h 2152650"/>
                    <a:gd name="connsiteX1" fmla="*/ 152400 w 323850"/>
                    <a:gd name="connsiteY1" fmla="*/ 647700 h 2152650"/>
                    <a:gd name="connsiteX2" fmla="*/ 0 w 323850"/>
                    <a:gd name="connsiteY2" fmla="*/ 1457325 h 2152650"/>
                    <a:gd name="connsiteX3" fmla="*/ 180975 w 323850"/>
                    <a:gd name="connsiteY3" fmla="*/ 2152650 h 2152650"/>
                    <a:gd name="connsiteX4" fmla="*/ 323850 w 323850"/>
                    <a:gd name="connsiteY4" fmla="*/ 2066925 h 2152650"/>
                    <a:gd name="connsiteX5" fmla="*/ 161925 w 323850"/>
                    <a:gd name="connsiteY5" fmla="*/ 1419225 h 2152650"/>
                    <a:gd name="connsiteX6" fmla="*/ 295275 w 323850"/>
                    <a:gd name="connsiteY6" fmla="*/ 628650 h 2152650"/>
                    <a:gd name="connsiteX7" fmla="*/ 285750 w 323850"/>
                    <a:gd name="connsiteY7" fmla="*/ 542925 h 2152650"/>
                    <a:gd name="connsiteX8" fmla="*/ 276225 w 323850"/>
                    <a:gd name="connsiteY8" fmla="*/ 0 h 2152650"/>
                    <a:gd name="connsiteX9" fmla="*/ 167117 w 323850"/>
                    <a:gd name="connsiteY9" fmla="*/ 2573 h 2152650"/>
                    <a:gd name="connsiteX0" fmla="*/ 167117 w 323850"/>
                    <a:gd name="connsiteY0" fmla="*/ 2573 h 2152650"/>
                    <a:gd name="connsiteX1" fmla="*/ 152400 w 323850"/>
                    <a:gd name="connsiteY1" fmla="*/ 647700 h 2152650"/>
                    <a:gd name="connsiteX2" fmla="*/ 0 w 323850"/>
                    <a:gd name="connsiteY2" fmla="*/ 1457325 h 2152650"/>
                    <a:gd name="connsiteX3" fmla="*/ 180975 w 323850"/>
                    <a:gd name="connsiteY3" fmla="*/ 2152650 h 2152650"/>
                    <a:gd name="connsiteX4" fmla="*/ 323850 w 323850"/>
                    <a:gd name="connsiteY4" fmla="*/ 2066925 h 2152650"/>
                    <a:gd name="connsiteX5" fmla="*/ 161925 w 323850"/>
                    <a:gd name="connsiteY5" fmla="*/ 1419225 h 2152650"/>
                    <a:gd name="connsiteX6" fmla="*/ 295275 w 323850"/>
                    <a:gd name="connsiteY6" fmla="*/ 628650 h 2152650"/>
                    <a:gd name="connsiteX7" fmla="*/ 285750 w 323850"/>
                    <a:gd name="connsiteY7" fmla="*/ 542925 h 2152650"/>
                    <a:gd name="connsiteX8" fmla="*/ 276225 w 323850"/>
                    <a:gd name="connsiteY8" fmla="*/ 0 h 2152650"/>
                    <a:gd name="connsiteX9" fmla="*/ 167117 w 323850"/>
                    <a:gd name="connsiteY9" fmla="*/ 2573 h 2152650"/>
                    <a:gd name="connsiteX0" fmla="*/ 167117 w 323850"/>
                    <a:gd name="connsiteY0" fmla="*/ 2573 h 2152650"/>
                    <a:gd name="connsiteX1" fmla="*/ 152400 w 323850"/>
                    <a:gd name="connsiteY1" fmla="*/ 647700 h 2152650"/>
                    <a:gd name="connsiteX2" fmla="*/ 0 w 323850"/>
                    <a:gd name="connsiteY2" fmla="*/ 1457325 h 2152650"/>
                    <a:gd name="connsiteX3" fmla="*/ 180975 w 323850"/>
                    <a:gd name="connsiteY3" fmla="*/ 2152650 h 2152650"/>
                    <a:gd name="connsiteX4" fmla="*/ 323850 w 323850"/>
                    <a:gd name="connsiteY4" fmla="*/ 2066925 h 2152650"/>
                    <a:gd name="connsiteX5" fmla="*/ 161925 w 323850"/>
                    <a:gd name="connsiteY5" fmla="*/ 1419225 h 2152650"/>
                    <a:gd name="connsiteX6" fmla="*/ 295275 w 323850"/>
                    <a:gd name="connsiteY6" fmla="*/ 628650 h 2152650"/>
                    <a:gd name="connsiteX7" fmla="*/ 285750 w 323850"/>
                    <a:gd name="connsiteY7" fmla="*/ 542925 h 2152650"/>
                    <a:gd name="connsiteX8" fmla="*/ 276225 w 323850"/>
                    <a:gd name="connsiteY8" fmla="*/ 0 h 2152650"/>
                    <a:gd name="connsiteX9" fmla="*/ 167117 w 323850"/>
                    <a:gd name="connsiteY9" fmla="*/ 2573 h 2152650"/>
                    <a:gd name="connsiteX0" fmla="*/ 167117 w 323850"/>
                    <a:gd name="connsiteY0" fmla="*/ 2573 h 2152650"/>
                    <a:gd name="connsiteX1" fmla="*/ 152400 w 323850"/>
                    <a:gd name="connsiteY1" fmla="*/ 647700 h 2152650"/>
                    <a:gd name="connsiteX2" fmla="*/ 0 w 323850"/>
                    <a:gd name="connsiteY2" fmla="*/ 1457325 h 2152650"/>
                    <a:gd name="connsiteX3" fmla="*/ 180975 w 323850"/>
                    <a:gd name="connsiteY3" fmla="*/ 2152650 h 2152650"/>
                    <a:gd name="connsiteX4" fmla="*/ 323850 w 323850"/>
                    <a:gd name="connsiteY4" fmla="*/ 2066925 h 2152650"/>
                    <a:gd name="connsiteX5" fmla="*/ 161925 w 323850"/>
                    <a:gd name="connsiteY5" fmla="*/ 1419225 h 2152650"/>
                    <a:gd name="connsiteX6" fmla="*/ 295275 w 323850"/>
                    <a:gd name="connsiteY6" fmla="*/ 628650 h 2152650"/>
                    <a:gd name="connsiteX7" fmla="*/ 276225 w 323850"/>
                    <a:gd name="connsiteY7" fmla="*/ 0 h 2152650"/>
                    <a:gd name="connsiteX8" fmla="*/ 167117 w 323850"/>
                    <a:gd name="connsiteY8" fmla="*/ 2573 h 2152650"/>
                    <a:gd name="connsiteX0" fmla="*/ 167117 w 327783"/>
                    <a:gd name="connsiteY0" fmla="*/ 2573 h 2152650"/>
                    <a:gd name="connsiteX1" fmla="*/ 152400 w 327783"/>
                    <a:gd name="connsiteY1" fmla="*/ 647700 h 2152650"/>
                    <a:gd name="connsiteX2" fmla="*/ 0 w 327783"/>
                    <a:gd name="connsiteY2" fmla="*/ 1457325 h 2152650"/>
                    <a:gd name="connsiteX3" fmla="*/ 180975 w 327783"/>
                    <a:gd name="connsiteY3" fmla="*/ 2152650 h 2152650"/>
                    <a:gd name="connsiteX4" fmla="*/ 323850 w 327783"/>
                    <a:gd name="connsiteY4" fmla="*/ 2066925 h 2152650"/>
                    <a:gd name="connsiteX5" fmla="*/ 161925 w 327783"/>
                    <a:gd name="connsiteY5" fmla="*/ 1419225 h 2152650"/>
                    <a:gd name="connsiteX6" fmla="*/ 295275 w 327783"/>
                    <a:gd name="connsiteY6" fmla="*/ 628650 h 2152650"/>
                    <a:gd name="connsiteX7" fmla="*/ 276225 w 327783"/>
                    <a:gd name="connsiteY7" fmla="*/ 0 h 2152650"/>
                    <a:gd name="connsiteX8" fmla="*/ 167117 w 327783"/>
                    <a:gd name="connsiteY8" fmla="*/ 2573 h 2152650"/>
                    <a:gd name="connsiteX0" fmla="*/ 167117 w 349517"/>
                    <a:gd name="connsiteY0" fmla="*/ 2573 h 2152650"/>
                    <a:gd name="connsiteX1" fmla="*/ 152400 w 349517"/>
                    <a:gd name="connsiteY1" fmla="*/ 647700 h 2152650"/>
                    <a:gd name="connsiteX2" fmla="*/ 0 w 349517"/>
                    <a:gd name="connsiteY2" fmla="*/ 1457325 h 2152650"/>
                    <a:gd name="connsiteX3" fmla="*/ 180975 w 349517"/>
                    <a:gd name="connsiteY3" fmla="*/ 2152650 h 2152650"/>
                    <a:gd name="connsiteX4" fmla="*/ 323850 w 349517"/>
                    <a:gd name="connsiteY4" fmla="*/ 2066925 h 2152650"/>
                    <a:gd name="connsiteX5" fmla="*/ 161925 w 349517"/>
                    <a:gd name="connsiteY5" fmla="*/ 1419225 h 2152650"/>
                    <a:gd name="connsiteX6" fmla="*/ 295275 w 349517"/>
                    <a:gd name="connsiteY6" fmla="*/ 628650 h 2152650"/>
                    <a:gd name="connsiteX7" fmla="*/ 349310 w 349517"/>
                    <a:gd name="connsiteY7" fmla="*/ 216050 h 2152650"/>
                    <a:gd name="connsiteX8" fmla="*/ 276225 w 349517"/>
                    <a:gd name="connsiteY8" fmla="*/ 0 h 2152650"/>
                    <a:gd name="connsiteX9" fmla="*/ 167117 w 349517"/>
                    <a:gd name="connsiteY9" fmla="*/ 2573 h 2152650"/>
                    <a:gd name="connsiteX0" fmla="*/ 167117 w 349517"/>
                    <a:gd name="connsiteY0" fmla="*/ 2573 h 2152650"/>
                    <a:gd name="connsiteX1" fmla="*/ 152400 w 349517"/>
                    <a:gd name="connsiteY1" fmla="*/ 647700 h 2152650"/>
                    <a:gd name="connsiteX2" fmla="*/ 0 w 349517"/>
                    <a:gd name="connsiteY2" fmla="*/ 1457325 h 2152650"/>
                    <a:gd name="connsiteX3" fmla="*/ 180975 w 349517"/>
                    <a:gd name="connsiteY3" fmla="*/ 2152650 h 2152650"/>
                    <a:gd name="connsiteX4" fmla="*/ 323850 w 349517"/>
                    <a:gd name="connsiteY4" fmla="*/ 2066925 h 2152650"/>
                    <a:gd name="connsiteX5" fmla="*/ 161925 w 349517"/>
                    <a:gd name="connsiteY5" fmla="*/ 1419225 h 2152650"/>
                    <a:gd name="connsiteX6" fmla="*/ 295275 w 349517"/>
                    <a:gd name="connsiteY6" fmla="*/ 628650 h 2152650"/>
                    <a:gd name="connsiteX7" fmla="*/ 349310 w 349517"/>
                    <a:gd name="connsiteY7" fmla="*/ 216050 h 2152650"/>
                    <a:gd name="connsiteX8" fmla="*/ 276225 w 349517"/>
                    <a:gd name="connsiteY8" fmla="*/ 0 h 2152650"/>
                    <a:gd name="connsiteX9" fmla="*/ 167117 w 349517"/>
                    <a:gd name="connsiteY9" fmla="*/ 2573 h 2152650"/>
                    <a:gd name="connsiteX0" fmla="*/ 167117 w 349517"/>
                    <a:gd name="connsiteY0" fmla="*/ 2573 h 2152650"/>
                    <a:gd name="connsiteX1" fmla="*/ 152400 w 349517"/>
                    <a:gd name="connsiteY1" fmla="*/ 647700 h 2152650"/>
                    <a:gd name="connsiteX2" fmla="*/ 0 w 349517"/>
                    <a:gd name="connsiteY2" fmla="*/ 1457325 h 2152650"/>
                    <a:gd name="connsiteX3" fmla="*/ 180975 w 349517"/>
                    <a:gd name="connsiteY3" fmla="*/ 2152650 h 2152650"/>
                    <a:gd name="connsiteX4" fmla="*/ 323850 w 349517"/>
                    <a:gd name="connsiteY4" fmla="*/ 2066925 h 2152650"/>
                    <a:gd name="connsiteX5" fmla="*/ 161925 w 349517"/>
                    <a:gd name="connsiteY5" fmla="*/ 1419225 h 2152650"/>
                    <a:gd name="connsiteX6" fmla="*/ 295275 w 349517"/>
                    <a:gd name="connsiteY6" fmla="*/ 628650 h 2152650"/>
                    <a:gd name="connsiteX7" fmla="*/ 349310 w 349517"/>
                    <a:gd name="connsiteY7" fmla="*/ 216050 h 2152650"/>
                    <a:gd name="connsiteX8" fmla="*/ 276225 w 349517"/>
                    <a:gd name="connsiteY8" fmla="*/ 0 h 2152650"/>
                    <a:gd name="connsiteX9" fmla="*/ 167117 w 349517"/>
                    <a:gd name="connsiteY9" fmla="*/ 2573 h 2152650"/>
                    <a:gd name="connsiteX0" fmla="*/ 167117 w 349782"/>
                    <a:gd name="connsiteY0" fmla="*/ 2573 h 2152650"/>
                    <a:gd name="connsiteX1" fmla="*/ 152400 w 349782"/>
                    <a:gd name="connsiteY1" fmla="*/ 647700 h 2152650"/>
                    <a:gd name="connsiteX2" fmla="*/ 0 w 349782"/>
                    <a:gd name="connsiteY2" fmla="*/ 1457325 h 2152650"/>
                    <a:gd name="connsiteX3" fmla="*/ 180975 w 349782"/>
                    <a:gd name="connsiteY3" fmla="*/ 2152650 h 2152650"/>
                    <a:gd name="connsiteX4" fmla="*/ 323850 w 349782"/>
                    <a:gd name="connsiteY4" fmla="*/ 2066925 h 2152650"/>
                    <a:gd name="connsiteX5" fmla="*/ 161925 w 349782"/>
                    <a:gd name="connsiteY5" fmla="*/ 1419225 h 2152650"/>
                    <a:gd name="connsiteX6" fmla="*/ 295275 w 349782"/>
                    <a:gd name="connsiteY6" fmla="*/ 628650 h 2152650"/>
                    <a:gd name="connsiteX7" fmla="*/ 349310 w 349782"/>
                    <a:gd name="connsiteY7" fmla="*/ 216050 h 2152650"/>
                    <a:gd name="connsiteX8" fmla="*/ 276225 w 349782"/>
                    <a:gd name="connsiteY8" fmla="*/ 0 h 2152650"/>
                    <a:gd name="connsiteX9" fmla="*/ 167117 w 349782"/>
                    <a:gd name="connsiteY9" fmla="*/ 2573 h 2152650"/>
                    <a:gd name="connsiteX0" fmla="*/ 167117 w 349782"/>
                    <a:gd name="connsiteY0" fmla="*/ 2573 h 2152650"/>
                    <a:gd name="connsiteX1" fmla="*/ 152400 w 349782"/>
                    <a:gd name="connsiteY1" fmla="*/ 647700 h 2152650"/>
                    <a:gd name="connsiteX2" fmla="*/ 0 w 349782"/>
                    <a:gd name="connsiteY2" fmla="*/ 1457325 h 2152650"/>
                    <a:gd name="connsiteX3" fmla="*/ 180975 w 349782"/>
                    <a:gd name="connsiteY3" fmla="*/ 2152650 h 2152650"/>
                    <a:gd name="connsiteX4" fmla="*/ 323850 w 349782"/>
                    <a:gd name="connsiteY4" fmla="*/ 2066925 h 2152650"/>
                    <a:gd name="connsiteX5" fmla="*/ 161925 w 349782"/>
                    <a:gd name="connsiteY5" fmla="*/ 1419225 h 2152650"/>
                    <a:gd name="connsiteX6" fmla="*/ 295275 w 349782"/>
                    <a:gd name="connsiteY6" fmla="*/ 628650 h 2152650"/>
                    <a:gd name="connsiteX7" fmla="*/ 349310 w 349782"/>
                    <a:gd name="connsiteY7" fmla="*/ 216050 h 2152650"/>
                    <a:gd name="connsiteX8" fmla="*/ 276225 w 349782"/>
                    <a:gd name="connsiteY8" fmla="*/ 0 h 2152650"/>
                    <a:gd name="connsiteX9" fmla="*/ 167117 w 349782"/>
                    <a:gd name="connsiteY9" fmla="*/ 2573 h 2152650"/>
                    <a:gd name="connsiteX0" fmla="*/ 167117 w 349782"/>
                    <a:gd name="connsiteY0" fmla="*/ 2573 h 2152650"/>
                    <a:gd name="connsiteX1" fmla="*/ 152400 w 349782"/>
                    <a:gd name="connsiteY1" fmla="*/ 647700 h 2152650"/>
                    <a:gd name="connsiteX2" fmla="*/ 0 w 349782"/>
                    <a:gd name="connsiteY2" fmla="*/ 1457325 h 2152650"/>
                    <a:gd name="connsiteX3" fmla="*/ 180975 w 349782"/>
                    <a:gd name="connsiteY3" fmla="*/ 2152650 h 2152650"/>
                    <a:gd name="connsiteX4" fmla="*/ 323850 w 349782"/>
                    <a:gd name="connsiteY4" fmla="*/ 2066925 h 2152650"/>
                    <a:gd name="connsiteX5" fmla="*/ 161925 w 349782"/>
                    <a:gd name="connsiteY5" fmla="*/ 1419225 h 2152650"/>
                    <a:gd name="connsiteX6" fmla="*/ 295275 w 349782"/>
                    <a:gd name="connsiteY6" fmla="*/ 628650 h 2152650"/>
                    <a:gd name="connsiteX7" fmla="*/ 349310 w 349782"/>
                    <a:gd name="connsiteY7" fmla="*/ 216050 h 2152650"/>
                    <a:gd name="connsiteX8" fmla="*/ 276225 w 349782"/>
                    <a:gd name="connsiteY8" fmla="*/ 0 h 2152650"/>
                    <a:gd name="connsiteX9" fmla="*/ 167117 w 349782"/>
                    <a:gd name="connsiteY9" fmla="*/ 2573 h 2152650"/>
                    <a:gd name="connsiteX0" fmla="*/ 167117 w 349782"/>
                    <a:gd name="connsiteY0" fmla="*/ 2573 h 2152650"/>
                    <a:gd name="connsiteX1" fmla="*/ 152400 w 349782"/>
                    <a:gd name="connsiteY1" fmla="*/ 647700 h 2152650"/>
                    <a:gd name="connsiteX2" fmla="*/ 0 w 349782"/>
                    <a:gd name="connsiteY2" fmla="*/ 1457325 h 2152650"/>
                    <a:gd name="connsiteX3" fmla="*/ 180975 w 349782"/>
                    <a:gd name="connsiteY3" fmla="*/ 2152650 h 2152650"/>
                    <a:gd name="connsiteX4" fmla="*/ 323850 w 349782"/>
                    <a:gd name="connsiteY4" fmla="*/ 2066925 h 2152650"/>
                    <a:gd name="connsiteX5" fmla="*/ 161925 w 349782"/>
                    <a:gd name="connsiteY5" fmla="*/ 1419225 h 2152650"/>
                    <a:gd name="connsiteX6" fmla="*/ 295275 w 349782"/>
                    <a:gd name="connsiteY6" fmla="*/ 628650 h 2152650"/>
                    <a:gd name="connsiteX7" fmla="*/ 349310 w 349782"/>
                    <a:gd name="connsiteY7" fmla="*/ 216050 h 2152650"/>
                    <a:gd name="connsiteX8" fmla="*/ 276225 w 349782"/>
                    <a:gd name="connsiteY8" fmla="*/ 0 h 2152650"/>
                    <a:gd name="connsiteX9" fmla="*/ 167117 w 349782"/>
                    <a:gd name="connsiteY9" fmla="*/ 2573 h 2152650"/>
                    <a:gd name="connsiteX0" fmla="*/ 178793 w 361458"/>
                    <a:gd name="connsiteY0" fmla="*/ 2573 h 2152650"/>
                    <a:gd name="connsiteX1" fmla="*/ 164076 w 361458"/>
                    <a:gd name="connsiteY1" fmla="*/ 647700 h 2152650"/>
                    <a:gd name="connsiteX2" fmla="*/ 11676 w 361458"/>
                    <a:gd name="connsiteY2" fmla="*/ 1457325 h 2152650"/>
                    <a:gd name="connsiteX3" fmla="*/ 192651 w 361458"/>
                    <a:gd name="connsiteY3" fmla="*/ 2152650 h 2152650"/>
                    <a:gd name="connsiteX4" fmla="*/ 335526 w 361458"/>
                    <a:gd name="connsiteY4" fmla="*/ 2066925 h 2152650"/>
                    <a:gd name="connsiteX5" fmla="*/ 173601 w 361458"/>
                    <a:gd name="connsiteY5" fmla="*/ 1419225 h 2152650"/>
                    <a:gd name="connsiteX6" fmla="*/ 306951 w 361458"/>
                    <a:gd name="connsiteY6" fmla="*/ 628650 h 2152650"/>
                    <a:gd name="connsiteX7" fmla="*/ 360986 w 361458"/>
                    <a:gd name="connsiteY7" fmla="*/ 216050 h 2152650"/>
                    <a:gd name="connsiteX8" fmla="*/ 287901 w 361458"/>
                    <a:gd name="connsiteY8" fmla="*/ 0 h 2152650"/>
                    <a:gd name="connsiteX9" fmla="*/ 178793 w 361458"/>
                    <a:gd name="connsiteY9" fmla="*/ 2573 h 2152650"/>
                    <a:gd name="connsiteX0" fmla="*/ 178793 w 361849"/>
                    <a:gd name="connsiteY0" fmla="*/ 2573 h 2152650"/>
                    <a:gd name="connsiteX1" fmla="*/ 164076 w 361849"/>
                    <a:gd name="connsiteY1" fmla="*/ 647700 h 2152650"/>
                    <a:gd name="connsiteX2" fmla="*/ 11676 w 361849"/>
                    <a:gd name="connsiteY2" fmla="*/ 1457325 h 2152650"/>
                    <a:gd name="connsiteX3" fmla="*/ 192651 w 361849"/>
                    <a:gd name="connsiteY3" fmla="*/ 2152650 h 2152650"/>
                    <a:gd name="connsiteX4" fmla="*/ 335526 w 361849"/>
                    <a:gd name="connsiteY4" fmla="*/ 2066925 h 2152650"/>
                    <a:gd name="connsiteX5" fmla="*/ 173601 w 361849"/>
                    <a:gd name="connsiteY5" fmla="*/ 1419225 h 2152650"/>
                    <a:gd name="connsiteX6" fmla="*/ 315618 w 361849"/>
                    <a:gd name="connsiteY6" fmla="*/ 654652 h 2152650"/>
                    <a:gd name="connsiteX7" fmla="*/ 360986 w 361849"/>
                    <a:gd name="connsiteY7" fmla="*/ 216050 h 2152650"/>
                    <a:gd name="connsiteX8" fmla="*/ 287901 w 361849"/>
                    <a:gd name="connsiteY8" fmla="*/ 0 h 2152650"/>
                    <a:gd name="connsiteX9" fmla="*/ 178793 w 361849"/>
                    <a:gd name="connsiteY9" fmla="*/ 2573 h 2152650"/>
                    <a:gd name="connsiteX0" fmla="*/ 178793 w 361849"/>
                    <a:gd name="connsiteY0" fmla="*/ 2573 h 2152650"/>
                    <a:gd name="connsiteX1" fmla="*/ 164076 w 361849"/>
                    <a:gd name="connsiteY1" fmla="*/ 647700 h 2152650"/>
                    <a:gd name="connsiteX2" fmla="*/ 11676 w 361849"/>
                    <a:gd name="connsiteY2" fmla="*/ 1457325 h 2152650"/>
                    <a:gd name="connsiteX3" fmla="*/ 192651 w 361849"/>
                    <a:gd name="connsiteY3" fmla="*/ 2152650 h 2152650"/>
                    <a:gd name="connsiteX4" fmla="*/ 361528 w 361849"/>
                    <a:gd name="connsiteY4" fmla="*/ 2131929 h 2152650"/>
                    <a:gd name="connsiteX5" fmla="*/ 173601 w 361849"/>
                    <a:gd name="connsiteY5" fmla="*/ 1419225 h 2152650"/>
                    <a:gd name="connsiteX6" fmla="*/ 315618 w 361849"/>
                    <a:gd name="connsiteY6" fmla="*/ 654652 h 2152650"/>
                    <a:gd name="connsiteX7" fmla="*/ 360986 w 361849"/>
                    <a:gd name="connsiteY7" fmla="*/ 216050 h 2152650"/>
                    <a:gd name="connsiteX8" fmla="*/ 287901 w 361849"/>
                    <a:gd name="connsiteY8" fmla="*/ 0 h 2152650"/>
                    <a:gd name="connsiteX9" fmla="*/ 178793 w 361849"/>
                    <a:gd name="connsiteY9" fmla="*/ 2573 h 2152650"/>
                    <a:gd name="connsiteX0" fmla="*/ 178793 w 361528"/>
                    <a:gd name="connsiteY0" fmla="*/ 2573 h 2152650"/>
                    <a:gd name="connsiteX1" fmla="*/ 164076 w 361528"/>
                    <a:gd name="connsiteY1" fmla="*/ 647700 h 2152650"/>
                    <a:gd name="connsiteX2" fmla="*/ 11676 w 361528"/>
                    <a:gd name="connsiteY2" fmla="*/ 1457325 h 2152650"/>
                    <a:gd name="connsiteX3" fmla="*/ 192651 w 361528"/>
                    <a:gd name="connsiteY3" fmla="*/ 2152650 h 2152650"/>
                    <a:gd name="connsiteX4" fmla="*/ 361528 w 361528"/>
                    <a:gd name="connsiteY4" fmla="*/ 2131929 h 2152650"/>
                    <a:gd name="connsiteX5" fmla="*/ 173601 w 361528"/>
                    <a:gd name="connsiteY5" fmla="*/ 1419225 h 2152650"/>
                    <a:gd name="connsiteX6" fmla="*/ 315618 w 361528"/>
                    <a:gd name="connsiteY6" fmla="*/ 654652 h 2152650"/>
                    <a:gd name="connsiteX7" fmla="*/ 287901 w 361528"/>
                    <a:gd name="connsiteY7" fmla="*/ 0 h 2152650"/>
                    <a:gd name="connsiteX8" fmla="*/ 178793 w 361528"/>
                    <a:gd name="connsiteY8" fmla="*/ 2573 h 2152650"/>
                    <a:gd name="connsiteX0" fmla="*/ 178793 w 374776"/>
                    <a:gd name="connsiteY0" fmla="*/ 2573 h 2152650"/>
                    <a:gd name="connsiteX1" fmla="*/ 164076 w 374776"/>
                    <a:gd name="connsiteY1" fmla="*/ 647700 h 2152650"/>
                    <a:gd name="connsiteX2" fmla="*/ 11676 w 374776"/>
                    <a:gd name="connsiteY2" fmla="*/ 1457325 h 2152650"/>
                    <a:gd name="connsiteX3" fmla="*/ 192651 w 374776"/>
                    <a:gd name="connsiteY3" fmla="*/ 2152650 h 2152650"/>
                    <a:gd name="connsiteX4" fmla="*/ 361528 w 374776"/>
                    <a:gd name="connsiteY4" fmla="*/ 2131929 h 2152650"/>
                    <a:gd name="connsiteX5" fmla="*/ 173601 w 374776"/>
                    <a:gd name="connsiteY5" fmla="*/ 1419225 h 2152650"/>
                    <a:gd name="connsiteX6" fmla="*/ 315618 w 374776"/>
                    <a:gd name="connsiteY6" fmla="*/ 654652 h 2152650"/>
                    <a:gd name="connsiteX7" fmla="*/ 287901 w 374776"/>
                    <a:gd name="connsiteY7" fmla="*/ 0 h 2152650"/>
                    <a:gd name="connsiteX8" fmla="*/ 178793 w 374776"/>
                    <a:gd name="connsiteY8" fmla="*/ 2573 h 2152650"/>
                    <a:gd name="connsiteX0" fmla="*/ 178793 w 391181"/>
                    <a:gd name="connsiteY0" fmla="*/ 2573 h 2152650"/>
                    <a:gd name="connsiteX1" fmla="*/ 164076 w 391181"/>
                    <a:gd name="connsiteY1" fmla="*/ 647700 h 2152650"/>
                    <a:gd name="connsiteX2" fmla="*/ 11676 w 391181"/>
                    <a:gd name="connsiteY2" fmla="*/ 1457325 h 2152650"/>
                    <a:gd name="connsiteX3" fmla="*/ 192651 w 391181"/>
                    <a:gd name="connsiteY3" fmla="*/ 2152650 h 2152650"/>
                    <a:gd name="connsiteX4" fmla="*/ 361528 w 391181"/>
                    <a:gd name="connsiteY4" fmla="*/ 2131929 h 2152650"/>
                    <a:gd name="connsiteX5" fmla="*/ 173601 w 391181"/>
                    <a:gd name="connsiteY5" fmla="*/ 1419225 h 2152650"/>
                    <a:gd name="connsiteX6" fmla="*/ 315618 w 391181"/>
                    <a:gd name="connsiteY6" fmla="*/ 654652 h 2152650"/>
                    <a:gd name="connsiteX7" fmla="*/ 287901 w 391181"/>
                    <a:gd name="connsiteY7" fmla="*/ 0 h 2152650"/>
                    <a:gd name="connsiteX8" fmla="*/ 178793 w 391181"/>
                    <a:gd name="connsiteY8" fmla="*/ 2573 h 2152650"/>
                    <a:gd name="connsiteX0" fmla="*/ 148458 w 391181"/>
                    <a:gd name="connsiteY0" fmla="*/ 15574 h 2152650"/>
                    <a:gd name="connsiteX1" fmla="*/ 164076 w 391181"/>
                    <a:gd name="connsiteY1" fmla="*/ 647700 h 2152650"/>
                    <a:gd name="connsiteX2" fmla="*/ 11676 w 391181"/>
                    <a:gd name="connsiteY2" fmla="*/ 1457325 h 2152650"/>
                    <a:gd name="connsiteX3" fmla="*/ 192651 w 391181"/>
                    <a:gd name="connsiteY3" fmla="*/ 2152650 h 2152650"/>
                    <a:gd name="connsiteX4" fmla="*/ 361528 w 391181"/>
                    <a:gd name="connsiteY4" fmla="*/ 2131929 h 2152650"/>
                    <a:gd name="connsiteX5" fmla="*/ 173601 w 391181"/>
                    <a:gd name="connsiteY5" fmla="*/ 1419225 h 2152650"/>
                    <a:gd name="connsiteX6" fmla="*/ 315618 w 391181"/>
                    <a:gd name="connsiteY6" fmla="*/ 654652 h 2152650"/>
                    <a:gd name="connsiteX7" fmla="*/ 287901 w 391181"/>
                    <a:gd name="connsiteY7" fmla="*/ 0 h 2152650"/>
                    <a:gd name="connsiteX8" fmla="*/ 148458 w 391181"/>
                    <a:gd name="connsiteY8" fmla="*/ 15574 h 2152650"/>
                    <a:gd name="connsiteX0" fmla="*/ 148458 w 391181"/>
                    <a:gd name="connsiteY0" fmla="*/ 15574 h 2152650"/>
                    <a:gd name="connsiteX1" fmla="*/ 164076 w 391181"/>
                    <a:gd name="connsiteY1" fmla="*/ 647700 h 2152650"/>
                    <a:gd name="connsiteX2" fmla="*/ 11676 w 391181"/>
                    <a:gd name="connsiteY2" fmla="*/ 1457325 h 2152650"/>
                    <a:gd name="connsiteX3" fmla="*/ 192651 w 391181"/>
                    <a:gd name="connsiteY3" fmla="*/ 2152650 h 2152650"/>
                    <a:gd name="connsiteX4" fmla="*/ 361528 w 391181"/>
                    <a:gd name="connsiteY4" fmla="*/ 2131929 h 2152650"/>
                    <a:gd name="connsiteX5" fmla="*/ 173601 w 391181"/>
                    <a:gd name="connsiteY5" fmla="*/ 1419225 h 2152650"/>
                    <a:gd name="connsiteX6" fmla="*/ 315618 w 391181"/>
                    <a:gd name="connsiteY6" fmla="*/ 654652 h 2152650"/>
                    <a:gd name="connsiteX7" fmla="*/ 287901 w 391181"/>
                    <a:gd name="connsiteY7" fmla="*/ 0 h 2152650"/>
                    <a:gd name="connsiteX8" fmla="*/ 148458 w 391181"/>
                    <a:gd name="connsiteY8" fmla="*/ 15574 h 2152650"/>
                    <a:gd name="connsiteX0" fmla="*/ 148458 w 391181"/>
                    <a:gd name="connsiteY0" fmla="*/ 15574 h 2152650"/>
                    <a:gd name="connsiteX1" fmla="*/ 164076 w 391181"/>
                    <a:gd name="connsiteY1" fmla="*/ 647700 h 2152650"/>
                    <a:gd name="connsiteX2" fmla="*/ 11676 w 391181"/>
                    <a:gd name="connsiteY2" fmla="*/ 1457325 h 2152650"/>
                    <a:gd name="connsiteX3" fmla="*/ 192651 w 391181"/>
                    <a:gd name="connsiteY3" fmla="*/ 2152650 h 2152650"/>
                    <a:gd name="connsiteX4" fmla="*/ 361528 w 391181"/>
                    <a:gd name="connsiteY4" fmla="*/ 2131929 h 2152650"/>
                    <a:gd name="connsiteX5" fmla="*/ 173601 w 391181"/>
                    <a:gd name="connsiteY5" fmla="*/ 1419225 h 2152650"/>
                    <a:gd name="connsiteX6" fmla="*/ 315618 w 391181"/>
                    <a:gd name="connsiteY6" fmla="*/ 654652 h 2152650"/>
                    <a:gd name="connsiteX7" fmla="*/ 287901 w 391181"/>
                    <a:gd name="connsiteY7" fmla="*/ 0 h 2152650"/>
                    <a:gd name="connsiteX8" fmla="*/ 148458 w 391181"/>
                    <a:gd name="connsiteY8" fmla="*/ 15574 h 2152650"/>
                    <a:gd name="connsiteX0" fmla="*/ 150132 w 392855"/>
                    <a:gd name="connsiteY0" fmla="*/ 15574 h 2152650"/>
                    <a:gd name="connsiteX1" fmla="*/ 148416 w 392855"/>
                    <a:gd name="connsiteY1" fmla="*/ 647700 h 2152650"/>
                    <a:gd name="connsiteX2" fmla="*/ 13350 w 392855"/>
                    <a:gd name="connsiteY2" fmla="*/ 1457325 h 2152650"/>
                    <a:gd name="connsiteX3" fmla="*/ 194325 w 392855"/>
                    <a:gd name="connsiteY3" fmla="*/ 2152650 h 2152650"/>
                    <a:gd name="connsiteX4" fmla="*/ 363202 w 392855"/>
                    <a:gd name="connsiteY4" fmla="*/ 2131929 h 2152650"/>
                    <a:gd name="connsiteX5" fmla="*/ 175275 w 392855"/>
                    <a:gd name="connsiteY5" fmla="*/ 1419225 h 2152650"/>
                    <a:gd name="connsiteX6" fmla="*/ 317292 w 392855"/>
                    <a:gd name="connsiteY6" fmla="*/ 654652 h 2152650"/>
                    <a:gd name="connsiteX7" fmla="*/ 289575 w 392855"/>
                    <a:gd name="connsiteY7" fmla="*/ 0 h 2152650"/>
                    <a:gd name="connsiteX8" fmla="*/ 150132 w 392855"/>
                    <a:gd name="connsiteY8" fmla="*/ 15574 h 2152650"/>
                    <a:gd name="connsiteX0" fmla="*/ 132798 w 392855"/>
                    <a:gd name="connsiteY0" fmla="*/ 11240 h 2152650"/>
                    <a:gd name="connsiteX1" fmla="*/ 148416 w 392855"/>
                    <a:gd name="connsiteY1" fmla="*/ 647700 h 2152650"/>
                    <a:gd name="connsiteX2" fmla="*/ 13350 w 392855"/>
                    <a:gd name="connsiteY2" fmla="*/ 1457325 h 2152650"/>
                    <a:gd name="connsiteX3" fmla="*/ 194325 w 392855"/>
                    <a:gd name="connsiteY3" fmla="*/ 2152650 h 2152650"/>
                    <a:gd name="connsiteX4" fmla="*/ 363202 w 392855"/>
                    <a:gd name="connsiteY4" fmla="*/ 2131929 h 2152650"/>
                    <a:gd name="connsiteX5" fmla="*/ 175275 w 392855"/>
                    <a:gd name="connsiteY5" fmla="*/ 1419225 h 2152650"/>
                    <a:gd name="connsiteX6" fmla="*/ 317292 w 392855"/>
                    <a:gd name="connsiteY6" fmla="*/ 654652 h 2152650"/>
                    <a:gd name="connsiteX7" fmla="*/ 289575 w 392855"/>
                    <a:gd name="connsiteY7" fmla="*/ 0 h 2152650"/>
                    <a:gd name="connsiteX8" fmla="*/ 132798 w 392855"/>
                    <a:gd name="connsiteY8" fmla="*/ 11240 h 2152650"/>
                    <a:gd name="connsiteX0" fmla="*/ 115464 w 392855"/>
                    <a:gd name="connsiteY0" fmla="*/ 0 h 2158745"/>
                    <a:gd name="connsiteX1" fmla="*/ 148416 w 392855"/>
                    <a:gd name="connsiteY1" fmla="*/ 653795 h 2158745"/>
                    <a:gd name="connsiteX2" fmla="*/ 13350 w 392855"/>
                    <a:gd name="connsiteY2" fmla="*/ 1463420 h 2158745"/>
                    <a:gd name="connsiteX3" fmla="*/ 194325 w 392855"/>
                    <a:gd name="connsiteY3" fmla="*/ 2158745 h 2158745"/>
                    <a:gd name="connsiteX4" fmla="*/ 363202 w 392855"/>
                    <a:gd name="connsiteY4" fmla="*/ 2138024 h 2158745"/>
                    <a:gd name="connsiteX5" fmla="*/ 175275 w 392855"/>
                    <a:gd name="connsiteY5" fmla="*/ 1425320 h 2158745"/>
                    <a:gd name="connsiteX6" fmla="*/ 317292 w 392855"/>
                    <a:gd name="connsiteY6" fmla="*/ 660747 h 2158745"/>
                    <a:gd name="connsiteX7" fmla="*/ 289575 w 392855"/>
                    <a:gd name="connsiteY7" fmla="*/ 6095 h 2158745"/>
                    <a:gd name="connsiteX8" fmla="*/ 115464 w 392855"/>
                    <a:gd name="connsiteY8" fmla="*/ 0 h 2158745"/>
                    <a:gd name="connsiteX0" fmla="*/ 115464 w 392855"/>
                    <a:gd name="connsiteY0" fmla="*/ 0 h 2158745"/>
                    <a:gd name="connsiteX1" fmla="*/ 148416 w 392855"/>
                    <a:gd name="connsiteY1" fmla="*/ 653795 h 2158745"/>
                    <a:gd name="connsiteX2" fmla="*/ 13350 w 392855"/>
                    <a:gd name="connsiteY2" fmla="*/ 1463420 h 2158745"/>
                    <a:gd name="connsiteX3" fmla="*/ 194325 w 392855"/>
                    <a:gd name="connsiteY3" fmla="*/ 2158745 h 2158745"/>
                    <a:gd name="connsiteX4" fmla="*/ 363202 w 392855"/>
                    <a:gd name="connsiteY4" fmla="*/ 2138024 h 2158745"/>
                    <a:gd name="connsiteX5" fmla="*/ 175275 w 392855"/>
                    <a:gd name="connsiteY5" fmla="*/ 1425320 h 2158745"/>
                    <a:gd name="connsiteX6" fmla="*/ 317292 w 392855"/>
                    <a:gd name="connsiteY6" fmla="*/ 660747 h 2158745"/>
                    <a:gd name="connsiteX7" fmla="*/ 289575 w 392855"/>
                    <a:gd name="connsiteY7" fmla="*/ 6095 h 2158745"/>
                    <a:gd name="connsiteX8" fmla="*/ 115464 w 392855"/>
                    <a:gd name="connsiteY8" fmla="*/ 0 h 2158745"/>
                    <a:gd name="connsiteX0" fmla="*/ 115464 w 387669"/>
                    <a:gd name="connsiteY0" fmla="*/ 0 h 2158745"/>
                    <a:gd name="connsiteX1" fmla="*/ 148416 w 387669"/>
                    <a:gd name="connsiteY1" fmla="*/ 653795 h 2158745"/>
                    <a:gd name="connsiteX2" fmla="*/ 13350 w 387669"/>
                    <a:gd name="connsiteY2" fmla="*/ 1463420 h 2158745"/>
                    <a:gd name="connsiteX3" fmla="*/ 194325 w 387669"/>
                    <a:gd name="connsiteY3" fmla="*/ 2158745 h 2158745"/>
                    <a:gd name="connsiteX4" fmla="*/ 363202 w 387669"/>
                    <a:gd name="connsiteY4" fmla="*/ 2138024 h 2158745"/>
                    <a:gd name="connsiteX5" fmla="*/ 175275 w 387669"/>
                    <a:gd name="connsiteY5" fmla="*/ 1425320 h 2158745"/>
                    <a:gd name="connsiteX6" fmla="*/ 317292 w 387669"/>
                    <a:gd name="connsiteY6" fmla="*/ 660747 h 2158745"/>
                    <a:gd name="connsiteX7" fmla="*/ 289575 w 387669"/>
                    <a:gd name="connsiteY7" fmla="*/ 6095 h 2158745"/>
                    <a:gd name="connsiteX8" fmla="*/ 115464 w 387669"/>
                    <a:gd name="connsiteY8" fmla="*/ 0 h 2158745"/>
                    <a:gd name="connsiteX0" fmla="*/ 115464 w 387669"/>
                    <a:gd name="connsiteY0" fmla="*/ 0 h 2158745"/>
                    <a:gd name="connsiteX1" fmla="*/ 148416 w 387669"/>
                    <a:gd name="connsiteY1" fmla="*/ 653795 h 2158745"/>
                    <a:gd name="connsiteX2" fmla="*/ 13350 w 387669"/>
                    <a:gd name="connsiteY2" fmla="*/ 1463420 h 2158745"/>
                    <a:gd name="connsiteX3" fmla="*/ 194325 w 387669"/>
                    <a:gd name="connsiteY3" fmla="*/ 2158745 h 2158745"/>
                    <a:gd name="connsiteX4" fmla="*/ 363202 w 387669"/>
                    <a:gd name="connsiteY4" fmla="*/ 2138024 h 2158745"/>
                    <a:gd name="connsiteX5" fmla="*/ 175275 w 387669"/>
                    <a:gd name="connsiteY5" fmla="*/ 1425320 h 2158745"/>
                    <a:gd name="connsiteX6" fmla="*/ 317292 w 387669"/>
                    <a:gd name="connsiteY6" fmla="*/ 660747 h 2158745"/>
                    <a:gd name="connsiteX7" fmla="*/ 289575 w 387669"/>
                    <a:gd name="connsiteY7" fmla="*/ 6095 h 2158745"/>
                    <a:gd name="connsiteX8" fmla="*/ 115464 w 387669"/>
                    <a:gd name="connsiteY8" fmla="*/ 0 h 2158745"/>
                    <a:gd name="connsiteX0" fmla="*/ 115464 w 387669"/>
                    <a:gd name="connsiteY0" fmla="*/ 0 h 2158745"/>
                    <a:gd name="connsiteX1" fmla="*/ 148416 w 387669"/>
                    <a:gd name="connsiteY1" fmla="*/ 653795 h 2158745"/>
                    <a:gd name="connsiteX2" fmla="*/ 13350 w 387669"/>
                    <a:gd name="connsiteY2" fmla="*/ 1463420 h 2158745"/>
                    <a:gd name="connsiteX3" fmla="*/ 194325 w 387669"/>
                    <a:gd name="connsiteY3" fmla="*/ 2158745 h 2158745"/>
                    <a:gd name="connsiteX4" fmla="*/ 363202 w 387669"/>
                    <a:gd name="connsiteY4" fmla="*/ 2138024 h 2158745"/>
                    <a:gd name="connsiteX5" fmla="*/ 175275 w 387669"/>
                    <a:gd name="connsiteY5" fmla="*/ 1425320 h 2158745"/>
                    <a:gd name="connsiteX6" fmla="*/ 317292 w 387669"/>
                    <a:gd name="connsiteY6" fmla="*/ 660747 h 2158745"/>
                    <a:gd name="connsiteX7" fmla="*/ 289575 w 387669"/>
                    <a:gd name="connsiteY7" fmla="*/ 6095 h 2158745"/>
                    <a:gd name="connsiteX8" fmla="*/ 115464 w 387669"/>
                    <a:gd name="connsiteY8" fmla="*/ 0 h 2158745"/>
                    <a:gd name="connsiteX0" fmla="*/ 127719 w 399924"/>
                    <a:gd name="connsiteY0" fmla="*/ 0 h 2158745"/>
                    <a:gd name="connsiteX1" fmla="*/ 160671 w 399924"/>
                    <a:gd name="connsiteY1" fmla="*/ 653795 h 2158745"/>
                    <a:gd name="connsiteX2" fmla="*/ 25605 w 399924"/>
                    <a:gd name="connsiteY2" fmla="*/ 1463420 h 2158745"/>
                    <a:gd name="connsiteX3" fmla="*/ 206580 w 399924"/>
                    <a:gd name="connsiteY3" fmla="*/ 2158745 h 2158745"/>
                    <a:gd name="connsiteX4" fmla="*/ 375457 w 399924"/>
                    <a:gd name="connsiteY4" fmla="*/ 2138024 h 2158745"/>
                    <a:gd name="connsiteX5" fmla="*/ 187530 w 399924"/>
                    <a:gd name="connsiteY5" fmla="*/ 1425320 h 2158745"/>
                    <a:gd name="connsiteX6" fmla="*/ 329547 w 399924"/>
                    <a:gd name="connsiteY6" fmla="*/ 660747 h 2158745"/>
                    <a:gd name="connsiteX7" fmla="*/ 301830 w 399924"/>
                    <a:gd name="connsiteY7" fmla="*/ 6095 h 2158745"/>
                    <a:gd name="connsiteX8" fmla="*/ 127719 w 399924"/>
                    <a:gd name="connsiteY8" fmla="*/ 0 h 2158745"/>
                    <a:gd name="connsiteX0" fmla="*/ 127719 w 399924"/>
                    <a:gd name="connsiteY0" fmla="*/ 0 h 2158745"/>
                    <a:gd name="connsiteX1" fmla="*/ 160671 w 399924"/>
                    <a:gd name="connsiteY1" fmla="*/ 653795 h 2158745"/>
                    <a:gd name="connsiteX2" fmla="*/ 25605 w 399924"/>
                    <a:gd name="connsiteY2" fmla="*/ 1463420 h 2158745"/>
                    <a:gd name="connsiteX3" fmla="*/ 206580 w 399924"/>
                    <a:gd name="connsiteY3" fmla="*/ 2158745 h 2158745"/>
                    <a:gd name="connsiteX4" fmla="*/ 375457 w 399924"/>
                    <a:gd name="connsiteY4" fmla="*/ 2138024 h 2158745"/>
                    <a:gd name="connsiteX5" fmla="*/ 187530 w 399924"/>
                    <a:gd name="connsiteY5" fmla="*/ 1425320 h 2158745"/>
                    <a:gd name="connsiteX6" fmla="*/ 329547 w 399924"/>
                    <a:gd name="connsiteY6" fmla="*/ 660747 h 2158745"/>
                    <a:gd name="connsiteX7" fmla="*/ 301830 w 399924"/>
                    <a:gd name="connsiteY7" fmla="*/ 6095 h 2158745"/>
                    <a:gd name="connsiteX8" fmla="*/ 127719 w 399924"/>
                    <a:gd name="connsiteY8" fmla="*/ 0 h 2158745"/>
                    <a:gd name="connsiteX0" fmla="*/ 127719 w 399924"/>
                    <a:gd name="connsiteY0" fmla="*/ 0 h 2158745"/>
                    <a:gd name="connsiteX1" fmla="*/ 160671 w 399924"/>
                    <a:gd name="connsiteY1" fmla="*/ 653795 h 2158745"/>
                    <a:gd name="connsiteX2" fmla="*/ 25605 w 399924"/>
                    <a:gd name="connsiteY2" fmla="*/ 1463420 h 2158745"/>
                    <a:gd name="connsiteX3" fmla="*/ 206580 w 399924"/>
                    <a:gd name="connsiteY3" fmla="*/ 2158745 h 2158745"/>
                    <a:gd name="connsiteX4" fmla="*/ 375457 w 399924"/>
                    <a:gd name="connsiteY4" fmla="*/ 2138024 h 2158745"/>
                    <a:gd name="connsiteX5" fmla="*/ 187530 w 399924"/>
                    <a:gd name="connsiteY5" fmla="*/ 1425320 h 2158745"/>
                    <a:gd name="connsiteX6" fmla="*/ 329547 w 399924"/>
                    <a:gd name="connsiteY6" fmla="*/ 660747 h 2158745"/>
                    <a:gd name="connsiteX7" fmla="*/ 301830 w 399924"/>
                    <a:gd name="connsiteY7" fmla="*/ 6095 h 2158745"/>
                    <a:gd name="connsiteX8" fmla="*/ 127719 w 399924"/>
                    <a:gd name="connsiteY8" fmla="*/ 0 h 2158745"/>
                    <a:gd name="connsiteX0" fmla="*/ 146589 w 418794"/>
                    <a:gd name="connsiteY0" fmla="*/ 0 h 2158745"/>
                    <a:gd name="connsiteX1" fmla="*/ 179541 w 418794"/>
                    <a:gd name="connsiteY1" fmla="*/ 653795 h 2158745"/>
                    <a:gd name="connsiteX2" fmla="*/ 22807 w 418794"/>
                    <a:gd name="connsiteY2" fmla="*/ 1463420 h 2158745"/>
                    <a:gd name="connsiteX3" fmla="*/ 225450 w 418794"/>
                    <a:gd name="connsiteY3" fmla="*/ 2158745 h 2158745"/>
                    <a:gd name="connsiteX4" fmla="*/ 394327 w 418794"/>
                    <a:gd name="connsiteY4" fmla="*/ 2138024 h 2158745"/>
                    <a:gd name="connsiteX5" fmla="*/ 206400 w 418794"/>
                    <a:gd name="connsiteY5" fmla="*/ 1425320 h 2158745"/>
                    <a:gd name="connsiteX6" fmla="*/ 348417 w 418794"/>
                    <a:gd name="connsiteY6" fmla="*/ 660747 h 2158745"/>
                    <a:gd name="connsiteX7" fmla="*/ 320700 w 418794"/>
                    <a:gd name="connsiteY7" fmla="*/ 6095 h 2158745"/>
                    <a:gd name="connsiteX8" fmla="*/ 146589 w 418794"/>
                    <a:gd name="connsiteY8" fmla="*/ 0 h 2158745"/>
                    <a:gd name="connsiteX0" fmla="*/ 136662 w 408867"/>
                    <a:gd name="connsiteY0" fmla="*/ 0 h 2158745"/>
                    <a:gd name="connsiteX1" fmla="*/ 169614 w 408867"/>
                    <a:gd name="connsiteY1" fmla="*/ 653795 h 2158745"/>
                    <a:gd name="connsiteX2" fmla="*/ 12880 w 408867"/>
                    <a:gd name="connsiteY2" fmla="*/ 1463420 h 2158745"/>
                    <a:gd name="connsiteX3" fmla="*/ 215523 w 408867"/>
                    <a:gd name="connsiteY3" fmla="*/ 2158745 h 2158745"/>
                    <a:gd name="connsiteX4" fmla="*/ 384400 w 408867"/>
                    <a:gd name="connsiteY4" fmla="*/ 2138024 h 2158745"/>
                    <a:gd name="connsiteX5" fmla="*/ 196473 w 408867"/>
                    <a:gd name="connsiteY5" fmla="*/ 1425320 h 2158745"/>
                    <a:gd name="connsiteX6" fmla="*/ 338490 w 408867"/>
                    <a:gd name="connsiteY6" fmla="*/ 660747 h 2158745"/>
                    <a:gd name="connsiteX7" fmla="*/ 310773 w 408867"/>
                    <a:gd name="connsiteY7" fmla="*/ 6095 h 2158745"/>
                    <a:gd name="connsiteX8" fmla="*/ 136662 w 408867"/>
                    <a:gd name="connsiteY8" fmla="*/ 0 h 2158745"/>
                    <a:gd name="connsiteX0" fmla="*/ 136662 w 408867"/>
                    <a:gd name="connsiteY0" fmla="*/ 0 h 2158745"/>
                    <a:gd name="connsiteX1" fmla="*/ 169614 w 408867"/>
                    <a:gd name="connsiteY1" fmla="*/ 653795 h 2158745"/>
                    <a:gd name="connsiteX2" fmla="*/ 12880 w 408867"/>
                    <a:gd name="connsiteY2" fmla="*/ 1463420 h 2158745"/>
                    <a:gd name="connsiteX3" fmla="*/ 215523 w 408867"/>
                    <a:gd name="connsiteY3" fmla="*/ 2158745 h 2158745"/>
                    <a:gd name="connsiteX4" fmla="*/ 384400 w 408867"/>
                    <a:gd name="connsiteY4" fmla="*/ 2138024 h 2158745"/>
                    <a:gd name="connsiteX5" fmla="*/ 196473 w 408867"/>
                    <a:gd name="connsiteY5" fmla="*/ 1425320 h 2158745"/>
                    <a:gd name="connsiteX6" fmla="*/ 338490 w 408867"/>
                    <a:gd name="connsiteY6" fmla="*/ 660747 h 2158745"/>
                    <a:gd name="connsiteX7" fmla="*/ 310773 w 408867"/>
                    <a:gd name="connsiteY7" fmla="*/ 6095 h 2158745"/>
                    <a:gd name="connsiteX8" fmla="*/ 136662 w 408867"/>
                    <a:gd name="connsiteY8" fmla="*/ 0 h 2158745"/>
                    <a:gd name="connsiteX0" fmla="*/ 136662 w 408867"/>
                    <a:gd name="connsiteY0" fmla="*/ 0 h 2158745"/>
                    <a:gd name="connsiteX1" fmla="*/ 169614 w 408867"/>
                    <a:gd name="connsiteY1" fmla="*/ 653795 h 2158745"/>
                    <a:gd name="connsiteX2" fmla="*/ 12880 w 408867"/>
                    <a:gd name="connsiteY2" fmla="*/ 1463420 h 2158745"/>
                    <a:gd name="connsiteX3" fmla="*/ 215523 w 408867"/>
                    <a:gd name="connsiteY3" fmla="*/ 2158745 h 2158745"/>
                    <a:gd name="connsiteX4" fmla="*/ 384400 w 408867"/>
                    <a:gd name="connsiteY4" fmla="*/ 2138024 h 2158745"/>
                    <a:gd name="connsiteX5" fmla="*/ 196473 w 408867"/>
                    <a:gd name="connsiteY5" fmla="*/ 1425320 h 2158745"/>
                    <a:gd name="connsiteX6" fmla="*/ 338490 w 408867"/>
                    <a:gd name="connsiteY6" fmla="*/ 660747 h 2158745"/>
                    <a:gd name="connsiteX7" fmla="*/ 310773 w 408867"/>
                    <a:gd name="connsiteY7" fmla="*/ 6095 h 2158745"/>
                    <a:gd name="connsiteX8" fmla="*/ 136662 w 408867"/>
                    <a:gd name="connsiteY8" fmla="*/ 0 h 2158745"/>
                    <a:gd name="connsiteX0" fmla="*/ 136662 w 408867"/>
                    <a:gd name="connsiteY0" fmla="*/ 0 h 2158745"/>
                    <a:gd name="connsiteX1" fmla="*/ 169614 w 408867"/>
                    <a:gd name="connsiteY1" fmla="*/ 653795 h 2158745"/>
                    <a:gd name="connsiteX2" fmla="*/ 12880 w 408867"/>
                    <a:gd name="connsiteY2" fmla="*/ 1463420 h 2158745"/>
                    <a:gd name="connsiteX3" fmla="*/ 215523 w 408867"/>
                    <a:gd name="connsiteY3" fmla="*/ 2158745 h 2158745"/>
                    <a:gd name="connsiteX4" fmla="*/ 384400 w 408867"/>
                    <a:gd name="connsiteY4" fmla="*/ 2138024 h 2158745"/>
                    <a:gd name="connsiteX5" fmla="*/ 192139 w 408867"/>
                    <a:gd name="connsiteY5" fmla="*/ 1442655 h 2158745"/>
                    <a:gd name="connsiteX6" fmla="*/ 338490 w 408867"/>
                    <a:gd name="connsiteY6" fmla="*/ 660747 h 2158745"/>
                    <a:gd name="connsiteX7" fmla="*/ 310773 w 408867"/>
                    <a:gd name="connsiteY7" fmla="*/ 6095 h 2158745"/>
                    <a:gd name="connsiteX8" fmla="*/ 136662 w 408867"/>
                    <a:gd name="connsiteY8" fmla="*/ 0 h 2158745"/>
                    <a:gd name="connsiteX0" fmla="*/ 136662 w 408867"/>
                    <a:gd name="connsiteY0" fmla="*/ 0 h 2158745"/>
                    <a:gd name="connsiteX1" fmla="*/ 169614 w 408867"/>
                    <a:gd name="connsiteY1" fmla="*/ 653795 h 2158745"/>
                    <a:gd name="connsiteX2" fmla="*/ 12880 w 408867"/>
                    <a:gd name="connsiteY2" fmla="*/ 1463420 h 2158745"/>
                    <a:gd name="connsiteX3" fmla="*/ 215523 w 408867"/>
                    <a:gd name="connsiteY3" fmla="*/ 2158745 h 2158745"/>
                    <a:gd name="connsiteX4" fmla="*/ 384400 w 408867"/>
                    <a:gd name="connsiteY4" fmla="*/ 2138024 h 2158745"/>
                    <a:gd name="connsiteX5" fmla="*/ 183472 w 408867"/>
                    <a:gd name="connsiteY5" fmla="*/ 1464323 h 2158745"/>
                    <a:gd name="connsiteX6" fmla="*/ 338490 w 408867"/>
                    <a:gd name="connsiteY6" fmla="*/ 660747 h 2158745"/>
                    <a:gd name="connsiteX7" fmla="*/ 310773 w 408867"/>
                    <a:gd name="connsiteY7" fmla="*/ 6095 h 2158745"/>
                    <a:gd name="connsiteX8" fmla="*/ 136662 w 408867"/>
                    <a:gd name="connsiteY8" fmla="*/ 0 h 2158745"/>
                    <a:gd name="connsiteX0" fmla="*/ 136662 w 408867"/>
                    <a:gd name="connsiteY0" fmla="*/ 0 h 2158745"/>
                    <a:gd name="connsiteX1" fmla="*/ 169614 w 408867"/>
                    <a:gd name="connsiteY1" fmla="*/ 653795 h 2158745"/>
                    <a:gd name="connsiteX2" fmla="*/ 12880 w 408867"/>
                    <a:gd name="connsiteY2" fmla="*/ 1463420 h 2158745"/>
                    <a:gd name="connsiteX3" fmla="*/ 215523 w 408867"/>
                    <a:gd name="connsiteY3" fmla="*/ 2158745 h 2158745"/>
                    <a:gd name="connsiteX4" fmla="*/ 384400 w 408867"/>
                    <a:gd name="connsiteY4" fmla="*/ 2138024 h 2158745"/>
                    <a:gd name="connsiteX5" fmla="*/ 183472 w 408867"/>
                    <a:gd name="connsiteY5" fmla="*/ 1464323 h 2158745"/>
                    <a:gd name="connsiteX6" fmla="*/ 338490 w 408867"/>
                    <a:gd name="connsiteY6" fmla="*/ 660747 h 2158745"/>
                    <a:gd name="connsiteX7" fmla="*/ 310773 w 408867"/>
                    <a:gd name="connsiteY7" fmla="*/ 6095 h 2158745"/>
                    <a:gd name="connsiteX8" fmla="*/ 136662 w 408867"/>
                    <a:gd name="connsiteY8" fmla="*/ 0 h 2158745"/>
                    <a:gd name="connsiteX0" fmla="*/ 136662 w 388246"/>
                    <a:gd name="connsiteY0" fmla="*/ 0 h 2158745"/>
                    <a:gd name="connsiteX1" fmla="*/ 169614 w 388246"/>
                    <a:gd name="connsiteY1" fmla="*/ 653795 h 2158745"/>
                    <a:gd name="connsiteX2" fmla="*/ 12880 w 388246"/>
                    <a:gd name="connsiteY2" fmla="*/ 1463420 h 2158745"/>
                    <a:gd name="connsiteX3" fmla="*/ 215523 w 388246"/>
                    <a:gd name="connsiteY3" fmla="*/ 2158745 h 2158745"/>
                    <a:gd name="connsiteX4" fmla="*/ 384400 w 388246"/>
                    <a:gd name="connsiteY4" fmla="*/ 2138024 h 2158745"/>
                    <a:gd name="connsiteX5" fmla="*/ 183472 w 388246"/>
                    <a:gd name="connsiteY5" fmla="*/ 1464323 h 2158745"/>
                    <a:gd name="connsiteX6" fmla="*/ 338490 w 388246"/>
                    <a:gd name="connsiteY6" fmla="*/ 660747 h 2158745"/>
                    <a:gd name="connsiteX7" fmla="*/ 266867 w 388246"/>
                    <a:gd name="connsiteY7" fmla="*/ 6095 h 2158745"/>
                    <a:gd name="connsiteX8" fmla="*/ 136662 w 388246"/>
                    <a:gd name="connsiteY8" fmla="*/ 0 h 2158745"/>
                    <a:gd name="connsiteX0" fmla="*/ 136662 w 384400"/>
                    <a:gd name="connsiteY0" fmla="*/ 0 h 2158745"/>
                    <a:gd name="connsiteX1" fmla="*/ 169614 w 384400"/>
                    <a:gd name="connsiteY1" fmla="*/ 653795 h 2158745"/>
                    <a:gd name="connsiteX2" fmla="*/ 12880 w 384400"/>
                    <a:gd name="connsiteY2" fmla="*/ 1463420 h 2158745"/>
                    <a:gd name="connsiteX3" fmla="*/ 215523 w 384400"/>
                    <a:gd name="connsiteY3" fmla="*/ 2158745 h 2158745"/>
                    <a:gd name="connsiteX4" fmla="*/ 384400 w 384400"/>
                    <a:gd name="connsiteY4" fmla="*/ 2138024 h 2158745"/>
                    <a:gd name="connsiteX5" fmla="*/ 183472 w 384400"/>
                    <a:gd name="connsiteY5" fmla="*/ 1464323 h 2158745"/>
                    <a:gd name="connsiteX6" fmla="*/ 309219 w 384400"/>
                    <a:gd name="connsiteY6" fmla="*/ 631477 h 2158745"/>
                    <a:gd name="connsiteX7" fmla="*/ 266867 w 384400"/>
                    <a:gd name="connsiteY7" fmla="*/ 6095 h 2158745"/>
                    <a:gd name="connsiteX8" fmla="*/ 136662 w 384400"/>
                    <a:gd name="connsiteY8" fmla="*/ 0 h 2158745"/>
                    <a:gd name="connsiteX0" fmla="*/ 136662 w 384400"/>
                    <a:gd name="connsiteY0" fmla="*/ 0 h 2158745"/>
                    <a:gd name="connsiteX1" fmla="*/ 169614 w 384400"/>
                    <a:gd name="connsiteY1" fmla="*/ 653795 h 2158745"/>
                    <a:gd name="connsiteX2" fmla="*/ 12880 w 384400"/>
                    <a:gd name="connsiteY2" fmla="*/ 1463420 h 2158745"/>
                    <a:gd name="connsiteX3" fmla="*/ 215523 w 384400"/>
                    <a:gd name="connsiteY3" fmla="*/ 2158745 h 2158745"/>
                    <a:gd name="connsiteX4" fmla="*/ 384400 w 384400"/>
                    <a:gd name="connsiteY4" fmla="*/ 2138024 h 2158745"/>
                    <a:gd name="connsiteX5" fmla="*/ 139567 w 384400"/>
                    <a:gd name="connsiteY5" fmla="*/ 1464322 h 2158745"/>
                    <a:gd name="connsiteX6" fmla="*/ 309219 w 384400"/>
                    <a:gd name="connsiteY6" fmla="*/ 631477 h 2158745"/>
                    <a:gd name="connsiteX7" fmla="*/ 266867 w 384400"/>
                    <a:gd name="connsiteY7" fmla="*/ 6095 h 2158745"/>
                    <a:gd name="connsiteX8" fmla="*/ 136662 w 384400"/>
                    <a:gd name="connsiteY8" fmla="*/ 0 h 2158745"/>
                    <a:gd name="connsiteX0" fmla="*/ 56941 w 384400"/>
                    <a:gd name="connsiteY0" fmla="*/ 0 h 2407594"/>
                    <a:gd name="connsiteX1" fmla="*/ 169614 w 384400"/>
                    <a:gd name="connsiteY1" fmla="*/ 902644 h 2407594"/>
                    <a:gd name="connsiteX2" fmla="*/ 12880 w 384400"/>
                    <a:gd name="connsiteY2" fmla="*/ 1712269 h 2407594"/>
                    <a:gd name="connsiteX3" fmla="*/ 215523 w 384400"/>
                    <a:gd name="connsiteY3" fmla="*/ 2407594 h 2407594"/>
                    <a:gd name="connsiteX4" fmla="*/ 384400 w 384400"/>
                    <a:gd name="connsiteY4" fmla="*/ 2386873 h 2407594"/>
                    <a:gd name="connsiteX5" fmla="*/ 139567 w 384400"/>
                    <a:gd name="connsiteY5" fmla="*/ 1713171 h 2407594"/>
                    <a:gd name="connsiteX6" fmla="*/ 309219 w 384400"/>
                    <a:gd name="connsiteY6" fmla="*/ 880326 h 2407594"/>
                    <a:gd name="connsiteX7" fmla="*/ 266867 w 384400"/>
                    <a:gd name="connsiteY7" fmla="*/ 254944 h 2407594"/>
                    <a:gd name="connsiteX8" fmla="*/ 56941 w 384400"/>
                    <a:gd name="connsiteY8" fmla="*/ 0 h 2407594"/>
                    <a:gd name="connsiteX0" fmla="*/ 56941 w 384400"/>
                    <a:gd name="connsiteY0" fmla="*/ 12742 h 2420336"/>
                    <a:gd name="connsiteX1" fmla="*/ 169614 w 384400"/>
                    <a:gd name="connsiteY1" fmla="*/ 915386 h 2420336"/>
                    <a:gd name="connsiteX2" fmla="*/ 12880 w 384400"/>
                    <a:gd name="connsiteY2" fmla="*/ 1725011 h 2420336"/>
                    <a:gd name="connsiteX3" fmla="*/ 215523 w 384400"/>
                    <a:gd name="connsiteY3" fmla="*/ 2420336 h 2420336"/>
                    <a:gd name="connsiteX4" fmla="*/ 384400 w 384400"/>
                    <a:gd name="connsiteY4" fmla="*/ 2399615 h 2420336"/>
                    <a:gd name="connsiteX5" fmla="*/ 139567 w 384400"/>
                    <a:gd name="connsiteY5" fmla="*/ 1725913 h 2420336"/>
                    <a:gd name="connsiteX6" fmla="*/ 309219 w 384400"/>
                    <a:gd name="connsiteY6" fmla="*/ 893068 h 2420336"/>
                    <a:gd name="connsiteX7" fmla="*/ 173863 w 384400"/>
                    <a:gd name="connsiteY7" fmla="*/ 173 h 2420336"/>
                    <a:gd name="connsiteX8" fmla="*/ 56941 w 384400"/>
                    <a:gd name="connsiteY8" fmla="*/ 12742 h 2420336"/>
                    <a:gd name="connsiteX0" fmla="*/ 56941 w 384400"/>
                    <a:gd name="connsiteY0" fmla="*/ 12742 h 2420336"/>
                    <a:gd name="connsiteX1" fmla="*/ 169614 w 384400"/>
                    <a:gd name="connsiteY1" fmla="*/ 915386 h 2420336"/>
                    <a:gd name="connsiteX2" fmla="*/ 12880 w 384400"/>
                    <a:gd name="connsiteY2" fmla="*/ 1725011 h 2420336"/>
                    <a:gd name="connsiteX3" fmla="*/ 215523 w 384400"/>
                    <a:gd name="connsiteY3" fmla="*/ 2420336 h 2420336"/>
                    <a:gd name="connsiteX4" fmla="*/ 384400 w 384400"/>
                    <a:gd name="connsiteY4" fmla="*/ 2399615 h 2420336"/>
                    <a:gd name="connsiteX5" fmla="*/ 139567 w 384400"/>
                    <a:gd name="connsiteY5" fmla="*/ 1725913 h 2420336"/>
                    <a:gd name="connsiteX6" fmla="*/ 309219 w 384400"/>
                    <a:gd name="connsiteY6" fmla="*/ 893068 h 2420336"/>
                    <a:gd name="connsiteX7" fmla="*/ 173863 w 384400"/>
                    <a:gd name="connsiteY7" fmla="*/ 173 h 2420336"/>
                    <a:gd name="connsiteX8" fmla="*/ 56941 w 384400"/>
                    <a:gd name="connsiteY8" fmla="*/ 12742 h 2420336"/>
                    <a:gd name="connsiteX0" fmla="*/ 56941 w 384400"/>
                    <a:gd name="connsiteY0" fmla="*/ 12742 h 2420336"/>
                    <a:gd name="connsiteX1" fmla="*/ 169614 w 384400"/>
                    <a:gd name="connsiteY1" fmla="*/ 915386 h 2420336"/>
                    <a:gd name="connsiteX2" fmla="*/ 12880 w 384400"/>
                    <a:gd name="connsiteY2" fmla="*/ 1725011 h 2420336"/>
                    <a:gd name="connsiteX3" fmla="*/ 215523 w 384400"/>
                    <a:gd name="connsiteY3" fmla="*/ 2420336 h 2420336"/>
                    <a:gd name="connsiteX4" fmla="*/ 384400 w 384400"/>
                    <a:gd name="connsiteY4" fmla="*/ 2399615 h 2420336"/>
                    <a:gd name="connsiteX5" fmla="*/ 139567 w 384400"/>
                    <a:gd name="connsiteY5" fmla="*/ 1725913 h 2420336"/>
                    <a:gd name="connsiteX6" fmla="*/ 309219 w 384400"/>
                    <a:gd name="connsiteY6" fmla="*/ 893068 h 2420336"/>
                    <a:gd name="connsiteX7" fmla="*/ 173863 w 384400"/>
                    <a:gd name="connsiteY7" fmla="*/ 173 h 2420336"/>
                    <a:gd name="connsiteX8" fmla="*/ 56941 w 384400"/>
                    <a:gd name="connsiteY8" fmla="*/ 12742 h 24203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84400" h="2420336">
                      <a:moveTo>
                        <a:pt x="56941" y="12742"/>
                      </a:moveTo>
                      <a:cubicBezTo>
                        <a:pt x="357106" y="479348"/>
                        <a:pt x="226524" y="709011"/>
                        <a:pt x="169614" y="915386"/>
                      </a:cubicBezTo>
                      <a:cubicBezTo>
                        <a:pt x="62476" y="1189595"/>
                        <a:pt x="-35995" y="1489805"/>
                        <a:pt x="12880" y="1725011"/>
                      </a:cubicBezTo>
                      <a:cubicBezTo>
                        <a:pt x="90539" y="1956786"/>
                        <a:pt x="124862" y="2171226"/>
                        <a:pt x="215523" y="2420336"/>
                      </a:cubicBezTo>
                      <a:lnTo>
                        <a:pt x="384400" y="2399615"/>
                      </a:lnTo>
                      <a:cubicBezTo>
                        <a:pt x="291422" y="2153379"/>
                        <a:pt x="202209" y="1963481"/>
                        <a:pt x="139567" y="1725913"/>
                      </a:cubicBezTo>
                      <a:cubicBezTo>
                        <a:pt x="80011" y="1462388"/>
                        <a:pt x="191096" y="1160926"/>
                        <a:pt x="309219" y="893068"/>
                      </a:cubicBezTo>
                      <a:cubicBezTo>
                        <a:pt x="380273" y="691199"/>
                        <a:pt x="432968" y="342313"/>
                        <a:pt x="173863" y="173"/>
                      </a:cubicBezTo>
                      <a:cubicBezTo>
                        <a:pt x="115826" y="-1859"/>
                        <a:pt x="114978" y="14774"/>
                        <a:pt x="56941" y="12742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3" name="Freeform 13">
                  <a:extLst>
                    <a:ext uri="{FF2B5EF4-FFF2-40B4-BE49-F238E27FC236}">
                      <a16:creationId xmlns:a16="http://schemas.microsoft.com/office/drawing/2014/main" id="{1D8B6F9A-91E0-4F5D-AC8B-4AED41D66D81}"/>
                    </a:ext>
                  </a:extLst>
                </p:cNvPr>
                <p:cNvSpPr/>
                <p:nvPr/>
              </p:nvSpPr>
              <p:spPr>
                <a:xfrm rot="5400000">
                  <a:off x="8262210" y="4321359"/>
                  <a:ext cx="202973" cy="571635"/>
                </a:xfrm>
                <a:custGeom>
                  <a:avLst/>
                  <a:gdLst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51942 w 552481"/>
                    <a:gd name="connsiteY18" fmla="*/ 1226335 h 1585520"/>
                    <a:gd name="connsiteX19" fmla="*/ 552201 w 552481"/>
                    <a:gd name="connsiteY19" fmla="*/ 1398749 h 1585520"/>
                    <a:gd name="connsiteX20" fmla="*/ 184579 w 552481"/>
                    <a:gd name="connsiteY20" fmla="*/ 1132651 h 1585520"/>
                    <a:gd name="connsiteX21" fmla="*/ 552234 w 552481"/>
                    <a:gd name="connsiteY21" fmla="*/ 1420947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51942 w 552481"/>
                    <a:gd name="connsiteY18" fmla="*/ 1226335 h 1585520"/>
                    <a:gd name="connsiteX19" fmla="*/ 552201 w 552481"/>
                    <a:gd name="connsiteY19" fmla="*/ 1398749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51942 w 552481"/>
                    <a:gd name="connsiteY18" fmla="*/ 1226335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30748 w 552481"/>
                    <a:gd name="connsiteY6" fmla="*/ 427144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28440 w 552481"/>
                    <a:gd name="connsiteY4" fmla="*/ 395095 h 1585520"/>
                    <a:gd name="connsiteX5" fmla="*/ 440807 w 552481"/>
                    <a:gd name="connsiteY5" fmla="*/ 347209 h 1585520"/>
                    <a:gd name="connsiteX6" fmla="*/ 530748 w 552481"/>
                    <a:gd name="connsiteY6" fmla="*/ 427144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32877 w 552481"/>
                    <a:gd name="connsiteY3" fmla="*/ 241409 h 1585520"/>
                    <a:gd name="connsiteX4" fmla="*/ 528440 w 552481"/>
                    <a:gd name="connsiteY4" fmla="*/ 395095 h 1585520"/>
                    <a:gd name="connsiteX5" fmla="*/ 440807 w 552481"/>
                    <a:gd name="connsiteY5" fmla="*/ 347209 h 1585520"/>
                    <a:gd name="connsiteX6" fmla="*/ 530748 w 552481"/>
                    <a:gd name="connsiteY6" fmla="*/ 427144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534221 w 580141"/>
                    <a:gd name="connsiteY14" fmla="*/ 1044490 h 1640259"/>
                    <a:gd name="connsiteX15" fmla="*/ 184579 w 580141"/>
                    <a:gd name="connsiteY15" fmla="*/ 796670 h 1640259"/>
                    <a:gd name="connsiteX16" fmla="*/ 521700 w 580141"/>
                    <a:gd name="connsiteY16" fmla="*/ 1063971 h 1640259"/>
                    <a:gd name="connsiteX17" fmla="*/ 507056 w 580141"/>
                    <a:gd name="connsiteY17" fmla="*/ 1224006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521700 w 580141"/>
                    <a:gd name="connsiteY16" fmla="*/ 1063971 h 1640259"/>
                    <a:gd name="connsiteX17" fmla="*/ 507056 w 580141"/>
                    <a:gd name="connsiteY17" fmla="*/ 1224006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507056 w 580141"/>
                    <a:gd name="connsiteY17" fmla="*/ 1224006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7405 w 580141"/>
                    <a:gd name="connsiteY20" fmla="*/ 1402284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66579 w 580141"/>
                    <a:gd name="connsiteY16" fmla="*/ 1043108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69294 w 580141"/>
                    <a:gd name="connsiteY14" fmla="*/ 1003356 h 1640259"/>
                    <a:gd name="connsiteX15" fmla="*/ 184579 w 580141"/>
                    <a:gd name="connsiteY15" fmla="*/ 796670 h 1640259"/>
                    <a:gd name="connsiteX16" fmla="*/ 466579 w 580141"/>
                    <a:gd name="connsiteY16" fmla="*/ 1043108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11048 w 580141"/>
                    <a:gd name="connsiteY5" fmla="*/ 431982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69294 w 580141"/>
                    <a:gd name="connsiteY14" fmla="*/ 1003356 h 1640259"/>
                    <a:gd name="connsiteX15" fmla="*/ 184579 w 580141"/>
                    <a:gd name="connsiteY15" fmla="*/ 796670 h 1640259"/>
                    <a:gd name="connsiteX16" fmla="*/ 466579 w 580141"/>
                    <a:gd name="connsiteY16" fmla="*/ 1043108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2162"/>
                    <a:gd name="connsiteY0" fmla="*/ 54028 h 1639548"/>
                    <a:gd name="connsiteX1" fmla="*/ 536842 w 582162"/>
                    <a:gd name="connsiteY1" fmla="*/ 262190 h 1639548"/>
                    <a:gd name="connsiteX2" fmla="*/ 488816 w 582162"/>
                    <a:gd name="connsiteY2" fmla="*/ 247571 h 1639548"/>
                    <a:gd name="connsiteX3" fmla="*/ 532877 w 582162"/>
                    <a:gd name="connsiteY3" fmla="*/ 295437 h 1639548"/>
                    <a:gd name="connsiteX4" fmla="*/ 511048 w 582162"/>
                    <a:gd name="connsiteY4" fmla="*/ 431271 h 1639548"/>
                    <a:gd name="connsiteX5" fmla="*/ 440807 w 582162"/>
                    <a:gd name="connsiteY5" fmla="*/ 401237 h 1639548"/>
                    <a:gd name="connsiteX6" fmla="*/ 518260 w 582162"/>
                    <a:gd name="connsiteY6" fmla="*/ 473456 h 1639548"/>
                    <a:gd name="connsiteX7" fmla="*/ 498587 w 582162"/>
                    <a:gd name="connsiteY7" fmla="*/ 637602 h 1639548"/>
                    <a:gd name="connsiteX8" fmla="*/ 372197 w 582162"/>
                    <a:gd name="connsiteY8" fmla="*/ 546012 h 1639548"/>
                    <a:gd name="connsiteX9" fmla="*/ 498617 w 582162"/>
                    <a:gd name="connsiteY9" fmla="*/ 657667 h 1639548"/>
                    <a:gd name="connsiteX10" fmla="*/ 484050 w 582162"/>
                    <a:gd name="connsiteY10" fmla="*/ 820057 h 1639548"/>
                    <a:gd name="connsiteX11" fmla="*/ 270832 w 582162"/>
                    <a:gd name="connsiteY11" fmla="*/ 673231 h 1639548"/>
                    <a:gd name="connsiteX12" fmla="*/ 478917 w 582162"/>
                    <a:gd name="connsiteY12" fmla="*/ 852083 h 1639548"/>
                    <a:gd name="connsiteX13" fmla="*/ 469294 w 582162"/>
                    <a:gd name="connsiteY13" fmla="*/ 1002645 h 1639548"/>
                    <a:gd name="connsiteX14" fmla="*/ 184579 w 582162"/>
                    <a:gd name="connsiteY14" fmla="*/ 795959 h 1639548"/>
                    <a:gd name="connsiteX15" fmla="*/ 466579 w 582162"/>
                    <a:gd name="connsiteY15" fmla="*/ 1042397 h 1639548"/>
                    <a:gd name="connsiteX16" fmla="*/ 459783 w 582162"/>
                    <a:gd name="connsiteY16" fmla="*/ 1179874 h 1639548"/>
                    <a:gd name="connsiteX17" fmla="*/ 119129 w 582162"/>
                    <a:gd name="connsiteY17" fmla="*/ 943486 h 1639548"/>
                    <a:gd name="connsiteX18" fmla="*/ 467006 w 582162"/>
                    <a:gd name="connsiteY18" fmla="*/ 1228896 h 1639548"/>
                    <a:gd name="connsiteX19" fmla="*/ 480083 w 582162"/>
                    <a:gd name="connsiteY19" fmla="*/ 1383852 h 1639548"/>
                    <a:gd name="connsiteX20" fmla="*/ 184579 w 582162"/>
                    <a:gd name="connsiteY20" fmla="*/ 1186679 h 1639548"/>
                    <a:gd name="connsiteX21" fmla="*/ 480050 w 582162"/>
                    <a:gd name="connsiteY21" fmla="*/ 1411085 h 1639548"/>
                    <a:gd name="connsiteX22" fmla="*/ 552481 w 582162"/>
                    <a:gd name="connsiteY22" fmla="*/ 1639356 h 1639548"/>
                    <a:gd name="connsiteX23" fmla="*/ 103908 w 582162"/>
                    <a:gd name="connsiteY23" fmla="*/ 1411291 h 1639548"/>
                    <a:gd name="connsiteX24" fmla="*/ 550099 w 582162"/>
                    <a:gd name="connsiteY24" fmla="*/ 54028 h 1639548"/>
                    <a:gd name="connsiteX0" fmla="*/ 550099 w 582162"/>
                    <a:gd name="connsiteY0" fmla="*/ 54028 h 1639548"/>
                    <a:gd name="connsiteX1" fmla="*/ 536842 w 582162"/>
                    <a:gd name="connsiteY1" fmla="*/ 262190 h 1639548"/>
                    <a:gd name="connsiteX2" fmla="*/ 488816 w 582162"/>
                    <a:gd name="connsiteY2" fmla="*/ 247571 h 1639548"/>
                    <a:gd name="connsiteX3" fmla="*/ 532877 w 582162"/>
                    <a:gd name="connsiteY3" fmla="*/ 295437 h 1639548"/>
                    <a:gd name="connsiteX4" fmla="*/ 526021 w 582162"/>
                    <a:gd name="connsiteY4" fmla="*/ 441538 h 1639548"/>
                    <a:gd name="connsiteX5" fmla="*/ 440807 w 582162"/>
                    <a:gd name="connsiteY5" fmla="*/ 401237 h 1639548"/>
                    <a:gd name="connsiteX6" fmla="*/ 518260 w 582162"/>
                    <a:gd name="connsiteY6" fmla="*/ 473456 h 1639548"/>
                    <a:gd name="connsiteX7" fmla="*/ 498587 w 582162"/>
                    <a:gd name="connsiteY7" fmla="*/ 637602 h 1639548"/>
                    <a:gd name="connsiteX8" fmla="*/ 372197 w 582162"/>
                    <a:gd name="connsiteY8" fmla="*/ 546012 h 1639548"/>
                    <a:gd name="connsiteX9" fmla="*/ 498617 w 582162"/>
                    <a:gd name="connsiteY9" fmla="*/ 657667 h 1639548"/>
                    <a:gd name="connsiteX10" fmla="*/ 484050 w 582162"/>
                    <a:gd name="connsiteY10" fmla="*/ 820057 h 1639548"/>
                    <a:gd name="connsiteX11" fmla="*/ 270832 w 582162"/>
                    <a:gd name="connsiteY11" fmla="*/ 673231 h 1639548"/>
                    <a:gd name="connsiteX12" fmla="*/ 478917 w 582162"/>
                    <a:gd name="connsiteY12" fmla="*/ 852083 h 1639548"/>
                    <a:gd name="connsiteX13" fmla="*/ 469294 w 582162"/>
                    <a:gd name="connsiteY13" fmla="*/ 1002645 h 1639548"/>
                    <a:gd name="connsiteX14" fmla="*/ 184579 w 582162"/>
                    <a:gd name="connsiteY14" fmla="*/ 795959 h 1639548"/>
                    <a:gd name="connsiteX15" fmla="*/ 466579 w 582162"/>
                    <a:gd name="connsiteY15" fmla="*/ 1042397 h 1639548"/>
                    <a:gd name="connsiteX16" fmla="*/ 459783 w 582162"/>
                    <a:gd name="connsiteY16" fmla="*/ 1179874 h 1639548"/>
                    <a:gd name="connsiteX17" fmla="*/ 119129 w 582162"/>
                    <a:gd name="connsiteY17" fmla="*/ 943486 h 1639548"/>
                    <a:gd name="connsiteX18" fmla="*/ 467006 w 582162"/>
                    <a:gd name="connsiteY18" fmla="*/ 1228896 h 1639548"/>
                    <a:gd name="connsiteX19" fmla="*/ 480083 w 582162"/>
                    <a:gd name="connsiteY19" fmla="*/ 1383852 h 1639548"/>
                    <a:gd name="connsiteX20" fmla="*/ 184579 w 582162"/>
                    <a:gd name="connsiteY20" fmla="*/ 1186679 h 1639548"/>
                    <a:gd name="connsiteX21" fmla="*/ 480050 w 582162"/>
                    <a:gd name="connsiteY21" fmla="*/ 1411085 h 1639548"/>
                    <a:gd name="connsiteX22" fmla="*/ 552481 w 582162"/>
                    <a:gd name="connsiteY22" fmla="*/ 1639356 h 1639548"/>
                    <a:gd name="connsiteX23" fmla="*/ 103908 w 582162"/>
                    <a:gd name="connsiteY23" fmla="*/ 1411291 h 1639548"/>
                    <a:gd name="connsiteX24" fmla="*/ 550099 w 582162"/>
                    <a:gd name="connsiteY24" fmla="*/ 54028 h 16395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582162" h="1639548">
                      <a:moveTo>
                        <a:pt x="550099" y="54028"/>
                      </a:moveTo>
                      <a:cubicBezTo>
                        <a:pt x="624739" y="-134938"/>
                        <a:pt x="547056" y="229933"/>
                        <a:pt x="536842" y="262190"/>
                      </a:cubicBezTo>
                      <a:cubicBezTo>
                        <a:pt x="526628" y="294447"/>
                        <a:pt x="489477" y="242030"/>
                        <a:pt x="488816" y="247571"/>
                      </a:cubicBezTo>
                      <a:lnTo>
                        <a:pt x="532877" y="295437"/>
                      </a:lnTo>
                      <a:cubicBezTo>
                        <a:pt x="532967" y="355079"/>
                        <a:pt x="525931" y="381896"/>
                        <a:pt x="526021" y="441538"/>
                      </a:cubicBezTo>
                      <a:lnTo>
                        <a:pt x="440807" y="401237"/>
                      </a:lnTo>
                      <a:lnTo>
                        <a:pt x="518260" y="473456"/>
                      </a:lnTo>
                      <a:lnTo>
                        <a:pt x="498587" y="637602"/>
                      </a:lnTo>
                      <a:lnTo>
                        <a:pt x="372197" y="546012"/>
                      </a:lnTo>
                      <a:lnTo>
                        <a:pt x="498617" y="657667"/>
                      </a:lnTo>
                      <a:cubicBezTo>
                        <a:pt x="498709" y="718576"/>
                        <a:pt x="483958" y="759148"/>
                        <a:pt x="484050" y="820057"/>
                      </a:cubicBezTo>
                      <a:lnTo>
                        <a:pt x="270832" y="673231"/>
                      </a:lnTo>
                      <a:lnTo>
                        <a:pt x="478917" y="852083"/>
                      </a:lnTo>
                      <a:lnTo>
                        <a:pt x="469294" y="1002645"/>
                      </a:lnTo>
                      <a:lnTo>
                        <a:pt x="184579" y="795959"/>
                      </a:lnTo>
                      <a:lnTo>
                        <a:pt x="466579" y="1042397"/>
                      </a:lnTo>
                      <a:lnTo>
                        <a:pt x="459783" y="1179874"/>
                      </a:lnTo>
                      <a:lnTo>
                        <a:pt x="119129" y="943486"/>
                      </a:lnTo>
                      <a:lnTo>
                        <a:pt x="467006" y="1228896"/>
                      </a:lnTo>
                      <a:cubicBezTo>
                        <a:pt x="467092" y="1286367"/>
                        <a:pt x="479997" y="1326381"/>
                        <a:pt x="480083" y="1383852"/>
                      </a:cubicBezTo>
                      <a:lnTo>
                        <a:pt x="184579" y="1186679"/>
                      </a:lnTo>
                      <a:lnTo>
                        <a:pt x="480050" y="1411085"/>
                      </a:lnTo>
                      <a:cubicBezTo>
                        <a:pt x="480132" y="1465879"/>
                        <a:pt x="497607" y="1538525"/>
                        <a:pt x="552481" y="1639356"/>
                      </a:cubicBezTo>
                      <a:cubicBezTo>
                        <a:pt x="331520" y="1644295"/>
                        <a:pt x="189138" y="1553987"/>
                        <a:pt x="103908" y="1411291"/>
                      </a:cubicBezTo>
                      <a:cubicBezTo>
                        <a:pt x="-144138" y="987527"/>
                        <a:pt x="70524" y="647047"/>
                        <a:pt x="550099" y="54028"/>
                      </a:cubicBezTo>
                      <a:close/>
                    </a:path>
                  </a:pathLst>
                </a:cu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104" name="Freeform 19">
                  <a:extLst>
                    <a:ext uri="{FF2B5EF4-FFF2-40B4-BE49-F238E27FC236}">
                      <a16:creationId xmlns:a16="http://schemas.microsoft.com/office/drawing/2014/main" id="{F1E47730-1C44-4AC9-84D3-F9DB4D8190B3}"/>
                    </a:ext>
                  </a:extLst>
                </p:cNvPr>
                <p:cNvSpPr/>
                <p:nvPr/>
              </p:nvSpPr>
              <p:spPr>
                <a:xfrm rot="3762166">
                  <a:off x="8242421" y="4782780"/>
                  <a:ext cx="225169" cy="634145"/>
                </a:xfrm>
                <a:custGeom>
                  <a:avLst/>
                  <a:gdLst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51942 w 552481"/>
                    <a:gd name="connsiteY18" fmla="*/ 1226335 h 1585520"/>
                    <a:gd name="connsiteX19" fmla="*/ 552201 w 552481"/>
                    <a:gd name="connsiteY19" fmla="*/ 1398749 h 1585520"/>
                    <a:gd name="connsiteX20" fmla="*/ 184579 w 552481"/>
                    <a:gd name="connsiteY20" fmla="*/ 1132651 h 1585520"/>
                    <a:gd name="connsiteX21" fmla="*/ 552234 w 552481"/>
                    <a:gd name="connsiteY21" fmla="*/ 1420947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51942 w 552481"/>
                    <a:gd name="connsiteY18" fmla="*/ 1226335 h 1585520"/>
                    <a:gd name="connsiteX19" fmla="*/ 552201 w 552481"/>
                    <a:gd name="connsiteY19" fmla="*/ 1398749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51942 w 552481"/>
                    <a:gd name="connsiteY18" fmla="*/ 1226335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30748 w 552481"/>
                    <a:gd name="connsiteY6" fmla="*/ 427144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28440 w 552481"/>
                    <a:gd name="connsiteY4" fmla="*/ 395095 h 1585520"/>
                    <a:gd name="connsiteX5" fmla="*/ 440807 w 552481"/>
                    <a:gd name="connsiteY5" fmla="*/ 347209 h 1585520"/>
                    <a:gd name="connsiteX6" fmla="*/ 530748 w 552481"/>
                    <a:gd name="connsiteY6" fmla="*/ 427144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32877 w 552481"/>
                    <a:gd name="connsiteY3" fmla="*/ 241409 h 1585520"/>
                    <a:gd name="connsiteX4" fmla="*/ 528440 w 552481"/>
                    <a:gd name="connsiteY4" fmla="*/ 395095 h 1585520"/>
                    <a:gd name="connsiteX5" fmla="*/ 440807 w 552481"/>
                    <a:gd name="connsiteY5" fmla="*/ 347209 h 1585520"/>
                    <a:gd name="connsiteX6" fmla="*/ 530748 w 552481"/>
                    <a:gd name="connsiteY6" fmla="*/ 427144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534221 w 580141"/>
                    <a:gd name="connsiteY14" fmla="*/ 1044490 h 1640259"/>
                    <a:gd name="connsiteX15" fmla="*/ 184579 w 580141"/>
                    <a:gd name="connsiteY15" fmla="*/ 796670 h 1640259"/>
                    <a:gd name="connsiteX16" fmla="*/ 521700 w 580141"/>
                    <a:gd name="connsiteY16" fmla="*/ 1063971 h 1640259"/>
                    <a:gd name="connsiteX17" fmla="*/ 507056 w 580141"/>
                    <a:gd name="connsiteY17" fmla="*/ 1224006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521700 w 580141"/>
                    <a:gd name="connsiteY16" fmla="*/ 1063971 h 1640259"/>
                    <a:gd name="connsiteX17" fmla="*/ 507056 w 580141"/>
                    <a:gd name="connsiteY17" fmla="*/ 1224006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507056 w 580141"/>
                    <a:gd name="connsiteY17" fmla="*/ 1224006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7405 w 580141"/>
                    <a:gd name="connsiteY20" fmla="*/ 1402284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66579 w 580141"/>
                    <a:gd name="connsiteY16" fmla="*/ 1043108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69294 w 580141"/>
                    <a:gd name="connsiteY14" fmla="*/ 1003356 h 1640259"/>
                    <a:gd name="connsiteX15" fmla="*/ 184579 w 580141"/>
                    <a:gd name="connsiteY15" fmla="*/ 796670 h 1640259"/>
                    <a:gd name="connsiteX16" fmla="*/ 466579 w 580141"/>
                    <a:gd name="connsiteY16" fmla="*/ 1043108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11048 w 580141"/>
                    <a:gd name="connsiteY5" fmla="*/ 431982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69294 w 580141"/>
                    <a:gd name="connsiteY14" fmla="*/ 1003356 h 1640259"/>
                    <a:gd name="connsiteX15" fmla="*/ 184579 w 580141"/>
                    <a:gd name="connsiteY15" fmla="*/ 796670 h 1640259"/>
                    <a:gd name="connsiteX16" fmla="*/ 466579 w 580141"/>
                    <a:gd name="connsiteY16" fmla="*/ 1043108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2162"/>
                    <a:gd name="connsiteY0" fmla="*/ 54028 h 1639548"/>
                    <a:gd name="connsiteX1" fmla="*/ 536842 w 582162"/>
                    <a:gd name="connsiteY1" fmla="*/ 262190 h 1639548"/>
                    <a:gd name="connsiteX2" fmla="*/ 488816 w 582162"/>
                    <a:gd name="connsiteY2" fmla="*/ 247571 h 1639548"/>
                    <a:gd name="connsiteX3" fmla="*/ 532877 w 582162"/>
                    <a:gd name="connsiteY3" fmla="*/ 295437 h 1639548"/>
                    <a:gd name="connsiteX4" fmla="*/ 511048 w 582162"/>
                    <a:gd name="connsiteY4" fmla="*/ 431271 h 1639548"/>
                    <a:gd name="connsiteX5" fmla="*/ 440807 w 582162"/>
                    <a:gd name="connsiteY5" fmla="*/ 401237 h 1639548"/>
                    <a:gd name="connsiteX6" fmla="*/ 518260 w 582162"/>
                    <a:gd name="connsiteY6" fmla="*/ 473456 h 1639548"/>
                    <a:gd name="connsiteX7" fmla="*/ 498587 w 582162"/>
                    <a:gd name="connsiteY7" fmla="*/ 637602 h 1639548"/>
                    <a:gd name="connsiteX8" fmla="*/ 372197 w 582162"/>
                    <a:gd name="connsiteY8" fmla="*/ 546012 h 1639548"/>
                    <a:gd name="connsiteX9" fmla="*/ 498617 w 582162"/>
                    <a:gd name="connsiteY9" fmla="*/ 657667 h 1639548"/>
                    <a:gd name="connsiteX10" fmla="*/ 484050 w 582162"/>
                    <a:gd name="connsiteY10" fmla="*/ 820057 h 1639548"/>
                    <a:gd name="connsiteX11" fmla="*/ 270832 w 582162"/>
                    <a:gd name="connsiteY11" fmla="*/ 673231 h 1639548"/>
                    <a:gd name="connsiteX12" fmla="*/ 478917 w 582162"/>
                    <a:gd name="connsiteY12" fmla="*/ 852083 h 1639548"/>
                    <a:gd name="connsiteX13" fmla="*/ 469294 w 582162"/>
                    <a:gd name="connsiteY13" fmla="*/ 1002645 h 1639548"/>
                    <a:gd name="connsiteX14" fmla="*/ 184579 w 582162"/>
                    <a:gd name="connsiteY14" fmla="*/ 795959 h 1639548"/>
                    <a:gd name="connsiteX15" fmla="*/ 466579 w 582162"/>
                    <a:gd name="connsiteY15" fmla="*/ 1042397 h 1639548"/>
                    <a:gd name="connsiteX16" fmla="*/ 459783 w 582162"/>
                    <a:gd name="connsiteY16" fmla="*/ 1179874 h 1639548"/>
                    <a:gd name="connsiteX17" fmla="*/ 119129 w 582162"/>
                    <a:gd name="connsiteY17" fmla="*/ 943486 h 1639548"/>
                    <a:gd name="connsiteX18" fmla="*/ 467006 w 582162"/>
                    <a:gd name="connsiteY18" fmla="*/ 1228896 h 1639548"/>
                    <a:gd name="connsiteX19" fmla="*/ 480083 w 582162"/>
                    <a:gd name="connsiteY19" fmla="*/ 1383852 h 1639548"/>
                    <a:gd name="connsiteX20" fmla="*/ 184579 w 582162"/>
                    <a:gd name="connsiteY20" fmla="*/ 1186679 h 1639548"/>
                    <a:gd name="connsiteX21" fmla="*/ 480050 w 582162"/>
                    <a:gd name="connsiteY21" fmla="*/ 1411085 h 1639548"/>
                    <a:gd name="connsiteX22" fmla="*/ 552481 w 582162"/>
                    <a:gd name="connsiteY22" fmla="*/ 1639356 h 1639548"/>
                    <a:gd name="connsiteX23" fmla="*/ 103908 w 582162"/>
                    <a:gd name="connsiteY23" fmla="*/ 1411291 h 1639548"/>
                    <a:gd name="connsiteX24" fmla="*/ 550099 w 582162"/>
                    <a:gd name="connsiteY24" fmla="*/ 54028 h 1639548"/>
                    <a:gd name="connsiteX0" fmla="*/ 550099 w 582162"/>
                    <a:gd name="connsiteY0" fmla="*/ 54028 h 1639548"/>
                    <a:gd name="connsiteX1" fmla="*/ 536842 w 582162"/>
                    <a:gd name="connsiteY1" fmla="*/ 262190 h 1639548"/>
                    <a:gd name="connsiteX2" fmla="*/ 488816 w 582162"/>
                    <a:gd name="connsiteY2" fmla="*/ 247571 h 1639548"/>
                    <a:gd name="connsiteX3" fmla="*/ 532877 w 582162"/>
                    <a:gd name="connsiteY3" fmla="*/ 295437 h 1639548"/>
                    <a:gd name="connsiteX4" fmla="*/ 526021 w 582162"/>
                    <a:gd name="connsiteY4" fmla="*/ 441538 h 1639548"/>
                    <a:gd name="connsiteX5" fmla="*/ 440807 w 582162"/>
                    <a:gd name="connsiteY5" fmla="*/ 401237 h 1639548"/>
                    <a:gd name="connsiteX6" fmla="*/ 518260 w 582162"/>
                    <a:gd name="connsiteY6" fmla="*/ 473456 h 1639548"/>
                    <a:gd name="connsiteX7" fmla="*/ 498587 w 582162"/>
                    <a:gd name="connsiteY7" fmla="*/ 637602 h 1639548"/>
                    <a:gd name="connsiteX8" fmla="*/ 372197 w 582162"/>
                    <a:gd name="connsiteY8" fmla="*/ 546012 h 1639548"/>
                    <a:gd name="connsiteX9" fmla="*/ 498617 w 582162"/>
                    <a:gd name="connsiteY9" fmla="*/ 657667 h 1639548"/>
                    <a:gd name="connsiteX10" fmla="*/ 484050 w 582162"/>
                    <a:gd name="connsiteY10" fmla="*/ 820057 h 1639548"/>
                    <a:gd name="connsiteX11" fmla="*/ 270832 w 582162"/>
                    <a:gd name="connsiteY11" fmla="*/ 673231 h 1639548"/>
                    <a:gd name="connsiteX12" fmla="*/ 478917 w 582162"/>
                    <a:gd name="connsiteY12" fmla="*/ 852083 h 1639548"/>
                    <a:gd name="connsiteX13" fmla="*/ 469294 w 582162"/>
                    <a:gd name="connsiteY13" fmla="*/ 1002645 h 1639548"/>
                    <a:gd name="connsiteX14" fmla="*/ 184579 w 582162"/>
                    <a:gd name="connsiteY14" fmla="*/ 795959 h 1639548"/>
                    <a:gd name="connsiteX15" fmla="*/ 466579 w 582162"/>
                    <a:gd name="connsiteY15" fmla="*/ 1042397 h 1639548"/>
                    <a:gd name="connsiteX16" fmla="*/ 459783 w 582162"/>
                    <a:gd name="connsiteY16" fmla="*/ 1179874 h 1639548"/>
                    <a:gd name="connsiteX17" fmla="*/ 119129 w 582162"/>
                    <a:gd name="connsiteY17" fmla="*/ 943486 h 1639548"/>
                    <a:gd name="connsiteX18" fmla="*/ 467006 w 582162"/>
                    <a:gd name="connsiteY18" fmla="*/ 1228896 h 1639548"/>
                    <a:gd name="connsiteX19" fmla="*/ 480083 w 582162"/>
                    <a:gd name="connsiteY19" fmla="*/ 1383852 h 1639548"/>
                    <a:gd name="connsiteX20" fmla="*/ 184579 w 582162"/>
                    <a:gd name="connsiteY20" fmla="*/ 1186679 h 1639548"/>
                    <a:gd name="connsiteX21" fmla="*/ 480050 w 582162"/>
                    <a:gd name="connsiteY21" fmla="*/ 1411085 h 1639548"/>
                    <a:gd name="connsiteX22" fmla="*/ 552481 w 582162"/>
                    <a:gd name="connsiteY22" fmla="*/ 1639356 h 1639548"/>
                    <a:gd name="connsiteX23" fmla="*/ 103908 w 582162"/>
                    <a:gd name="connsiteY23" fmla="*/ 1411291 h 1639548"/>
                    <a:gd name="connsiteX24" fmla="*/ 550099 w 582162"/>
                    <a:gd name="connsiteY24" fmla="*/ 54028 h 16395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582162" h="1639548">
                      <a:moveTo>
                        <a:pt x="550099" y="54028"/>
                      </a:moveTo>
                      <a:cubicBezTo>
                        <a:pt x="624739" y="-134938"/>
                        <a:pt x="547056" y="229933"/>
                        <a:pt x="536842" y="262190"/>
                      </a:cubicBezTo>
                      <a:cubicBezTo>
                        <a:pt x="526628" y="294447"/>
                        <a:pt x="489477" y="242030"/>
                        <a:pt x="488816" y="247571"/>
                      </a:cubicBezTo>
                      <a:lnTo>
                        <a:pt x="532877" y="295437"/>
                      </a:lnTo>
                      <a:cubicBezTo>
                        <a:pt x="532967" y="355079"/>
                        <a:pt x="525931" y="381896"/>
                        <a:pt x="526021" y="441538"/>
                      </a:cubicBezTo>
                      <a:lnTo>
                        <a:pt x="440807" y="401237"/>
                      </a:lnTo>
                      <a:lnTo>
                        <a:pt x="518260" y="473456"/>
                      </a:lnTo>
                      <a:lnTo>
                        <a:pt x="498587" y="637602"/>
                      </a:lnTo>
                      <a:lnTo>
                        <a:pt x="372197" y="546012"/>
                      </a:lnTo>
                      <a:lnTo>
                        <a:pt x="498617" y="657667"/>
                      </a:lnTo>
                      <a:cubicBezTo>
                        <a:pt x="498709" y="718576"/>
                        <a:pt x="483958" y="759148"/>
                        <a:pt x="484050" y="820057"/>
                      </a:cubicBezTo>
                      <a:lnTo>
                        <a:pt x="270832" y="673231"/>
                      </a:lnTo>
                      <a:lnTo>
                        <a:pt x="478917" y="852083"/>
                      </a:lnTo>
                      <a:lnTo>
                        <a:pt x="469294" y="1002645"/>
                      </a:lnTo>
                      <a:lnTo>
                        <a:pt x="184579" y="795959"/>
                      </a:lnTo>
                      <a:lnTo>
                        <a:pt x="466579" y="1042397"/>
                      </a:lnTo>
                      <a:lnTo>
                        <a:pt x="459783" y="1179874"/>
                      </a:lnTo>
                      <a:lnTo>
                        <a:pt x="119129" y="943486"/>
                      </a:lnTo>
                      <a:lnTo>
                        <a:pt x="467006" y="1228896"/>
                      </a:lnTo>
                      <a:cubicBezTo>
                        <a:pt x="467092" y="1286367"/>
                        <a:pt x="479997" y="1326381"/>
                        <a:pt x="480083" y="1383852"/>
                      </a:cubicBezTo>
                      <a:lnTo>
                        <a:pt x="184579" y="1186679"/>
                      </a:lnTo>
                      <a:lnTo>
                        <a:pt x="480050" y="1411085"/>
                      </a:lnTo>
                      <a:cubicBezTo>
                        <a:pt x="480132" y="1465879"/>
                        <a:pt x="497607" y="1538525"/>
                        <a:pt x="552481" y="1639356"/>
                      </a:cubicBezTo>
                      <a:cubicBezTo>
                        <a:pt x="331520" y="1644295"/>
                        <a:pt x="189138" y="1553987"/>
                        <a:pt x="103908" y="1411291"/>
                      </a:cubicBezTo>
                      <a:cubicBezTo>
                        <a:pt x="-144138" y="987527"/>
                        <a:pt x="70524" y="647047"/>
                        <a:pt x="550099" y="5402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105" name="Freeform 20">
                  <a:extLst>
                    <a:ext uri="{FF2B5EF4-FFF2-40B4-BE49-F238E27FC236}">
                      <a16:creationId xmlns:a16="http://schemas.microsoft.com/office/drawing/2014/main" id="{E4A676F3-B7E9-4FF3-981D-5BE4C1F3BAF6}"/>
                    </a:ext>
                  </a:extLst>
                </p:cNvPr>
                <p:cNvSpPr/>
                <p:nvPr/>
              </p:nvSpPr>
              <p:spPr>
                <a:xfrm rot="6040617" flipV="1">
                  <a:off x="7530207" y="4416473"/>
                  <a:ext cx="241225" cy="679365"/>
                </a:xfrm>
                <a:custGeom>
                  <a:avLst/>
                  <a:gdLst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51942 w 552481"/>
                    <a:gd name="connsiteY18" fmla="*/ 1226335 h 1585520"/>
                    <a:gd name="connsiteX19" fmla="*/ 552201 w 552481"/>
                    <a:gd name="connsiteY19" fmla="*/ 1398749 h 1585520"/>
                    <a:gd name="connsiteX20" fmla="*/ 184579 w 552481"/>
                    <a:gd name="connsiteY20" fmla="*/ 1132651 h 1585520"/>
                    <a:gd name="connsiteX21" fmla="*/ 552234 w 552481"/>
                    <a:gd name="connsiteY21" fmla="*/ 1420947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51942 w 552481"/>
                    <a:gd name="connsiteY18" fmla="*/ 1226335 h 1585520"/>
                    <a:gd name="connsiteX19" fmla="*/ 552201 w 552481"/>
                    <a:gd name="connsiteY19" fmla="*/ 1398749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51942 w 552481"/>
                    <a:gd name="connsiteY18" fmla="*/ 1226335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30748 w 552481"/>
                    <a:gd name="connsiteY6" fmla="*/ 427144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28440 w 552481"/>
                    <a:gd name="connsiteY4" fmla="*/ 395095 h 1585520"/>
                    <a:gd name="connsiteX5" fmla="*/ 440807 w 552481"/>
                    <a:gd name="connsiteY5" fmla="*/ 347209 h 1585520"/>
                    <a:gd name="connsiteX6" fmla="*/ 530748 w 552481"/>
                    <a:gd name="connsiteY6" fmla="*/ 427144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32877 w 552481"/>
                    <a:gd name="connsiteY3" fmla="*/ 241409 h 1585520"/>
                    <a:gd name="connsiteX4" fmla="*/ 528440 w 552481"/>
                    <a:gd name="connsiteY4" fmla="*/ 395095 h 1585520"/>
                    <a:gd name="connsiteX5" fmla="*/ 440807 w 552481"/>
                    <a:gd name="connsiteY5" fmla="*/ 347209 h 1585520"/>
                    <a:gd name="connsiteX6" fmla="*/ 530748 w 552481"/>
                    <a:gd name="connsiteY6" fmla="*/ 427144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534221 w 580141"/>
                    <a:gd name="connsiteY14" fmla="*/ 1044490 h 1640259"/>
                    <a:gd name="connsiteX15" fmla="*/ 184579 w 580141"/>
                    <a:gd name="connsiteY15" fmla="*/ 796670 h 1640259"/>
                    <a:gd name="connsiteX16" fmla="*/ 521700 w 580141"/>
                    <a:gd name="connsiteY16" fmla="*/ 1063971 h 1640259"/>
                    <a:gd name="connsiteX17" fmla="*/ 507056 w 580141"/>
                    <a:gd name="connsiteY17" fmla="*/ 1224006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521700 w 580141"/>
                    <a:gd name="connsiteY16" fmla="*/ 1063971 h 1640259"/>
                    <a:gd name="connsiteX17" fmla="*/ 507056 w 580141"/>
                    <a:gd name="connsiteY17" fmla="*/ 1224006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507056 w 580141"/>
                    <a:gd name="connsiteY17" fmla="*/ 1224006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7405 w 580141"/>
                    <a:gd name="connsiteY20" fmla="*/ 1402284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66579 w 580141"/>
                    <a:gd name="connsiteY16" fmla="*/ 1043108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69294 w 580141"/>
                    <a:gd name="connsiteY14" fmla="*/ 1003356 h 1640259"/>
                    <a:gd name="connsiteX15" fmla="*/ 184579 w 580141"/>
                    <a:gd name="connsiteY15" fmla="*/ 796670 h 1640259"/>
                    <a:gd name="connsiteX16" fmla="*/ 466579 w 580141"/>
                    <a:gd name="connsiteY16" fmla="*/ 1043108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11048 w 580141"/>
                    <a:gd name="connsiteY5" fmla="*/ 431982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69294 w 580141"/>
                    <a:gd name="connsiteY14" fmla="*/ 1003356 h 1640259"/>
                    <a:gd name="connsiteX15" fmla="*/ 184579 w 580141"/>
                    <a:gd name="connsiteY15" fmla="*/ 796670 h 1640259"/>
                    <a:gd name="connsiteX16" fmla="*/ 466579 w 580141"/>
                    <a:gd name="connsiteY16" fmla="*/ 1043108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2162"/>
                    <a:gd name="connsiteY0" fmla="*/ 54028 h 1639548"/>
                    <a:gd name="connsiteX1" fmla="*/ 536842 w 582162"/>
                    <a:gd name="connsiteY1" fmla="*/ 262190 h 1639548"/>
                    <a:gd name="connsiteX2" fmla="*/ 488816 w 582162"/>
                    <a:gd name="connsiteY2" fmla="*/ 247571 h 1639548"/>
                    <a:gd name="connsiteX3" fmla="*/ 532877 w 582162"/>
                    <a:gd name="connsiteY3" fmla="*/ 295437 h 1639548"/>
                    <a:gd name="connsiteX4" fmla="*/ 511048 w 582162"/>
                    <a:gd name="connsiteY4" fmla="*/ 431271 h 1639548"/>
                    <a:gd name="connsiteX5" fmla="*/ 440807 w 582162"/>
                    <a:gd name="connsiteY5" fmla="*/ 401237 h 1639548"/>
                    <a:gd name="connsiteX6" fmla="*/ 518260 w 582162"/>
                    <a:gd name="connsiteY6" fmla="*/ 473456 h 1639548"/>
                    <a:gd name="connsiteX7" fmla="*/ 498587 w 582162"/>
                    <a:gd name="connsiteY7" fmla="*/ 637602 h 1639548"/>
                    <a:gd name="connsiteX8" fmla="*/ 372197 w 582162"/>
                    <a:gd name="connsiteY8" fmla="*/ 546012 h 1639548"/>
                    <a:gd name="connsiteX9" fmla="*/ 498617 w 582162"/>
                    <a:gd name="connsiteY9" fmla="*/ 657667 h 1639548"/>
                    <a:gd name="connsiteX10" fmla="*/ 484050 w 582162"/>
                    <a:gd name="connsiteY10" fmla="*/ 820057 h 1639548"/>
                    <a:gd name="connsiteX11" fmla="*/ 270832 w 582162"/>
                    <a:gd name="connsiteY11" fmla="*/ 673231 h 1639548"/>
                    <a:gd name="connsiteX12" fmla="*/ 478917 w 582162"/>
                    <a:gd name="connsiteY12" fmla="*/ 852083 h 1639548"/>
                    <a:gd name="connsiteX13" fmla="*/ 469294 w 582162"/>
                    <a:gd name="connsiteY13" fmla="*/ 1002645 h 1639548"/>
                    <a:gd name="connsiteX14" fmla="*/ 184579 w 582162"/>
                    <a:gd name="connsiteY14" fmla="*/ 795959 h 1639548"/>
                    <a:gd name="connsiteX15" fmla="*/ 466579 w 582162"/>
                    <a:gd name="connsiteY15" fmla="*/ 1042397 h 1639548"/>
                    <a:gd name="connsiteX16" fmla="*/ 459783 w 582162"/>
                    <a:gd name="connsiteY16" fmla="*/ 1179874 h 1639548"/>
                    <a:gd name="connsiteX17" fmla="*/ 119129 w 582162"/>
                    <a:gd name="connsiteY17" fmla="*/ 943486 h 1639548"/>
                    <a:gd name="connsiteX18" fmla="*/ 467006 w 582162"/>
                    <a:gd name="connsiteY18" fmla="*/ 1228896 h 1639548"/>
                    <a:gd name="connsiteX19" fmla="*/ 480083 w 582162"/>
                    <a:gd name="connsiteY19" fmla="*/ 1383852 h 1639548"/>
                    <a:gd name="connsiteX20" fmla="*/ 184579 w 582162"/>
                    <a:gd name="connsiteY20" fmla="*/ 1186679 h 1639548"/>
                    <a:gd name="connsiteX21" fmla="*/ 480050 w 582162"/>
                    <a:gd name="connsiteY21" fmla="*/ 1411085 h 1639548"/>
                    <a:gd name="connsiteX22" fmla="*/ 552481 w 582162"/>
                    <a:gd name="connsiteY22" fmla="*/ 1639356 h 1639548"/>
                    <a:gd name="connsiteX23" fmla="*/ 103908 w 582162"/>
                    <a:gd name="connsiteY23" fmla="*/ 1411291 h 1639548"/>
                    <a:gd name="connsiteX24" fmla="*/ 550099 w 582162"/>
                    <a:gd name="connsiteY24" fmla="*/ 54028 h 1639548"/>
                    <a:gd name="connsiteX0" fmla="*/ 550099 w 582162"/>
                    <a:gd name="connsiteY0" fmla="*/ 54028 h 1639548"/>
                    <a:gd name="connsiteX1" fmla="*/ 536842 w 582162"/>
                    <a:gd name="connsiteY1" fmla="*/ 262190 h 1639548"/>
                    <a:gd name="connsiteX2" fmla="*/ 488816 w 582162"/>
                    <a:gd name="connsiteY2" fmla="*/ 247571 h 1639548"/>
                    <a:gd name="connsiteX3" fmla="*/ 532877 w 582162"/>
                    <a:gd name="connsiteY3" fmla="*/ 295437 h 1639548"/>
                    <a:gd name="connsiteX4" fmla="*/ 526021 w 582162"/>
                    <a:gd name="connsiteY4" fmla="*/ 441538 h 1639548"/>
                    <a:gd name="connsiteX5" fmla="*/ 440807 w 582162"/>
                    <a:gd name="connsiteY5" fmla="*/ 401237 h 1639548"/>
                    <a:gd name="connsiteX6" fmla="*/ 518260 w 582162"/>
                    <a:gd name="connsiteY6" fmla="*/ 473456 h 1639548"/>
                    <a:gd name="connsiteX7" fmla="*/ 498587 w 582162"/>
                    <a:gd name="connsiteY7" fmla="*/ 637602 h 1639548"/>
                    <a:gd name="connsiteX8" fmla="*/ 372197 w 582162"/>
                    <a:gd name="connsiteY8" fmla="*/ 546012 h 1639548"/>
                    <a:gd name="connsiteX9" fmla="*/ 498617 w 582162"/>
                    <a:gd name="connsiteY9" fmla="*/ 657667 h 1639548"/>
                    <a:gd name="connsiteX10" fmla="*/ 484050 w 582162"/>
                    <a:gd name="connsiteY10" fmla="*/ 820057 h 1639548"/>
                    <a:gd name="connsiteX11" fmla="*/ 270832 w 582162"/>
                    <a:gd name="connsiteY11" fmla="*/ 673231 h 1639548"/>
                    <a:gd name="connsiteX12" fmla="*/ 478917 w 582162"/>
                    <a:gd name="connsiteY12" fmla="*/ 852083 h 1639548"/>
                    <a:gd name="connsiteX13" fmla="*/ 469294 w 582162"/>
                    <a:gd name="connsiteY13" fmla="*/ 1002645 h 1639548"/>
                    <a:gd name="connsiteX14" fmla="*/ 184579 w 582162"/>
                    <a:gd name="connsiteY14" fmla="*/ 795959 h 1639548"/>
                    <a:gd name="connsiteX15" fmla="*/ 466579 w 582162"/>
                    <a:gd name="connsiteY15" fmla="*/ 1042397 h 1639548"/>
                    <a:gd name="connsiteX16" fmla="*/ 459783 w 582162"/>
                    <a:gd name="connsiteY16" fmla="*/ 1179874 h 1639548"/>
                    <a:gd name="connsiteX17" fmla="*/ 119129 w 582162"/>
                    <a:gd name="connsiteY17" fmla="*/ 943486 h 1639548"/>
                    <a:gd name="connsiteX18" fmla="*/ 467006 w 582162"/>
                    <a:gd name="connsiteY18" fmla="*/ 1228896 h 1639548"/>
                    <a:gd name="connsiteX19" fmla="*/ 480083 w 582162"/>
                    <a:gd name="connsiteY19" fmla="*/ 1383852 h 1639548"/>
                    <a:gd name="connsiteX20" fmla="*/ 184579 w 582162"/>
                    <a:gd name="connsiteY20" fmla="*/ 1186679 h 1639548"/>
                    <a:gd name="connsiteX21" fmla="*/ 480050 w 582162"/>
                    <a:gd name="connsiteY21" fmla="*/ 1411085 h 1639548"/>
                    <a:gd name="connsiteX22" fmla="*/ 552481 w 582162"/>
                    <a:gd name="connsiteY22" fmla="*/ 1639356 h 1639548"/>
                    <a:gd name="connsiteX23" fmla="*/ 103908 w 582162"/>
                    <a:gd name="connsiteY23" fmla="*/ 1411291 h 1639548"/>
                    <a:gd name="connsiteX24" fmla="*/ 550099 w 582162"/>
                    <a:gd name="connsiteY24" fmla="*/ 54028 h 16395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582162" h="1639548">
                      <a:moveTo>
                        <a:pt x="550099" y="54028"/>
                      </a:moveTo>
                      <a:cubicBezTo>
                        <a:pt x="624739" y="-134938"/>
                        <a:pt x="547056" y="229933"/>
                        <a:pt x="536842" y="262190"/>
                      </a:cubicBezTo>
                      <a:cubicBezTo>
                        <a:pt x="526628" y="294447"/>
                        <a:pt x="489477" y="242030"/>
                        <a:pt x="488816" y="247571"/>
                      </a:cubicBezTo>
                      <a:lnTo>
                        <a:pt x="532877" y="295437"/>
                      </a:lnTo>
                      <a:cubicBezTo>
                        <a:pt x="532967" y="355079"/>
                        <a:pt x="525931" y="381896"/>
                        <a:pt x="526021" y="441538"/>
                      </a:cubicBezTo>
                      <a:lnTo>
                        <a:pt x="440807" y="401237"/>
                      </a:lnTo>
                      <a:lnTo>
                        <a:pt x="518260" y="473456"/>
                      </a:lnTo>
                      <a:lnTo>
                        <a:pt x="498587" y="637602"/>
                      </a:lnTo>
                      <a:lnTo>
                        <a:pt x="372197" y="546012"/>
                      </a:lnTo>
                      <a:lnTo>
                        <a:pt x="498617" y="657667"/>
                      </a:lnTo>
                      <a:cubicBezTo>
                        <a:pt x="498709" y="718576"/>
                        <a:pt x="483958" y="759148"/>
                        <a:pt x="484050" y="820057"/>
                      </a:cubicBezTo>
                      <a:lnTo>
                        <a:pt x="270832" y="673231"/>
                      </a:lnTo>
                      <a:lnTo>
                        <a:pt x="478917" y="852083"/>
                      </a:lnTo>
                      <a:lnTo>
                        <a:pt x="469294" y="1002645"/>
                      </a:lnTo>
                      <a:lnTo>
                        <a:pt x="184579" y="795959"/>
                      </a:lnTo>
                      <a:lnTo>
                        <a:pt x="466579" y="1042397"/>
                      </a:lnTo>
                      <a:lnTo>
                        <a:pt x="459783" y="1179874"/>
                      </a:lnTo>
                      <a:lnTo>
                        <a:pt x="119129" y="943486"/>
                      </a:lnTo>
                      <a:lnTo>
                        <a:pt x="467006" y="1228896"/>
                      </a:lnTo>
                      <a:cubicBezTo>
                        <a:pt x="467092" y="1286367"/>
                        <a:pt x="479997" y="1326381"/>
                        <a:pt x="480083" y="1383852"/>
                      </a:cubicBezTo>
                      <a:lnTo>
                        <a:pt x="184579" y="1186679"/>
                      </a:lnTo>
                      <a:lnTo>
                        <a:pt x="480050" y="1411085"/>
                      </a:lnTo>
                      <a:cubicBezTo>
                        <a:pt x="480132" y="1465879"/>
                        <a:pt x="497607" y="1538525"/>
                        <a:pt x="552481" y="1639356"/>
                      </a:cubicBezTo>
                      <a:cubicBezTo>
                        <a:pt x="331520" y="1644295"/>
                        <a:pt x="189138" y="1553987"/>
                        <a:pt x="103908" y="1411291"/>
                      </a:cubicBezTo>
                      <a:cubicBezTo>
                        <a:pt x="-144138" y="987527"/>
                        <a:pt x="70524" y="647047"/>
                        <a:pt x="550099" y="5402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92" name="그룹 19">
              <a:extLst>
                <a:ext uri="{FF2B5EF4-FFF2-40B4-BE49-F238E27FC236}">
                  <a16:creationId xmlns:a16="http://schemas.microsoft.com/office/drawing/2014/main" id="{A0642A89-F9C0-46C3-9192-9C0628B4501C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557781" y="2499960"/>
              <a:ext cx="617392" cy="617392"/>
              <a:chOff x="331023" y="414040"/>
              <a:chExt cx="5704886" cy="5704886"/>
            </a:xfrm>
            <a:solidFill>
              <a:srgbClr val="F7931A"/>
            </a:solidFill>
          </p:grpSpPr>
          <p:sp>
            <p:nvSpPr>
              <p:cNvPr id="98" name="타원 4">
                <a:extLst>
                  <a:ext uri="{FF2B5EF4-FFF2-40B4-BE49-F238E27FC236}">
                    <a16:creationId xmlns:a16="http://schemas.microsoft.com/office/drawing/2014/main" id="{F0848034-AA67-4D5B-B8B1-6F1F60B06321}"/>
                  </a:ext>
                </a:extLst>
              </p:cNvPr>
              <p:cNvSpPr/>
              <p:nvPr/>
            </p:nvSpPr>
            <p:spPr>
              <a:xfrm>
                <a:off x="331023" y="414040"/>
                <a:ext cx="5704886" cy="570488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9" name="자유형 18">
                <a:extLst>
                  <a:ext uri="{FF2B5EF4-FFF2-40B4-BE49-F238E27FC236}">
                    <a16:creationId xmlns:a16="http://schemas.microsoft.com/office/drawing/2014/main" id="{D03A2051-BB90-4B33-9645-B24B84494D53}"/>
                  </a:ext>
                </a:extLst>
              </p:cNvPr>
              <p:cNvSpPr/>
              <p:nvPr/>
            </p:nvSpPr>
            <p:spPr>
              <a:xfrm>
                <a:off x="1732297" y="1404675"/>
                <a:ext cx="2723060" cy="3624123"/>
              </a:xfrm>
              <a:custGeom>
                <a:avLst/>
                <a:gdLst>
                  <a:gd name="connsiteX0" fmla="*/ 1218382 w 2723060"/>
                  <a:gd name="connsiteY0" fmla="*/ 1905279 h 3624123"/>
                  <a:gd name="connsiteX1" fmla="*/ 1051614 w 2723060"/>
                  <a:gd name="connsiteY1" fmla="*/ 2576639 h 3624123"/>
                  <a:gd name="connsiteX2" fmla="*/ 1081311 w 2723060"/>
                  <a:gd name="connsiteY2" fmla="*/ 2585169 h 3624123"/>
                  <a:gd name="connsiteX3" fmla="*/ 2005664 w 2723060"/>
                  <a:gd name="connsiteY3" fmla="*/ 2455670 h 3624123"/>
                  <a:gd name="connsiteX4" fmla="*/ 1243900 w 2723060"/>
                  <a:gd name="connsiteY4" fmla="*/ 1909857 h 3624123"/>
                  <a:gd name="connsiteX5" fmla="*/ 1451461 w 2723060"/>
                  <a:gd name="connsiteY5" fmla="*/ 966969 h 3624123"/>
                  <a:gd name="connsiteX6" fmla="*/ 1297825 w 2723060"/>
                  <a:gd name="connsiteY6" fmla="*/ 1585462 h 3624123"/>
                  <a:gd name="connsiteX7" fmla="*/ 1327295 w 2723060"/>
                  <a:gd name="connsiteY7" fmla="*/ 1593882 h 3624123"/>
                  <a:gd name="connsiteX8" fmla="*/ 2101069 w 2723060"/>
                  <a:gd name="connsiteY8" fmla="*/ 1442099 h 3624123"/>
                  <a:gd name="connsiteX9" fmla="*/ 1476944 w 2723060"/>
                  <a:gd name="connsiteY9" fmla="*/ 971501 h 3624123"/>
                  <a:gd name="connsiteX10" fmla="*/ 1344584 w 2723060"/>
                  <a:gd name="connsiteY10" fmla="*/ 0 h 3624123"/>
                  <a:gd name="connsiteX11" fmla="*/ 1671487 w 2723060"/>
                  <a:gd name="connsiteY11" fmla="*/ 81203 h 3624123"/>
                  <a:gd name="connsiteX12" fmla="*/ 1542443 w 2723060"/>
                  <a:gd name="connsiteY12" fmla="*/ 600696 h 3624123"/>
                  <a:gd name="connsiteX13" fmla="*/ 1773570 w 2723060"/>
                  <a:gd name="connsiteY13" fmla="*/ 661967 h 3624123"/>
                  <a:gd name="connsiteX14" fmla="*/ 1902732 w 2723060"/>
                  <a:gd name="connsiteY14" fmla="*/ 141995 h 3624123"/>
                  <a:gd name="connsiteX15" fmla="*/ 2229635 w 2723060"/>
                  <a:gd name="connsiteY15" fmla="*/ 223199 h 3624123"/>
                  <a:gd name="connsiteX16" fmla="*/ 2097157 w 2723060"/>
                  <a:gd name="connsiteY16" fmla="*/ 756519 h 3624123"/>
                  <a:gd name="connsiteX17" fmla="*/ 2123708 w 2723060"/>
                  <a:gd name="connsiteY17" fmla="*/ 764788 h 3624123"/>
                  <a:gd name="connsiteX18" fmla="*/ 2335072 w 2723060"/>
                  <a:gd name="connsiteY18" fmla="*/ 840224 h 3624123"/>
                  <a:gd name="connsiteX19" fmla="*/ 2324552 w 2723060"/>
                  <a:gd name="connsiteY19" fmla="*/ 1922314 h 3624123"/>
                  <a:gd name="connsiteX20" fmla="*/ 1696129 w 2723060"/>
                  <a:gd name="connsiteY20" fmla="*/ 3139458 h 3624123"/>
                  <a:gd name="connsiteX21" fmla="*/ 1517188 w 2723060"/>
                  <a:gd name="connsiteY21" fmla="*/ 3096262 h 3624123"/>
                  <a:gd name="connsiteX22" fmla="*/ 1386066 w 2723060"/>
                  <a:gd name="connsiteY22" fmla="*/ 3624123 h 3624123"/>
                  <a:gd name="connsiteX23" fmla="*/ 1059163 w 2723060"/>
                  <a:gd name="connsiteY23" fmla="*/ 3542919 h 3624123"/>
                  <a:gd name="connsiteX24" fmla="*/ 1189748 w 2723060"/>
                  <a:gd name="connsiteY24" fmla="*/ 3017219 h 3624123"/>
                  <a:gd name="connsiteX25" fmla="*/ 956179 w 2723060"/>
                  <a:gd name="connsiteY25" fmla="*/ 2960836 h 3624123"/>
                  <a:gd name="connsiteX26" fmla="*/ 824545 w 2723060"/>
                  <a:gd name="connsiteY26" fmla="*/ 3490760 h 3624123"/>
                  <a:gd name="connsiteX27" fmla="*/ 497641 w 2723060"/>
                  <a:gd name="connsiteY27" fmla="*/ 3409556 h 3624123"/>
                  <a:gd name="connsiteX28" fmla="*/ 628739 w 2723060"/>
                  <a:gd name="connsiteY28" fmla="*/ 2881793 h 3624123"/>
                  <a:gd name="connsiteX29" fmla="*/ 0 w 2723060"/>
                  <a:gd name="connsiteY29" fmla="*/ 2730017 h 3624123"/>
                  <a:gd name="connsiteX30" fmla="*/ 156593 w 2723060"/>
                  <a:gd name="connsiteY30" fmla="*/ 2363814 h 3624123"/>
                  <a:gd name="connsiteX31" fmla="*/ 371795 w 2723060"/>
                  <a:gd name="connsiteY31" fmla="*/ 2423080 h 3624123"/>
                  <a:gd name="connsiteX32" fmla="*/ 531510 w 2723060"/>
                  <a:gd name="connsiteY32" fmla="*/ 2341701 h 3624123"/>
                  <a:gd name="connsiteX33" fmla="*/ 874781 w 2723060"/>
                  <a:gd name="connsiteY33" fmla="*/ 939029 h 3624123"/>
                  <a:gd name="connsiteX34" fmla="*/ 772687 w 2723060"/>
                  <a:gd name="connsiteY34" fmla="*/ 774709 h 3624123"/>
                  <a:gd name="connsiteX35" fmla="*/ 502494 w 2723060"/>
                  <a:gd name="connsiteY35" fmla="*/ 705662 h 3624123"/>
                  <a:gd name="connsiteX36" fmla="*/ 579104 w 2723060"/>
                  <a:gd name="connsiteY36" fmla="*/ 367817 h 3624123"/>
                  <a:gd name="connsiteX37" fmla="*/ 1021286 w 2723060"/>
                  <a:gd name="connsiteY37" fmla="*/ 475515 h 3624123"/>
                  <a:gd name="connsiteX38" fmla="*/ 1215103 w 2723060"/>
                  <a:gd name="connsiteY38" fmla="*/ 521254 h 3624123"/>
                  <a:gd name="connsiteX0" fmla="*/ 1218382 w 2723060"/>
                  <a:gd name="connsiteY0" fmla="*/ 1905279 h 3624123"/>
                  <a:gd name="connsiteX1" fmla="*/ 1051614 w 2723060"/>
                  <a:gd name="connsiteY1" fmla="*/ 2576639 h 3624123"/>
                  <a:gd name="connsiteX2" fmla="*/ 1081311 w 2723060"/>
                  <a:gd name="connsiteY2" fmla="*/ 2585169 h 3624123"/>
                  <a:gd name="connsiteX3" fmla="*/ 2005664 w 2723060"/>
                  <a:gd name="connsiteY3" fmla="*/ 2455670 h 3624123"/>
                  <a:gd name="connsiteX4" fmla="*/ 1243900 w 2723060"/>
                  <a:gd name="connsiteY4" fmla="*/ 1909857 h 3624123"/>
                  <a:gd name="connsiteX5" fmla="*/ 1218382 w 2723060"/>
                  <a:gd name="connsiteY5" fmla="*/ 1905279 h 3624123"/>
                  <a:gd name="connsiteX6" fmla="*/ 1451461 w 2723060"/>
                  <a:gd name="connsiteY6" fmla="*/ 966969 h 3624123"/>
                  <a:gd name="connsiteX7" fmla="*/ 1297825 w 2723060"/>
                  <a:gd name="connsiteY7" fmla="*/ 1585462 h 3624123"/>
                  <a:gd name="connsiteX8" fmla="*/ 1327295 w 2723060"/>
                  <a:gd name="connsiteY8" fmla="*/ 1593882 h 3624123"/>
                  <a:gd name="connsiteX9" fmla="*/ 2101069 w 2723060"/>
                  <a:gd name="connsiteY9" fmla="*/ 1442099 h 3624123"/>
                  <a:gd name="connsiteX10" fmla="*/ 1476944 w 2723060"/>
                  <a:gd name="connsiteY10" fmla="*/ 971501 h 3624123"/>
                  <a:gd name="connsiteX11" fmla="*/ 1451461 w 2723060"/>
                  <a:gd name="connsiteY11" fmla="*/ 966969 h 3624123"/>
                  <a:gd name="connsiteX12" fmla="*/ 1344584 w 2723060"/>
                  <a:gd name="connsiteY12" fmla="*/ 0 h 3624123"/>
                  <a:gd name="connsiteX13" fmla="*/ 1671487 w 2723060"/>
                  <a:gd name="connsiteY13" fmla="*/ 81203 h 3624123"/>
                  <a:gd name="connsiteX14" fmla="*/ 1542443 w 2723060"/>
                  <a:gd name="connsiteY14" fmla="*/ 600696 h 3624123"/>
                  <a:gd name="connsiteX15" fmla="*/ 1773570 w 2723060"/>
                  <a:gd name="connsiteY15" fmla="*/ 661967 h 3624123"/>
                  <a:gd name="connsiteX16" fmla="*/ 1902732 w 2723060"/>
                  <a:gd name="connsiteY16" fmla="*/ 141995 h 3624123"/>
                  <a:gd name="connsiteX17" fmla="*/ 2229635 w 2723060"/>
                  <a:gd name="connsiteY17" fmla="*/ 223199 h 3624123"/>
                  <a:gd name="connsiteX18" fmla="*/ 2097157 w 2723060"/>
                  <a:gd name="connsiteY18" fmla="*/ 756519 h 3624123"/>
                  <a:gd name="connsiteX19" fmla="*/ 2335072 w 2723060"/>
                  <a:gd name="connsiteY19" fmla="*/ 840224 h 3624123"/>
                  <a:gd name="connsiteX20" fmla="*/ 2324552 w 2723060"/>
                  <a:gd name="connsiteY20" fmla="*/ 1922314 h 3624123"/>
                  <a:gd name="connsiteX21" fmla="*/ 1696129 w 2723060"/>
                  <a:gd name="connsiteY21" fmla="*/ 3139458 h 3624123"/>
                  <a:gd name="connsiteX22" fmla="*/ 1517188 w 2723060"/>
                  <a:gd name="connsiteY22" fmla="*/ 3096262 h 3624123"/>
                  <a:gd name="connsiteX23" fmla="*/ 1386066 w 2723060"/>
                  <a:gd name="connsiteY23" fmla="*/ 3624123 h 3624123"/>
                  <a:gd name="connsiteX24" fmla="*/ 1059163 w 2723060"/>
                  <a:gd name="connsiteY24" fmla="*/ 3542919 h 3624123"/>
                  <a:gd name="connsiteX25" fmla="*/ 1189748 w 2723060"/>
                  <a:gd name="connsiteY25" fmla="*/ 3017219 h 3624123"/>
                  <a:gd name="connsiteX26" fmla="*/ 956179 w 2723060"/>
                  <a:gd name="connsiteY26" fmla="*/ 2960836 h 3624123"/>
                  <a:gd name="connsiteX27" fmla="*/ 824545 w 2723060"/>
                  <a:gd name="connsiteY27" fmla="*/ 3490760 h 3624123"/>
                  <a:gd name="connsiteX28" fmla="*/ 497641 w 2723060"/>
                  <a:gd name="connsiteY28" fmla="*/ 3409556 h 3624123"/>
                  <a:gd name="connsiteX29" fmla="*/ 628739 w 2723060"/>
                  <a:gd name="connsiteY29" fmla="*/ 2881793 h 3624123"/>
                  <a:gd name="connsiteX30" fmla="*/ 0 w 2723060"/>
                  <a:gd name="connsiteY30" fmla="*/ 2730017 h 3624123"/>
                  <a:gd name="connsiteX31" fmla="*/ 156593 w 2723060"/>
                  <a:gd name="connsiteY31" fmla="*/ 2363814 h 3624123"/>
                  <a:gd name="connsiteX32" fmla="*/ 371795 w 2723060"/>
                  <a:gd name="connsiteY32" fmla="*/ 2423080 h 3624123"/>
                  <a:gd name="connsiteX33" fmla="*/ 531510 w 2723060"/>
                  <a:gd name="connsiteY33" fmla="*/ 2341701 h 3624123"/>
                  <a:gd name="connsiteX34" fmla="*/ 874781 w 2723060"/>
                  <a:gd name="connsiteY34" fmla="*/ 939029 h 3624123"/>
                  <a:gd name="connsiteX35" fmla="*/ 772687 w 2723060"/>
                  <a:gd name="connsiteY35" fmla="*/ 774709 h 3624123"/>
                  <a:gd name="connsiteX36" fmla="*/ 502494 w 2723060"/>
                  <a:gd name="connsiteY36" fmla="*/ 705662 h 3624123"/>
                  <a:gd name="connsiteX37" fmla="*/ 579104 w 2723060"/>
                  <a:gd name="connsiteY37" fmla="*/ 367817 h 3624123"/>
                  <a:gd name="connsiteX38" fmla="*/ 1021286 w 2723060"/>
                  <a:gd name="connsiteY38" fmla="*/ 475515 h 3624123"/>
                  <a:gd name="connsiteX39" fmla="*/ 1215103 w 2723060"/>
                  <a:gd name="connsiteY39" fmla="*/ 521254 h 3624123"/>
                  <a:gd name="connsiteX40" fmla="*/ 1344584 w 2723060"/>
                  <a:gd name="connsiteY40" fmla="*/ 0 h 3624123"/>
                  <a:gd name="connsiteX0" fmla="*/ 1218382 w 2723060"/>
                  <a:gd name="connsiteY0" fmla="*/ 1905279 h 3624123"/>
                  <a:gd name="connsiteX1" fmla="*/ 1051614 w 2723060"/>
                  <a:gd name="connsiteY1" fmla="*/ 2576639 h 3624123"/>
                  <a:gd name="connsiteX2" fmla="*/ 1081311 w 2723060"/>
                  <a:gd name="connsiteY2" fmla="*/ 2585169 h 3624123"/>
                  <a:gd name="connsiteX3" fmla="*/ 2005664 w 2723060"/>
                  <a:gd name="connsiteY3" fmla="*/ 2455670 h 3624123"/>
                  <a:gd name="connsiteX4" fmla="*/ 1243900 w 2723060"/>
                  <a:gd name="connsiteY4" fmla="*/ 1909857 h 3624123"/>
                  <a:gd name="connsiteX5" fmla="*/ 1218382 w 2723060"/>
                  <a:gd name="connsiteY5" fmla="*/ 1905279 h 3624123"/>
                  <a:gd name="connsiteX6" fmla="*/ 1451461 w 2723060"/>
                  <a:gd name="connsiteY6" fmla="*/ 966969 h 3624123"/>
                  <a:gd name="connsiteX7" fmla="*/ 1297825 w 2723060"/>
                  <a:gd name="connsiteY7" fmla="*/ 1585462 h 3624123"/>
                  <a:gd name="connsiteX8" fmla="*/ 1327295 w 2723060"/>
                  <a:gd name="connsiteY8" fmla="*/ 1593882 h 3624123"/>
                  <a:gd name="connsiteX9" fmla="*/ 2101069 w 2723060"/>
                  <a:gd name="connsiteY9" fmla="*/ 1442099 h 3624123"/>
                  <a:gd name="connsiteX10" fmla="*/ 1476944 w 2723060"/>
                  <a:gd name="connsiteY10" fmla="*/ 971501 h 3624123"/>
                  <a:gd name="connsiteX11" fmla="*/ 1451461 w 2723060"/>
                  <a:gd name="connsiteY11" fmla="*/ 966969 h 3624123"/>
                  <a:gd name="connsiteX12" fmla="*/ 1344584 w 2723060"/>
                  <a:gd name="connsiteY12" fmla="*/ 0 h 3624123"/>
                  <a:gd name="connsiteX13" fmla="*/ 1671487 w 2723060"/>
                  <a:gd name="connsiteY13" fmla="*/ 81203 h 3624123"/>
                  <a:gd name="connsiteX14" fmla="*/ 1542443 w 2723060"/>
                  <a:gd name="connsiteY14" fmla="*/ 600696 h 3624123"/>
                  <a:gd name="connsiteX15" fmla="*/ 1773570 w 2723060"/>
                  <a:gd name="connsiteY15" fmla="*/ 661967 h 3624123"/>
                  <a:gd name="connsiteX16" fmla="*/ 1902732 w 2723060"/>
                  <a:gd name="connsiteY16" fmla="*/ 141995 h 3624123"/>
                  <a:gd name="connsiteX17" fmla="*/ 2229635 w 2723060"/>
                  <a:gd name="connsiteY17" fmla="*/ 223199 h 3624123"/>
                  <a:gd name="connsiteX18" fmla="*/ 2097157 w 2723060"/>
                  <a:gd name="connsiteY18" fmla="*/ 756519 h 3624123"/>
                  <a:gd name="connsiteX19" fmla="*/ 2335072 w 2723060"/>
                  <a:gd name="connsiteY19" fmla="*/ 840224 h 3624123"/>
                  <a:gd name="connsiteX20" fmla="*/ 2324552 w 2723060"/>
                  <a:gd name="connsiteY20" fmla="*/ 1922314 h 3624123"/>
                  <a:gd name="connsiteX21" fmla="*/ 1696129 w 2723060"/>
                  <a:gd name="connsiteY21" fmla="*/ 3139458 h 3624123"/>
                  <a:gd name="connsiteX22" fmla="*/ 1517188 w 2723060"/>
                  <a:gd name="connsiteY22" fmla="*/ 3096262 h 3624123"/>
                  <a:gd name="connsiteX23" fmla="*/ 1386066 w 2723060"/>
                  <a:gd name="connsiteY23" fmla="*/ 3624123 h 3624123"/>
                  <a:gd name="connsiteX24" fmla="*/ 1059163 w 2723060"/>
                  <a:gd name="connsiteY24" fmla="*/ 3542919 h 3624123"/>
                  <a:gd name="connsiteX25" fmla="*/ 1189748 w 2723060"/>
                  <a:gd name="connsiteY25" fmla="*/ 3017219 h 3624123"/>
                  <a:gd name="connsiteX26" fmla="*/ 956179 w 2723060"/>
                  <a:gd name="connsiteY26" fmla="*/ 2960836 h 3624123"/>
                  <a:gd name="connsiteX27" fmla="*/ 824545 w 2723060"/>
                  <a:gd name="connsiteY27" fmla="*/ 3490760 h 3624123"/>
                  <a:gd name="connsiteX28" fmla="*/ 497641 w 2723060"/>
                  <a:gd name="connsiteY28" fmla="*/ 3409556 h 3624123"/>
                  <a:gd name="connsiteX29" fmla="*/ 628739 w 2723060"/>
                  <a:gd name="connsiteY29" fmla="*/ 2881793 h 3624123"/>
                  <a:gd name="connsiteX30" fmla="*/ 0 w 2723060"/>
                  <a:gd name="connsiteY30" fmla="*/ 2730017 h 3624123"/>
                  <a:gd name="connsiteX31" fmla="*/ 156593 w 2723060"/>
                  <a:gd name="connsiteY31" fmla="*/ 2363814 h 3624123"/>
                  <a:gd name="connsiteX32" fmla="*/ 371795 w 2723060"/>
                  <a:gd name="connsiteY32" fmla="*/ 2423080 h 3624123"/>
                  <a:gd name="connsiteX33" fmla="*/ 531510 w 2723060"/>
                  <a:gd name="connsiteY33" fmla="*/ 2341701 h 3624123"/>
                  <a:gd name="connsiteX34" fmla="*/ 874781 w 2723060"/>
                  <a:gd name="connsiteY34" fmla="*/ 939029 h 3624123"/>
                  <a:gd name="connsiteX35" fmla="*/ 772687 w 2723060"/>
                  <a:gd name="connsiteY35" fmla="*/ 774709 h 3624123"/>
                  <a:gd name="connsiteX36" fmla="*/ 502494 w 2723060"/>
                  <a:gd name="connsiteY36" fmla="*/ 705662 h 3624123"/>
                  <a:gd name="connsiteX37" fmla="*/ 579104 w 2723060"/>
                  <a:gd name="connsiteY37" fmla="*/ 367817 h 3624123"/>
                  <a:gd name="connsiteX38" fmla="*/ 1021286 w 2723060"/>
                  <a:gd name="connsiteY38" fmla="*/ 475515 h 3624123"/>
                  <a:gd name="connsiteX39" fmla="*/ 1215103 w 2723060"/>
                  <a:gd name="connsiteY39" fmla="*/ 521254 h 3624123"/>
                  <a:gd name="connsiteX40" fmla="*/ 1344584 w 2723060"/>
                  <a:gd name="connsiteY40" fmla="*/ 0 h 36241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</a:cxnLst>
                <a:rect l="l" t="t" r="r" b="b"/>
                <a:pathLst>
                  <a:path w="2723060" h="3624123">
                    <a:moveTo>
                      <a:pt x="1218382" y="1905279"/>
                    </a:moveTo>
                    <a:lnTo>
                      <a:pt x="1051614" y="2576639"/>
                    </a:lnTo>
                    <a:lnTo>
                      <a:pt x="1081311" y="2585169"/>
                    </a:lnTo>
                    <a:cubicBezTo>
                      <a:pt x="1298969" y="2649950"/>
                      <a:pt x="1914361" y="2852449"/>
                      <a:pt x="2005664" y="2455670"/>
                    </a:cubicBezTo>
                    <a:cubicBezTo>
                      <a:pt x="2108358" y="2083382"/>
                      <a:pt x="1458666" y="1949007"/>
                      <a:pt x="1243900" y="1909857"/>
                    </a:cubicBezTo>
                    <a:lnTo>
                      <a:pt x="1218382" y="1905279"/>
                    </a:lnTo>
                    <a:close/>
                    <a:moveTo>
                      <a:pt x="1451461" y="966969"/>
                    </a:moveTo>
                    <a:lnTo>
                      <a:pt x="1297825" y="1585462"/>
                    </a:lnTo>
                    <a:lnTo>
                      <a:pt x="1327295" y="1593882"/>
                    </a:lnTo>
                    <a:cubicBezTo>
                      <a:pt x="1519222" y="1650575"/>
                      <a:pt x="2016915" y="1812926"/>
                      <a:pt x="2101069" y="1442099"/>
                    </a:cubicBezTo>
                    <a:cubicBezTo>
                      <a:pt x="2177824" y="1109186"/>
                      <a:pt x="1664178" y="1005150"/>
                      <a:pt x="1476944" y="971501"/>
                    </a:cubicBezTo>
                    <a:lnTo>
                      <a:pt x="1451461" y="966969"/>
                    </a:lnTo>
                    <a:close/>
                    <a:moveTo>
                      <a:pt x="1344584" y="0"/>
                    </a:moveTo>
                    <a:lnTo>
                      <a:pt x="1671487" y="81203"/>
                    </a:lnTo>
                    <a:lnTo>
                      <a:pt x="1542443" y="600696"/>
                    </a:lnTo>
                    <a:lnTo>
                      <a:pt x="1773570" y="661967"/>
                    </a:lnTo>
                    <a:lnTo>
                      <a:pt x="1902732" y="141995"/>
                    </a:lnTo>
                    <a:lnTo>
                      <a:pt x="2229635" y="223199"/>
                    </a:lnTo>
                    <a:lnTo>
                      <a:pt x="2097157" y="756519"/>
                    </a:lnTo>
                    <a:cubicBezTo>
                      <a:pt x="2174081" y="779658"/>
                      <a:pt x="2255767" y="812322"/>
                      <a:pt x="2335072" y="840224"/>
                    </a:cubicBezTo>
                    <a:cubicBezTo>
                      <a:pt x="2999363" y="1160478"/>
                      <a:pt x="2684151" y="1877269"/>
                      <a:pt x="2324552" y="1922314"/>
                    </a:cubicBezTo>
                    <a:cubicBezTo>
                      <a:pt x="3020600" y="2255035"/>
                      <a:pt x="2529999" y="3321640"/>
                      <a:pt x="1696129" y="3139458"/>
                    </a:cubicBezTo>
                    <a:lnTo>
                      <a:pt x="1517188" y="3096262"/>
                    </a:lnTo>
                    <a:lnTo>
                      <a:pt x="1386066" y="3624123"/>
                    </a:lnTo>
                    <a:lnTo>
                      <a:pt x="1059163" y="3542919"/>
                    </a:lnTo>
                    <a:lnTo>
                      <a:pt x="1189748" y="3017219"/>
                    </a:lnTo>
                    <a:lnTo>
                      <a:pt x="956179" y="2960836"/>
                    </a:lnTo>
                    <a:lnTo>
                      <a:pt x="824545" y="3490760"/>
                    </a:lnTo>
                    <a:lnTo>
                      <a:pt x="497641" y="3409556"/>
                    </a:lnTo>
                    <a:lnTo>
                      <a:pt x="628739" y="2881793"/>
                    </a:lnTo>
                    <a:lnTo>
                      <a:pt x="0" y="2730017"/>
                    </a:lnTo>
                    <a:lnTo>
                      <a:pt x="156593" y="2363814"/>
                    </a:lnTo>
                    <a:cubicBezTo>
                      <a:pt x="275674" y="2398365"/>
                      <a:pt x="261590" y="2400365"/>
                      <a:pt x="371795" y="2423080"/>
                    </a:cubicBezTo>
                    <a:cubicBezTo>
                      <a:pt x="457460" y="2444548"/>
                      <a:pt x="500452" y="2427767"/>
                      <a:pt x="531510" y="2341701"/>
                    </a:cubicBezTo>
                    <a:cubicBezTo>
                      <a:pt x="598079" y="2089920"/>
                      <a:pt x="822255" y="1188850"/>
                      <a:pt x="874781" y="939029"/>
                    </a:cubicBezTo>
                    <a:cubicBezTo>
                      <a:pt x="885877" y="854924"/>
                      <a:pt x="836708" y="809166"/>
                      <a:pt x="772687" y="774709"/>
                    </a:cubicBezTo>
                    <a:cubicBezTo>
                      <a:pt x="651057" y="727032"/>
                      <a:pt x="597490" y="720787"/>
                      <a:pt x="502494" y="705662"/>
                    </a:cubicBezTo>
                    <a:lnTo>
                      <a:pt x="579104" y="367817"/>
                    </a:lnTo>
                    <a:cubicBezTo>
                      <a:pt x="724942" y="405705"/>
                      <a:pt x="872814" y="440818"/>
                      <a:pt x="1021286" y="475515"/>
                    </a:cubicBezTo>
                    <a:lnTo>
                      <a:pt x="1215103" y="521254"/>
                    </a:lnTo>
                    <a:lnTo>
                      <a:pt x="1344584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93" name="Rectangle 21">
              <a:extLst>
                <a:ext uri="{FF2B5EF4-FFF2-40B4-BE49-F238E27FC236}">
                  <a16:creationId xmlns:a16="http://schemas.microsoft.com/office/drawing/2014/main" id="{43893EC0-AA83-4407-A0E2-8A7D3165C507}"/>
                </a:ext>
              </a:extLst>
            </p:cNvPr>
            <p:cNvSpPr/>
            <p:nvPr/>
          </p:nvSpPr>
          <p:spPr>
            <a:xfrm rot="15759340">
              <a:off x="7438742" y="1955435"/>
              <a:ext cx="617189" cy="345743"/>
            </a:xfrm>
            <a:custGeom>
              <a:avLst/>
              <a:gdLst/>
              <a:ahLst/>
              <a:cxnLst/>
              <a:rect l="l" t="t" r="r" b="b"/>
              <a:pathLst>
                <a:path w="4560938" h="2554996">
                  <a:moveTo>
                    <a:pt x="2315585" y="1351978"/>
                  </a:moveTo>
                  <a:lnTo>
                    <a:pt x="2315585" y="1608128"/>
                  </a:lnTo>
                  <a:cubicBezTo>
                    <a:pt x="2332000" y="1604085"/>
                    <a:pt x="2347685" y="1596777"/>
                    <a:pt x="2361832" y="1586519"/>
                  </a:cubicBezTo>
                  <a:cubicBezTo>
                    <a:pt x="2403345" y="1556419"/>
                    <a:pt x="2424829" y="1505846"/>
                    <a:pt x="2417675" y="1455070"/>
                  </a:cubicBezTo>
                  <a:cubicBezTo>
                    <a:pt x="2409025" y="1388817"/>
                    <a:pt x="2368208" y="1366470"/>
                    <a:pt x="2315585" y="1351978"/>
                  </a:cubicBezTo>
                  <a:close/>
                  <a:moveTo>
                    <a:pt x="3612086" y="989467"/>
                  </a:moveTo>
                  <a:cubicBezTo>
                    <a:pt x="3453010" y="989467"/>
                    <a:pt x="3324054" y="1118423"/>
                    <a:pt x="3324054" y="1277499"/>
                  </a:cubicBezTo>
                  <a:cubicBezTo>
                    <a:pt x="3324054" y="1436575"/>
                    <a:pt x="3453010" y="1565531"/>
                    <a:pt x="3612086" y="1565531"/>
                  </a:cubicBezTo>
                  <a:cubicBezTo>
                    <a:pt x="3771162" y="1565531"/>
                    <a:pt x="3900118" y="1436575"/>
                    <a:pt x="3900118" y="1277499"/>
                  </a:cubicBezTo>
                  <a:cubicBezTo>
                    <a:pt x="3900118" y="1118423"/>
                    <a:pt x="3771162" y="989467"/>
                    <a:pt x="3612086" y="989467"/>
                  </a:cubicBezTo>
                  <a:close/>
                  <a:moveTo>
                    <a:pt x="948854" y="989467"/>
                  </a:moveTo>
                  <a:cubicBezTo>
                    <a:pt x="789778" y="989467"/>
                    <a:pt x="660822" y="1118423"/>
                    <a:pt x="660822" y="1277499"/>
                  </a:cubicBezTo>
                  <a:cubicBezTo>
                    <a:pt x="660822" y="1436575"/>
                    <a:pt x="789778" y="1565531"/>
                    <a:pt x="948854" y="1565531"/>
                  </a:cubicBezTo>
                  <a:cubicBezTo>
                    <a:pt x="1107930" y="1565531"/>
                    <a:pt x="1236886" y="1436575"/>
                    <a:pt x="1236886" y="1277499"/>
                  </a:cubicBezTo>
                  <a:cubicBezTo>
                    <a:pt x="1236886" y="1118423"/>
                    <a:pt x="1107930" y="989467"/>
                    <a:pt x="948854" y="989467"/>
                  </a:cubicBezTo>
                  <a:close/>
                  <a:moveTo>
                    <a:pt x="2247651" y="946230"/>
                  </a:moveTo>
                  <a:cubicBezTo>
                    <a:pt x="2230469" y="950266"/>
                    <a:pt x="2214012" y="957763"/>
                    <a:pt x="2199233" y="968479"/>
                  </a:cubicBezTo>
                  <a:cubicBezTo>
                    <a:pt x="2157721" y="998579"/>
                    <a:pt x="2136236" y="1049152"/>
                    <a:pt x="2143390" y="1099928"/>
                  </a:cubicBezTo>
                  <a:cubicBezTo>
                    <a:pt x="2157154" y="1167662"/>
                    <a:pt x="2197550" y="1197656"/>
                    <a:pt x="2247651" y="1217102"/>
                  </a:cubicBezTo>
                  <a:close/>
                  <a:moveTo>
                    <a:pt x="2247651" y="785264"/>
                  </a:moveTo>
                  <a:lnTo>
                    <a:pt x="2315585" y="785264"/>
                  </a:lnTo>
                  <a:lnTo>
                    <a:pt x="2315585" y="832380"/>
                  </a:lnTo>
                  <a:cubicBezTo>
                    <a:pt x="2341411" y="835890"/>
                    <a:pt x="2366862" y="843587"/>
                    <a:pt x="2390991" y="855423"/>
                  </a:cubicBezTo>
                  <a:cubicBezTo>
                    <a:pt x="2474360" y="896319"/>
                    <a:pt x="2528313" y="979930"/>
                    <a:pt x="2531223" y="1072743"/>
                  </a:cubicBezTo>
                  <a:lnTo>
                    <a:pt x="2418963" y="1076264"/>
                  </a:lnTo>
                  <a:cubicBezTo>
                    <a:pt x="2417356" y="1025012"/>
                    <a:pt x="2387564" y="978842"/>
                    <a:pt x="2341528" y="956260"/>
                  </a:cubicBezTo>
                  <a:cubicBezTo>
                    <a:pt x="2333151" y="952151"/>
                    <a:pt x="2324486" y="948946"/>
                    <a:pt x="2315585" y="946938"/>
                  </a:cubicBezTo>
                  <a:lnTo>
                    <a:pt x="2315585" y="1239083"/>
                  </a:lnTo>
                  <a:cubicBezTo>
                    <a:pt x="2404308" y="1264638"/>
                    <a:pt x="2499083" y="1293869"/>
                    <a:pt x="2528899" y="1441205"/>
                  </a:cubicBezTo>
                  <a:cubicBezTo>
                    <a:pt x="2541347" y="1532528"/>
                    <a:pt x="2502457" y="1623287"/>
                    <a:pt x="2427762" y="1677447"/>
                  </a:cubicBezTo>
                  <a:cubicBezTo>
                    <a:pt x="2394006" y="1701923"/>
                    <a:pt x="2355419" y="1717125"/>
                    <a:pt x="2315585" y="1722661"/>
                  </a:cubicBezTo>
                  <a:lnTo>
                    <a:pt x="2315585" y="1769734"/>
                  </a:lnTo>
                  <a:lnTo>
                    <a:pt x="2247651" y="1769734"/>
                  </a:lnTo>
                  <a:lnTo>
                    <a:pt x="2247651" y="1722944"/>
                  </a:lnTo>
                  <a:cubicBezTo>
                    <a:pt x="2221084" y="1719537"/>
                    <a:pt x="2194881" y="1711743"/>
                    <a:pt x="2170074" y="1699575"/>
                  </a:cubicBezTo>
                  <a:cubicBezTo>
                    <a:pt x="2086705" y="1658679"/>
                    <a:pt x="2032752" y="1575069"/>
                    <a:pt x="2029842" y="1482255"/>
                  </a:cubicBezTo>
                  <a:lnTo>
                    <a:pt x="2142102" y="1478734"/>
                  </a:lnTo>
                  <a:cubicBezTo>
                    <a:pt x="2143709" y="1529986"/>
                    <a:pt x="2173501" y="1576156"/>
                    <a:pt x="2219537" y="1598738"/>
                  </a:cubicBezTo>
                  <a:cubicBezTo>
                    <a:pt x="2228602" y="1603184"/>
                    <a:pt x="2238004" y="1606573"/>
                    <a:pt x="2247651" y="1608616"/>
                  </a:cubicBezTo>
                  <a:lnTo>
                    <a:pt x="2247651" y="1335176"/>
                  </a:lnTo>
                  <a:cubicBezTo>
                    <a:pt x="2162261" y="1314127"/>
                    <a:pt x="2069489" y="1278142"/>
                    <a:pt x="2032173" y="1115597"/>
                  </a:cubicBezTo>
                  <a:cubicBezTo>
                    <a:pt x="2019217" y="1023646"/>
                    <a:pt x="2058125" y="932061"/>
                    <a:pt x="2133303" y="877552"/>
                  </a:cubicBezTo>
                  <a:cubicBezTo>
                    <a:pt x="2167670" y="852632"/>
                    <a:pt x="2207046" y="837325"/>
                    <a:pt x="2247651" y="832077"/>
                  </a:cubicBezTo>
                  <a:close/>
                  <a:moveTo>
                    <a:pt x="2280470" y="617534"/>
                  </a:moveTo>
                  <a:cubicBezTo>
                    <a:pt x="1915981" y="617534"/>
                    <a:pt x="1620504" y="913011"/>
                    <a:pt x="1620504" y="1277500"/>
                  </a:cubicBezTo>
                  <a:cubicBezTo>
                    <a:pt x="1620504" y="1641989"/>
                    <a:pt x="1915981" y="1937466"/>
                    <a:pt x="2280470" y="1937466"/>
                  </a:cubicBezTo>
                  <a:cubicBezTo>
                    <a:pt x="2644959" y="1937466"/>
                    <a:pt x="2940436" y="1641989"/>
                    <a:pt x="2940436" y="1277500"/>
                  </a:cubicBezTo>
                  <a:cubicBezTo>
                    <a:pt x="2940436" y="913011"/>
                    <a:pt x="2644959" y="617534"/>
                    <a:pt x="2280470" y="617534"/>
                  </a:cubicBezTo>
                  <a:close/>
                  <a:moveTo>
                    <a:pt x="284505" y="265281"/>
                  </a:moveTo>
                  <a:lnTo>
                    <a:pt x="4276434" y="265281"/>
                  </a:lnTo>
                  <a:lnTo>
                    <a:pt x="4276434" y="2289716"/>
                  </a:lnTo>
                  <a:lnTo>
                    <a:pt x="284505" y="2289716"/>
                  </a:lnTo>
                  <a:close/>
                  <a:moveTo>
                    <a:pt x="180344" y="148161"/>
                  </a:moveTo>
                  <a:lnTo>
                    <a:pt x="180344" y="2406836"/>
                  </a:lnTo>
                  <a:lnTo>
                    <a:pt x="4380595" y="2406836"/>
                  </a:lnTo>
                  <a:lnTo>
                    <a:pt x="4380595" y="148161"/>
                  </a:lnTo>
                  <a:close/>
                  <a:moveTo>
                    <a:pt x="0" y="0"/>
                  </a:moveTo>
                  <a:lnTo>
                    <a:pt x="4560938" y="0"/>
                  </a:lnTo>
                  <a:lnTo>
                    <a:pt x="4560938" y="2554996"/>
                  </a:lnTo>
                  <a:lnTo>
                    <a:pt x="0" y="255499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4" name="Rectangle 21">
              <a:extLst>
                <a:ext uri="{FF2B5EF4-FFF2-40B4-BE49-F238E27FC236}">
                  <a16:creationId xmlns:a16="http://schemas.microsoft.com/office/drawing/2014/main" id="{202DD300-C257-4E72-B921-8A421A165471}"/>
                </a:ext>
              </a:extLst>
            </p:cNvPr>
            <p:cNvSpPr/>
            <p:nvPr/>
          </p:nvSpPr>
          <p:spPr>
            <a:xfrm rot="11980498">
              <a:off x="6900650" y="2402545"/>
              <a:ext cx="617189" cy="345743"/>
            </a:xfrm>
            <a:custGeom>
              <a:avLst/>
              <a:gdLst/>
              <a:ahLst/>
              <a:cxnLst/>
              <a:rect l="l" t="t" r="r" b="b"/>
              <a:pathLst>
                <a:path w="4560938" h="2554996">
                  <a:moveTo>
                    <a:pt x="2315585" y="1351978"/>
                  </a:moveTo>
                  <a:lnTo>
                    <a:pt x="2315585" y="1608128"/>
                  </a:lnTo>
                  <a:cubicBezTo>
                    <a:pt x="2332000" y="1604085"/>
                    <a:pt x="2347685" y="1596777"/>
                    <a:pt x="2361832" y="1586519"/>
                  </a:cubicBezTo>
                  <a:cubicBezTo>
                    <a:pt x="2403345" y="1556419"/>
                    <a:pt x="2424829" y="1505846"/>
                    <a:pt x="2417675" y="1455070"/>
                  </a:cubicBezTo>
                  <a:cubicBezTo>
                    <a:pt x="2409025" y="1388817"/>
                    <a:pt x="2368208" y="1366470"/>
                    <a:pt x="2315585" y="1351978"/>
                  </a:cubicBezTo>
                  <a:close/>
                  <a:moveTo>
                    <a:pt x="3612086" y="989467"/>
                  </a:moveTo>
                  <a:cubicBezTo>
                    <a:pt x="3453010" y="989467"/>
                    <a:pt x="3324054" y="1118423"/>
                    <a:pt x="3324054" y="1277499"/>
                  </a:cubicBezTo>
                  <a:cubicBezTo>
                    <a:pt x="3324054" y="1436575"/>
                    <a:pt x="3453010" y="1565531"/>
                    <a:pt x="3612086" y="1565531"/>
                  </a:cubicBezTo>
                  <a:cubicBezTo>
                    <a:pt x="3771162" y="1565531"/>
                    <a:pt x="3900118" y="1436575"/>
                    <a:pt x="3900118" y="1277499"/>
                  </a:cubicBezTo>
                  <a:cubicBezTo>
                    <a:pt x="3900118" y="1118423"/>
                    <a:pt x="3771162" y="989467"/>
                    <a:pt x="3612086" y="989467"/>
                  </a:cubicBezTo>
                  <a:close/>
                  <a:moveTo>
                    <a:pt x="948854" y="989467"/>
                  </a:moveTo>
                  <a:cubicBezTo>
                    <a:pt x="789778" y="989467"/>
                    <a:pt x="660822" y="1118423"/>
                    <a:pt x="660822" y="1277499"/>
                  </a:cubicBezTo>
                  <a:cubicBezTo>
                    <a:pt x="660822" y="1436575"/>
                    <a:pt x="789778" y="1565531"/>
                    <a:pt x="948854" y="1565531"/>
                  </a:cubicBezTo>
                  <a:cubicBezTo>
                    <a:pt x="1107930" y="1565531"/>
                    <a:pt x="1236886" y="1436575"/>
                    <a:pt x="1236886" y="1277499"/>
                  </a:cubicBezTo>
                  <a:cubicBezTo>
                    <a:pt x="1236886" y="1118423"/>
                    <a:pt x="1107930" y="989467"/>
                    <a:pt x="948854" y="989467"/>
                  </a:cubicBezTo>
                  <a:close/>
                  <a:moveTo>
                    <a:pt x="2247651" y="946230"/>
                  </a:moveTo>
                  <a:cubicBezTo>
                    <a:pt x="2230469" y="950266"/>
                    <a:pt x="2214012" y="957763"/>
                    <a:pt x="2199233" y="968479"/>
                  </a:cubicBezTo>
                  <a:cubicBezTo>
                    <a:pt x="2157721" y="998579"/>
                    <a:pt x="2136236" y="1049152"/>
                    <a:pt x="2143390" y="1099928"/>
                  </a:cubicBezTo>
                  <a:cubicBezTo>
                    <a:pt x="2157154" y="1167662"/>
                    <a:pt x="2197550" y="1197656"/>
                    <a:pt x="2247651" y="1217102"/>
                  </a:cubicBezTo>
                  <a:close/>
                  <a:moveTo>
                    <a:pt x="2247651" y="785264"/>
                  </a:moveTo>
                  <a:lnTo>
                    <a:pt x="2315585" y="785264"/>
                  </a:lnTo>
                  <a:lnTo>
                    <a:pt x="2315585" y="832380"/>
                  </a:lnTo>
                  <a:cubicBezTo>
                    <a:pt x="2341411" y="835890"/>
                    <a:pt x="2366862" y="843587"/>
                    <a:pt x="2390991" y="855423"/>
                  </a:cubicBezTo>
                  <a:cubicBezTo>
                    <a:pt x="2474360" y="896319"/>
                    <a:pt x="2528313" y="979930"/>
                    <a:pt x="2531223" y="1072743"/>
                  </a:cubicBezTo>
                  <a:lnTo>
                    <a:pt x="2418963" y="1076264"/>
                  </a:lnTo>
                  <a:cubicBezTo>
                    <a:pt x="2417356" y="1025012"/>
                    <a:pt x="2387564" y="978842"/>
                    <a:pt x="2341528" y="956260"/>
                  </a:cubicBezTo>
                  <a:cubicBezTo>
                    <a:pt x="2333151" y="952151"/>
                    <a:pt x="2324486" y="948946"/>
                    <a:pt x="2315585" y="946938"/>
                  </a:cubicBezTo>
                  <a:lnTo>
                    <a:pt x="2315585" y="1239083"/>
                  </a:lnTo>
                  <a:cubicBezTo>
                    <a:pt x="2404308" y="1264638"/>
                    <a:pt x="2499083" y="1293869"/>
                    <a:pt x="2528899" y="1441205"/>
                  </a:cubicBezTo>
                  <a:cubicBezTo>
                    <a:pt x="2541347" y="1532528"/>
                    <a:pt x="2502457" y="1623287"/>
                    <a:pt x="2427762" y="1677447"/>
                  </a:cubicBezTo>
                  <a:cubicBezTo>
                    <a:pt x="2394006" y="1701923"/>
                    <a:pt x="2355419" y="1717125"/>
                    <a:pt x="2315585" y="1722661"/>
                  </a:cubicBezTo>
                  <a:lnTo>
                    <a:pt x="2315585" y="1769734"/>
                  </a:lnTo>
                  <a:lnTo>
                    <a:pt x="2247651" y="1769734"/>
                  </a:lnTo>
                  <a:lnTo>
                    <a:pt x="2247651" y="1722944"/>
                  </a:lnTo>
                  <a:cubicBezTo>
                    <a:pt x="2221084" y="1719537"/>
                    <a:pt x="2194881" y="1711743"/>
                    <a:pt x="2170074" y="1699575"/>
                  </a:cubicBezTo>
                  <a:cubicBezTo>
                    <a:pt x="2086705" y="1658679"/>
                    <a:pt x="2032752" y="1575069"/>
                    <a:pt x="2029842" y="1482255"/>
                  </a:cubicBezTo>
                  <a:lnTo>
                    <a:pt x="2142102" y="1478734"/>
                  </a:lnTo>
                  <a:cubicBezTo>
                    <a:pt x="2143709" y="1529986"/>
                    <a:pt x="2173501" y="1576156"/>
                    <a:pt x="2219537" y="1598738"/>
                  </a:cubicBezTo>
                  <a:cubicBezTo>
                    <a:pt x="2228602" y="1603184"/>
                    <a:pt x="2238004" y="1606573"/>
                    <a:pt x="2247651" y="1608616"/>
                  </a:cubicBezTo>
                  <a:lnTo>
                    <a:pt x="2247651" y="1335176"/>
                  </a:lnTo>
                  <a:cubicBezTo>
                    <a:pt x="2162261" y="1314127"/>
                    <a:pt x="2069489" y="1278142"/>
                    <a:pt x="2032173" y="1115597"/>
                  </a:cubicBezTo>
                  <a:cubicBezTo>
                    <a:pt x="2019217" y="1023646"/>
                    <a:pt x="2058125" y="932061"/>
                    <a:pt x="2133303" y="877552"/>
                  </a:cubicBezTo>
                  <a:cubicBezTo>
                    <a:pt x="2167670" y="852632"/>
                    <a:pt x="2207046" y="837325"/>
                    <a:pt x="2247651" y="832077"/>
                  </a:cubicBezTo>
                  <a:close/>
                  <a:moveTo>
                    <a:pt x="2280470" y="617534"/>
                  </a:moveTo>
                  <a:cubicBezTo>
                    <a:pt x="1915981" y="617534"/>
                    <a:pt x="1620504" y="913011"/>
                    <a:pt x="1620504" y="1277500"/>
                  </a:cubicBezTo>
                  <a:cubicBezTo>
                    <a:pt x="1620504" y="1641989"/>
                    <a:pt x="1915981" y="1937466"/>
                    <a:pt x="2280470" y="1937466"/>
                  </a:cubicBezTo>
                  <a:cubicBezTo>
                    <a:pt x="2644959" y="1937466"/>
                    <a:pt x="2940436" y="1641989"/>
                    <a:pt x="2940436" y="1277500"/>
                  </a:cubicBezTo>
                  <a:cubicBezTo>
                    <a:pt x="2940436" y="913011"/>
                    <a:pt x="2644959" y="617534"/>
                    <a:pt x="2280470" y="617534"/>
                  </a:cubicBezTo>
                  <a:close/>
                  <a:moveTo>
                    <a:pt x="284505" y="265281"/>
                  </a:moveTo>
                  <a:lnTo>
                    <a:pt x="4276434" y="265281"/>
                  </a:lnTo>
                  <a:lnTo>
                    <a:pt x="4276434" y="2289716"/>
                  </a:lnTo>
                  <a:lnTo>
                    <a:pt x="284505" y="2289716"/>
                  </a:lnTo>
                  <a:close/>
                  <a:moveTo>
                    <a:pt x="180344" y="148161"/>
                  </a:moveTo>
                  <a:lnTo>
                    <a:pt x="180344" y="2406836"/>
                  </a:lnTo>
                  <a:lnTo>
                    <a:pt x="4380595" y="2406836"/>
                  </a:lnTo>
                  <a:lnTo>
                    <a:pt x="4380595" y="148161"/>
                  </a:lnTo>
                  <a:close/>
                  <a:moveTo>
                    <a:pt x="0" y="0"/>
                  </a:moveTo>
                  <a:lnTo>
                    <a:pt x="4560938" y="0"/>
                  </a:lnTo>
                  <a:lnTo>
                    <a:pt x="4560938" y="2554996"/>
                  </a:lnTo>
                  <a:lnTo>
                    <a:pt x="0" y="255499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5" name="Rectangle 21">
              <a:extLst>
                <a:ext uri="{FF2B5EF4-FFF2-40B4-BE49-F238E27FC236}">
                  <a16:creationId xmlns:a16="http://schemas.microsoft.com/office/drawing/2014/main" id="{914369A2-322C-49D2-96F9-7CD95A8696C5}"/>
                </a:ext>
              </a:extLst>
            </p:cNvPr>
            <p:cNvSpPr/>
            <p:nvPr/>
          </p:nvSpPr>
          <p:spPr>
            <a:xfrm rot="19265083">
              <a:off x="7027522" y="3061057"/>
              <a:ext cx="617189" cy="345743"/>
            </a:xfrm>
            <a:custGeom>
              <a:avLst/>
              <a:gdLst/>
              <a:ahLst/>
              <a:cxnLst/>
              <a:rect l="l" t="t" r="r" b="b"/>
              <a:pathLst>
                <a:path w="4560938" h="2554996">
                  <a:moveTo>
                    <a:pt x="2315585" y="1351978"/>
                  </a:moveTo>
                  <a:lnTo>
                    <a:pt x="2315585" y="1608128"/>
                  </a:lnTo>
                  <a:cubicBezTo>
                    <a:pt x="2332000" y="1604085"/>
                    <a:pt x="2347685" y="1596777"/>
                    <a:pt x="2361832" y="1586519"/>
                  </a:cubicBezTo>
                  <a:cubicBezTo>
                    <a:pt x="2403345" y="1556419"/>
                    <a:pt x="2424829" y="1505846"/>
                    <a:pt x="2417675" y="1455070"/>
                  </a:cubicBezTo>
                  <a:cubicBezTo>
                    <a:pt x="2409025" y="1388817"/>
                    <a:pt x="2368208" y="1366470"/>
                    <a:pt x="2315585" y="1351978"/>
                  </a:cubicBezTo>
                  <a:close/>
                  <a:moveTo>
                    <a:pt x="3612086" y="989467"/>
                  </a:moveTo>
                  <a:cubicBezTo>
                    <a:pt x="3453010" y="989467"/>
                    <a:pt x="3324054" y="1118423"/>
                    <a:pt x="3324054" y="1277499"/>
                  </a:cubicBezTo>
                  <a:cubicBezTo>
                    <a:pt x="3324054" y="1436575"/>
                    <a:pt x="3453010" y="1565531"/>
                    <a:pt x="3612086" y="1565531"/>
                  </a:cubicBezTo>
                  <a:cubicBezTo>
                    <a:pt x="3771162" y="1565531"/>
                    <a:pt x="3900118" y="1436575"/>
                    <a:pt x="3900118" y="1277499"/>
                  </a:cubicBezTo>
                  <a:cubicBezTo>
                    <a:pt x="3900118" y="1118423"/>
                    <a:pt x="3771162" y="989467"/>
                    <a:pt x="3612086" y="989467"/>
                  </a:cubicBezTo>
                  <a:close/>
                  <a:moveTo>
                    <a:pt x="948854" y="989467"/>
                  </a:moveTo>
                  <a:cubicBezTo>
                    <a:pt x="789778" y="989467"/>
                    <a:pt x="660822" y="1118423"/>
                    <a:pt x="660822" y="1277499"/>
                  </a:cubicBezTo>
                  <a:cubicBezTo>
                    <a:pt x="660822" y="1436575"/>
                    <a:pt x="789778" y="1565531"/>
                    <a:pt x="948854" y="1565531"/>
                  </a:cubicBezTo>
                  <a:cubicBezTo>
                    <a:pt x="1107930" y="1565531"/>
                    <a:pt x="1236886" y="1436575"/>
                    <a:pt x="1236886" y="1277499"/>
                  </a:cubicBezTo>
                  <a:cubicBezTo>
                    <a:pt x="1236886" y="1118423"/>
                    <a:pt x="1107930" y="989467"/>
                    <a:pt x="948854" y="989467"/>
                  </a:cubicBezTo>
                  <a:close/>
                  <a:moveTo>
                    <a:pt x="2247651" y="946230"/>
                  </a:moveTo>
                  <a:cubicBezTo>
                    <a:pt x="2230469" y="950266"/>
                    <a:pt x="2214012" y="957763"/>
                    <a:pt x="2199233" y="968479"/>
                  </a:cubicBezTo>
                  <a:cubicBezTo>
                    <a:pt x="2157721" y="998579"/>
                    <a:pt x="2136236" y="1049152"/>
                    <a:pt x="2143390" y="1099928"/>
                  </a:cubicBezTo>
                  <a:cubicBezTo>
                    <a:pt x="2157154" y="1167662"/>
                    <a:pt x="2197550" y="1197656"/>
                    <a:pt x="2247651" y="1217102"/>
                  </a:cubicBezTo>
                  <a:close/>
                  <a:moveTo>
                    <a:pt x="2247651" y="785264"/>
                  </a:moveTo>
                  <a:lnTo>
                    <a:pt x="2315585" y="785264"/>
                  </a:lnTo>
                  <a:lnTo>
                    <a:pt x="2315585" y="832380"/>
                  </a:lnTo>
                  <a:cubicBezTo>
                    <a:pt x="2341411" y="835890"/>
                    <a:pt x="2366862" y="843587"/>
                    <a:pt x="2390991" y="855423"/>
                  </a:cubicBezTo>
                  <a:cubicBezTo>
                    <a:pt x="2474360" y="896319"/>
                    <a:pt x="2528313" y="979930"/>
                    <a:pt x="2531223" y="1072743"/>
                  </a:cubicBezTo>
                  <a:lnTo>
                    <a:pt x="2418963" y="1076264"/>
                  </a:lnTo>
                  <a:cubicBezTo>
                    <a:pt x="2417356" y="1025012"/>
                    <a:pt x="2387564" y="978842"/>
                    <a:pt x="2341528" y="956260"/>
                  </a:cubicBezTo>
                  <a:cubicBezTo>
                    <a:pt x="2333151" y="952151"/>
                    <a:pt x="2324486" y="948946"/>
                    <a:pt x="2315585" y="946938"/>
                  </a:cubicBezTo>
                  <a:lnTo>
                    <a:pt x="2315585" y="1239083"/>
                  </a:lnTo>
                  <a:cubicBezTo>
                    <a:pt x="2404308" y="1264638"/>
                    <a:pt x="2499083" y="1293869"/>
                    <a:pt x="2528899" y="1441205"/>
                  </a:cubicBezTo>
                  <a:cubicBezTo>
                    <a:pt x="2541347" y="1532528"/>
                    <a:pt x="2502457" y="1623287"/>
                    <a:pt x="2427762" y="1677447"/>
                  </a:cubicBezTo>
                  <a:cubicBezTo>
                    <a:pt x="2394006" y="1701923"/>
                    <a:pt x="2355419" y="1717125"/>
                    <a:pt x="2315585" y="1722661"/>
                  </a:cubicBezTo>
                  <a:lnTo>
                    <a:pt x="2315585" y="1769734"/>
                  </a:lnTo>
                  <a:lnTo>
                    <a:pt x="2247651" y="1769734"/>
                  </a:lnTo>
                  <a:lnTo>
                    <a:pt x="2247651" y="1722944"/>
                  </a:lnTo>
                  <a:cubicBezTo>
                    <a:pt x="2221084" y="1719537"/>
                    <a:pt x="2194881" y="1711743"/>
                    <a:pt x="2170074" y="1699575"/>
                  </a:cubicBezTo>
                  <a:cubicBezTo>
                    <a:pt x="2086705" y="1658679"/>
                    <a:pt x="2032752" y="1575069"/>
                    <a:pt x="2029842" y="1482255"/>
                  </a:cubicBezTo>
                  <a:lnTo>
                    <a:pt x="2142102" y="1478734"/>
                  </a:lnTo>
                  <a:cubicBezTo>
                    <a:pt x="2143709" y="1529986"/>
                    <a:pt x="2173501" y="1576156"/>
                    <a:pt x="2219537" y="1598738"/>
                  </a:cubicBezTo>
                  <a:cubicBezTo>
                    <a:pt x="2228602" y="1603184"/>
                    <a:pt x="2238004" y="1606573"/>
                    <a:pt x="2247651" y="1608616"/>
                  </a:cubicBezTo>
                  <a:lnTo>
                    <a:pt x="2247651" y="1335176"/>
                  </a:lnTo>
                  <a:cubicBezTo>
                    <a:pt x="2162261" y="1314127"/>
                    <a:pt x="2069489" y="1278142"/>
                    <a:pt x="2032173" y="1115597"/>
                  </a:cubicBezTo>
                  <a:cubicBezTo>
                    <a:pt x="2019217" y="1023646"/>
                    <a:pt x="2058125" y="932061"/>
                    <a:pt x="2133303" y="877552"/>
                  </a:cubicBezTo>
                  <a:cubicBezTo>
                    <a:pt x="2167670" y="852632"/>
                    <a:pt x="2207046" y="837325"/>
                    <a:pt x="2247651" y="832077"/>
                  </a:cubicBezTo>
                  <a:close/>
                  <a:moveTo>
                    <a:pt x="2280470" y="617534"/>
                  </a:moveTo>
                  <a:cubicBezTo>
                    <a:pt x="1915981" y="617534"/>
                    <a:pt x="1620504" y="913011"/>
                    <a:pt x="1620504" y="1277500"/>
                  </a:cubicBezTo>
                  <a:cubicBezTo>
                    <a:pt x="1620504" y="1641989"/>
                    <a:pt x="1915981" y="1937466"/>
                    <a:pt x="2280470" y="1937466"/>
                  </a:cubicBezTo>
                  <a:cubicBezTo>
                    <a:pt x="2644959" y="1937466"/>
                    <a:pt x="2940436" y="1641989"/>
                    <a:pt x="2940436" y="1277500"/>
                  </a:cubicBezTo>
                  <a:cubicBezTo>
                    <a:pt x="2940436" y="913011"/>
                    <a:pt x="2644959" y="617534"/>
                    <a:pt x="2280470" y="617534"/>
                  </a:cubicBezTo>
                  <a:close/>
                  <a:moveTo>
                    <a:pt x="284505" y="265281"/>
                  </a:moveTo>
                  <a:lnTo>
                    <a:pt x="4276434" y="265281"/>
                  </a:lnTo>
                  <a:lnTo>
                    <a:pt x="4276434" y="2289716"/>
                  </a:lnTo>
                  <a:lnTo>
                    <a:pt x="284505" y="2289716"/>
                  </a:lnTo>
                  <a:close/>
                  <a:moveTo>
                    <a:pt x="180344" y="148161"/>
                  </a:moveTo>
                  <a:lnTo>
                    <a:pt x="180344" y="2406836"/>
                  </a:lnTo>
                  <a:lnTo>
                    <a:pt x="4380595" y="2406836"/>
                  </a:lnTo>
                  <a:lnTo>
                    <a:pt x="4380595" y="148161"/>
                  </a:lnTo>
                  <a:close/>
                  <a:moveTo>
                    <a:pt x="0" y="0"/>
                  </a:moveTo>
                  <a:lnTo>
                    <a:pt x="4560938" y="0"/>
                  </a:lnTo>
                  <a:lnTo>
                    <a:pt x="4560938" y="2554996"/>
                  </a:lnTo>
                  <a:lnTo>
                    <a:pt x="0" y="255499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6" name="Rectangle 21">
              <a:extLst>
                <a:ext uri="{FF2B5EF4-FFF2-40B4-BE49-F238E27FC236}">
                  <a16:creationId xmlns:a16="http://schemas.microsoft.com/office/drawing/2014/main" id="{F0FDE89E-BA49-4984-AE06-608EE5A2B193}"/>
                </a:ext>
              </a:extLst>
            </p:cNvPr>
            <p:cNvSpPr/>
            <p:nvPr/>
          </p:nvSpPr>
          <p:spPr>
            <a:xfrm rot="9071228" flipH="1">
              <a:off x="8136495" y="2287450"/>
              <a:ext cx="617189" cy="345743"/>
            </a:xfrm>
            <a:custGeom>
              <a:avLst/>
              <a:gdLst/>
              <a:ahLst/>
              <a:cxnLst/>
              <a:rect l="l" t="t" r="r" b="b"/>
              <a:pathLst>
                <a:path w="4560938" h="2554996">
                  <a:moveTo>
                    <a:pt x="2315585" y="1351978"/>
                  </a:moveTo>
                  <a:lnTo>
                    <a:pt x="2315585" y="1608128"/>
                  </a:lnTo>
                  <a:cubicBezTo>
                    <a:pt x="2332000" y="1604085"/>
                    <a:pt x="2347685" y="1596777"/>
                    <a:pt x="2361832" y="1586519"/>
                  </a:cubicBezTo>
                  <a:cubicBezTo>
                    <a:pt x="2403345" y="1556419"/>
                    <a:pt x="2424829" y="1505846"/>
                    <a:pt x="2417675" y="1455070"/>
                  </a:cubicBezTo>
                  <a:cubicBezTo>
                    <a:pt x="2409025" y="1388817"/>
                    <a:pt x="2368208" y="1366470"/>
                    <a:pt x="2315585" y="1351978"/>
                  </a:cubicBezTo>
                  <a:close/>
                  <a:moveTo>
                    <a:pt x="3612086" y="989467"/>
                  </a:moveTo>
                  <a:cubicBezTo>
                    <a:pt x="3453010" y="989467"/>
                    <a:pt x="3324054" y="1118423"/>
                    <a:pt x="3324054" y="1277499"/>
                  </a:cubicBezTo>
                  <a:cubicBezTo>
                    <a:pt x="3324054" y="1436575"/>
                    <a:pt x="3453010" y="1565531"/>
                    <a:pt x="3612086" y="1565531"/>
                  </a:cubicBezTo>
                  <a:cubicBezTo>
                    <a:pt x="3771162" y="1565531"/>
                    <a:pt x="3900118" y="1436575"/>
                    <a:pt x="3900118" y="1277499"/>
                  </a:cubicBezTo>
                  <a:cubicBezTo>
                    <a:pt x="3900118" y="1118423"/>
                    <a:pt x="3771162" y="989467"/>
                    <a:pt x="3612086" y="989467"/>
                  </a:cubicBezTo>
                  <a:close/>
                  <a:moveTo>
                    <a:pt x="948854" y="989467"/>
                  </a:moveTo>
                  <a:cubicBezTo>
                    <a:pt x="789778" y="989467"/>
                    <a:pt x="660822" y="1118423"/>
                    <a:pt x="660822" y="1277499"/>
                  </a:cubicBezTo>
                  <a:cubicBezTo>
                    <a:pt x="660822" y="1436575"/>
                    <a:pt x="789778" y="1565531"/>
                    <a:pt x="948854" y="1565531"/>
                  </a:cubicBezTo>
                  <a:cubicBezTo>
                    <a:pt x="1107930" y="1565531"/>
                    <a:pt x="1236886" y="1436575"/>
                    <a:pt x="1236886" y="1277499"/>
                  </a:cubicBezTo>
                  <a:cubicBezTo>
                    <a:pt x="1236886" y="1118423"/>
                    <a:pt x="1107930" y="989467"/>
                    <a:pt x="948854" y="989467"/>
                  </a:cubicBezTo>
                  <a:close/>
                  <a:moveTo>
                    <a:pt x="2247651" y="946230"/>
                  </a:moveTo>
                  <a:cubicBezTo>
                    <a:pt x="2230469" y="950266"/>
                    <a:pt x="2214012" y="957763"/>
                    <a:pt x="2199233" y="968479"/>
                  </a:cubicBezTo>
                  <a:cubicBezTo>
                    <a:pt x="2157721" y="998579"/>
                    <a:pt x="2136236" y="1049152"/>
                    <a:pt x="2143390" y="1099928"/>
                  </a:cubicBezTo>
                  <a:cubicBezTo>
                    <a:pt x="2157154" y="1167662"/>
                    <a:pt x="2197550" y="1197656"/>
                    <a:pt x="2247651" y="1217102"/>
                  </a:cubicBezTo>
                  <a:close/>
                  <a:moveTo>
                    <a:pt x="2247651" y="785264"/>
                  </a:moveTo>
                  <a:lnTo>
                    <a:pt x="2315585" y="785264"/>
                  </a:lnTo>
                  <a:lnTo>
                    <a:pt x="2315585" y="832380"/>
                  </a:lnTo>
                  <a:cubicBezTo>
                    <a:pt x="2341411" y="835890"/>
                    <a:pt x="2366862" y="843587"/>
                    <a:pt x="2390991" y="855423"/>
                  </a:cubicBezTo>
                  <a:cubicBezTo>
                    <a:pt x="2474360" y="896319"/>
                    <a:pt x="2528313" y="979930"/>
                    <a:pt x="2531223" y="1072743"/>
                  </a:cubicBezTo>
                  <a:lnTo>
                    <a:pt x="2418963" y="1076264"/>
                  </a:lnTo>
                  <a:cubicBezTo>
                    <a:pt x="2417356" y="1025012"/>
                    <a:pt x="2387564" y="978842"/>
                    <a:pt x="2341528" y="956260"/>
                  </a:cubicBezTo>
                  <a:cubicBezTo>
                    <a:pt x="2333151" y="952151"/>
                    <a:pt x="2324486" y="948946"/>
                    <a:pt x="2315585" y="946938"/>
                  </a:cubicBezTo>
                  <a:lnTo>
                    <a:pt x="2315585" y="1239083"/>
                  </a:lnTo>
                  <a:cubicBezTo>
                    <a:pt x="2404308" y="1264638"/>
                    <a:pt x="2499083" y="1293869"/>
                    <a:pt x="2528899" y="1441205"/>
                  </a:cubicBezTo>
                  <a:cubicBezTo>
                    <a:pt x="2541347" y="1532528"/>
                    <a:pt x="2502457" y="1623287"/>
                    <a:pt x="2427762" y="1677447"/>
                  </a:cubicBezTo>
                  <a:cubicBezTo>
                    <a:pt x="2394006" y="1701923"/>
                    <a:pt x="2355419" y="1717125"/>
                    <a:pt x="2315585" y="1722661"/>
                  </a:cubicBezTo>
                  <a:lnTo>
                    <a:pt x="2315585" y="1769734"/>
                  </a:lnTo>
                  <a:lnTo>
                    <a:pt x="2247651" y="1769734"/>
                  </a:lnTo>
                  <a:lnTo>
                    <a:pt x="2247651" y="1722944"/>
                  </a:lnTo>
                  <a:cubicBezTo>
                    <a:pt x="2221084" y="1719537"/>
                    <a:pt x="2194881" y="1711743"/>
                    <a:pt x="2170074" y="1699575"/>
                  </a:cubicBezTo>
                  <a:cubicBezTo>
                    <a:pt x="2086705" y="1658679"/>
                    <a:pt x="2032752" y="1575069"/>
                    <a:pt x="2029842" y="1482255"/>
                  </a:cubicBezTo>
                  <a:lnTo>
                    <a:pt x="2142102" y="1478734"/>
                  </a:lnTo>
                  <a:cubicBezTo>
                    <a:pt x="2143709" y="1529986"/>
                    <a:pt x="2173501" y="1576156"/>
                    <a:pt x="2219537" y="1598738"/>
                  </a:cubicBezTo>
                  <a:cubicBezTo>
                    <a:pt x="2228602" y="1603184"/>
                    <a:pt x="2238004" y="1606573"/>
                    <a:pt x="2247651" y="1608616"/>
                  </a:cubicBezTo>
                  <a:lnTo>
                    <a:pt x="2247651" y="1335176"/>
                  </a:lnTo>
                  <a:cubicBezTo>
                    <a:pt x="2162261" y="1314127"/>
                    <a:pt x="2069489" y="1278142"/>
                    <a:pt x="2032173" y="1115597"/>
                  </a:cubicBezTo>
                  <a:cubicBezTo>
                    <a:pt x="2019217" y="1023646"/>
                    <a:pt x="2058125" y="932061"/>
                    <a:pt x="2133303" y="877552"/>
                  </a:cubicBezTo>
                  <a:cubicBezTo>
                    <a:pt x="2167670" y="852632"/>
                    <a:pt x="2207046" y="837325"/>
                    <a:pt x="2247651" y="832077"/>
                  </a:cubicBezTo>
                  <a:close/>
                  <a:moveTo>
                    <a:pt x="2280470" y="617534"/>
                  </a:moveTo>
                  <a:cubicBezTo>
                    <a:pt x="1915981" y="617534"/>
                    <a:pt x="1620504" y="913011"/>
                    <a:pt x="1620504" y="1277500"/>
                  </a:cubicBezTo>
                  <a:cubicBezTo>
                    <a:pt x="1620504" y="1641989"/>
                    <a:pt x="1915981" y="1937466"/>
                    <a:pt x="2280470" y="1937466"/>
                  </a:cubicBezTo>
                  <a:cubicBezTo>
                    <a:pt x="2644959" y="1937466"/>
                    <a:pt x="2940436" y="1641989"/>
                    <a:pt x="2940436" y="1277500"/>
                  </a:cubicBezTo>
                  <a:cubicBezTo>
                    <a:pt x="2940436" y="913011"/>
                    <a:pt x="2644959" y="617534"/>
                    <a:pt x="2280470" y="617534"/>
                  </a:cubicBezTo>
                  <a:close/>
                  <a:moveTo>
                    <a:pt x="284505" y="265281"/>
                  </a:moveTo>
                  <a:lnTo>
                    <a:pt x="4276434" y="265281"/>
                  </a:lnTo>
                  <a:lnTo>
                    <a:pt x="4276434" y="2289716"/>
                  </a:lnTo>
                  <a:lnTo>
                    <a:pt x="284505" y="2289716"/>
                  </a:lnTo>
                  <a:close/>
                  <a:moveTo>
                    <a:pt x="180344" y="148161"/>
                  </a:moveTo>
                  <a:lnTo>
                    <a:pt x="180344" y="2406836"/>
                  </a:lnTo>
                  <a:lnTo>
                    <a:pt x="4380595" y="2406836"/>
                  </a:lnTo>
                  <a:lnTo>
                    <a:pt x="4380595" y="148161"/>
                  </a:lnTo>
                  <a:close/>
                  <a:moveTo>
                    <a:pt x="0" y="0"/>
                  </a:moveTo>
                  <a:lnTo>
                    <a:pt x="4560938" y="0"/>
                  </a:lnTo>
                  <a:lnTo>
                    <a:pt x="4560938" y="2554996"/>
                  </a:lnTo>
                  <a:lnTo>
                    <a:pt x="0" y="255499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7" name="Rectangle 21">
              <a:extLst>
                <a:ext uri="{FF2B5EF4-FFF2-40B4-BE49-F238E27FC236}">
                  <a16:creationId xmlns:a16="http://schemas.microsoft.com/office/drawing/2014/main" id="{4916C728-8EA7-4EDD-A6E5-DD0AD90E97AC}"/>
                </a:ext>
              </a:extLst>
            </p:cNvPr>
            <p:cNvSpPr/>
            <p:nvPr/>
          </p:nvSpPr>
          <p:spPr>
            <a:xfrm rot="2334917" flipH="1">
              <a:off x="8141497" y="2988765"/>
              <a:ext cx="617189" cy="345743"/>
            </a:xfrm>
            <a:custGeom>
              <a:avLst/>
              <a:gdLst/>
              <a:ahLst/>
              <a:cxnLst/>
              <a:rect l="l" t="t" r="r" b="b"/>
              <a:pathLst>
                <a:path w="4560938" h="2554996">
                  <a:moveTo>
                    <a:pt x="2315585" y="1351978"/>
                  </a:moveTo>
                  <a:lnTo>
                    <a:pt x="2315585" y="1608128"/>
                  </a:lnTo>
                  <a:cubicBezTo>
                    <a:pt x="2332000" y="1604085"/>
                    <a:pt x="2347685" y="1596777"/>
                    <a:pt x="2361832" y="1586519"/>
                  </a:cubicBezTo>
                  <a:cubicBezTo>
                    <a:pt x="2403345" y="1556419"/>
                    <a:pt x="2424829" y="1505846"/>
                    <a:pt x="2417675" y="1455070"/>
                  </a:cubicBezTo>
                  <a:cubicBezTo>
                    <a:pt x="2409025" y="1388817"/>
                    <a:pt x="2368208" y="1366470"/>
                    <a:pt x="2315585" y="1351978"/>
                  </a:cubicBezTo>
                  <a:close/>
                  <a:moveTo>
                    <a:pt x="3612086" y="989467"/>
                  </a:moveTo>
                  <a:cubicBezTo>
                    <a:pt x="3453010" y="989467"/>
                    <a:pt x="3324054" y="1118423"/>
                    <a:pt x="3324054" y="1277499"/>
                  </a:cubicBezTo>
                  <a:cubicBezTo>
                    <a:pt x="3324054" y="1436575"/>
                    <a:pt x="3453010" y="1565531"/>
                    <a:pt x="3612086" y="1565531"/>
                  </a:cubicBezTo>
                  <a:cubicBezTo>
                    <a:pt x="3771162" y="1565531"/>
                    <a:pt x="3900118" y="1436575"/>
                    <a:pt x="3900118" y="1277499"/>
                  </a:cubicBezTo>
                  <a:cubicBezTo>
                    <a:pt x="3900118" y="1118423"/>
                    <a:pt x="3771162" y="989467"/>
                    <a:pt x="3612086" y="989467"/>
                  </a:cubicBezTo>
                  <a:close/>
                  <a:moveTo>
                    <a:pt x="948854" y="989467"/>
                  </a:moveTo>
                  <a:cubicBezTo>
                    <a:pt x="789778" y="989467"/>
                    <a:pt x="660822" y="1118423"/>
                    <a:pt x="660822" y="1277499"/>
                  </a:cubicBezTo>
                  <a:cubicBezTo>
                    <a:pt x="660822" y="1436575"/>
                    <a:pt x="789778" y="1565531"/>
                    <a:pt x="948854" y="1565531"/>
                  </a:cubicBezTo>
                  <a:cubicBezTo>
                    <a:pt x="1107930" y="1565531"/>
                    <a:pt x="1236886" y="1436575"/>
                    <a:pt x="1236886" y="1277499"/>
                  </a:cubicBezTo>
                  <a:cubicBezTo>
                    <a:pt x="1236886" y="1118423"/>
                    <a:pt x="1107930" y="989467"/>
                    <a:pt x="948854" y="989467"/>
                  </a:cubicBezTo>
                  <a:close/>
                  <a:moveTo>
                    <a:pt x="2247651" y="946230"/>
                  </a:moveTo>
                  <a:cubicBezTo>
                    <a:pt x="2230469" y="950266"/>
                    <a:pt x="2214012" y="957763"/>
                    <a:pt x="2199233" y="968479"/>
                  </a:cubicBezTo>
                  <a:cubicBezTo>
                    <a:pt x="2157721" y="998579"/>
                    <a:pt x="2136236" y="1049152"/>
                    <a:pt x="2143390" y="1099928"/>
                  </a:cubicBezTo>
                  <a:cubicBezTo>
                    <a:pt x="2157154" y="1167662"/>
                    <a:pt x="2197550" y="1197656"/>
                    <a:pt x="2247651" y="1217102"/>
                  </a:cubicBezTo>
                  <a:close/>
                  <a:moveTo>
                    <a:pt x="2247651" y="785264"/>
                  </a:moveTo>
                  <a:lnTo>
                    <a:pt x="2315585" y="785264"/>
                  </a:lnTo>
                  <a:lnTo>
                    <a:pt x="2315585" y="832380"/>
                  </a:lnTo>
                  <a:cubicBezTo>
                    <a:pt x="2341411" y="835890"/>
                    <a:pt x="2366862" y="843587"/>
                    <a:pt x="2390991" y="855423"/>
                  </a:cubicBezTo>
                  <a:cubicBezTo>
                    <a:pt x="2474360" y="896319"/>
                    <a:pt x="2528313" y="979930"/>
                    <a:pt x="2531223" y="1072743"/>
                  </a:cubicBezTo>
                  <a:lnTo>
                    <a:pt x="2418963" y="1076264"/>
                  </a:lnTo>
                  <a:cubicBezTo>
                    <a:pt x="2417356" y="1025012"/>
                    <a:pt x="2387564" y="978842"/>
                    <a:pt x="2341528" y="956260"/>
                  </a:cubicBezTo>
                  <a:cubicBezTo>
                    <a:pt x="2333151" y="952151"/>
                    <a:pt x="2324486" y="948946"/>
                    <a:pt x="2315585" y="946938"/>
                  </a:cubicBezTo>
                  <a:lnTo>
                    <a:pt x="2315585" y="1239083"/>
                  </a:lnTo>
                  <a:cubicBezTo>
                    <a:pt x="2404308" y="1264638"/>
                    <a:pt x="2499083" y="1293869"/>
                    <a:pt x="2528899" y="1441205"/>
                  </a:cubicBezTo>
                  <a:cubicBezTo>
                    <a:pt x="2541347" y="1532528"/>
                    <a:pt x="2502457" y="1623287"/>
                    <a:pt x="2427762" y="1677447"/>
                  </a:cubicBezTo>
                  <a:cubicBezTo>
                    <a:pt x="2394006" y="1701923"/>
                    <a:pt x="2355419" y="1717125"/>
                    <a:pt x="2315585" y="1722661"/>
                  </a:cubicBezTo>
                  <a:lnTo>
                    <a:pt x="2315585" y="1769734"/>
                  </a:lnTo>
                  <a:lnTo>
                    <a:pt x="2247651" y="1769734"/>
                  </a:lnTo>
                  <a:lnTo>
                    <a:pt x="2247651" y="1722944"/>
                  </a:lnTo>
                  <a:cubicBezTo>
                    <a:pt x="2221084" y="1719537"/>
                    <a:pt x="2194881" y="1711743"/>
                    <a:pt x="2170074" y="1699575"/>
                  </a:cubicBezTo>
                  <a:cubicBezTo>
                    <a:pt x="2086705" y="1658679"/>
                    <a:pt x="2032752" y="1575069"/>
                    <a:pt x="2029842" y="1482255"/>
                  </a:cubicBezTo>
                  <a:lnTo>
                    <a:pt x="2142102" y="1478734"/>
                  </a:lnTo>
                  <a:cubicBezTo>
                    <a:pt x="2143709" y="1529986"/>
                    <a:pt x="2173501" y="1576156"/>
                    <a:pt x="2219537" y="1598738"/>
                  </a:cubicBezTo>
                  <a:cubicBezTo>
                    <a:pt x="2228602" y="1603184"/>
                    <a:pt x="2238004" y="1606573"/>
                    <a:pt x="2247651" y="1608616"/>
                  </a:cubicBezTo>
                  <a:lnTo>
                    <a:pt x="2247651" y="1335176"/>
                  </a:lnTo>
                  <a:cubicBezTo>
                    <a:pt x="2162261" y="1314127"/>
                    <a:pt x="2069489" y="1278142"/>
                    <a:pt x="2032173" y="1115597"/>
                  </a:cubicBezTo>
                  <a:cubicBezTo>
                    <a:pt x="2019217" y="1023646"/>
                    <a:pt x="2058125" y="932061"/>
                    <a:pt x="2133303" y="877552"/>
                  </a:cubicBezTo>
                  <a:cubicBezTo>
                    <a:pt x="2167670" y="852632"/>
                    <a:pt x="2207046" y="837325"/>
                    <a:pt x="2247651" y="832077"/>
                  </a:cubicBezTo>
                  <a:close/>
                  <a:moveTo>
                    <a:pt x="2280470" y="617534"/>
                  </a:moveTo>
                  <a:cubicBezTo>
                    <a:pt x="1915981" y="617534"/>
                    <a:pt x="1620504" y="913011"/>
                    <a:pt x="1620504" y="1277500"/>
                  </a:cubicBezTo>
                  <a:cubicBezTo>
                    <a:pt x="1620504" y="1641989"/>
                    <a:pt x="1915981" y="1937466"/>
                    <a:pt x="2280470" y="1937466"/>
                  </a:cubicBezTo>
                  <a:cubicBezTo>
                    <a:pt x="2644959" y="1937466"/>
                    <a:pt x="2940436" y="1641989"/>
                    <a:pt x="2940436" y="1277500"/>
                  </a:cubicBezTo>
                  <a:cubicBezTo>
                    <a:pt x="2940436" y="913011"/>
                    <a:pt x="2644959" y="617534"/>
                    <a:pt x="2280470" y="617534"/>
                  </a:cubicBezTo>
                  <a:close/>
                  <a:moveTo>
                    <a:pt x="284505" y="265281"/>
                  </a:moveTo>
                  <a:lnTo>
                    <a:pt x="4276434" y="265281"/>
                  </a:lnTo>
                  <a:lnTo>
                    <a:pt x="4276434" y="2289716"/>
                  </a:lnTo>
                  <a:lnTo>
                    <a:pt x="284505" y="2289716"/>
                  </a:lnTo>
                  <a:close/>
                  <a:moveTo>
                    <a:pt x="180344" y="148161"/>
                  </a:moveTo>
                  <a:lnTo>
                    <a:pt x="180344" y="2406836"/>
                  </a:lnTo>
                  <a:lnTo>
                    <a:pt x="4380595" y="2406836"/>
                  </a:lnTo>
                  <a:lnTo>
                    <a:pt x="4380595" y="148161"/>
                  </a:lnTo>
                  <a:close/>
                  <a:moveTo>
                    <a:pt x="0" y="0"/>
                  </a:moveTo>
                  <a:lnTo>
                    <a:pt x="4560938" y="0"/>
                  </a:lnTo>
                  <a:lnTo>
                    <a:pt x="4560938" y="2554996"/>
                  </a:lnTo>
                  <a:lnTo>
                    <a:pt x="0" y="255499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11" name="그룹 49">
            <a:extLst>
              <a:ext uri="{FF2B5EF4-FFF2-40B4-BE49-F238E27FC236}">
                <a16:creationId xmlns:a16="http://schemas.microsoft.com/office/drawing/2014/main" id="{293A40CA-546C-42D9-8B0B-8ED42FEDFB96}"/>
              </a:ext>
            </a:extLst>
          </p:cNvPr>
          <p:cNvGrpSpPr/>
          <p:nvPr/>
        </p:nvGrpSpPr>
        <p:grpSpPr>
          <a:xfrm rot="10800000" flipV="1">
            <a:off x="9287017" y="5013906"/>
            <a:ext cx="2254059" cy="951493"/>
            <a:chOff x="1682410" y="2217893"/>
            <a:chExt cx="2019261" cy="852379"/>
          </a:xfrm>
        </p:grpSpPr>
        <p:grpSp>
          <p:nvGrpSpPr>
            <p:cNvPr id="112" name="그룹 50">
              <a:extLst>
                <a:ext uri="{FF2B5EF4-FFF2-40B4-BE49-F238E27FC236}">
                  <a16:creationId xmlns:a16="http://schemas.microsoft.com/office/drawing/2014/main" id="{98CA07AC-49A8-48FD-AB5B-D9E95FBDA306}"/>
                </a:ext>
              </a:extLst>
            </p:cNvPr>
            <p:cNvGrpSpPr/>
            <p:nvPr/>
          </p:nvGrpSpPr>
          <p:grpSpPr>
            <a:xfrm>
              <a:off x="1774163" y="2217893"/>
              <a:ext cx="1927508" cy="852379"/>
              <a:chOff x="1774163" y="2217893"/>
              <a:chExt cx="1927508" cy="852379"/>
            </a:xfrm>
            <a:solidFill>
              <a:schemeClr val="bg1"/>
            </a:solidFill>
          </p:grpSpPr>
          <p:sp>
            <p:nvSpPr>
              <p:cNvPr id="114" name="Freeform 18">
                <a:extLst>
                  <a:ext uri="{FF2B5EF4-FFF2-40B4-BE49-F238E27FC236}">
                    <a16:creationId xmlns:a16="http://schemas.microsoft.com/office/drawing/2014/main" id="{913F2329-12CC-4CEF-99FD-FDB960C5DF4B}"/>
                  </a:ext>
                </a:extLst>
              </p:cNvPr>
              <p:cNvSpPr/>
              <p:nvPr/>
            </p:nvSpPr>
            <p:spPr>
              <a:xfrm flipH="1">
                <a:off x="1774163" y="2350717"/>
                <a:ext cx="1600825" cy="719555"/>
              </a:xfrm>
              <a:custGeom>
                <a:avLst/>
                <a:gdLst>
                  <a:gd name="connsiteX0" fmla="*/ 4126727 w 4126727"/>
                  <a:gd name="connsiteY0" fmla="*/ 866693 h 1836752"/>
                  <a:gd name="connsiteX1" fmla="*/ 2782957 w 4126727"/>
                  <a:gd name="connsiteY1" fmla="*/ 0 h 1836752"/>
                  <a:gd name="connsiteX2" fmla="*/ 2703444 w 4126727"/>
                  <a:gd name="connsiteY2" fmla="*/ 7952 h 1836752"/>
                  <a:gd name="connsiteX3" fmla="*/ 1375576 w 4126727"/>
                  <a:gd name="connsiteY3" fmla="*/ 326004 h 1836752"/>
                  <a:gd name="connsiteX4" fmla="*/ 0 w 4126727"/>
                  <a:gd name="connsiteY4" fmla="*/ 477079 h 1836752"/>
                  <a:gd name="connsiteX5" fmla="*/ 1574358 w 4126727"/>
                  <a:gd name="connsiteY5" fmla="*/ 898498 h 1836752"/>
                  <a:gd name="connsiteX6" fmla="*/ 2576223 w 4126727"/>
                  <a:gd name="connsiteY6" fmla="*/ 1280160 h 1836752"/>
                  <a:gd name="connsiteX7" fmla="*/ 3267986 w 4126727"/>
                  <a:gd name="connsiteY7" fmla="*/ 1836752 h 1836752"/>
                  <a:gd name="connsiteX8" fmla="*/ 4126727 w 4126727"/>
                  <a:gd name="connsiteY8" fmla="*/ 866693 h 1836752"/>
                  <a:gd name="connsiteX0" fmla="*/ 4126727 w 4126727"/>
                  <a:gd name="connsiteY0" fmla="*/ 884466 h 1854525"/>
                  <a:gd name="connsiteX1" fmla="*/ 2782957 w 4126727"/>
                  <a:gd name="connsiteY1" fmla="*/ 17773 h 1854525"/>
                  <a:gd name="connsiteX2" fmla="*/ 2703444 w 4126727"/>
                  <a:gd name="connsiteY2" fmla="*/ 25725 h 1854525"/>
                  <a:gd name="connsiteX3" fmla="*/ 1375576 w 4126727"/>
                  <a:gd name="connsiteY3" fmla="*/ 343777 h 1854525"/>
                  <a:gd name="connsiteX4" fmla="*/ 0 w 4126727"/>
                  <a:gd name="connsiteY4" fmla="*/ 494852 h 1854525"/>
                  <a:gd name="connsiteX5" fmla="*/ 1574358 w 4126727"/>
                  <a:gd name="connsiteY5" fmla="*/ 916271 h 1854525"/>
                  <a:gd name="connsiteX6" fmla="*/ 2576223 w 4126727"/>
                  <a:gd name="connsiteY6" fmla="*/ 1297933 h 1854525"/>
                  <a:gd name="connsiteX7" fmla="*/ 3267986 w 4126727"/>
                  <a:gd name="connsiteY7" fmla="*/ 1854525 h 1854525"/>
                  <a:gd name="connsiteX8" fmla="*/ 4126727 w 4126727"/>
                  <a:gd name="connsiteY8" fmla="*/ 884466 h 1854525"/>
                  <a:gd name="connsiteX0" fmla="*/ 1375576 w 4126727"/>
                  <a:gd name="connsiteY0" fmla="*/ 331865 h 1842613"/>
                  <a:gd name="connsiteX1" fmla="*/ 0 w 4126727"/>
                  <a:gd name="connsiteY1" fmla="*/ 482940 h 1842613"/>
                  <a:gd name="connsiteX2" fmla="*/ 1574358 w 4126727"/>
                  <a:gd name="connsiteY2" fmla="*/ 904359 h 1842613"/>
                  <a:gd name="connsiteX3" fmla="*/ 2576223 w 4126727"/>
                  <a:gd name="connsiteY3" fmla="*/ 1286021 h 1842613"/>
                  <a:gd name="connsiteX4" fmla="*/ 3267986 w 4126727"/>
                  <a:gd name="connsiteY4" fmla="*/ 1842613 h 1842613"/>
                  <a:gd name="connsiteX5" fmla="*/ 4126727 w 4126727"/>
                  <a:gd name="connsiteY5" fmla="*/ 872554 h 1842613"/>
                  <a:gd name="connsiteX6" fmla="*/ 2782957 w 4126727"/>
                  <a:gd name="connsiteY6" fmla="*/ 5861 h 1842613"/>
                  <a:gd name="connsiteX7" fmla="*/ 2794884 w 4126727"/>
                  <a:gd name="connsiteY7" fmla="*/ 105253 h 1842613"/>
                  <a:gd name="connsiteX0" fmla="*/ 1375576 w 4126727"/>
                  <a:gd name="connsiteY0" fmla="*/ 326004 h 1836752"/>
                  <a:gd name="connsiteX1" fmla="*/ 0 w 4126727"/>
                  <a:gd name="connsiteY1" fmla="*/ 477079 h 1836752"/>
                  <a:gd name="connsiteX2" fmla="*/ 1574358 w 4126727"/>
                  <a:gd name="connsiteY2" fmla="*/ 898498 h 1836752"/>
                  <a:gd name="connsiteX3" fmla="*/ 2576223 w 4126727"/>
                  <a:gd name="connsiteY3" fmla="*/ 1280160 h 1836752"/>
                  <a:gd name="connsiteX4" fmla="*/ 3267986 w 4126727"/>
                  <a:gd name="connsiteY4" fmla="*/ 1836752 h 1836752"/>
                  <a:gd name="connsiteX5" fmla="*/ 4126727 w 4126727"/>
                  <a:gd name="connsiteY5" fmla="*/ 866693 h 1836752"/>
                  <a:gd name="connsiteX6" fmla="*/ 2782957 w 4126727"/>
                  <a:gd name="connsiteY6" fmla="*/ 0 h 1836752"/>
                  <a:gd name="connsiteX0" fmla="*/ 1375576 w 4126727"/>
                  <a:gd name="connsiteY0" fmla="*/ 326004 h 1836752"/>
                  <a:gd name="connsiteX1" fmla="*/ 0 w 4126727"/>
                  <a:gd name="connsiteY1" fmla="*/ 477079 h 1836752"/>
                  <a:gd name="connsiteX2" fmla="*/ 1574358 w 4126727"/>
                  <a:gd name="connsiteY2" fmla="*/ 898498 h 1836752"/>
                  <a:gd name="connsiteX3" fmla="*/ 2576223 w 4126727"/>
                  <a:gd name="connsiteY3" fmla="*/ 1280160 h 1836752"/>
                  <a:gd name="connsiteX4" fmla="*/ 3267986 w 4126727"/>
                  <a:gd name="connsiteY4" fmla="*/ 1836752 h 1836752"/>
                  <a:gd name="connsiteX5" fmla="*/ 4126727 w 4126727"/>
                  <a:gd name="connsiteY5" fmla="*/ 866693 h 1836752"/>
                  <a:gd name="connsiteX6" fmla="*/ 2782957 w 4126727"/>
                  <a:gd name="connsiteY6" fmla="*/ 0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7" fmla="*/ 1375576 w 4063117"/>
                  <a:gd name="connsiteY7" fmla="*/ 326004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7" fmla="*/ 1375576 w 4063117"/>
                  <a:gd name="connsiteY7" fmla="*/ 326004 h 1836752"/>
                  <a:gd name="connsiteX0" fmla="*/ 1375576 w 4063117"/>
                  <a:gd name="connsiteY0" fmla="*/ 390578 h 1901326"/>
                  <a:gd name="connsiteX1" fmla="*/ 0 w 4063117"/>
                  <a:gd name="connsiteY1" fmla="*/ 541653 h 1901326"/>
                  <a:gd name="connsiteX2" fmla="*/ 1574358 w 4063117"/>
                  <a:gd name="connsiteY2" fmla="*/ 963072 h 1901326"/>
                  <a:gd name="connsiteX3" fmla="*/ 2576223 w 4063117"/>
                  <a:gd name="connsiteY3" fmla="*/ 1344734 h 1901326"/>
                  <a:gd name="connsiteX4" fmla="*/ 3267986 w 4063117"/>
                  <a:gd name="connsiteY4" fmla="*/ 1901326 h 1901326"/>
                  <a:gd name="connsiteX5" fmla="*/ 4063117 w 4063117"/>
                  <a:gd name="connsiteY5" fmla="*/ 994878 h 1901326"/>
                  <a:gd name="connsiteX6" fmla="*/ 2782957 w 4063117"/>
                  <a:gd name="connsiteY6" fmla="*/ 64574 h 1901326"/>
                  <a:gd name="connsiteX7" fmla="*/ 2178658 w 4063117"/>
                  <a:gd name="connsiteY7" fmla="*/ 96380 h 1901326"/>
                  <a:gd name="connsiteX8" fmla="*/ 1375576 w 4063117"/>
                  <a:gd name="connsiteY8" fmla="*/ 390578 h 1901326"/>
                  <a:gd name="connsiteX0" fmla="*/ 1375576 w 4063117"/>
                  <a:gd name="connsiteY0" fmla="*/ 383650 h 1894398"/>
                  <a:gd name="connsiteX1" fmla="*/ 0 w 4063117"/>
                  <a:gd name="connsiteY1" fmla="*/ 534725 h 1894398"/>
                  <a:gd name="connsiteX2" fmla="*/ 1574358 w 4063117"/>
                  <a:gd name="connsiteY2" fmla="*/ 956144 h 1894398"/>
                  <a:gd name="connsiteX3" fmla="*/ 2576223 w 4063117"/>
                  <a:gd name="connsiteY3" fmla="*/ 1337806 h 1894398"/>
                  <a:gd name="connsiteX4" fmla="*/ 3267986 w 4063117"/>
                  <a:gd name="connsiteY4" fmla="*/ 1894398 h 1894398"/>
                  <a:gd name="connsiteX5" fmla="*/ 4063117 w 4063117"/>
                  <a:gd name="connsiteY5" fmla="*/ 987950 h 1894398"/>
                  <a:gd name="connsiteX6" fmla="*/ 2782957 w 4063117"/>
                  <a:gd name="connsiteY6" fmla="*/ 57646 h 1894398"/>
                  <a:gd name="connsiteX7" fmla="*/ 2178658 w 4063117"/>
                  <a:gd name="connsiteY7" fmla="*/ 89452 h 1894398"/>
                  <a:gd name="connsiteX8" fmla="*/ 1375576 w 4063117"/>
                  <a:gd name="connsiteY8" fmla="*/ 383650 h 1894398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7" fmla="*/ 2178658 w 4063117"/>
                  <a:gd name="connsiteY7" fmla="*/ 31806 h 1836752"/>
                  <a:gd name="connsiteX8" fmla="*/ 1375576 w 4063117"/>
                  <a:gd name="connsiteY8" fmla="*/ 326004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7" fmla="*/ 2178658 w 4063117"/>
                  <a:gd name="connsiteY7" fmla="*/ 31806 h 1836752"/>
                  <a:gd name="connsiteX8" fmla="*/ 1375576 w 4063117"/>
                  <a:gd name="connsiteY8" fmla="*/ 326004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7" fmla="*/ 2178658 w 4063117"/>
                  <a:gd name="connsiteY7" fmla="*/ 31806 h 1836752"/>
                  <a:gd name="connsiteX8" fmla="*/ 1375576 w 4063117"/>
                  <a:gd name="connsiteY8" fmla="*/ 326004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7" fmla="*/ 2178658 w 4063117"/>
                  <a:gd name="connsiteY7" fmla="*/ 31806 h 1836752"/>
                  <a:gd name="connsiteX8" fmla="*/ 1375576 w 4063117"/>
                  <a:gd name="connsiteY8" fmla="*/ 326004 h 1836752"/>
                  <a:gd name="connsiteX0" fmla="*/ 1419093 w 4106634"/>
                  <a:gd name="connsiteY0" fmla="*/ 326004 h 1836752"/>
                  <a:gd name="connsiteX1" fmla="*/ 43517 w 4106634"/>
                  <a:gd name="connsiteY1" fmla="*/ 477079 h 1836752"/>
                  <a:gd name="connsiteX2" fmla="*/ 1617875 w 4106634"/>
                  <a:gd name="connsiteY2" fmla="*/ 898498 h 1836752"/>
                  <a:gd name="connsiteX3" fmla="*/ 2619740 w 4106634"/>
                  <a:gd name="connsiteY3" fmla="*/ 1280160 h 1836752"/>
                  <a:gd name="connsiteX4" fmla="*/ 3311503 w 4106634"/>
                  <a:gd name="connsiteY4" fmla="*/ 1836752 h 1836752"/>
                  <a:gd name="connsiteX5" fmla="*/ 4106634 w 4106634"/>
                  <a:gd name="connsiteY5" fmla="*/ 930304 h 1836752"/>
                  <a:gd name="connsiteX6" fmla="*/ 2826474 w 4106634"/>
                  <a:gd name="connsiteY6" fmla="*/ 0 h 1836752"/>
                  <a:gd name="connsiteX7" fmla="*/ 2222175 w 4106634"/>
                  <a:gd name="connsiteY7" fmla="*/ 31806 h 1836752"/>
                  <a:gd name="connsiteX8" fmla="*/ 1419093 w 4106634"/>
                  <a:gd name="connsiteY8" fmla="*/ 326004 h 1836752"/>
                  <a:gd name="connsiteX0" fmla="*/ 1419093 w 4106634"/>
                  <a:gd name="connsiteY0" fmla="*/ 326004 h 1836752"/>
                  <a:gd name="connsiteX1" fmla="*/ 43517 w 4106634"/>
                  <a:gd name="connsiteY1" fmla="*/ 477079 h 1836752"/>
                  <a:gd name="connsiteX2" fmla="*/ 1617875 w 4106634"/>
                  <a:gd name="connsiteY2" fmla="*/ 898498 h 1836752"/>
                  <a:gd name="connsiteX3" fmla="*/ 2619740 w 4106634"/>
                  <a:gd name="connsiteY3" fmla="*/ 1280160 h 1836752"/>
                  <a:gd name="connsiteX4" fmla="*/ 3311503 w 4106634"/>
                  <a:gd name="connsiteY4" fmla="*/ 1836752 h 1836752"/>
                  <a:gd name="connsiteX5" fmla="*/ 4106634 w 4106634"/>
                  <a:gd name="connsiteY5" fmla="*/ 930304 h 1836752"/>
                  <a:gd name="connsiteX6" fmla="*/ 2826474 w 4106634"/>
                  <a:gd name="connsiteY6" fmla="*/ 0 h 1836752"/>
                  <a:gd name="connsiteX7" fmla="*/ 2222175 w 4106634"/>
                  <a:gd name="connsiteY7" fmla="*/ 31806 h 1836752"/>
                  <a:gd name="connsiteX8" fmla="*/ 1419093 w 4106634"/>
                  <a:gd name="connsiteY8" fmla="*/ 326004 h 1836752"/>
                  <a:gd name="connsiteX0" fmla="*/ 1424462 w 4112003"/>
                  <a:gd name="connsiteY0" fmla="*/ 326004 h 1836752"/>
                  <a:gd name="connsiteX1" fmla="*/ 48886 w 4112003"/>
                  <a:gd name="connsiteY1" fmla="*/ 477079 h 1836752"/>
                  <a:gd name="connsiteX2" fmla="*/ 1623244 w 4112003"/>
                  <a:gd name="connsiteY2" fmla="*/ 898498 h 1836752"/>
                  <a:gd name="connsiteX3" fmla="*/ 2625109 w 4112003"/>
                  <a:gd name="connsiteY3" fmla="*/ 1280160 h 1836752"/>
                  <a:gd name="connsiteX4" fmla="*/ 3316872 w 4112003"/>
                  <a:gd name="connsiteY4" fmla="*/ 1836752 h 1836752"/>
                  <a:gd name="connsiteX5" fmla="*/ 4112003 w 4112003"/>
                  <a:gd name="connsiteY5" fmla="*/ 930304 h 1836752"/>
                  <a:gd name="connsiteX6" fmla="*/ 2831843 w 4112003"/>
                  <a:gd name="connsiteY6" fmla="*/ 0 h 1836752"/>
                  <a:gd name="connsiteX7" fmla="*/ 2227544 w 4112003"/>
                  <a:gd name="connsiteY7" fmla="*/ 31806 h 1836752"/>
                  <a:gd name="connsiteX8" fmla="*/ 1424462 w 4112003"/>
                  <a:gd name="connsiteY8" fmla="*/ 326004 h 1836752"/>
                  <a:gd name="connsiteX0" fmla="*/ 1424462 w 4112003"/>
                  <a:gd name="connsiteY0" fmla="*/ 326004 h 1836752"/>
                  <a:gd name="connsiteX1" fmla="*/ 48886 w 4112003"/>
                  <a:gd name="connsiteY1" fmla="*/ 477079 h 1836752"/>
                  <a:gd name="connsiteX2" fmla="*/ 1623244 w 4112003"/>
                  <a:gd name="connsiteY2" fmla="*/ 898498 h 1836752"/>
                  <a:gd name="connsiteX3" fmla="*/ 2132129 w 4112003"/>
                  <a:gd name="connsiteY3" fmla="*/ 993914 h 1836752"/>
                  <a:gd name="connsiteX4" fmla="*/ 2625109 w 4112003"/>
                  <a:gd name="connsiteY4" fmla="*/ 1280160 h 1836752"/>
                  <a:gd name="connsiteX5" fmla="*/ 3316872 w 4112003"/>
                  <a:gd name="connsiteY5" fmla="*/ 1836752 h 1836752"/>
                  <a:gd name="connsiteX6" fmla="*/ 4112003 w 4112003"/>
                  <a:gd name="connsiteY6" fmla="*/ 930304 h 1836752"/>
                  <a:gd name="connsiteX7" fmla="*/ 2831843 w 4112003"/>
                  <a:gd name="connsiteY7" fmla="*/ 0 h 1836752"/>
                  <a:gd name="connsiteX8" fmla="*/ 2227544 w 4112003"/>
                  <a:gd name="connsiteY8" fmla="*/ 31806 h 1836752"/>
                  <a:gd name="connsiteX9" fmla="*/ 1424462 w 4112003"/>
                  <a:gd name="connsiteY9" fmla="*/ 326004 h 1836752"/>
                  <a:gd name="connsiteX0" fmla="*/ 1435225 w 4122766"/>
                  <a:gd name="connsiteY0" fmla="*/ 326004 h 1836752"/>
                  <a:gd name="connsiteX1" fmla="*/ 59649 w 4122766"/>
                  <a:gd name="connsiteY1" fmla="*/ 477079 h 1836752"/>
                  <a:gd name="connsiteX2" fmla="*/ 1634007 w 4122766"/>
                  <a:gd name="connsiteY2" fmla="*/ 898498 h 1836752"/>
                  <a:gd name="connsiteX3" fmla="*/ 2142892 w 4122766"/>
                  <a:gd name="connsiteY3" fmla="*/ 993914 h 1836752"/>
                  <a:gd name="connsiteX4" fmla="*/ 2635872 w 4122766"/>
                  <a:gd name="connsiteY4" fmla="*/ 1280160 h 1836752"/>
                  <a:gd name="connsiteX5" fmla="*/ 3327635 w 4122766"/>
                  <a:gd name="connsiteY5" fmla="*/ 1836752 h 1836752"/>
                  <a:gd name="connsiteX6" fmla="*/ 4122766 w 4122766"/>
                  <a:gd name="connsiteY6" fmla="*/ 930304 h 1836752"/>
                  <a:gd name="connsiteX7" fmla="*/ 2842606 w 4122766"/>
                  <a:gd name="connsiteY7" fmla="*/ 0 h 1836752"/>
                  <a:gd name="connsiteX8" fmla="*/ 2238307 w 4122766"/>
                  <a:gd name="connsiteY8" fmla="*/ 31806 h 1836752"/>
                  <a:gd name="connsiteX9" fmla="*/ 1435225 w 4122766"/>
                  <a:gd name="connsiteY9" fmla="*/ 326004 h 1836752"/>
                  <a:gd name="connsiteX0" fmla="*/ 1435225 w 4122766"/>
                  <a:gd name="connsiteY0" fmla="*/ 326004 h 1836752"/>
                  <a:gd name="connsiteX1" fmla="*/ 59649 w 4122766"/>
                  <a:gd name="connsiteY1" fmla="*/ 477079 h 1836752"/>
                  <a:gd name="connsiteX2" fmla="*/ 1634007 w 4122766"/>
                  <a:gd name="connsiteY2" fmla="*/ 898498 h 1836752"/>
                  <a:gd name="connsiteX3" fmla="*/ 2142892 w 4122766"/>
                  <a:gd name="connsiteY3" fmla="*/ 993914 h 1836752"/>
                  <a:gd name="connsiteX4" fmla="*/ 2635872 w 4122766"/>
                  <a:gd name="connsiteY4" fmla="*/ 1280160 h 1836752"/>
                  <a:gd name="connsiteX5" fmla="*/ 3327635 w 4122766"/>
                  <a:gd name="connsiteY5" fmla="*/ 1836752 h 1836752"/>
                  <a:gd name="connsiteX6" fmla="*/ 4122766 w 4122766"/>
                  <a:gd name="connsiteY6" fmla="*/ 930304 h 1836752"/>
                  <a:gd name="connsiteX7" fmla="*/ 2842606 w 4122766"/>
                  <a:gd name="connsiteY7" fmla="*/ 0 h 1836752"/>
                  <a:gd name="connsiteX8" fmla="*/ 2238307 w 4122766"/>
                  <a:gd name="connsiteY8" fmla="*/ 31806 h 1836752"/>
                  <a:gd name="connsiteX9" fmla="*/ 1435225 w 4122766"/>
                  <a:gd name="connsiteY9" fmla="*/ 326004 h 1836752"/>
                  <a:gd name="connsiteX0" fmla="*/ 1435225 w 4122766"/>
                  <a:gd name="connsiteY0" fmla="*/ 338408 h 1849156"/>
                  <a:gd name="connsiteX1" fmla="*/ 59649 w 4122766"/>
                  <a:gd name="connsiteY1" fmla="*/ 489483 h 1849156"/>
                  <a:gd name="connsiteX2" fmla="*/ 1634007 w 4122766"/>
                  <a:gd name="connsiteY2" fmla="*/ 910902 h 1849156"/>
                  <a:gd name="connsiteX3" fmla="*/ 2142892 w 4122766"/>
                  <a:gd name="connsiteY3" fmla="*/ 1006318 h 1849156"/>
                  <a:gd name="connsiteX4" fmla="*/ 2635872 w 4122766"/>
                  <a:gd name="connsiteY4" fmla="*/ 1292564 h 1849156"/>
                  <a:gd name="connsiteX5" fmla="*/ 3327635 w 4122766"/>
                  <a:gd name="connsiteY5" fmla="*/ 1849156 h 1849156"/>
                  <a:gd name="connsiteX6" fmla="*/ 4122766 w 4122766"/>
                  <a:gd name="connsiteY6" fmla="*/ 942708 h 1849156"/>
                  <a:gd name="connsiteX7" fmla="*/ 2842606 w 4122766"/>
                  <a:gd name="connsiteY7" fmla="*/ 12404 h 1849156"/>
                  <a:gd name="connsiteX8" fmla="*/ 2238307 w 4122766"/>
                  <a:gd name="connsiteY8" fmla="*/ 44210 h 1849156"/>
                  <a:gd name="connsiteX9" fmla="*/ 1435225 w 4122766"/>
                  <a:gd name="connsiteY9" fmla="*/ 338408 h 1849156"/>
                  <a:gd name="connsiteX0" fmla="*/ 1435225 w 4122766"/>
                  <a:gd name="connsiteY0" fmla="*/ 354916 h 1865664"/>
                  <a:gd name="connsiteX1" fmla="*/ 59649 w 4122766"/>
                  <a:gd name="connsiteY1" fmla="*/ 505991 h 1865664"/>
                  <a:gd name="connsiteX2" fmla="*/ 1634007 w 4122766"/>
                  <a:gd name="connsiteY2" fmla="*/ 927410 h 1865664"/>
                  <a:gd name="connsiteX3" fmla="*/ 2142892 w 4122766"/>
                  <a:gd name="connsiteY3" fmla="*/ 1022826 h 1865664"/>
                  <a:gd name="connsiteX4" fmla="*/ 2635872 w 4122766"/>
                  <a:gd name="connsiteY4" fmla="*/ 1309072 h 1865664"/>
                  <a:gd name="connsiteX5" fmla="*/ 3327635 w 4122766"/>
                  <a:gd name="connsiteY5" fmla="*/ 1865664 h 1865664"/>
                  <a:gd name="connsiteX6" fmla="*/ 4122766 w 4122766"/>
                  <a:gd name="connsiteY6" fmla="*/ 959216 h 1865664"/>
                  <a:gd name="connsiteX7" fmla="*/ 2842606 w 4122766"/>
                  <a:gd name="connsiteY7" fmla="*/ 28912 h 1865664"/>
                  <a:gd name="connsiteX8" fmla="*/ 2238307 w 4122766"/>
                  <a:gd name="connsiteY8" fmla="*/ 60718 h 1865664"/>
                  <a:gd name="connsiteX9" fmla="*/ 1435225 w 4122766"/>
                  <a:gd name="connsiteY9" fmla="*/ 354916 h 1865664"/>
                  <a:gd name="connsiteX0" fmla="*/ 1435225 w 4122766"/>
                  <a:gd name="connsiteY0" fmla="*/ 354916 h 1865664"/>
                  <a:gd name="connsiteX1" fmla="*/ 59649 w 4122766"/>
                  <a:gd name="connsiteY1" fmla="*/ 505991 h 1865664"/>
                  <a:gd name="connsiteX2" fmla="*/ 1634007 w 4122766"/>
                  <a:gd name="connsiteY2" fmla="*/ 927410 h 1865664"/>
                  <a:gd name="connsiteX3" fmla="*/ 2142892 w 4122766"/>
                  <a:gd name="connsiteY3" fmla="*/ 1022826 h 1865664"/>
                  <a:gd name="connsiteX4" fmla="*/ 2635872 w 4122766"/>
                  <a:gd name="connsiteY4" fmla="*/ 1309072 h 1865664"/>
                  <a:gd name="connsiteX5" fmla="*/ 3327635 w 4122766"/>
                  <a:gd name="connsiteY5" fmla="*/ 1865664 h 1865664"/>
                  <a:gd name="connsiteX6" fmla="*/ 4122766 w 4122766"/>
                  <a:gd name="connsiteY6" fmla="*/ 959216 h 1865664"/>
                  <a:gd name="connsiteX7" fmla="*/ 2842606 w 4122766"/>
                  <a:gd name="connsiteY7" fmla="*/ 28912 h 1865664"/>
                  <a:gd name="connsiteX8" fmla="*/ 2238307 w 4122766"/>
                  <a:gd name="connsiteY8" fmla="*/ 60718 h 1865664"/>
                  <a:gd name="connsiteX9" fmla="*/ 1435225 w 4122766"/>
                  <a:gd name="connsiteY9" fmla="*/ 354916 h 1865664"/>
                  <a:gd name="connsiteX0" fmla="*/ 1435225 w 4122766"/>
                  <a:gd name="connsiteY0" fmla="*/ 339809 h 1850557"/>
                  <a:gd name="connsiteX1" fmla="*/ 59649 w 4122766"/>
                  <a:gd name="connsiteY1" fmla="*/ 490884 h 1850557"/>
                  <a:gd name="connsiteX2" fmla="*/ 1634007 w 4122766"/>
                  <a:gd name="connsiteY2" fmla="*/ 912303 h 1850557"/>
                  <a:gd name="connsiteX3" fmla="*/ 2142892 w 4122766"/>
                  <a:gd name="connsiteY3" fmla="*/ 1007719 h 1850557"/>
                  <a:gd name="connsiteX4" fmla="*/ 2635872 w 4122766"/>
                  <a:gd name="connsiteY4" fmla="*/ 1293965 h 1850557"/>
                  <a:gd name="connsiteX5" fmla="*/ 3327635 w 4122766"/>
                  <a:gd name="connsiteY5" fmla="*/ 1850557 h 1850557"/>
                  <a:gd name="connsiteX6" fmla="*/ 4122766 w 4122766"/>
                  <a:gd name="connsiteY6" fmla="*/ 944109 h 1850557"/>
                  <a:gd name="connsiteX7" fmla="*/ 2842606 w 4122766"/>
                  <a:gd name="connsiteY7" fmla="*/ 13805 h 1850557"/>
                  <a:gd name="connsiteX8" fmla="*/ 2166745 w 4122766"/>
                  <a:gd name="connsiteY8" fmla="*/ 93319 h 1850557"/>
                  <a:gd name="connsiteX9" fmla="*/ 1435225 w 4122766"/>
                  <a:gd name="connsiteY9" fmla="*/ 339809 h 1850557"/>
                  <a:gd name="connsiteX0" fmla="*/ 1435225 w 4122766"/>
                  <a:gd name="connsiteY0" fmla="*/ 367230 h 1877978"/>
                  <a:gd name="connsiteX1" fmla="*/ 59649 w 4122766"/>
                  <a:gd name="connsiteY1" fmla="*/ 518305 h 1877978"/>
                  <a:gd name="connsiteX2" fmla="*/ 1634007 w 4122766"/>
                  <a:gd name="connsiteY2" fmla="*/ 939724 h 1877978"/>
                  <a:gd name="connsiteX3" fmla="*/ 2142892 w 4122766"/>
                  <a:gd name="connsiteY3" fmla="*/ 1035140 h 1877978"/>
                  <a:gd name="connsiteX4" fmla="*/ 2635872 w 4122766"/>
                  <a:gd name="connsiteY4" fmla="*/ 1321386 h 1877978"/>
                  <a:gd name="connsiteX5" fmla="*/ 3327635 w 4122766"/>
                  <a:gd name="connsiteY5" fmla="*/ 1877978 h 1877978"/>
                  <a:gd name="connsiteX6" fmla="*/ 4122766 w 4122766"/>
                  <a:gd name="connsiteY6" fmla="*/ 971530 h 1877978"/>
                  <a:gd name="connsiteX7" fmla="*/ 2842606 w 4122766"/>
                  <a:gd name="connsiteY7" fmla="*/ 9421 h 1877978"/>
                  <a:gd name="connsiteX8" fmla="*/ 2166745 w 4122766"/>
                  <a:gd name="connsiteY8" fmla="*/ 120740 h 1877978"/>
                  <a:gd name="connsiteX9" fmla="*/ 1435225 w 4122766"/>
                  <a:gd name="connsiteY9" fmla="*/ 367230 h 1877978"/>
                  <a:gd name="connsiteX0" fmla="*/ 1435225 w 4122766"/>
                  <a:gd name="connsiteY0" fmla="*/ 367230 h 1877978"/>
                  <a:gd name="connsiteX1" fmla="*/ 59649 w 4122766"/>
                  <a:gd name="connsiteY1" fmla="*/ 518305 h 1877978"/>
                  <a:gd name="connsiteX2" fmla="*/ 1634007 w 4122766"/>
                  <a:gd name="connsiteY2" fmla="*/ 939724 h 1877978"/>
                  <a:gd name="connsiteX3" fmla="*/ 2142892 w 4122766"/>
                  <a:gd name="connsiteY3" fmla="*/ 1035140 h 1877978"/>
                  <a:gd name="connsiteX4" fmla="*/ 2635872 w 4122766"/>
                  <a:gd name="connsiteY4" fmla="*/ 1321386 h 1877978"/>
                  <a:gd name="connsiteX5" fmla="*/ 3327635 w 4122766"/>
                  <a:gd name="connsiteY5" fmla="*/ 1877978 h 1877978"/>
                  <a:gd name="connsiteX6" fmla="*/ 4122766 w 4122766"/>
                  <a:gd name="connsiteY6" fmla="*/ 971530 h 1877978"/>
                  <a:gd name="connsiteX7" fmla="*/ 2842606 w 4122766"/>
                  <a:gd name="connsiteY7" fmla="*/ 9421 h 1877978"/>
                  <a:gd name="connsiteX8" fmla="*/ 2166745 w 4122766"/>
                  <a:gd name="connsiteY8" fmla="*/ 120740 h 1877978"/>
                  <a:gd name="connsiteX9" fmla="*/ 1435225 w 4122766"/>
                  <a:gd name="connsiteY9" fmla="*/ 367230 h 1877978"/>
                  <a:gd name="connsiteX0" fmla="*/ 1435225 w 4122766"/>
                  <a:gd name="connsiteY0" fmla="*/ 376690 h 1887438"/>
                  <a:gd name="connsiteX1" fmla="*/ 59649 w 4122766"/>
                  <a:gd name="connsiteY1" fmla="*/ 527765 h 1887438"/>
                  <a:gd name="connsiteX2" fmla="*/ 1634007 w 4122766"/>
                  <a:gd name="connsiteY2" fmla="*/ 949184 h 1887438"/>
                  <a:gd name="connsiteX3" fmla="*/ 2142892 w 4122766"/>
                  <a:gd name="connsiteY3" fmla="*/ 1044600 h 1887438"/>
                  <a:gd name="connsiteX4" fmla="*/ 2635872 w 4122766"/>
                  <a:gd name="connsiteY4" fmla="*/ 1330846 h 1887438"/>
                  <a:gd name="connsiteX5" fmla="*/ 3327635 w 4122766"/>
                  <a:gd name="connsiteY5" fmla="*/ 1887438 h 1887438"/>
                  <a:gd name="connsiteX6" fmla="*/ 4122766 w 4122766"/>
                  <a:gd name="connsiteY6" fmla="*/ 980990 h 1887438"/>
                  <a:gd name="connsiteX7" fmla="*/ 2842606 w 4122766"/>
                  <a:gd name="connsiteY7" fmla="*/ 18881 h 1887438"/>
                  <a:gd name="connsiteX8" fmla="*/ 2166745 w 4122766"/>
                  <a:gd name="connsiteY8" fmla="*/ 130200 h 1887438"/>
                  <a:gd name="connsiteX9" fmla="*/ 1435225 w 4122766"/>
                  <a:gd name="connsiteY9" fmla="*/ 376690 h 1887438"/>
                  <a:gd name="connsiteX0" fmla="*/ 1435225 w 4067107"/>
                  <a:gd name="connsiteY0" fmla="*/ 376690 h 1887438"/>
                  <a:gd name="connsiteX1" fmla="*/ 59649 w 4067107"/>
                  <a:gd name="connsiteY1" fmla="*/ 527765 h 1887438"/>
                  <a:gd name="connsiteX2" fmla="*/ 1634007 w 4067107"/>
                  <a:gd name="connsiteY2" fmla="*/ 949184 h 1887438"/>
                  <a:gd name="connsiteX3" fmla="*/ 2142892 w 4067107"/>
                  <a:gd name="connsiteY3" fmla="*/ 1044600 h 1887438"/>
                  <a:gd name="connsiteX4" fmla="*/ 2635872 w 4067107"/>
                  <a:gd name="connsiteY4" fmla="*/ 1330846 h 1887438"/>
                  <a:gd name="connsiteX5" fmla="*/ 3327635 w 4067107"/>
                  <a:gd name="connsiteY5" fmla="*/ 1887438 h 1887438"/>
                  <a:gd name="connsiteX6" fmla="*/ 4067107 w 4067107"/>
                  <a:gd name="connsiteY6" fmla="*/ 1036649 h 1887438"/>
                  <a:gd name="connsiteX7" fmla="*/ 2842606 w 4067107"/>
                  <a:gd name="connsiteY7" fmla="*/ 18881 h 1887438"/>
                  <a:gd name="connsiteX8" fmla="*/ 2166745 w 4067107"/>
                  <a:gd name="connsiteY8" fmla="*/ 130200 h 1887438"/>
                  <a:gd name="connsiteX9" fmla="*/ 1435225 w 4067107"/>
                  <a:gd name="connsiteY9" fmla="*/ 376690 h 1887438"/>
                  <a:gd name="connsiteX0" fmla="*/ 1435225 w 4067107"/>
                  <a:gd name="connsiteY0" fmla="*/ 376690 h 1887438"/>
                  <a:gd name="connsiteX1" fmla="*/ 59649 w 4067107"/>
                  <a:gd name="connsiteY1" fmla="*/ 527765 h 1887438"/>
                  <a:gd name="connsiteX2" fmla="*/ 1634007 w 4067107"/>
                  <a:gd name="connsiteY2" fmla="*/ 949184 h 1887438"/>
                  <a:gd name="connsiteX3" fmla="*/ 2142892 w 4067107"/>
                  <a:gd name="connsiteY3" fmla="*/ 1044600 h 1887438"/>
                  <a:gd name="connsiteX4" fmla="*/ 2635872 w 4067107"/>
                  <a:gd name="connsiteY4" fmla="*/ 1330846 h 1887438"/>
                  <a:gd name="connsiteX5" fmla="*/ 3327635 w 4067107"/>
                  <a:gd name="connsiteY5" fmla="*/ 1887438 h 1887438"/>
                  <a:gd name="connsiteX6" fmla="*/ 4067107 w 4067107"/>
                  <a:gd name="connsiteY6" fmla="*/ 1036649 h 1887438"/>
                  <a:gd name="connsiteX7" fmla="*/ 2842606 w 4067107"/>
                  <a:gd name="connsiteY7" fmla="*/ 18881 h 1887438"/>
                  <a:gd name="connsiteX8" fmla="*/ 2166745 w 4067107"/>
                  <a:gd name="connsiteY8" fmla="*/ 130200 h 1887438"/>
                  <a:gd name="connsiteX9" fmla="*/ 1435225 w 4067107"/>
                  <a:gd name="connsiteY9" fmla="*/ 376690 h 1887438"/>
                  <a:gd name="connsiteX0" fmla="*/ 1435225 w 4067107"/>
                  <a:gd name="connsiteY0" fmla="*/ 376690 h 1887438"/>
                  <a:gd name="connsiteX1" fmla="*/ 59649 w 4067107"/>
                  <a:gd name="connsiteY1" fmla="*/ 527765 h 1887438"/>
                  <a:gd name="connsiteX2" fmla="*/ 1634007 w 4067107"/>
                  <a:gd name="connsiteY2" fmla="*/ 949184 h 1887438"/>
                  <a:gd name="connsiteX3" fmla="*/ 2142892 w 4067107"/>
                  <a:gd name="connsiteY3" fmla="*/ 1044600 h 1887438"/>
                  <a:gd name="connsiteX4" fmla="*/ 2548408 w 4067107"/>
                  <a:gd name="connsiteY4" fmla="*/ 1275187 h 1887438"/>
                  <a:gd name="connsiteX5" fmla="*/ 3327635 w 4067107"/>
                  <a:gd name="connsiteY5" fmla="*/ 1887438 h 1887438"/>
                  <a:gd name="connsiteX6" fmla="*/ 4067107 w 4067107"/>
                  <a:gd name="connsiteY6" fmla="*/ 1036649 h 1887438"/>
                  <a:gd name="connsiteX7" fmla="*/ 2842606 w 4067107"/>
                  <a:gd name="connsiteY7" fmla="*/ 18881 h 1887438"/>
                  <a:gd name="connsiteX8" fmla="*/ 2166745 w 4067107"/>
                  <a:gd name="connsiteY8" fmla="*/ 130200 h 1887438"/>
                  <a:gd name="connsiteX9" fmla="*/ 1435225 w 4067107"/>
                  <a:gd name="connsiteY9" fmla="*/ 376690 h 1887438"/>
                  <a:gd name="connsiteX0" fmla="*/ 1435225 w 4067107"/>
                  <a:gd name="connsiteY0" fmla="*/ 376690 h 1927194"/>
                  <a:gd name="connsiteX1" fmla="*/ 59649 w 4067107"/>
                  <a:gd name="connsiteY1" fmla="*/ 527765 h 1927194"/>
                  <a:gd name="connsiteX2" fmla="*/ 1634007 w 4067107"/>
                  <a:gd name="connsiteY2" fmla="*/ 949184 h 1927194"/>
                  <a:gd name="connsiteX3" fmla="*/ 2142892 w 4067107"/>
                  <a:gd name="connsiteY3" fmla="*/ 1044600 h 1927194"/>
                  <a:gd name="connsiteX4" fmla="*/ 2548408 w 4067107"/>
                  <a:gd name="connsiteY4" fmla="*/ 1275187 h 1927194"/>
                  <a:gd name="connsiteX5" fmla="*/ 3089096 w 4067107"/>
                  <a:gd name="connsiteY5" fmla="*/ 1927194 h 1927194"/>
                  <a:gd name="connsiteX6" fmla="*/ 4067107 w 4067107"/>
                  <a:gd name="connsiteY6" fmla="*/ 1036649 h 1927194"/>
                  <a:gd name="connsiteX7" fmla="*/ 2842606 w 4067107"/>
                  <a:gd name="connsiteY7" fmla="*/ 18881 h 1927194"/>
                  <a:gd name="connsiteX8" fmla="*/ 2166745 w 4067107"/>
                  <a:gd name="connsiteY8" fmla="*/ 130200 h 1927194"/>
                  <a:gd name="connsiteX9" fmla="*/ 1435225 w 4067107"/>
                  <a:gd name="connsiteY9" fmla="*/ 376690 h 1927194"/>
                  <a:gd name="connsiteX0" fmla="*/ 1435225 w 4067107"/>
                  <a:gd name="connsiteY0" fmla="*/ 376690 h 1927194"/>
                  <a:gd name="connsiteX1" fmla="*/ 59649 w 4067107"/>
                  <a:gd name="connsiteY1" fmla="*/ 527765 h 1927194"/>
                  <a:gd name="connsiteX2" fmla="*/ 1634007 w 4067107"/>
                  <a:gd name="connsiteY2" fmla="*/ 949184 h 1927194"/>
                  <a:gd name="connsiteX3" fmla="*/ 2142892 w 4067107"/>
                  <a:gd name="connsiteY3" fmla="*/ 1044600 h 1927194"/>
                  <a:gd name="connsiteX4" fmla="*/ 2548408 w 4067107"/>
                  <a:gd name="connsiteY4" fmla="*/ 1275187 h 1927194"/>
                  <a:gd name="connsiteX5" fmla="*/ 3256074 w 4067107"/>
                  <a:gd name="connsiteY5" fmla="*/ 1927194 h 1927194"/>
                  <a:gd name="connsiteX6" fmla="*/ 4067107 w 4067107"/>
                  <a:gd name="connsiteY6" fmla="*/ 1036649 h 1927194"/>
                  <a:gd name="connsiteX7" fmla="*/ 2842606 w 4067107"/>
                  <a:gd name="connsiteY7" fmla="*/ 18881 h 1927194"/>
                  <a:gd name="connsiteX8" fmla="*/ 2166745 w 4067107"/>
                  <a:gd name="connsiteY8" fmla="*/ 130200 h 1927194"/>
                  <a:gd name="connsiteX9" fmla="*/ 1435225 w 4067107"/>
                  <a:gd name="connsiteY9" fmla="*/ 376690 h 1927194"/>
                  <a:gd name="connsiteX0" fmla="*/ 1435225 w 4067107"/>
                  <a:gd name="connsiteY0" fmla="*/ 376690 h 1927194"/>
                  <a:gd name="connsiteX1" fmla="*/ 59649 w 4067107"/>
                  <a:gd name="connsiteY1" fmla="*/ 527765 h 1927194"/>
                  <a:gd name="connsiteX2" fmla="*/ 1634007 w 4067107"/>
                  <a:gd name="connsiteY2" fmla="*/ 949184 h 1927194"/>
                  <a:gd name="connsiteX3" fmla="*/ 2142892 w 4067107"/>
                  <a:gd name="connsiteY3" fmla="*/ 1044600 h 1927194"/>
                  <a:gd name="connsiteX4" fmla="*/ 2476846 w 4067107"/>
                  <a:gd name="connsiteY4" fmla="*/ 1378554 h 1927194"/>
                  <a:gd name="connsiteX5" fmla="*/ 3256074 w 4067107"/>
                  <a:gd name="connsiteY5" fmla="*/ 1927194 h 1927194"/>
                  <a:gd name="connsiteX6" fmla="*/ 4067107 w 4067107"/>
                  <a:gd name="connsiteY6" fmla="*/ 1036649 h 1927194"/>
                  <a:gd name="connsiteX7" fmla="*/ 2842606 w 4067107"/>
                  <a:gd name="connsiteY7" fmla="*/ 18881 h 1927194"/>
                  <a:gd name="connsiteX8" fmla="*/ 2166745 w 4067107"/>
                  <a:gd name="connsiteY8" fmla="*/ 130200 h 1927194"/>
                  <a:gd name="connsiteX9" fmla="*/ 1435225 w 4067107"/>
                  <a:gd name="connsiteY9" fmla="*/ 376690 h 1927194"/>
                  <a:gd name="connsiteX0" fmla="*/ 1435225 w 4067107"/>
                  <a:gd name="connsiteY0" fmla="*/ 376690 h 1927194"/>
                  <a:gd name="connsiteX1" fmla="*/ 59649 w 4067107"/>
                  <a:gd name="connsiteY1" fmla="*/ 527765 h 1927194"/>
                  <a:gd name="connsiteX2" fmla="*/ 1634007 w 4067107"/>
                  <a:gd name="connsiteY2" fmla="*/ 949184 h 1927194"/>
                  <a:gd name="connsiteX3" fmla="*/ 2142892 w 4067107"/>
                  <a:gd name="connsiteY3" fmla="*/ 1044600 h 1927194"/>
                  <a:gd name="connsiteX4" fmla="*/ 2476846 w 4067107"/>
                  <a:gd name="connsiteY4" fmla="*/ 1378554 h 1927194"/>
                  <a:gd name="connsiteX5" fmla="*/ 3256074 w 4067107"/>
                  <a:gd name="connsiteY5" fmla="*/ 1927194 h 1927194"/>
                  <a:gd name="connsiteX6" fmla="*/ 4067107 w 4067107"/>
                  <a:gd name="connsiteY6" fmla="*/ 1036649 h 1927194"/>
                  <a:gd name="connsiteX7" fmla="*/ 2842606 w 4067107"/>
                  <a:gd name="connsiteY7" fmla="*/ 18881 h 1927194"/>
                  <a:gd name="connsiteX8" fmla="*/ 2166745 w 4067107"/>
                  <a:gd name="connsiteY8" fmla="*/ 130200 h 1927194"/>
                  <a:gd name="connsiteX9" fmla="*/ 1435225 w 4067107"/>
                  <a:gd name="connsiteY9" fmla="*/ 376690 h 1927194"/>
                  <a:gd name="connsiteX0" fmla="*/ 1435225 w 4067107"/>
                  <a:gd name="connsiteY0" fmla="*/ 376690 h 1747240"/>
                  <a:gd name="connsiteX1" fmla="*/ 59649 w 4067107"/>
                  <a:gd name="connsiteY1" fmla="*/ 527765 h 1747240"/>
                  <a:gd name="connsiteX2" fmla="*/ 1634007 w 4067107"/>
                  <a:gd name="connsiteY2" fmla="*/ 949184 h 1747240"/>
                  <a:gd name="connsiteX3" fmla="*/ 2142892 w 4067107"/>
                  <a:gd name="connsiteY3" fmla="*/ 1044600 h 1747240"/>
                  <a:gd name="connsiteX4" fmla="*/ 2476846 w 4067107"/>
                  <a:gd name="connsiteY4" fmla="*/ 1378554 h 1747240"/>
                  <a:gd name="connsiteX5" fmla="*/ 3004138 w 4067107"/>
                  <a:gd name="connsiteY5" fmla="*/ 1747240 h 1747240"/>
                  <a:gd name="connsiteX6" fmla="*/ 4067107 w 4067107"/>
                  <a:gd name="connsiteY6" fmla="*/ 1036649 h 1747240"/>
                  <a:gd name="connsiteX7" fmla="*/ 2842606 w 4067107"/>
                  <a:gd name="connsiteY7" fmla="*/ 18881 h 1747240"/>
                  <a:gd name="connsiteX8" fmla="*/ 2166745 w 4067107"/>
                  <a:gd name="connsiteY8" fmla="*/ 130200 h 1747240"/>
                  <a:gd name="connsiteX9" fmla="*/ 1435225 w 4067107"/>
                  <a:gd name="connsiteY9" fmla="*/ 376690 h 1747240"/>
                  <a:gd name="connsiteX0" fmla="*/ 1435225 w 3887153"/>
                  <a:gd name="connsiteY0" fmla="*/ 376690 h 1747240"/>
                  <a:gd name="connsiteX1" fmla="*/ 59649 w 3887153"/>
                  <a:gd name="connsiteY1" fmla="*/ 527765 h 1747240"/>
                  <a:gd name="connsiteX2" fmla="*/ 1634007 w 3887153"/>
                  <a:gd name="connsiteY2" fmla="*/ 949184 h 1747240"/>
                  <a:gd name="connsiteX3" fmla="*/ 2142892 w 3887153"/>
                  <a:gd name="connsiteY3" fmla="*/ 1044600 h 1747240"/>
                  <a:gd name="connsiteX4" fmla="*/ 2476846 w 3887153"/>
                  <a:gd name="connsiteY4" fmla="*/ 1378554 h 1747240"/>
                  <a:gd name="connsiteX5" fmla="*/ 3004138 w 3887153"/>
                  <a:gd name="connsiteY5" fmla="*/ 1747240 h 1747240"/>
                  <a:gd name="connsiteX6" fmla="*/ 3887153 w 3887153"/>
                  <a:gd name="connsiteY6" fmla="*/ 784714 h 1747240"/>
                  <a:gd name="connsiteX7" fmla="*/ 2842606 w 3887153"/>
                  <a:gd name="connsiteY7" fmla="*/ 18881 h 1747240"/>
                  <a:gd name="connsiteX8" fmla="*/ 2166745 w 3887153"/>
                  <a:gd name="connsiteY8" fmla="*/ 130200 h 1747240"/>
                  <a:gd name="connsiteX9" fmla="*/ 1435225 w 3887153"/>
                  <a:gd name="connsiteY9" fmla="*/ 376690 h 1747240"/>
                  <a:gd name="connsiteX0" fmla="*/ 1435225 w 3887153"/>
                  <a:gd name="connsiteY0" fmla="*/ 376690 h 1747240"/>
                  <a:gd name="connsiteX1" fmla="*/ 59649 w 3887153"/>
                  <a:gd name="connsiteY1" fmla="*/ 527765 h 1747240"/>
                  <a:gd name="connsiteX2" fmla="*/ 1634007 w 3887153"/>
                  <a:gd name="connsiteY2" fmla="*/ 949184 h 1747240"/>
                  <a:gd name="connsiteX3" fmla="*/ 2142892 w 3887153"/>
                  <a:gd name="connsiteY3" fmla="*/ 1044600 h 1747240"/>
                  <a:gd name="connsiteX4" fmla="*/ 2476846 w 3887153"/>
                  <a:gd name="connsiteY4" fmla="*/ 1378554 h 1747240"/>
                  <a:gd name="connsiteX5" fmla="*/ 2806187 w 3887153"/>
                  <a:gd name="connsiteY5" fmla="*/ 1747240 h 1747240"/>
                  <a:gd name="connsiteX6" fmla="*/ 3887153 w 3887153"/>
                  <a:gd name="connsiteY6" fmla="*/ 784714 h 1747240"/>
                  <a:gd name="connsiteX7" fmla="*/ 2842606 w 3887153"/>
                  <a:gd name="connsiteY7" fmla="*/ 18881 h 1747240"/>
                  <a:gd name="connsiteX8" fmla="*/ 2166745 w 3887153"/>
                  <a:gd name="connsiteY8" fmla="*/ 130200 h 1747240"/>
                  <a:gd name="connsiteX9" fmla="*/ 1435225 w 3887153"/>
                  <a:gd name="connsiteY9" fmla="*/ 376690 h 17472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887153" h="1747240">
                    <a:moveTo>
                      <a:pt x="1435225" y="376690"/>
                    </a:moveTo>
                    <a:cubicBezTo>
                      <a:pt x="921041" y="355486"/>
                      <a:pt x="168317" y="374040"/>
                      <a:pt x="59649" y="527765"/>
                    </a:cubicBezTo>
                    <a:cubicBezTo>
                      <a:pt x="-282257" y="890874"/>
                      <a:pt x="926341" y="920030"/>
                      <a:pt x="1634007" y="949184"/>
                    </a:cubicBezTo>
                    <a:cubicBezTo>
                      <a:pt x="1755927" y="988940"/>
                      <a:pt x="2020972" y="1004844"/>
                      <a:pt x="2142892" y="1044600"/>
                    </a:cubicBezTo>
                    <a:lnTo>
                      <a:pt x="2476846" y="1378554"/>
                    </a:lnTo>
                    <a:lnTo>
                      <a:pt x="2806187" y="1747240"/>
                    </a:lnTo>
                    <a:lnTo>
                      <a:pt x="3887153" y="784714"/>
                    </a:lnTo>
                    <a:cubicBezTo>
                      <a:pt x="3502840" y="495816"/>
                      <a:pt x="3512746" y="372650"/>
                      <a:pt x="2842606" y="18881"/>
                    </a:cubicBezTo>
                    <a:cubicBezTo>
                      <a:pt x="2541783" y="-38103"/>
                      <a:pt x="2417210" y="44060"/>
                      <a:pt x="2166745" y="130200"/>
                    </a:cubicBezTo>
                    <a:cubicBezTo>
                      <a:pt x="1932182" y="184534"/>
                      <a:pt x="1811587" y="315730"/>
                      <a:pt x="1435225" y="37669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5" name="Freeform 19">
                <a:extLst>
                  <a:ext uri="{FF2B5EF4-FFF2-40B4-BE49-F238E27FC236}">
                    <a16:creationId xmlns:a16="http://schemas.microsoft.com/office/drawing/2014/main" id="{31C7F7B8-EC56-4BB8-999E-0ABEC407577C}"/>
                  </a:ext>
                </a:extLst>
              </p:cNvPr>
              <p:cNvSpPr/>
              <p:nvPr/>
            </p:nvSpPr>
            <p:spPr>
              <a:xfrm flipH="1">
                <a:off x="2156087" y="2217893"/>
                <a:ext cx="1545584" cy="794676"/>
              </a:xfrm>
              <a:custGeom>
                <a:avLst/>
                <a:gdLst>
                  <a:gd name="connsiteX0" fmla="*/ 1288111 w 3347499"/>
                  <a:gd name="connsiteY0" fmla="*/ 620202 h 1995778"/>
                  <a:gd name="connsiteX1" fmla="*/ 659958 w 3347499"/>
                  <a:gd name="connsiteY1" fmla="*/ 95416 h 1995778"/>
                  <a:gd name="connsiteX2" fmla="*/ 373711 w 3347499"/>
                  <a:gd name="connsiteY2" fmla="*/ 39757 h 1995778"/>
                  <a:gd name="connsiteX3" fmla="*/ 119270 w 3347499"/>
                  <a:gd name="connsiteY3" fmla="*/ 0 h 1995778"/>
                  <a:gd name="connsiteX4" fmla="*/ 111318 w 3347499"/>
                  <a:gd name="connsiteY4" fmla="*/ 151075 h 1995778"/>
                  <a:gd name="connsiteX5" fmla="*/ 0 w 3347499"/>
                  <a:gd name="connsiteY5" fmla="*/ 214686 h 1995778"/>
                  <a:gd name="connsiteX6" fmla="*/ 779228 w 3347499"/>
                  <a:gd name="connsiteY6" fmla="*/ 1264258 h 1995778"/>
                  <a:gd name="connsiteX7" fmla="*/ 1900362 w 3347499"/>
                  <a:gd name="connsiteY7" fmla="*/ 1995778 h 1995778"/>
                  <a:gd name="connsiteX8" fmla="*/ 3347499 w 3347499"/>
                  <a:gd name="connsiteY8" fmla="*/ 1653872 h 1995778"/>
                  <a:gd name="connsiteX9" fmla="*/ 1288111 w 3347499"/>
                  <a:gd name="connsiteY9" fmla="*/ 620202 h 1995778"/>
                  <a:gd name="connsiteX0" fmla="*/ 1288111 w 3347499"/>
                  <a:gd name="connsiteY0" fmla="*/ 620202 h 1995778"/>
                  <a:gd name="connsiteX1" fmla="*/ 659958 w 3347499"/>
                  <a:gd name="connsiteY1" fmla="*/ 95416 h 1995778"/>
                  <a:gd name="connsiteX2" fmla="*/ 373711 w 3347499"/>
                  <a:gd name="connsiteY2" fmla="*/ 39757 h 1995778"/>
                  <a:gd name="connsiteX3" fmla="*/ 119270 w 3347499"/>
                  <a:gd name="connsiteY3" fmla="*/ 0 h 1995778"/>
                  <a:gd name="connsiteX4" fmla="*/ 111318 w 3347499"/>
                  <a:gd name="connsiteY4" fmla="*/ 151075 h 1995778"/>
                  <a:gd name="connsiteX5" fmla="*/ 0 w 3347499"/>
                  <a:gd name="connsiteY5" fmla="*/ 214686 h 1995778"/>
                  <a:gd name="connsiteX6" fmla="*/ 779228 w 3347499"/>
                  <a:gd name="connsiteY6" fmla="*/ 1264258 h 1995778"/>
                  <a:gd name="connsiteX7" fmla="*/ 1900362 w 3347499"/>
                  <a:gd name="connsiteY7" fmla="*/ 1995778 h 1995778"/>
                  <a:gd name="connsiteX8" fmla="*/ 3347499 w 3347499"/>
                  <a:gd name="connsiteY8" fmla="*/ 1653872 h 1995778"/>
                  <a:gd name="connsiteX9" fmla="*/ 1288111 w 3347499"/>
                  <a:gd name="connsiteY9" fmla="*/ 620202 h 1995778"/>
                  <a:gd name="connsiteX0" fmla="*/ 1304013 w 3347499"/>
                  <a:gd name="connsiteY0" fmla="*/ 652007 h 1995778"/>
                  <a:gd name="connsiteX1" fmla="*/ 659958 w 3347499"/>
                  <a:gd name="connsiteY1" fmla="*/ 95416 h 1995778"/>
                  <a:gd name="connsiteX2" fmla="*/ 373711 w 3347499"/>
                  <a:gd name="connsiteY2" fmla="*/ 39757 h 1995778"/>
                  <a:gd name="connsiteX3" fmla="*/ 119270 w 3347499"/>
                  <a:gd name="connsiteY3" fmla="*/ 0 h 1995778"/>
                  <a:gd name="connsiteX4" fmla="*/ 111318 w 3347499"/>
                  <a:gd name="connsiteY4" fmla="*/ 151075 h 1995778"/>
                  <a:gd name="connsiteX5" fmla="*/ 0 w 3347499"/>
                  <a:gd name="connsiteY5" fmla="*/ 214686 h 1995778"/>
                  <a:gd name="connsiteX6" fmla="*/ 779228 w 3347499"/>
                  <a:gd name="connsiteY6" fmla="*/ 1264258 h 1995778"/>
                  <a:gd name="connsiteX7" fmla="*/ 1900362 w 3347499"/>
                  <a:gd name="connsiteY7" fmla="*/ 1995778 h 1995778"/>
                  <a:gd name="connsiteX8" fmla="*/ 3347499 w 3347499"/>
                  <a:gd name="connsiteY8" fmla="*/ 1653872 h 1995778"/>
                  <a:gd name="connsiteX9" fmla="*/ 1304013 w 3347499"/>
                  <a:gd name="connsiteY9" fmla="*/ 652007 h 1995778"/>
                  <a:gd name="connsiteX0" fmla="*/ 1304013 w 3347499"/>
                  <a:gd name="connsiteY0" fmla="*/ 652007 h 1995778"/>
                  <a:gd name="connsiteX1" fmla="*/ 659958 w 3347499"/>
                  <a:gd name="connsiteY1" fmla="*/ 95416 h 1995778"/>
                  <a:gd name="connsiteX2" fmla="*/ 373711 w 3347499"/>
                  <a:gd name="connsiteY2" fmla="*/ 39757 h 1995778"/>
                  <a:gd name="connsiteX3" fmla="*/ 119270 w 3347499"/>
                  <a:gd name="connsiteY3" fmla="*/ 0 h 1995778"/>
                  <a:gd name="connsiteX4" fmla="*/ 111318 w 3347499"/>
                  <a:gd name="connsiteY4" fmla="*/ 151075 h 1995778"/>
                  <a:gd name="connsiteX5" fmla="*/ 0 w 3347499"/>
                  <a:gd name="connsiteY5" fmla="*/ 214686 h 1995778"/>
                  <a:gd name="connsiteX6" fmla="*/ 779228 w 3347499"/>
                  <a:gd name="connsiteY6" fmla="*/ 1264258 h 1995778"/>
                  <a:gd name="connsiteX7" fmla="*/ 1900362 w 3347499"/>
                  <a:gd name="connsiteY7" fmla="*/ 1995778 h 1995778"/>
                  <a:gd name="connsiteX8" fmla="*/ 3347499 w 3347499"/>
                  <a:gd name="connsiteY8" fmla="*/ 1653872 h 1995778"/>
                  <a:gd name="connsiteX9" fmla="*/ 1304013 w 3347499"/>
                  <a:gd name="connsiteY9" fmla="*/ 652007 h 1995778"/>
                  <a:gd name="connsiteX0" fmla="*/ 1304013 w 3347499"/>
                  <a:gd name="connsiteY0" fmla="*/ 635267 h 1979038"/>
                  <a:gd name="connsiteX1" fmla="*/ 659958 w 3347499"/>
                  <a:gd name="connsiteY1" fmla="*/ 78676 h 1979038"/>
                  <a:gd name="connsiteX2" fmla="*/ 373711 w 3347499"/>
                  <a:gd name="connsiteY2" fmla="*/ 23017 h 1979038"/>
                  <a:gd name="connsiteX3" fmla="*/ 95416 w 3347499"/>
                  <a:gd name="connsiteY3" fmla="*/ 38919 h 1979038"/>
                  <a:gd name="connsiteX4" fmla="*/ 111318 w 3347499"/>
                  <a:gd name="connsiteY4" fmla="*/ 134335 h 1979038"/>
                  <a:gd name="connsiteX5" fmla="*/ 0 w 3347499"/>
                  <a:gd name="connsiteY5" fmla="*/ 197946 h 1979038"/>
                  <a:gd name="connsiteX6" fmla="*/ 779228 w 3347499"/>
                  <a:gd name="connsiteY6" fmla="*/ 1247518 h 1979038"/>
                  <a:gd name="connsiteX7" fmla="*/ 1900362 w 3347499"/>
                  <a:gd name="connsiteY7" fmla="*/ 1979038 h 1979038"/>
                  <a:gd name="connsiteX8" fmla="*/ 3347499 w 3347499"/>
                  <a:gd name="connsiteY8" fmla="*/ 1637132 h 1979038"/>
                  <a:gd name="connsiteX9" fmla="*/ 1304013 w 3347499"/>
                  <a:gd name="connsiteY9" fmla="*/ 635267 h 1979038"/>
                  <a:gd name="connsiteX0" fmla="*/ 1304013 w 3347499"/>
                  <a:gd name="connsiteY0" fmla="*/ 654838 h 1998609"/>
                  <a:gd name="connsiteX1" fmla="*/ 659958 w 3347499"/>
                  <a:gd name="connsiteY1" fmla="*/ 98247 h 1998609"/>
                  <a:gd name="connsiteX2" fmla="*/ 373711 w 3347499"/>
                  <a:gd name="connsiteY2" fmla="*/ 42588 h 1998609"/>
                  <a:gd name="connsiteX3" fmla="*/ 95416 w 3347499"/>
                  <a:gd name="connsiteY3" fmla="*/ 58490 h 1998609"/>
                  <a:gd name="connsiteX4" fmla="*/ 111318 w 3347499"/>
                  <a:gd name="connsiteY4" fmla="*/ 153906 h 1998609"/>
                  <a:gd name="connsiteX5" fmla="*/ 0 w 3347499"/>
                  <a:gd name="connsiteY5" fmla="*/ 217517 h 1998609"/>
                  <a:gd name="connsiteX6" fmla="*/ 779228 w 3347499"/>
                  <a:gd name="connsiteY6" fmla="*/ 1267089 h 1998609"/>
                  <a:gd name="connsiteX7" fmla="*/ 1900362 w 3347499"/>
                  <a:gd name="connsiteY7" fmla="*/ 1998609 h 1998609"/>
                  <a:gd name="connsiteX8" fmla="*/ 3347499 w 3347499"/>
                  <a:gd name="connsiteY8" fmla="*/ 1656703 h 1998609"/>
                  <a:gd name="connsiteX9" fmla="*/ 1304013 w 3347499"/>
                  <a:gd name="connsiteY9" fmla="*/ 654838 h 1998609"/>
                  <a:gd name="connsiteX0" fmla="*/ 1304013 w 3347499"/>
                  <a:gd name="connsiteY0" fmla="*/ 654838 h 1998609"/>
                  <a:gd name="connsiteX1" fmla="*/ 659958 w 3347499"/>
                  <a:gd name="connsiteY1" fmla="*/ 98247 h 1998609"/>
                  <a:gd name="connsiteX2" fmla="*/ 373711 w 3347499"/>
                  <a:gd name="connsiteY2" fmla="*/ 42588 h 1998609"/>
                  <a:gd name="connsiteX3" fmla="*/ 95416 w 3347499"/>
                  <a:gd name="connsiteY3" fmla="*/ 58490 h 1998609"/>
                  <a:gd name="connsiteX4" fmla="*/ 174928 w 3347499"/>
                  <a:gd name="connsiteY4" fmla="*/ 177759 h 1998609"/>
                  <a:gd name="connsiteX5" fmla="*/ 0 w 3347499"/>
                  <a:gd name="connsiteY5" fmla="*/ 217517 h 1998609"/>
                  <a:gd name="connsiteX6" fmla="*/ 779228 w 3347499"/>
                  <a:gd name="connsiteY6" fmla="*/ 1267089 h 1998609"/>
                  <a:gd name="connsiteX7" fmla="*/ 1900362 w 3347499"/>
                  <a:gd name="connsiteY7" fmla="*/ 1998609 h 1998609"/>
                  <a:gd name="connsiteX8" fmla="*/ 3347499 w 3347499"/>
                  <a:gd name="connsiteY8" fmla="*/ 1656703 h 1998609"/>
                  <a:gd name="connsiteX9" fmla="*/ 1304013 w 3347499"/>
                  <a:gd name="connsiteY9" fmla="*/ 654838 h 1998609"/>
                  <a:gd name="connsiteX0" fmla="*/ 1304013 w 3347499"/>
                  <a:gd name="connsiteY0" fmla="*/ 654838 h 1998609"/>
                  <a:gd name="connsiteX1" fmla="*/ 659958 w 3347499"/>
                  <a:gd name="connsiteY1" fmla="*/ 98247 h 1998609"/>
                  <a:gd name="connsiteX2" fmla="*/ 373711 w 3347499"/>
                  <a:gd name="connsiteY2" fmla="*/ 42588 h 1998609"/>
                  <a:gd name="connsiteX3" fmla="*/ 95416 w 3347499"/>
                  <a:gd name="connsiteY3" fmla="*/ 58490 h 1998609"/>
                  <a:gd name="connsiteX4" fmla="*/ 174928 w 3347499"/>
                  <a:gd name="connsiteY4" fmla="*/ 177759 h 1998609"/>
                  <a:gd name="connsiteX5" fmla="*/ 0 w 3347499"/>
                  <a:gd name="connsiteY5" fmla="*/ 217517 h 1998609"/>
                  <a:gd name="connsiteX6" fmla="*/ 811033 w 3347499"/>
                  <a:gd name="connsiteY6" fmla="*/ 1243235 h 1998609"/>
                  <a:gd name="connsiteX7" fmla="*/ 1900362 w 3347499"/>
                  <a:gd name="connsiteY7" fmla="*/ 1998609 h 1998609"/>
                  <a:gd name="connsiteX8" fmla="*/ 3347499 w 3347499"/>
                  <a:gd name="connsiteY8" fmla="*/ 1656703 h 1998609"/>
                  <a:gd name="connsiteX9" fmla="*/ 1304013 w 3347499"/>
                  <a:gd name="connsiteY9" fmla="*/ 654838 h 1998609"/>
                  <a:gd name="connsiteX0" fmla="*/ 1304013 w 3347499"/>
                  <a:gd name="connsiteY0" fmla="*/ 654838 h 1863437"/>
                  <a:gd name="connsiteX1" fmla="*/ 659958 w 3347499"/>
                  <a:gd name="connsiteY1" fmla="*/ 98247 h 1863437"/>
                  <a:gd name="connsiteX2" fmla="*/ 373711 w 3347499"/>
                  <a:gd name="connsiteY2" fmla="*/ 42588 h 1863437"/>
                  <a:gd name="connsiteX3" fmla="*/ 95416 w 3347499"/>
                  <a:gd name="connsiteY3" fmla="*/ 58490 h 1863437"/>
                  <a:gd name="connsiteX4" fmla="*/ 174928 w 3347499"/>
                  <a:gd name="connsiteY4" fmla="*/ 177759 h 1863437"/>
                  <a:gd name="connsiteX5" fmla="*/ 0 w 3347499"/>
                  <a:gd name="connsiteY5" fmla="*/ 217517 h 1863437"/>
                  <a:gd name="connsiteX6" fmla="*/ 811033 w 3347499"/>
                  <a:gd name="connsiteY6" fmla="*/ 1243235 h 1863437"/>
                  <a:gd name="connsiteX7" fmla="*/ 1924216 w 3347499"/>
                  <a:gd name="connsiteY7" fmla="*/ 1863437 h 1863437"/>
                  <a:gd name="connsiteX8" fmla="*/ 3347499 w 3347499"/>
                  <a:gd name="connsiteY8" fmla="*/ 1656703 h 1863437"/>
                  <a:gd name="connsiteX9" fmla="*/ 1304013 w 3347499"/>
                  <a:gd name="connsiteY9" fmla="*/ 654838 h 1863437"/>
                  <a:gd name="connsiteX0" fmla="*/ 1304013 w 3347499"/>
                  <a:gd name="connsiteY0" fmla="*/ 654838 h 1982707"/>
                  <a:gd name="connsiteX1" fmla="*/ 659958 w 3347499"/>
                  <a:gd name="connsiteY1" fmla="*/ 98247 h 1982707"/>
                  <a:gd name="connsiteX2" fmla="*/ 373711 w 3347499"/>
                  <a:gd name="connsiteY2" fmla="*/ 42588 h 1982707"/>
                  <a:gd name="connsiteX3" fmla="*/ 95416 w 3347499"/>
                  <a:gd name="connsiteY3" fmla="*/ 58490 h 1982707"/>
                  <a:gd name="connsiteX4" fmla="*/ 174928 w 3347499"/>
                  <a:gd name="connsiteY4" fmla="*/ 177759 h 1982707"/>
                  <a:gd name="connsiteX5" fmla="*/ 0 w 3347499"/>
                  <a:gd name="connsiteY5" fmla="*/ 217517 h 1982707"/>
                  <a:gd name="connsiteX6" fmla="*/ 811033 w 3347499"/>
                  <a:gd name="connsiteY6" fmla="*/ 1243235 h 1982707"/>
                  <a:gd name="connsiteX7" fmla="*/ 2146852 w 3347499"/>
                  <a:gd name="connsiteY7" fmla="*/ 1982707 h 1982707"/>
                  <a:gd name="connsiteX8" fmla="*/ 3347499 w 3347499"/>
                  <a:gd name="connsiteY8" fmla="*/ 1656703 h 1982707"/>
                  <a:gd name="connsiteX9" fmla="*/ 1304013 w 3347499"/>
                  <a:gd name="connsiteY9" fmla="*/ 654838 h 1982707"/>
                  <a:gd name="connsiteX0" fmla="*/ 1304013 w 3387256"/>
                  <a:gd name="connsiteY0" fmla="*/ 654838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1304013 w 3387256"/>
                  <a:gd name="connsiteY9" fmla="*/ 654838 h 1982707"/>
                  <a:gd name="connsiteX0" fmla="*/ 1304013 w 3387256"/>
                  <a:gd name="connsiteY0" fmla="*/ 654838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15616 w 3387256"/>
                  <a:gd name="connsiteY9" fmla="*/ 726401 h 1982707"/>
                  <a:gd name="connsiteX10" fmla="*/ 1304013 w 3387256"/>
                  <a:gd name="connsiteY10" fmla="*/ 654838 h 1982707"/>
                  <a:gd name="connsiteX0" fmla="*/ 1304013 w 3387256"/>
                  <a:gd name="connsiteY0" fmla="*/ 654838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15616 w 3387256"/>
                  <a:gd name="connsiteY9" fmla="*/ 726401 h 1982707"/>
                  <a:gd name="connsiteX10" fmla="*/ 1304013 w 3387256"/>
                  <a:gd name="connsiteY10" fmla="*/ 654838 h 1982707"/>
                  <a:gd name="connsiteX0" fmla="*/ 1304013 w 3387256"/>
                  <a:gd name="connsiteY0" fmla="*/ 654838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15616 w 3387256"/>
                  <a:gd name="connsiteY9" fmla="*/ 782060 h 1982707"/>
                  <a:gd name="connsiteX10" fmla="*/ 1304013 w 3387256"/>
                  <a:gd name="connsiteY10" fmla="*/ 654838 h 1982707"/>
                  <a:gd name="connsiteX0" fmla="*/ 1304013 w 3387256"/>
                  <a:gd name="connsiteY0" fmla="*/ 654838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15616 w 3387256"/>
                  <a:gd name="connsiteY9" fmla="*/ 782060 h 1982707"/>
                  <a:gd name="connsiteX10" fmla="*/ 1304013 w 3387256"/>
                  <a:gd name="connsiteY10" fmla="*/ 654838 h 1982707"/>
                  <a:gd name="connsiteX0" fmla="*/ 1304013 w 3387256"/>
                  <a:gd name="connsiteY0" fmla="*/ 654838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39470 w 3387256"/>
                  <a:gd name="connsiteY9" fmla="*/ 813865 h 1982707"/>
                  <a:gd name="connsiteX10" fmla="*/ 1304013 w 3387256"/>
                  <a:gd name="connsiteY10" fmla="*/ 654838 h 1982707"/>
                  <a:gd name="connsiteX0" fmla="*/ 1272207 w 3387256"/>
                  <a:gd name="connsiteY0" fmla="*/ 630984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39470 w 3387256"/>
                  <a:gd name="connsiteY9" fmla="*/ 813865 h 1982707"/>
                  <a:gd name="connsiteX10" fmla="*/ 1272207 w 3387256"/>
                  <a:gd name="connsiteY10" fmla="*/ 630984 h 1982707"/>
                  <a:gd name="connsiteX0" fmla="*/ 1272207 w 3387256"/>
                  <a:gd name="connsiteY0" fmla="*/ 630984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39470 w 3387256"/>
                  <a:gd name="connsiteY9" fmla="*/ 813865 h 1982707"/>
                  <a:gd name="connsiteX10" fmla="*/ 1272207 w 3387256"/>
                  <a:gd name="connsiteY10" fmla="*/ 630984 h 1982707"/>
                  <a:gd name="connsiteX0" fmla="*/ 1272207 w 3387256"/>
                  <a:gd name="connsiteY0" fmla="*/ 630984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2353585 w 3387256"/>
                  <a:gd name="connsiteY9" fmla="*/ 1267090 h 1982707"/>
                  <a:gd name="connsiteX10" fmla="*/ 739470 w 3387256"/>
                  <a:gd name="connsiteY10" fmla="*/ 813865 h 1982707"/>
                  <a:gd name="connsiteX11" fmla="*/ 1272207 w 3387256"/>
                  <a:gd name="connsiteY11" fmla="*/ 630984 h 1982707"/>
                  <a:gd name="connsiteX0" fmla="*/ 1272207 w 3387256"/>
                  <a:gd name="connsiteY0" fmla="*/ 630984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2353585 w 3387256"/>
                  <a:gd name="connsiteY9" fmla="*/ 1267090 h 1982707"/>
                  <a:gd name="connsiteX10" fmla="*/ 739470 w 3387256"/>
                  <a:gd name="connsiteY10" fmla="*/ 813865 h 1982707"/>
                  <a:gd name="connsiteX11" fmla="*/ 1272207 w 338725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53585 w 3753016"/>
                  <a:gd name="connsiteY9" fmla="*/ 1267090 h 1982707"/>
                  <a:gd name="connsiteX10" fmla="*/ 739470 w 3753016"/>
                  <a:gd name="connsiteY10" fmla="*/ 813865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53585 w 3753016"/>
                  <a:gd name="connsiteY9" fmla="*/ 1267090 h 1982707"/>
                  <a:gd name="connsiteX10" fmla="*/ 739470 w 3753016"/>
                  <a:gd name="connsiteY10" fmla="*/ 813865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53585 w 3753016"/>
                  <a:gd name="connsiteY9" fmla="*/ 1267090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53585 w 3753016"/>
                  <a:gd name="connsiteY9" fmla="*/ 1267090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53585 w 3753016"/>
                  <a:gd name="connsiteY9" fmla="*/ 1267090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53585 w 3753016"/>
                  <a:gd name="connsiteY9" fmla="*/ 1267090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85390 w 3753016"/>
                  <a:gd name="connsiteY9" fmla="*/ 1314798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85390 w 3753016"/>
                  <a:gd name="connsiteY9" fmla="*/ 1314798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79227 w 3753016"/>
                  <a:gd name="connsiteY10" fmla="*/ 893377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79227 w 3753016"/>
                  <a:gd name="connsiteY10" fmla="*/ 893377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79227 w 3753016"/>
                  <a:gd name="connsiteY10" fmla="*/ 893377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79227 w 3753016"/>
                  <a:gd name="connsiteY10" fmla="*/ 893377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272207 w 3753016"/>
                  <a:gd name="connsiteY11" fmla="*/ 630984 h 1982707"/>
                  <a:gd name="connsiteX0" fmla="*/ 1280159 w 3753016"/>
                  <a:gd name="connsiteY0" fmla="*/ 662789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280159 w 3753016"/>
                  <a:gd name="connsiteY11" fmla="*/ 662789 h 1982707"/>
                  <a:gd name="connsiteX0" fmla="*/ 1280159 w 3753016"/>
                  <a:gd name="connsiteY0" fmla="*/ 662789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280159 w 3753016"/>
                  <a:gd name="connsiteY11" fmla="*/ 662789 h 1982707"/>
                  <a:gd name="connsiteX0" fmla="*/ 1280159 w 3753016"/>
                  <a:gd name="connsiteY0" fmla="*/ 662789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280159 w 3753016"/>
                  <a:gd name="connsiteY11" fmla="*/ 662789 h 1982707"/>
                  <a:gd name="connsiteX0" fmla="*/ 1280159 w 3753016"/>
                  <a:gd name="connsiteY0" fmla="*/ 662789 h 1982707"/>
                  <a:gd name="connsiteX1" fmla="*/ 731519 w 3753016"/>
                  <a:gd name="connsiteY1" fmla="*/ 90295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280159 w 3753016"/>
                  <a:gd name="connsiteY11" fmla="*/ 662789 h 1982707"/>
                  <a:gd name="connsiteX0" fmla="*/ 1311965 w 3753016"/>
                  <a:gd name="connsiteY0" fmla="*/ 662789 h 1982707"/>
                  <a:gd name="connsiteX1" fmla="*/ 731519 w 3753016"/>
                  <a:gd name="connsiteY1" fmla="*/ 90295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311965 w 3753016"/>
                  <a:gd name="connsiteY11" fmla="*/ 662789 h 1982707"/>
                  <a:gd name="connsiteX0" fmla="*/ 1311965 w 3753016"/>
                  <a:gd name="connsiteY0" fmla="*/ 662789 h 1982707"/>
                  <a:gd name="connsiteX1" fmla="*/ 731519 w 3753016"/>
                  <a:gd name="connsiteY1" fmla="*/ 90295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311965 w 3753016"/>
                  <a:gd name="connsiteY11" fmla="*/ 662789 h 1982707"/>
                  <a:gd name="connsiteX0" fmla="*/ 1311965 w 3753016"/>
                  <a:gd name="connsiteY0" fmla="*/ 662789 h 1982707"/>
                  <a:gd name="connsiteX1" fmla="*/ 699714 w 3753016"/>
                  <a:gd name="connsiteY1" fmla="*/ 90295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311965 w 3753016"/>
                  <a:gd name="connsiteY11" fmla="*/ 662789 h 1982707"/>
                  <a:gd name="connsiteX0" fmla="*/ 1311965 w 3753016"/>
                  <a:gd name="connsiteY0" fmla="*/ 662789 h 1982707"/>
                  <a:gd name="connsiteX1" fmla="*/ 699714 w 3753016"/>
                  <a:gd name="connsiteY1" fmla="*/ 90295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311965 w 3753016"/>
                  <a:gd name="connsiteY11" fmla="*/ 662789 h 1982707"/>
                  <a:gd name="connsiteX0" fmla="*/ 1311965 w 3753016"/>
                  <a:gd name="connsiteY0" fmla="*/ 662789 h 1982707"/>
                  <a:gd name="connsiteX1" fmla="*/ 699714 w 3753016"/>
                  <a:gd name="connsiteY1" fmla="*/ 90295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311965 w 3753016"/>
                  <a:gd name="connsiteY11" fmla="*/ 662789 h 1982707"/>
                  <a:gd name="connsiteX0" fmla="*/ 1311965 w 3753016"/>
                  <a:gd name="connsiteY0" fmla="*/ 665192 h 1985110"/>
                  <a:gd name="connsiteX1" fmla="*/ 699714 w 3753016"/>
                  <a:gd name="connsiteY1" fmla="*/ 92698 h 1985110"/>
                  <a:gd name="connsiteX2" fmla="*/ 397565 w 3753016"/>
                  <a:gd name="connsiteY2" fmla="*/ 37040 h 1985110"/>
                  <a:gd name="connsiteX3" fmla="*/ 95416 w 3753016"/>
                  <a:gd name="connsiteY3" fmla="*/ 60893 h 1985110"/>
                  <a:gd name="connsiteX4" fmla="*/ 119269 w 3753016"/>
                  <a:gd name="connsiteY4" fmla="*/ 172211 h 1985110"/>
                  <a:gd name="connsiteX5" fmla="*/ 0 w 3753016"/>
                  <a:gd name="connsiteY5" fmla="*/ 219920 h 1985110"/>
                  <a:gd name="connsiteX6" fmla="*/ 811033 w 3753016"/>
                  <a:gd name="connsiteY6" fmla="*/ 1245638 h 1985110"/>
                  <a:gd name="connsiteX7" fmla="*/ 2146852 w 3753016"/>
                  <a:gd name="connsiteY7" fmla="*/ 1985110 h 1985110"/>
                  <a:gd name="connsiteX8" fmla="*/ 3753016 w 3753016"/>
                  <a:gd name="connsiteY8" fmla="*/ 1500080 h 1985110"/>
                  <a:gd name="connsiteX9" fmla="*/ 2409244 w 3753016"/>
                  <a:gd name="connsiteY9" fmla="*/ 1293347 h 1985110"/>
                  <a:gd name="connsiteX10" fmla="*/ 755373 w 3753016"/>
                  <a:gd name="connsiteY10" fmla="*/ 871927 h 1985110"/>
                  <a:gd name="connsiteX11" fmla="*/ 1311965 w 3753016"/>
                  <a:gd name="connsiteY11" fmla="*/ 665192 h 1985110"/>
                  <a:gd name="connsiteX0" fmla="*/ 1311965 w 3753016"/>
                  <a:gd name="connsiteY0" fmla="*/ 670630 h 1990548"/>
                  <a:gd name="connsiteX1" fmla="*/ 699714 w 3753016"/>
                  <a:gd name="connsiteY1" fmla="*/ 98136 h 1990548"/>
                  <a:gd name="connsiteX2" fmla="*/ 453224 w 3753016"/>
                  <a:gd name="connsiteY2" fmla="*/ 26576 h 1990548"/>
                  <a:gd name="connsiteX3" fmla="*/ 95416 w 3753016"/>
                  <a:gd name="connsiteY3" fmla="*/ 66331 h 1990548"/>
                  <a:gd name="connsiteX4" fmla="*/ 119269 w 3753016"/>
                  <a:gd name="connsiteY4" fmla="*/ 177649 h 1990548"/>
                  <a:gd name="connsiteX5" fmla="*/ 0 w 3753016"/>
                  <a:gd name="connsiteY5" fmla="*/ 225358 h 1990548"/>
                  <a:gd name="connsiteX6" fmla="*/ 811033 w 3753016"/>
                  <a:gd name="connsiteY6" fmla="*/ 1251076 h 1990548"/>
                  <a:gd name="connsiteX7" fmla="*/ 2146852 w 3753016"/>
                  <a:gd name="connsiteY7" fmla="*/ 1990548 h 1990548"/>
                  <a:gd name="connsiteX8" fmla="*/ 3753016 w 3753016"/>
                  <a:gd name="connsiteY8" fmla="*/ 1505518 h 1990548"/>
                  <a:gd name="connsiteX9" fmla="*/ 2409244 w 3753016"/>
                  <a:gd name="connsiteY9" fmla="*/ 1298785 h 1990548"/>
                  <a:gd name="connsiteX10" fmla="*/ 755373 w 3753016"/>
                  <a:gd name="connsiteY10" fmla="*/ 877365 h 1990548"/>
                  <a:gd name="connsiteX11" fmla="*/ 1311965 w 3753016"/>
                  <a:gd name="connsiteY11" fmla="*/ 670630 h 1990548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95416 w 3753016"/>
                  <a:gd name="connsiteY3" fmla="*/ 67430 h 1991647"/>
                  <a:gd name="connsiteX4" fmla="*/ 119269 w 3753016"/>
                  <a:gd name="connsiteY4" fmla="*/ 178748 h 1991647"/>
                  <a:gd name="connsiteX5" fmla="*/ 0 w 3753016"/>
                  <a:gd name="connsiteY5" fmla="*/ 226457 h 1991647"/>
                  <a:gd name="connsiteX6" fmla="*/ 811033 w 3753016"/>
                  <a:gd name="connsiteY6" fmla="*/ 1252175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119269 w 3753016"/>
                  <a:gd name="connsiteY4" fmla="*/ 178748 h 1991647"/>
                  <a:gd name="connsiteX5" fmla="*/ 0 w 3753016"/>
                  <a:gd name="connsiteY5" fmla="*/ 226457 h 1991647"/>
                  <a:gd name="connsiteX6" fmla="*/ 811033 w 3753016"/>
                  <a:gd name="connsiteY6" fmla="*/ 1252175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119269 w 3753016"/>
                  <a:gd name="connsiteY4" fmla="*/ 178748 h 1991647"/>
                  <a:gd name="connsiteX5" fmla="*/ 0 w 3753016"/>
                  <a:gd name="connsiteY5" fmla="*/ 226457 h 1991647"/>
                  <a:gd name="connsiteX6" fmla="*/ 811033 w 3753016"/>
                  <a:gd name="connsiteY6" fmla="*/ 1252175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166977 w 3753016"/>
                  <a:gd name="connsiteY4" fmla="*/ 178748 h 1991647"/>
                  <a:gd name="connsiteX5" fmla="*/ 0 w 3753016"/>
                  <a:gd name="connsiteY5" fmla="*/ 226457 h 1991647"/>
                  <a:gd name="connsiteX6" fmla="*/ 811033 w 3753016"/>
                  <a:gd name="connsiteY6" fmla="*/ 1252175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0 w 3753016"/>
                  <a:gd name="connsiteY4" fmla="*/ 226457 h 1991647"/>
                  <a:gd name="connsiteX5" fmla="*/ 811033 w 3753016"/>
                  <a:gd name="connsiteY5" fmla="*/ 1252175 h 1991647"/>
                  <a:gd name="connsiteX6" fmla="*/ 2146852 w 3753016"/>
                  <a:gd name="connsiteY6" fmla="*/ 1991647 h 1991647"/>
                  <a:gd name="connsiteX7" fmla="*/ 3753016 w 3753016"/>
                  <a:gd name="connsiteY7" fmla="*/ 1506617 h 1991647"/>
                  <a:gd name="connsiteX8" fmla="*/ 2409244 w 3753016"/>
                  <a:gd name="connsiteY8" fmla="*/ 1299884 h 1991647"/>
                  <a:gd name="connsiteX9" fmla="*/ 755373 w 3753016"/>
                  <a:gd name="connsiteY9" fmla="*/ 878464 h 1991647"/>
                  <a:gd name="connsiteX10" fmla="*/ 1311965 w 3753016"/>
                  <a:gd name="connsiteY10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0 w 3753016"/>
                  <a:gd name="connsiteY4" fmla="*/ 226457 h 1991647"/>
                  <a:gd name="connsiteX5" fmla="*/ 811033 w 3753016"/>
                  <a:gd name="connsiteY5" fmla="*/ 1252175 h 1991647"/>
                  <a:gd name="connsiteX6" fmla="*/ 2146852 w 3753016"/>
                  <a:gd name="connsiteY6" fmla="*/ 1991647 h 1991647"/>
                  <a:gd name="connsiteX7" fmla="*/ 3753016 w 3753016"/>
                  <a:gd name="connsiteY7" fmla="*/ 1506617 h 1991647"/>
                  <a:gd name="connsiteX8" fmla="*/ 2409244 w 3753016"/>
                  <a:gd name="connsiteY8" fmla="*/ 1299884 h 1991647"/>
                  <a:gd name="connsiteX9" fmla="*/ 755373 w 3753016"/>
                  <a:gd name="connsiteY9" fmla="*/ 878464 h 1991647"/>
                  <a:gd name="connsiteX10" fmla="*/ 1311965 w 3753016"/>
                  <a:gd name="connsiteY10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0 w 3753016"/>
                  <a:gd name="connsiteY4" fmla="*/ 226457 h 1991647"/>
                  <a:gd name="connsiteX5" fmla="*/ 811033 w 3753016"/>
                  <a:gd name="connsiteY5" fmla="*/ 1252175 h 1991647"/>
                  <a:gd name="connsiteX6" fmla="*/ 2146852 w 3753016"/>
                  <a:gd name="connsiteY6" fmla="*/ 1991647 h 1991647"/>
                  <a:gd name="connsiteX7" fmla="*/ 3753016 w 3753016"/>
                  <a:gd name="connsiteY7" fmla="*/ 1506617 h 1991647"/>
                  <a:gd name="connsiteX8" fmla="*/ 2409244 w 3753016"/>
                  <a:gd name="connsiteY8" fmla="*/ 1299884 h 1991647"/>
                  <a:gd name="connsiteX9" fmla="*/ 755373 w 3753016"/>
                  <a:gd name="connsiteY9" fmla="*/ 878464 h 1991647"/>
                  <a:gd name="connsiteX10" fmla="*/ 1311965 w 3753016"/>
                  <a:gd name="connsiteY10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0 w 3753016"/>
                  <a:gd name="connsiteY4" fmla="*/ 226457 h 1991647"/>
                  <a:gd name="connsiteX5" fmla="*/ 811033 w 3753016"/>
                  <a:gd name="connsiteY5" fmla="*/ 1252175 h 1991647"/>
                  <a:gd name="connsiteX6" fmla="*/ 2146852 w 3753016"/>
                  <a:gd name="connsiteY6" fmla="*/ 1991647 h 1991647"/>
                  <a:gd name="connsiteX7" fmla="*/ 3753016 w 3753016"/>
                  <a:gd name="connsiteY7" fmla="*/ 1506617 h 1991647"/>
                  <a:gd name="connsiteX8" fmla="*/ 2409244 w 3753016"/>
                  <a:gd name="connsiteY8" fmla="*/ 1299884 h 1991647"/>
                  <a:gd name="connsiteX9" fmla="*/ 755373 w 3753016"/>
                  <a:gd name="connsiteY9" fmla="*/ 878464 h 1991647"/>
                  <a:gd name="connsiteX10" fmla="*/ 1311965 w 3753016"/>
                  <a:gd name="connsiteY10" fmla="*/ 671729 h 1991647"/>
                  <a:gd name="connsiteX0" fmla="*/ 1337304 w 3778355"/>
                  <a:gd name="connsiteY0" fmla="*/ 671729 h 1991647"/>
                  <a:gd name="connsiteX1" fmla="*/ 725053 w 3778355"/>
                  <a:gd name="connsiteY1" fmla="*/ 99235 h 1991647"/>
                  <a:gd name="connsiteX2" fmla="*/ 478563 w 3778355"/>
                  <a:gd name="connsiteY2" fmla="*/ 27675 h 1991647"/>
                  <a:gd name="connsiteX3" fmla="*/ 152560 w 3778355"/>
                  <a:gd name="connsiteY3" fmla="*/ 67430 h 1991647"/>
                  <a:gd name="connsiteX4" fmla="*/ 232072 w 3778355"/>
                  <a:gd name="connsiteY4" fmla="*/ 186702 h 1991647"/>
                  <a:gd name="connsiteX5" fmla="*/ 25339 w 3778355"/>
                  <a:gd name="connsiteY5" fmla="*/ 226457 h 1991647"/>
                  <a:gd name="connsiteX6" fmla="*/ 836372 w 3778355"/>
                  <a:gd name="connsiteY6" fmla="*/ 1252175 h 1991647"/>
                  <a:gd name="connsiteX7" fmla="*/ 2172191 w 3778355"/>
                  <a:gd name="connsiteY7" fmla="*/ 1991647 h 1991647"/>
                  <a:gd name="connsiteX8" fmla="*/ 3778355 w 3778355"/>
                  <a:gd name="connsiteY8" fmla="*/ 1506617 h 1991647"/>
                  <a:gd name="connsiteX9" fmla="*/ 2434583 w 3778355"/>
                  <a:gd name="connsiteY9" fmla="*/ 1299884 h 1991647"/>
                  <a:gd name="connsiteX10" fmla="*/ 780712 w 3778355"/>
                  <a:gd name="connsiteY10" fmla="*/ 878464 h 1991647"/>
                  <a:gd name="connsiteX11" fmla="*/ 1337304 w 3778355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206733 w 3753016"/>
                  <a:gd name="connsiteY4" fmla="*/ 186702 h 1991647"/>
                  <a:gd name="connsiteX5" fmla="*/ 0 w 3753016"/>
                  <a:gd name="connsiteY5" fmla="*/ 226457 h 1991647"/>
                  <a:gd name="connsiteX6" fmla="*/ 811033 w 3753016"/>
                  <a:gd name="connsiteY6" fmla="*/ 1252175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166977 w 3753016"/>
                  <a:gd name="connsiteY4" fmla="*/ 154897 h 1991647"/>
                  <a:gd name="connsiteX5" fmla="*/ 0 w 3753016"/>
                  <a:gd name="connsiteY5" fmla="*/ 226457 h 1991647"/>
                  <a:gd name="connsiteX6" fmla="*/ 811033 w 3753016"/>
                  <a:gd name="connsiteY6" fmla="*/ 1252175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166977 w 3753016"/>
                  <a:gd name="connsiteY4" fmla="*/ 154897 h 1991647"/>
                  <a:gd name="connsiteX5" fmla="*/ 0 w 3753016"/>
                  <a:gd name="connsiteY5" fmla="*/ 226457 h 1991647"/>
                  <a:gd name="connsiteX6" fmla="*/ 818984 w 3753016"/>
                  <a:gd name="connsiteY6" fmla="*/ 1347591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166977 w 3753016"/>
                  <a:gd name="connsiteY4" fmla="*/ 154897 h 1991647"/>
                  <a:gd name="connsiteX5" fmla="*/ 0 w 3753016"/>
                  <a:gd name="connsiteY5" fmla="*/ 226457 h 1991647"/>
                  <a:gd name="connsiteX6" fmla="*/ 818984 w 3753016"/>
                  <a:gd name="connsiteY6" fmla="*/ 1347591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28037"/>
                  <a:gd name="connsiteX1" fmla="*/ 699714 w 3753016"/>
                  <a:gd name="connsiteY1" fmla="*/ 99235 h 1928037"/>
                  <a:gd name="connsiteX2" fmla="*/ 453224 w 3753016"/>
                  <a:gd name="connsiteY2" fmla="*/ 27675 h 1928037"/>
                  <a:gd name="connsiteX3" fmla="*/ 127221 w 3753016"/>
                  <a:gd name="connsiteY3" fmla="*/ 67430 h 1928037"/>
                  <a:gd name="connsiteX4" fmla="*/ 166977 w 3753016"/>
                  <a:gd name="connsiteY4" fmla="*/ 154897 h 1928037"/>
                  <a:gd name="connsiteX5" fmla="*/ 0 w 3753016"/>
                  <a:gd name="connsiteY5" fmla="*/ 226457 h 1928037"/>
                  <a:gd name="connsiteX6" fmla="*/ 818984 w 3753016"/>
                  <a:gd name="connsiteY6" fmla="*/ 1347591 h 1928037"/>
                  <a:gd name="connsiteX7" fmla="*/ 2011680 w 3753016"/>
                  <a:gd name="connsiteY7" fmla="*/ 1928037 h 1928037"/>
                  <a:gd name="connsiteX8" fmla="*/ 3753016 w 3753016"/>
                  <a:gd name="connsiteY8" fmla="*/ 1506617 h 1928037"/>
                  <a:gd name="connsiteX9" fmla="*/ 2409244 w 3753016"/>
                  <a:gd name="connsiteY9" fmla="*/ 1299884 h 1928037"/>
                  <a:gd name="connsiteX10" fmla="*/ 755373 w 3753016"/>
                  <a:gd name="connsiteY10" fmla="*/ 878464 h 1928037"/>
                  <a:gd name="connsiteX11" fmla="*/ 1311965 w 3753016"/>
                  <a:gd name="connsiteY11" fmla="*/ 671729 h 1928037"/>
                  <a:gd name="connsiteX0" fmla="*/ 1311965 w 3753016"/>
                  <a:gd name="connsiteY0" fmla="*/ 671729 h 1928037"/>
                  <a:gd name="connsiteX1" fmla="*/ 699714 w 3753016"/>
                  <a:gd name="connsiteY1" fmla="*/ 99235 h 1928037"/>
                  <a:gd name="connsiteX2" fmla="*/ 453224 w 3753016"/>
                  <a:gd name="connsiteY2" fmla="*/ 27675 h 1928037"/>
                  <a:gd name="connsiteX3" fmla="*/ 127221 w 3753016"/>
                  <a:gd name="connsiteY3" fmla="*/ 67430 h 1928037"/>
                  <a:gd name="connsiteX4" fmla="*/ 166977 w 3753016"/>
                  <a:gd name="connsiteY4" fmla="*/ 154897 h 1928037"/>
                  <a:gd name="connsiteX5" fmla="*/ 0 w 3753016"/>
                  <a:gd name="connsiteY5" fmla="*/ 226457 h 1928037"/>
                  <a:gd name="connsiteX6" fmla="*/ 818984 w 3753016"/>
                  <a:gd name="connsiteY6" fmla="*/ 1347591 h 1928037"/>
                  <a:gd name="connsiteX7" fmla="*/ 2011680 w 3753016"/>
                  <a:gd name="connsiteY7" fmla="*/ 1928037 h 1928037"/>
                  <a:gd name="connsiteX8" fmla="*/ 3753016 w 3753016"/>
                  <a:gd name="connsiteY8" fmla="*/ 1506617 h 1928037"/>
                  <a:gd name="connsiteX9" fmla="*/ 2409244 w 3753016"/>
                  <a:gd name="connsiteY9" fmla="*/ 1299884 h 1928037"/>
                  <a:gd name="connsiteX10" fmla="*/ 755373 w 3753016"/>
                  <a:gd name="connsiteY10" fmla="*/ 878464 h 1928037"/>
                  <a:gd name="connsiteX11" fmla="*/ 1311965 w 3753016"/>
                  <a:gd name="connsiteY11" fmla="*/ 671729 h 1928037"/>
                  <a:gd name="connsiteX0" fmla="*/ 1311965 w 3753016"/>
                  <a:gd name="connsiteY0" fmla="*/ 671729 h 1929647"/>
                  <a:gd name="connsiteX1" fmla="*/ 699714 w 3753016"/>
                  <a:gd name="connsiteY1" fmla="*/ 99235 h 1929647"/>
                  <a:gd name="connsiteX2" fmla="*/ 453224 w 3753016"/>
                  <a:gd name="connsiteY2" fmla="*/ 27675 h 1929647"/>
                  <a:gd name="connsiteX3" fmla="*/ 127221 w 3753016"/>
                  <a:gd name="connsiteY3" fmla="*/ 67430 h 1929647"/>
                  <a:gd name="connsiteX4" fmla="*/ 166977 w 3753016"/>
                  <a:gd name="connsiteY4" fmla="*/ 154897 h 1929647"/>
                  <a:gd name="connsiteX5" fmla="*/ 0 w 3753016"/>
                  <a:gd name="connsiteY5" fmla="*/ 226457 h 1929647"/>
                  <a:gd name="connsiteX6" fmla="*/ 818984 w 3753016"/>
                  <a:gd name="connsiteY6" fmla="*/ 1347591 h 1929647"/>
                  <a:gd name="connsiteX7" fmla="*/ 2011680 w 3753016"/>
                  <a:gd name="connsiteY7" fmla="*/ 1928037 h 1929647"/>
                  <a:gd name="connsiteX8" fmla="*/ 3753016 w 3753016"/>
                  <a:gd name="connsiteY8" fmla="*/ 1506617 h 1929647"/>
                  <a:gd name="connsiteX9" fmla="*/ 2409244 w 3753016"/>
                  <a:gd name="connsiteY9" fmla="*/ 1299884 h 1929647"/>
                  <a:gd name="connsiteX10" fmla="*/ 755373 w 3753016"/>
                  <a:gd name="connsiteY10" fmla="*/ 878464 h 1929647"/>
                  <a:gd name="connsiteX11" fmla="*/ 1311965 w 3753016"/>
                  <a:gd name="connsiteY11" fmla="*/ 671729 h 19296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753016" h="1929647">
                    <a:moveTo>
                      <a:pt x="1311965" y="671729"/>
                    </a:moveTo>
                    <a:cubicBezTo>
                      <a:pt x="1166191" y="480897"/>
                      <a:pt x="893195" y="-35936"/>
                      <a:pt x="699714" y="99235"/>
                    </a:cubicBezTo>
                    <a:cubicBezTo>
                      <a:pt x="667909" y="136342"/>
                      <a:pt x="636104" y="-73042"/>
                      <a:pt x="453224" y="27675"/>
                    </a:cubicBezTo>
                    <a:cubicBezTo>
                      <a:pt x="360459" y="32976"/>
                      <a:pt x="331304" y="-57141"/>
                      <a:pt x="127221" y="67430"/>
                    </a:cubicBezTo>
                    <a:cubicBezTo>
                      <a:pt x="74212" y="88634"/>
                      <a:pt x="188181" y="128392"/>
                      <a:pt x="166977" y="154897"/>
                    </a:cubicBezTo>
                    <a:cubicBezTo>
                      <a:pt x="145773" y="181402"/>
                      <a:pt x="70236" y="131041"/>
                      <a:pt x="0" y="226457"/>
                    </a:cubicBezTo>
                    <a:cubicBezTo>
                      <a:pt x="272995" y="600168"/>
                      <a:pt x="673210" y="1283981"/>
                      <a:pt x="818984" y="1347591"/>
                    </a:cubicBezTo>
                    <a:cubicBezTo>
                      <a:pt x="1216549" y="1541073"/>
                      <a:pt x="1741336" y="1885630"/>
                      <a:pt x="2011680" y="1928037"/>
                    </a:cubicBezTo>
                    <a:cubicBezTo>
                      <a:pt x="2266121" y="1954542"/>
                      <a:pt x="3172571" y="1647090"/>
                      <a:pt x="3753016" y="1506617"/>
                    </a:cubicBezTo>
                    <a:cubicBezTo>
                      <a:pt x="3697357" y="1407226"/>
                      <a:pt x="3208351" y="1168688"/>
                      <a:pt x="2409244" y="1299884"/>
                    </a:cubicBezTo>
                    <a:cubicBezTo>
                      <a:pt x="489003" y="1295909"/>
                      <a:pt x="734169" y="972555"/>
                      <a:pt x="755373" y="878464"/>
                    </a:cubicBezTo>
                    <a:cubicBezTo>
                      <a:pt x="816333" y="727390"/>
                      <a:pt x="1115833" y="695583"/>
                      <a:pt x="1311965" y="671729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113" name="직사각형 51">
              <a:extLst>
                <a:ext uri="{FF2B5EF4-FFF2-40B4-BE49-F238E27FC236}">
                  <a16:creationId xmlns:a16="http://schemas.microsoft.com/office/drawing/2014/main" id="{402CDED6-C828-452A-BE77-8C6EFB3D6B94}"/>
                </a:ext>
              </a:extLst>
            </p:cNvPr>
            <p:cNvSpPr/>
            <p:nvPr/>
          </p:nvSpPr>
          <p:spPr>
            <a:xfrm rot="18740140">
              <a:off x="1894195" y="2506511"/>
              <a:ext cx="285737" cy="70930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50800" dist="50800" dir="5400000" algn="ctr" rotWithShape="0">
                <a:srgbClr val="000000">
                  <a:alpha val="2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116" name="Rounded Rectangle 13">
            <a:extLst>
              <a:ext uri="{FF2B5EF4-FFF2-40B4-BE49-F238E27FC236}">
                <a16:creationId xmlns:a16="http://schemas.microsoft.com/office/drawing/2014/main" id="{1370E5FE-5FEB-40A8-8E57-6606C8A5F45B}"/>
              </a:ext>
            </a:extLst>
          </p:cNvPr>
          <p:cNvSpPr/>
          <p:nvPr/>
        </p:nvSpPr>
        <p:spPr>
          <a:xfrm>
            <a:off x="3797834" y="3673835"/>
            <a:ext cx="4592249" cy="1196520"/>
          </a:xfrm>
          <a:prstGeom prst="roundRect">
            <a:avLst>
              <a:gd name="adj" fmla="val 12448"/>
            </a:avLst>
          </a:prstGeom>
          <a:solidFill>
            <a:schemeClr val="bg1"/>
          </a:solidFill>
          <a:ln w="317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7" name="Rounded Rectangle 14">
            <a:extLst>
              <a:ext uri="{FF2B5EF4-FFF2-40B4-BE49-F238E27FC236}">
                <a16:creationId xmlns:a16="http://schemas.microsoft.com/office/drawing/2014/main" id="{C16D9C74-17DF-42EA-B9E5-4D649A929641}"/>
              </a:ext>
            </a:extLst>
          </p:cNvPr>
          <p:cNvSpPr/>
          <p:nvPr/>
        </p:nvSpPr>
        <p:spPr>
          <a:xfrm>
            <a:off x="3797834" y="5051455"/>
            <a:ext cx="4592249" cy="1196520"/>
          </a:xfrm>
          <a:prstGeom prst="roundRect">
            <a:avLst>
              <a:gd name="adj" fmla="val 12448"/>
            </a:avLst>
          </a:prstGeom>
          <a:noFill/>
          <a:ln w="317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96486179-5798-4362-B61C-53A04747BE46}"/>
              </a:ext>
            </a:extLst>
          </p:cNvPr>
          <p:cNvSpPr txBox="1"/>
          <p:nvPr/>
        </p:nvSpPr>
        <p:spPr>
          <a:xfrm>
            <a:off x="5893569" y="3747997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600" b="1" dirty="0">
                <a:solidFill>
                  <a:schemeClr val="accent4"/>
                </a:solidFill>
                <a:cs typeface="Arial" pitchFamily="34" charset="0"/>
              </a:rPr>
              <a:t>60%</a:t>
            </a:r>
            <a:endParaRPr lang="ko-KR" altLang="en-US" sz="36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A83C3CD1-0E82-4757-93E6-F19C33951972}"/>
              </a:ext>
            </a:extLst>
          </p:cNvPr>
          <p:cNvSpPr txBox="1"/>
          <p:nvPr/>
        </p:nvSpPr>
        <p:spPr>
          <a:xfrm>
            <a:off x="5893569" y="5159662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600" b="1" dirty="0">
                <a:solidFill>
                  <a:schemeClr val="accent3"/>
                </a:solidFill>
                <a:cs typeface="Arial" pitchFamily="34" charset="0"/>
              </a:rPr>
              <a:t>30%</a:t>
            </a:r>
            <a:endParaRPr lang="ko-KR" altLang="en-US" sz="36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FEC1140E-047B-406A-BAA0-A930237301FC}"/>
              </a:ext>
            </a:extLst>
          </p:cNvPr>
          <p:cNvSpPr txBox="1"/>
          <p:nvPr/>
        </p:nvSpPr>
        <p:spPr>
          <a:xfrm>
            <a:off x="3965538" y="4288892"/>
            <a:ext cx="4256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90000"/>
                    <a:lumOff val="10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90000"/>
                  <a:lumOff val="10000"/>
                </a:schemeClr>
              </a:solidFill>
              <a:cs typeface="Arial" pitchFamily="34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68C5418A-7210-45B9-A45F-41D9D706C5AB}"/>
              </a:ext>
            </a:extLst>
          </p:cNvPr>
          <p:cNvSpPr txBox="1"/>
          <p:nvPr/>
        </p:nvSpPr>
        <p:spPr>
          <a:xfrm>
            <a:off x="3965538" y="5711176"/>
            <a:ext cx="4256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90000"/>
                    <a:lumOff val="10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90000"/>
                  <a:lumOff val="10000"/>
                </a:schemeClr>
              </a:solidFill>
              <a:cs typeface="Arial" pitchFamily="34" charset="0"/>
            </a:endParaRPr>
          </a:p>
        </p:txBody>
      </p:sp>
      <p:grpSp>
        <p:nvGrpSpPr>
          <p:cNvPr id="122" name="그룹 19">
            <a:extLst>
              <a:ext uri="{FF2B5EF4-FFF2-40B4-BE49-F238E27FC236}">
                <a16:creationId xmlns:a16="http://schemas.microsoft.com/office/drawing/2014/main" id="{090103C1-6BF7-466F-9FB6-063C86922938}"/>
              </a:ext>
            </a:extLst>
          </p:cNvPr>
          <p:cNvGrpSpPr>
            <a:grpSpLocks noChangeAspect="1"/>
          </p:cNvGrpSpPr>
          <p:nvPr/>
        </p:nvGrpSpPr>
        <p:grpSpPr>
          <a:xfrm>
            <a:off x="4912719" y="3819609"/>
            <a:ext cx="503107" cy="503107"/>
            <a:chOff x="331023" y="414040"/>
            <a:chExt cx="5704886" cy="5704886"/>
          </a:xfrm>
        </p:grpSpPr>
        <p:sp>
          <p:nvSpPr>
            <p:cNvPr id="123" name="타원 4">
              <a:extLst>
                <a:ext uri="{FF2B5EF4-FFF2-40B4-BE49-F238E27FC236}">
                  <a16:creationId xmlns:a16="http://schemas.microsoft.com/office/drawing/2014/main" id="{909B44EA-1771-4CAE-BDBF-40DA529894BA}"/>
                </a:ext>
              </a:extLst>
            </p:cNvPr>
            <p:cNvSpPr/>
            <p:nvPr/>
          </p:nvSpPr>
          <p:spPr>
            <a:xfrm>
              <a:off x="331023" y="414040"/>
              <a:ext cx="5704886" cy="5704886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24" name="자유형 18">
              <a:extLst>
                <a:ext uri="{FF2B5EF4-FFF2-40B4-BE49-F238E27FC236}">
                  <a16:creationId xmlns:a16="http://schemas.microsoft.com/office/drawing/2014/main" id="{7D88CA03-6357-4F59-B864-6DA4EAEC336D}"/>
                </a:ext>
              </a:extLst>
            </p:cNvPr>
            <p:cNvSpPr/>
            <p:nvPr/>
          </p:nvSpPr>
          <p:spPr>
            <a:xfrm>
              <a:off x="1732297" y="1404675"/>
              <a:ext cx="2723060" cy="3624123"/>
            </a:xfrm>
            <a:custGeom>
              <a:avLst/>
              <a:gdLst>
                <a:gd name="connsiteX0" fmla="*/ 1218382 w 2723060"/>
                <a:gd name="connsiteY0" fmla="*/ 1905279 h 3624123"/>
                <a:gd name="connsiteX1" fmla="*/ 1051614 w 2723060"/>
                <a:gd name="connsiteY1" fmla="*/ 2576639 h 3624123"/>
                <a:gd name="connsiteX2" fmla="*/ 1081311 w 2723060"/>
                <a:gd name="connsiteY2" fmla="*/ 2585169 h 3624123"/>
                <a:gd name="connsiteX3" fmla="*/ 2005664 w 2723060"/>
                <a:gd name="connsiteY3" fmla="*/ 2455670 h 3624123"/>
                <a:gd name="connsiteX4" fmla="*/ 1243900 w 2723060"/>
                <a:gd name="connsiteY4" fmla="*/ 1909857 h 3624123"/>
                <a:gd name="connsiteX5" fmla="*/ 1451461 w 2723060"/>
                <a:gd name="connsiteY5" fmla="*/ 966969 h 3624123"/>
                <a:gd name="connsiteX6" fmla="*/ 1297825 w 2723060"/>
                <a:gd name="connsiteY6" fmla="*/ 1585462 h 3624123"/>
                <a:gd name="connsiteX7" fmla="*/ 1327295 w 2723060"/>
                <a:gd name="connsiteY7" fmla="*/ 1593882 h 3624123"/>
                <a:gd name="connsiteX8" fmla="*/ 2101069 w 2723060"/>
                <a:gd name="connsiteY8" fmla="*/ 1442099 h 3624123"/>
                <a:gd name="connsiteX9" fmla="*/ 1476944 w 2723060"/>
                <a:gd name="connsiteY9" fmla="*/ 971501 h 3624123"/>
                <a:gd name="connsiteX10" fmla="*/ 1344584 w 2723060"/>
                <a:gd name="connsiteY10" fmla="*/ 0 h 3624123"/>
                <a:gd name="connsiteX11" fmla="*/ 1671487 w 2723060"/>
                <a:gd name="connsiteY11" fmla="*/ 81203 h 3624123"/>
                <a:gd name="connsiteX12" fmla="*/ 1542443 w 2723060"/>
                <a:gd name="connsiteY12" fmla="*/ 600696 h 3624123"/>
                <a:gd name="connsiteX13" fmla="*/ 1773570 w 2723060"/>
                <a:gd name="connsiteY13" fmla="*/ 661967 h 3624123"/>
                <a:gd name="connsiteX14" fmla="*/ 1902732 w 2723060"/>
                <a:gd name="connsiteY14" fmla="*/ 141995 h 3624123"/>
                <a:gd name="connsiteX15" fmla="*/ 2229635 w 2723060"/>
                <a:gd name="connsiteY15" fmla="*/ 223199 h 3624123"/>
                <a:gd name="connsiteX16" fmla="*/ 2097157 w 2723060"/>
                <a:gd name="connsiteY16" fmla="*/ 756519 h 3624123"/>
                <a:gd name="connsiteX17" fmla="*/ 2123708 w 2723060"/>
                <a:gd name="connsiteY17" fmla="*/ 764788 h 3624123"/>
                <a:gd name="connsiteX18" fmla="*/ 2335072 w 2723060"/>
                <a:gd name="connsiteY18" fmla="*/ 840224 h 3624123"/>
                <a:gd name="connsiteX19" fmla="*/ 2324552 w 2723060"/>
                <a:gd name="connsiteY19" fmla="*/ 1922314 h 3624123"/>
                <a:gd name="connsiteX20" fmla="*/ 1696129 w 2723060"/>
                <a:gd name="connsiteY20" fmla="*/ 3139458 h 3624123"/>
                <a:gd name="connsiteX21" fmla="*/ 1517188 w 2723060"/>
                <a:gd name="connsiteY21" fmla="*/ 3096262 h 3624123"/>
                <a:gd name="connsiteX22" fmla="*/ 1386066 w 2723060"/>
                <a:gd name="connsiteY22" fmla="*/ 3624123 h 3624123"/>
                <a:gd name="connsiteX23" fmla="*/ 1059163 w 2723060"/>
                <a:gd name="connsiteY23" fmla="*/ 3542919 h 3624123"/>
                <a:gd name="connsiteX24" fmla="*/ 1189748 w 2723060"/>
                <a:gd name="connsiteY24" fmla="*/ 3017219 h 3624123"/>
                <a:gd name="connsiteX25" fmla="*/ 956179 w 2723060"/>
                <a:gd name="connsiteY25" fmla="*/ 2960836 h 3624123"/>
                <a:gd name="connsiteX26" fmla="*/ 824545 w 2723060"/>
                <a:gd name="connsiteY26" fmla="*/ 3490760 h 3624123"/>
                <a:gd name="connsiteX27" fmla="*/ 497641 w 2723060"/>
                <a:gd name="connsiteY27" fmla="*/ 3409556 h 3624123"/>
                <a:gd name="connsiteX28" fmla="*/ 628739 w 2723060"/>
                <a:gd name="connsiteY28" fmla="*/ 2881793 h 3624123"/>
                <a:gd name="connsiteX29" fmla="*/ 0 w 2723060"/>
                <a:gd name="connsiteY29" fmla="*/ 2730017 h 3624123"/>
                <a:gd name="connsiteX30" fmla="*/ 156593 w 2723060"/>
                <a:gd name="connsiteY30" fmla="*/ 2363814 h 3624123"/>
                <a:gd name="connsiteX31" fmla="*/ 371795 w 2723060"/>
                <a:gd name="connsiteY31" fmla="*/ 2423080 h 3624123"/>
                <a:gd name="connsiteX32" fmla="*/ 531510 w 2723060"/>
                <a:gd name="connsiteY32" fmla="*/ 2341701 h 3624123"/>
                <a:gd name="connsiteX33" fmla="*/ 874781 w 2723060"/>
                <a:gd name="connsiteY33" fmla="*/ 939029 h 3624123"/>
                <a:gd name="connsiteX34" fmla="*/ 772687 w 2723060"/>
                <a:gd name="connsiteY34" fmla="*/ 774709 h 3624123"/>
                <a:gd name="connsiteX35" fmla="*/ 502494 w 2723060"/>
                <a:gd name="connsiteY35" fmla="*/ 705662 h 3624123"/>
                <a:gd name="connsiteX36" fmla="*/ 579104 w 2723060"/>
                <a:gd name="connsiteY36" fmla="*/ 367817 h 3624123"/>
                <a:gd name="connsiteX37" fmla="*/ 1021286 w 2723060"/>
                <a:gd name="connsiteY37" fmla="*/ 475515 h 3624123"/>
                <a:gd name="connsiteX38" fmla="*/ 1215103 w 2723060"/>
                <a:gd name="connsiteY38" fmla="*/ 521254 h 3624123"/>
                <a:gd name="connsiteX0" fmla="*/ 1218382 w 2723060"/>
                <a:gd name="connsiteY0" fmla="*/ 1905279 h 3624123"/>
                <a:gd name="connsiteX1" fmla="*/ 1051614 w 2723060"/>
                <a:gd name="connsiteY1" fmla="*/ 2576639 h 3624123"/>
                <a:gd name="connsiteX2" fmla="*/ 1081311 w 2723060"/>
                <a:gd name="connsiteY2" fmla="*/ 2585169 h 3624123"/>
                <a:gd name="connsiteX3" fmla="*/ 2005664 w 2723060"/>
                <a:gd name="connsiteY3" fmla="*/ 2455670 h 3624123"/>
                <a:gd name="connsiteX4" fmla="*/ 1243900 w 2723060"/>
                <a:gd name="connsiteY4" fmla="*/ 1909857 h 3624123"/>
                <a:gd name="connsiteX5" fmla="*/ 1218382 w 2723060"/>
                <a:gd name="connsiteY5" fmla="*/ 1905279 h 3624123"/>
                <a:gd name="connsiteX6" fmla="*/ 1451461 w 2723060"/>
                <a:gd name="connsiteY6" fmla="*/ 966969 h 3624123"/>
                <a:gd name="connsiteX7" fmla="*/ 1297825 w 2723060"/>
                <a:gd name="connsiteY7" fmla="*/ 1585462 h 3624123"/>
                <a:gd name="connsiteX8" fmla="*/ 1327295 w 2723060"/>
                <a:gd name="connsiteY8" fmla="*/ 1593882 h 3624123"/>
                <a:gd name="connsiteX9" fmla="*/ 2101069 w 2723060"/>
                <a:gd name="connsiteY9" fmla="*/ 1442099 h 3624123"/>
                <a:gd name="connsiteX10" fmla="*/ 1476944 w 2723060"/>
                <a:gd name="connsiteY10" fmla="*/ 971501 h 3624123"/>
                <a:gd name="connsiteX11" fmla="*/ 1451461 w 2723060"/>
                <a:gd name="connsiteY11" fmla="*/ 966969 h 3624123"/>
                <a:gd name="connsiteX12" fmla="*/ 1344584 w 2723060"/>
                <a:gd name="connsiteY12" fmla="*/ 0 h 3624123"/>
                <a:gd name="connsiteX13" fmla="*/ 1671487 w 2723060"/>
                <a:gd name="connsiteY13" fmla="*/ 81203 h 3624123"/>
                <a:gd name="connsiteX14" fmla="*/ 1542443 w 2723060"/>
                <a:gd name="connsiteY14" fmla="*/ 600696 h 3624123"/>
                <a:gd name="connsiteX15" fmla="*/ 1773570 w 2723060"/>
                <a:gd name="connsiteY15" fmla="*/ 661967 h 3624123"/>
                <a:gd name="connsiteX16" fmla="*/ 1902732 w 2723060"/>
                <a:gd name="connsiteY16" fmla="*/ 141995 h 3624123"/>
                <a:gd name="connsiteX17" fmla="*/ 2229635 w 2723060"/>
                <a:gd name="connsiteY17" fmla="*/ 223199 h 3624123"/>
                <a:gd name="connsiteX18" fmla="*/ 2097157 w 2723060"/>
                <a:gd name="connsiteY18" fmla="*/ 756519 h 3624123"/>
                <a:gd name="connsiteX19" fmla="*/ 2335072 w 2723060"/>
                <a:gd name="connsiteY19" fmla="*/ 840224 h 3624123"/>
                <a:gd name="connsiteX20" fmla="*/ 2324552 w 2723060"/>
                <a:gd name="connsiteY20" fmla="*/ 1922314 h 3624123"/>
                <a:gd name="connsiteX21" fmla="*/ 1696129 w 2723060"/>
                <a:gd name="connsiteY21" fmla="*/ 3139458 h 3624123"/>
                <a:gd name="connsiteX22" fmla="*/ 1517188 w 2723060"/>
                <a:gd name="connsiteY22" fmla="*/ 3096262 h 3624123"/>
                <a:gd name="connsiteX23" fmla="*/ 1386066 w 2723060"/>
                <a:gd name="connsiteY23" fmla="*/ 3624123 h 3624123"/>
                <a:gd name="connsiteX24" fmla="*/ 1059163 w 2723060"/>
                <a:gd name="connsiteY24" fmla="*/ 3542919 h 3624123"/>
                <a:gd name="connsiteX25" fmla="*/ 1189748 w 2723060"/>
                <a:gd name="connsiteY25" fmla="*/ 3017219 h 3624123"/>
                <a:gd name="connsiteX26" fmla="*/ 956179 w 2723060"/>
                <a:gd name="connsiteY26" fmla="*/ 2960836 h 3624123"/>
                <a:gd name="connsiteX27" fmla="*/ 824545 w 2723060"/>
                <a:gd name="connsiteY27" fmla="*/ 3490760 h 3624123"/>
                <a:gd name="connsiteX28" fmla="*/ 497641 w 2723060"/>
                <a:gd name="connsiteY28" fmla="*/ 3409556 h 3624123"/>
                <a:gd name="connsiteX29" fmla="*/ 628739 w 2723060"/>
                <a:gd name="connsiteY29" fmla="*/ 2881793 h 3624123"/>
                <a:gd name="connsiteX30" fmla="*/ 0 w 2723060"/>
                <a:gd name="connsiteY30" fmla="*/ 2730017 h 3624123"/>
                <a:gd name="connsiteX31" fmla="*/ 156593 w 2723060"/>
                <a:gd name="connsiteY31" fmla="*/ 2363814 h 3624123"/>
                <a:gd name="connsiteX32" fmla="*/ 371795 w 2723060"/>
                <a:gd name="connsiteY32" fmla="*/ 2423080 h 3624123"/>
                <a:gd name="connsiteX33" fmla="*/ 531510 w 2723060"/>
                <a:gd name="connsiteY33" fmla="*/ 2341701 h 3624123"/>
                <a:gd name="connsiteX34" fmla="*/ 874781 w 2723060"/>
                <a:gd name="connsiteY34" fmla="*/ 939029 h 3624123"/>
                <a:gd name="connsiteX35" fmla="*/ 772687 w 2723060"/>
                <a:gd name="connsiteY35" fmla="*/ 774709 h 3624123"/>
                <a:gd name="connsiteX36" fmla="*/ 502494 w 2723060"/>
                <a:gd name="connsiteY36" fmla="*/ 705662 h 3624123"/>
                <a:gd name="connsiteX37" fmla="*/ 579104 w 2723060"/>
                <a:gd name="connsiteY37" fmla="*/ 367817 h 3624123"/>
                <a:gd name="connsiteX38" fmla="*/ 1021286 w 2723060"/>
                <a:gd name="connsiteY38" fmla="*/ 475515 h 3624123"/>
                <a:gd name="connsiteX39" fmla="*/ 1215103 w 2723060"/>
                <a:gd name="connsiteY39" fmla="*/ 521254 h 3624123"/>
                <a:gd name="connsiteX40" fmla="*/ 1344584 w 2723060"/>
                <a:gd name="connsiteY40" fmla="*/ 0 h 3624123"/>
                <a:gd name="connsiteX0" fmla="*/ 1218382 w 2723060"/>
                <a:gd name="connsiteY0" fmla="*/ 1905279 h 3624123"/>
                <a:gd name="connsiteX1" fmla="*/ 1051614 w 2723060"/>
                <a:gd name="connsiteY1" fmla="*/ 2576639 h 3624123"/>
                <a:gd name="connsiteX2" fmla="*/ 1081311 w 2723060"/>
                <a:gd name="connsiteY2" fmla="*/ 2585169 h 3624123"/>
                <a:gd name="connsiteX3" fmla="*/ 2005664 w 2723060"/>
                <a:gd name="connsiteY3" fmla="*/ 2455670 h 3624123"/>
                <a:gd name="connsiteX4" fmla="*/ 1243900 w 2723060"/>
                <a:gd name="connsiteY4" fmla="*/ 1909857 h 3624123"/>
                <a:gd name="connsiteX5" fmla="*/ 1218382 w 2723060"/>
                <a:gd name="connsiteY5" fmla="*/ 1905279 h 3624123"/>
                <a:gd name="connsiteX6" fmla="*/ 1451461 w 2723060"/>
                <a:gd name="connsiteY6" fmla="*/ 966969 h 3624123"/>
                <a:gd name="connsiteX7" fmla="*/ 1297825 w 2723060"/>
                <a:gd name="connsiteY7" fmla="*/ 1585462 h 3624123"/>
                <a:gd name="connsiteX8" fmla="*/ 1327295 w 2723060"/>
                <a:gd name="connsiteY8" fmla="*/ 1593882 h 3624123"/>
                <a:gd name="connsiteX9" fmla="*/ 2101069 w 2723060"/>
                <a:gd name="connsiteY9" fmla="*/ 1442099 h 3624123"/>
                <a:gd name="connsiteX10" fmla="*/ 1476944 w 2723060"/>
                <a:gd name="connsiteY10" fmla="*/ 971501 h 3624123"/>
                <a:gd name="connsiteX11" fmla="*/ 1451461 w 2723060"/>
                <a:gd name="connsiteY11" fmla="*/ 966969 h 3624123"/>
                <a:gd name="connsiteX12" fmla="*/ 1344584 w 2723060"/>
                <a:gd name="connsiteY12" fmla="*/ 0 h 3624123"/>
                <a:gd name="connsiteX13" fmla="*/ 1671487 w 2723060"/>
                <a:gd name="connsiteY13" fmla="*/ 81203 h 3624123"/>
                <a:gd name="connsiteX14" fmla="*/ 1542443 w 2723060"/>
                <a:gd name="connsiteY14" fmla="*/ 600696 h 3624123"/>
                <a:gd name="connsiteX15" fmla="*/ 1773570 w 2723060"/>
                <a:gd name="connsiteY15" fmla="*/ 661967 h 3624123"/>
                <a:gd name="connsiteX16" fmla="*/ 1902732 w 2723060"/>
                <a:gd name="connsiteY16" fmla="*/ 141995 h 3624123"/>
                <a:gd name="connsiteX17" fmla="*/ 2229635 w 2723060"/>
                <a:gd name="connsiteY17" fmla="*/ 223199 h 3624123"/>
                <a:gd name="connsiteX18" fmla="*/ 2097157 w 2723060"/>
                <a:gd name="connsiteY18" fmla="*/ 756519 h 3624123"/>
                <a:gd name="connsiteX19" fmla="*/ 2335072 w 2723060"/>
                <a:gd name="connsiteY19" fmla="*/ 840224 h 3624123"/>
                <a:gd name="connsiteX20" fmla="*/ 2324552 w 2723060"/>
                <a:gd name="connsiteY20" fmla="*/ 1922314 h 3624123"/>
                <a:gd name="connsiteX21" fmla="*/ 1696129 w 2723060"/>
                <a:gd name="connsiteY21" fmla="*/ 3139458 h 3624123"/>
                <a:gd name="connsiteX22" fmla="*/ 1517188 w 2723060"/>
                <a:gd name="connsiteY22" fmla="*/ 3096262 h 3624123"/>
                <a:gd name="connsiteX23" fmla="*/ 1386066 w 2723060"/>
                <a:gd name="connsiteY23" fmla="*/ 3624123 h 3624123"/>
                <a:gd name="connsiteX24" fmla="*/ 1059163 w 2723060"/>
                <a:gd name="connsiteY24" fmla="*/ 3542919 h 3624123"/>
                <a:gd name="connsiteX25" fmla="*/ 1189748 w 2723060"/>
                <a:gd name="connsiteY25" fmla="*/ 3017219 h 3624123"/>
                <a:gd name="connsiteX26" fmla="*/ 956179 w 2723060"/>
                <a:gd name="connsiteY26" fmla="*/ 2960836 h 3624123"/>
                <a:gd name="connsiteX27" fmla="*/ 824545 w 2723060"/>
                <a:gd name="connsiteY27" fmla="*/ 3490760 h 3624123"/>
                <a:gd name="connsiteX28" fmla="*/ 497641 w 2723060"/>
                <a:gd name="connsiteY28" fmla="*/ 3409556 h 3624123"/>
                <a:gd name="connsiteX29" fmla="*/ 628739 w 2723060"/>
                <a:gd name="connsiteY29" fmla="*/ 2881793 h 3624123"/>
                <a:gd name="connsiteX30" fmla="*/ 0 w 2723060"/>
                <a:gd name="connsiteY30" fmla="*/ 2730017 h 3624123"/>
                <a:gd name="connsiteX31" fmla="*/ 156593 w 2723060"/>
                <a:gd name="connsiteY31" fmla="*/ 2363814 h 3624123"/>
                <a:gd name="connsiteX32" fmla="*/ 371795 w 2723060"/>
                <a:gd name="connsiteY32" fmla="*/ 2423080 h 3624123"/>
                <a:gd name="connsiteX33" fmla="*/ 531510 w 2723060"/>
                <a:gd name="connsiteY33" fmla="*/ 2341701 h 3624123"/>
                <a:gd name="connsiteX34" fmla="*/ 874781 w 2723060"/>
                <a:gd name="connsiteY34" fmla="*/ 939029 h 3624123"/>
                <a:gd name="connsiteX35" fmla="*/ 772687 w 2723060"/>
                <a:gd name="connsiteY35" fmla="*/ 774709 h 3624123"/>
                <a:gd name="connsiteX36" fmla="*/ 502494 w 2723060"/>
                <a:gd name="connsiteY36" fmla="*/ 705662 h 3624123"/>
                <a:gd name="connsiteX37" fmla="*/ 579104 w 2723060"/>
                <a:gd name="connsiteY37" fmla="*/ 367817 h 3624123"/>
                <a:gd name="connsiteX38" fmla="*/ 1021286 w 2723060"/>
                <a:gd name="connsiteY38" fmla="*/ 475515 h 3624123"/>
                <a:gd name="connsiteX39" fmla="*/ 1215103 w 2723060"/>
                <a:gd name="connsiteY39" fmla="*/ 521254 h 3624123"/>
                <a:gd name="connsiteX40" fmla="*/ 1344584 w 2723060"/>
                <a:gd name="connsiteY40" fmla="*/ 0 h 3624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2723060" h="3624123">
                  <a:moveTo>
                    <a:pt x="1218382" y="1905279"/>
                  </a:moveTo>
                  <a:lnTo>
                    <a:pt x="1051614" y="2576639"/>
                  </a:lnTo>
                  <a:lnTo>
                    <a:pt x="1081311" y="2585169"/>
                  </a:lnTo>
                  <a:cubicBezTo>
                    <a:pt x="1298969" y="2649950"/>
                    <a:pt x="1914361" y="2852449"/>
                    <a:pt x="2005664" y="2455670"/>
                  </a:cubicBezTo>
                  <a:cubicBezTo>
                    <a:pt x="2108358" y="2083382"/>
                    <a:pt x="1458666" y="1949007"/>
                    <a:pt x="1243900" y="1909857"/>
                  </a:cubicBezTo>
                  <a:lnTo>
                    <a:pt x="1218382" y="1905279"/>
                  </a:lnTo>
                  <a:close/>
                  <a:moveTo>
                    <a:pt x="1451461" y="966969"/>
                  </a:moveTo>
                  <a:lnTo>
                    <a:pt x="1297825" y="1585462"/>
                  </a:lnTo>
                  <a:lnTo>
                    <a:pt x="1327295" y="1593882"/>
                  </a:lnTo>
                  <a:cubicBezTo>
                    <a:pt x="1519222" y="1650575"/>
                    <a:pt x="2016915" y="1812926"/>
                    <a:pt x="2101069" y="1442099"/>
                  </a:cubicBezTo>
                  <a:cubicBezTo>
                    <a:pt x="2177824" y="1109186"/>
                    <a:pt x="1664178" y="1005150"/>
                    <a:pt x="1476944" y="971501"/>
                  </a:cubicBezTo>
                  <a:lnTo>
                    <a:pt x="1451461" y="966969"/>
                  </a:lnTo>
                  <a:close/>
                  <a:moveTo>
                    <a:pt x="1344584" y="0"/>
                  </a:moveTo>
                  <a:lnTo>
                    <a:pt x="1671487" y="81203"/>
                  </a:lnTo>
                  <a:lnTo>
                    <a:pt x="1542443" y="600696"/>
                  </a:lnTo>
                  <a:lnTo>
                    <a:pt x="1773570" y="661967"/>
                  </a:lnTo>
                  <a:lnTo>
                    <a:pt x="1902732" y="141995"/>
                  </a:lnTo>
                  <a:lnTo>
                    <a:pt x="2229635" y="223199"/>
                  </a:lnTo>
                  <a:lnTo>
                    <a:pt x="2097157" y="756519"/>
                  </a:lnTo>
                  <a:cubicBezTo>
                    <a:pt x="2174081" y="779658"/>
                    <a:pt x="2255767" y="812322"/>
                    <a:pt x="2335072" y="840224"/>
                  </a:cubicBezTo>
                  <a:cubicBezTo>
                    <a:pt x="2999363" y="1160478"/>
                    <a:pt x="2684151" y="1877269"/>
                    <a:pt x="2324552" y="1922314"/>
                  </a:cubicBezTo>
                  <a:cubicBezTo>
                    <a:pt x="3020600" y="2255035"/>
                    <a:pt x="2529999" y="3321640"/>
                    <a:pt x="1696129" y="3139458"/>
                  </a:cubicBezTo>
                  <a:lnTo>
                    <a:pt x="1517188" y="3096262"/>
                  </a:lnTo>
                  <a:lnTo>
                    <a:pt x="1386066" y="3624123"/>
                  </a:lnTo>
                  <a:lnTo>
                    <a:pt x="1059163" y="3542919"/>
                  </a:lnTo>
                  <a:lnTo>
                    <a:pt x="1189748" y="3017219"/>
                  </a:lnTo>
                  <a:lnTo>
                    <a:pt x="956179" y="2960836"/>
                  </a:lnTo>
                  <a:lnTo>
                    <a:pt x="824545" y="3490760"/>
                  </a:lnTo>
                  <a:lnTo>
                    <a:pt x="497641" y="3409556"/>
                  </a:lnTo>
                  <a:lnTo>
                    <a:pt x="628739" y="2881793"/>
                  </a:lnTo>
                  <a:lnTo>
                    <a:pt x="0" y="2730017"/>
                  </a:lnTo>
                  <a:lnTo>
                    <a:pt x="156593" y="2363814"/>
                  </a:lnTo>
                  <a:cubicBezTo>
                    <a:pt x="275674" y="2398365"/>
                    <a:pt x="261590" y="2400365"/>
                    <a:pt x="371795" y="2423080"/>
                  </a:cubicBezTo>
                  <a:cubicBezTo>
                    <a:pt x="457460" y="2444548"/>
                    <a:pt x="500452" y="2427767"/>
                    <a:pt x="531510" y="2341701"/>
                  </a:cubicBezTo>
                  <a:cubicBezTo>
                    <a:pt x="598079" y="2089920"/>
                    <a:pt x="822255" y="1188850"/>
                    <a:pt x="874781" y="939029"/>
                  </a:cubicBezTo>
                  <a:cubicBezTo>
                    <a:pt x="885877" y="854924"/>
                    <a:pt x="836708" y="809166"/>
                    <a:pt x="772687" y="774709"/>
                  </a:cubicBezTo>
                  <a:cubicBezTo>
                    <a:pt x="651057" y="727032"/>
                    <a:pt x="597490" y="720787"/>
                    <a:pt x="502494" y="705662"/>
                  </a:cubicBezTo>
                  <a:lnTo>
                    <a:pt x="579104" y="367817"/>
                  </a:lnTo>
                  <a:cubicBezTo>
                    <a:pt x="724942" y="405705"/>
                    <a:pt x="872814" y="440818"/>
                    <a:pt x="1021286" y="475515"/>
                  </a:cubicBezTo>
                  <a:lnTo>
                    <a:pt x="1215103" y="521254"/>
                  </a:lnTo>
                  <a:lnTo>
                    <a:pt x="134458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25" name="그룹 28">
            <a:extLst>
              <a:ext uri="{FF2B5EF4-FFF2-40B4-BE49-F238E27FC236}">
                <a16:creationId xmlns:a16="http://schemas.microsoft.com/office/drawing/2014/main" id="{7C66A3C2-3BC4-460F-BAAD-AF699B78AA00}"/>
              </a:ext>
            </a:extLst>
          </p:cNvPr>
          <p:cNvGrpSpPr/>
          <p:nvPr/>
        </p:nvGrpSpPr>
        <p:grpSpPr>
          <a:xfrm>
            <a:off x="4953182" y="5232058"/>
            <a:ext cx="422181" cy="501538"/>
            <a:chOff x="666028" y="4606413"/>
            <a:chExt cx="1359418" cy="1614948"/>
          </a:xfrm>
          <a:solidFill>
            <a:schemeClr val="accent3"/>
          </a:solidFill>
        </p:grpSpPr>
        <p:sp>
          <p:nvSpPr>
            <p:cNvPr id="126" name="자유형: 도형 29">
              <a:extLst>
                <a:ext uri="{FF2B5EF4-FFF2-40B4-BE49-F238E27FC236}">
                  <a16:creationId xmlns:a16="http://schemas.microsoft.com/office/drawing/2014/main" id="{86AF3A2E-63FC-495F-9FDE-E2424ABEC179}"/>
                </a:ext>
              </a:extLst>
            </p:cNvPr>
            <p:cNvSpPr/>
            <p:nvPr/>
          </p:nvSpPr>
          <p:spPr>
            <a:xfrm>
              <a:off x="693174" y="4606413"/>
              <a:ext cx="1312606" cy="533400"/>
            </a:xfrm>
            <a:custGeom>
              <a:avLst/>
              <a:gdLst>
                <a:gd name="connsiteX0" fmla="*/ 793955 w 1322439"/>
                <a:gd name="connsiteY0" fmla="*/ 0 h 545690"/>
                <a:gd name="connsiteX1" fmla="*/ 0 w 1322439"/>
                <a:gd name="connsiteY1" fmla="*/ 287593 h 545690"/>
                <a:gd name="connsiteX2" fmla="*/ 543232 w 1322439"/>
                <a:gd name="connsiteY2" fmla="*/ 545690 h 545690"/>
                <a:gd name="connsiteX3" fmla="*/ 1322439 w 1322439"/>
                <a:gd name="connsiteY3" fmla="*/ 265471 h 545690"/>
                <a:gd name="connsiteX4" fmla="*/ 793955 w 1322439"/>
                <a:gd name="connsiteY4" fmla="*/ 0 h 545690"/>
                <a:gd name="connsiteX0" fmla="*/ 811161 w 1322439"/>
                <a:gd name="connsiteY0" fmla="*/ 0 h 518652"/>
                <a:gd name="connsiteX1" fmla="*/ 0 w 1322439"/>
                <a:gd name="connsiteY1" fmla="*/ 260555 h 518652"/>
                <a:gd name="connsiteX2" fmla="*/ 543232 w 1322439"/>
                <a:gd name="connsiteY2" fmla="*/ 518652 h 518652"/>
                <a:gd name="connsiteX3" fmla="*/ 1322439 w 1322439"/>
                <a:gd name="connsiteY3" fmla="*/ 238433 h 518652"/>
                <a:gd name="connsiteX4" fmla="*/ 811161 w 1322439"/>
                <a:gd name="connsiteY4" fmla="*/ 0 h 518652"/>
                <a:gd name="connsiteX0" fmla="*/ 796413 w 1322439"/>
                <a:gd name="connsiteY0" fmla="*/ 0 h 535858"/>
                <a:gd name="connsiteX1" fmla="*/ 0 w 1322439"/>
                <a:gd name="connsiteY1" fmla="*/ 277761 h 535858"/>
                <a:gd name="connsiteX2" fmla="*/ 543232 w 1322439"/>
                <a:gd name="connsiteY2" fmla="*/ 535858 h 535858"/>
                <a:gd name="connsiteX3" fmla="*/ 1322439 w 1322439"/>
                <a:gd name="connsiteY3" fmla="*/ 255639 h 535858"/>
                <a:gd name="connsiteX4" fmla="*/ 796413 w 1322439"/>
                <a:gd name="connsiteY4" fmla="*/ 0 h 535858"/>
                <a:gd name="connsiteX0" fmla="*/ 796413 w 1307690"/>
                <a:gd name="connsiteY0" fmla="*/ 0 h 535858"/>
                <a:gd name="connsiteX1" fmla="*/ 0 w 1307690"/>
                <a:gd name="connsiteY1" fmla="*/ 277761 h 535858"/>
                <a:gd name="connsiteX2" fmla="*/ 543232 w 1307690"/>
                <a:gd name="connsiteY2" fmla="*/ 535858 h 535858"/>
                <a:gd name="connsiteX3" fmla="*/ 1307690 w 1307690"/>
                <a:gd name="connsiteY3" fmla="*/ 253181 h 535858"/>
                <a:gd name="connsiteX4" fmla="*/ 796413 w 1307690"/>
                <a:gd name="connsiteY4" fmla="*/ 0 h 535858"/>
                <a:gd name="connsiteX0" fmla="*/ 796413 w 1315064"/>
                <a:gd name="connsiteY0" fmla="*/ 0 h 535858"/>
                <a:gd name="connsiteX1" fmla="*/ 0 w 1315064"/>
                <a:gd name="connsiteY1" fmla="*/ 277761 h 535858"/>
                <a:gd name="connsiteX2" fmla="*/ 543232 w 1315064"/>
                <a:gd name="connsiteY2" fmla="*/ 535858 h 535858"/>
                <a:gd name="connsiteX3" fmla="*/ 1315064 w 1315064"/>
                <a:gd name="connsiteY3" fmla="*/ 253181 h 535858"/>
                <a:gd name="connsiteX4" fmla="*/ 796413 w 1315064"/>
                <a:gd name="connsiteY4" fmla="*/ 0 h 535858"/>
                <a:gd name="connsiteX0" fmla="*/ 796413 w 1315064"/>
                <a:gd name="connsiteY0" fmla="*/ 0 h 533400"/>
                <a:gd name="connsiteX1" fmla="*/ 0 w 1315064"/>
                <a:gd name="connsiteY1" fmla="*/ 277761 h 533400"/>
                <a:gd name="connsiteX2" fmla="*/ 535858 w 1315064"/>
                <a:gd name="connsiteY2" fmla="*/ 533400 h 533400"/>
                <a:gd name="connsiteX3" fmla="*/ 1315064 w 1315064"/>
                <a:gd name="connsiteY3" fmla="*/ 253181 h 533400"/>
                <a:gd name="connsiteX4" fmla="*/ 796413 w 1315064"/>
                <a:gd name="connsiteY4" fmla="*/ 0 h 533400"/>
                <a:gd name="connsiteX0" fmla="*/ 796413 w 1315064"/>
                <a:gd name="connsiteY0" fmla="*/ 0 h 533400"/>
                <a:gd name="connsiteX1" fmla="*/ 0 w 1315064"/>
                <a:gd name="connsiteY1" fmla="*/ 277761 h 533400"/>
                <a:gd name="connsiteX2" fmla="*/ 540774 w 1315064"/>
                <a:gd name="connsiteY2" fmla="*/ 533400 h 533400"/>
                <a:gd name="connsiteX3" fmla="*/ 1315064 w 1315064"/>
                <a:gd name="connsiteY3" fmla="*/ 253181 h 533400"/>
                <a:gd name="connsiteX4" fmla="*/ 796413 w 1315064"/>
                <a:gd name="connsiteY4" fmla="*/ 0 h 533400"/>
                <a:gd name="connsiteX0" fmla="*/ 771832 w 1290483"/>
                <a:gd name="connsiteY0" fmla="*/ 0 h 533400"/>
                <a:gd name="connsiteX1" fmla="*/ 0 w 1290483"/>
                <a:gd name="connsiteY1" fmla="*/ 277761 h 533400"/>
                <a:gd name="connsiteX2" fmla="*/ 516193 w 1290483"/>
                <a:gd name="connsiteY2" fmla="*/ 533400 h 533400"/>
                <a:gd name="connsiteX3" fmla="*/ 1290483 w 1290483"/>
                <a:gd name="connsiteY3" fmla="*/ 253181 h 533400"/>
                <a:gd name="connsiteX4" fmla="*/ 771832 w 1290483"/>
                <a:gd name="connsiteY4" fmla="*/ 0 h 533400"/>
                <a:gd name="connsiteX0" fmla="*/ 789039 w 1307690"/>
                <a:gd name="connsiteY0" fmla="*/ 0 h 533400"/>
                <a:gd name="connsiteX1" fmla="*/ 0 w 1307690"/>
                <a:gd name="connsiteY1" fmla="*/ 280219 h 533400"/>
                <a:gd name="connsiteX2" fmla="*/ 533400 w 1307690"/>
                <a:gd name="connsiteY2" fmla="*/ 533400 h 533400"/>
                <a:gd name="connsiteX3" fmla="*/ 1307690 w 1307690"/>
                <a:gd name="connsiteY3" fmla="*/ 253181 h 533400"/>
                <a:gd name="connsiteX4" fmla="*/ 789039 w 1307690"/>
                <a:gd name="connsiteY4" fmla="*/ 0 h 533400"/>
                <a:gd name="connsiteX0" fmla="*/ 789039 w 1312606"/>
                <a:gd name="connsiteY0" fmla="*/ 0 h 533400"/>
                <a:gd name="connsiteX1" fmla="*/ 0 w 1312606"/>
                <a:gd name="connsiteY1" fmla="*/ 280219 h 533400"/>
                <a:gd name="connsiteX2" fmla="*/ 533400 w 1312606"/>
                <a:gd name="connsiteY2" fmla="*/ 533400 h 533400"/>
                <a:gd name="connsiteX3" fmla="*/ 1312606 w 1312606"/>
                <a:gd name="connsiteY3" fmla="*/ 253181 h 533400"/>
                <a:gd name="connsiteX4" fmla="*/ 789039 w 1312606"/>
                <a:gd name="connsiteY4" fmla="*/ 0 h 53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12606" h="533400">
                  <a:moveTo>
                    <a:pt x="789039" y="0"/>
                  </a:moveTo>
                  <a:lnTo>
                    <a:pt x="0" y="280219"/>
                  </a:lnTo>
                  <a:lnTo>
                    <a:pt x="533400" y="533400"/>
                  </a:lnTo>
                  <a:lnTo>
                    <a:pt x="1312606" y="253181"/>
                  </a:lnTo>
                  <a:lnTo>
                    <a:pt x="789039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7" name="자유형: 도형 30">
              <a:extLst>
                <a:ext uri="{FF2B5EF4-FFF2-40B4-BE49-F238E27FC236}">
                  <a16:creationId xmlns:a16="http://schemas.microsoft.com/office/drawing/2014/main" id="{51A4591A-675F-450A-A08E-30B66AD6C973}"/>
                </a:ext>
              </a:extLst>
            </p:cNvPr>
            <p:cNvSpPr/>
            <p:nvPr/>
          </p:nvSpPr>
          <p:spPr>
            <a:xfrm>
              <a:off x="1465007" y="4884174"/>
              <a:ext cx="560439" cy="1064342"/>
            </a:xfrm>
            <a:custGeom>
              <a:avLst/>
              <a:gdLst>
                <a:gd name="connsiteX0" fmla="*/ 0 w 557981"/>
                <a:gd name="connsiteY0" fmla="*/ 196645 h 1059426"/>
                <a:gd name="connsiteX1" fmla="*/ 0 w 557981"/>
                <a:gd name="connsiteY1" fmla="*/ 840658 h 1059426"/>
                <a:gd name="connsiteX2" fmla="*/ 557981 w 557981"/>
                <a:gd name="connsiteY2" fmla="*/ 1059426 h 1059426"/>
                <a:gd name="connsiteX3" fmla="*/ 553065 w 557981"/>
                <a:gd name="connsiteY3" fmla="*/ 0 h 1059426"/>
                <a:gd name="connsiteX4" fmla="*/ 0 w 557981"/>
                <a:gd name="connsiteY4" fmla="*/ 196645 h 1059426"/>
                <a:gd name="connsiteX0" fmla="*/ 0 w 558454"/>
                <a:gd name="connsiteY0" fmla="*/ 199103 h 1061884"/>
                <a:gd name="connsiteX1" fmla="*/ 0 w 558454"/>
                <a:gd name="connsiteY1" fmla="*/ 843116 h 1061884"/>
                <a:gd name="connsiteX2" fmla="*/ 557981 w 558454"/>
                <a:gd name="connsiteY2" fmla="*/ 1061884 h 1061884"/>
                <a:gd name="connsiteX3" fmla="*/ 557981 w 558454"/>
                <a:gd name="connsiteY3" fmla="*/ 0 h 1061884"/>
                <a:gd name="connsiteX4" fmla="*/ 0 w 558454"/>
                <a:gd name="connsiteY4" fmla="*/ 199103 h 1061884"/>
                <a:gd name="connsiteX0" fmla="*/ 0 w 560439"/>
                <a:gd name="connsiteY0" fmla="*/ 199103 h 1064342"/>
                <a:gd name="connsiteX1" fmla="*/ 0 w 560439"/>
                <a:gd name="connsiteY1" fmla="*/ 843116 h 1064342"/>
                <a:gd name="connsiteX2" fmla="*/ 560439 w 560439"/>
                <a:gd name="connsiteY2" fmla="*/ 1064342 h 1064342"/>
                <a:gd name="connsiteX3" fmla="*/ 557981 w 560439"/>
                <a:gd name="connsiteY3" fmla="*/ 0 h 1064342"/>
                <a:gd name="connsiteX4" fmla="*/ 0 w 560439"/>
                <a:gd name="connsiteY4" fmla="*/ 199103 h 1064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0439" h="1064342">
                  <a:moveTo>
                    <a:pt x="0" y="199103"/>
                  </a:moveTo>
                  <a:lnTo>
                    <a:pt x="0" y="843116"/>
                  </a:lnTo>
                  <a:lnTo>
                    <a:pt x="560439" y="1064342"/>
                  </a:lnTo>
                  <a:cubicBezTo>
                    <a:pt x="558800" y="711200"/>
                    <a:pt x="559620" y="353142"/>
                    <a:pt x="557981" y="0"/>
                  </a:cubicBezTo>
                  <a:lnTo>
                    <a:pt x="0" y="19910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28" name="자유형: 도형 31">
              <a:extLst>
                <a:ext uri="{FF2B5EF4-FFF2-40B4-BE49-F238E27FC236}">
                  <a16:creationId xmlns:a16="http://schemas.microsoft.com/office/drawing/2014/main" id="{0EFAEE6E-E58D-4EA1-B43A-745419DBF2C5}"/>
                </a:ext>
              </a:extLst>
            </p:cNvPr>
            <p:cNvSpPr/>
            <p:nvPr/>
          </p:nvSpPr>
          <p:spPr>
            <a:xfrm>
              <a:off x="666028" y="4913671"/>
              <a:ext cx="539370" cy="1307690"/>
            </a:xfrm>
            <a:custGeom>
              <a:avLst/>
              <a:gdLst>
                <a:gd name="connsiteX0" fmla="*/ 0 w 540775"/>
                <a:gd name="connsiteY0" fmla="*/ 0 h 1315064"/>
                <a:gd name="connsiteX1" fmla="*/ 4917 w 540775"/>
                <a:gd name="connsiteY1" fmla="*/ 1044677 h 1315064"/>
                <a:gd name="connsiteX2" fmla="*/ 540775 w 540775"/>
                <a:gd name="connsiteY2" fmla="*/ 1315064 h 1315064"/>
                <a:gd name="connsiteX3" fmla="*/ 530942 w 540775"/>
                <a:gd name="connsiteY3" fmla="*/ 258097 h 1315064"/>
                <a:gd name="connsiteX4" fmla="*/ 0 w 540775"/>
                <a:gd name="connsiteY4" fmla="*/ 0 h 1315064"/>
                <a:gd name="connsiteX0" fmla="*/ 0 w 541720"/>
                <a:gd name="connsiteY0" fmla="*/ 0 h 1315064"/>
                <a:gd name="connsiteX1" fmla="*/ 4917 w 541720"/>
                <a:gd name="connsiteY1" fmla="*/ 1044677 h 1315064"/>
                <a:gd name="connsiteX2" fmla="*/ 540775 w 541720"/>
                <a:gd name="connsiteY2" fmla="*/ 1315064 h 1315064"/>
                <a:gd name="connsiteX3" fmla="*/ 540774 w 541720"/>
                <a:gd name="connsiteY3" fmla="*/ 258097 h 1315064"/>
                <a:gd name="connsiteX4" fmla="*/ 0 w 541720"/>
                <a:gd name="connsiteY4" fmla="*/ 0 h 1315064"/>
                <a:gd name="connsiteX0" fmla="*/ 0 w 541720"/>
                <a:gd name="connsiteY0" fmla="*/ 0 h 1315064"/>
                <a:gd name="connsiteX1" fmla="*/ 4917 w 541720"/>
                <a:gd name="connsiteY1" fmla="*/ 1044677 h 1315064"/>
                <a:gd name="connsiteX2" fmla="*/ 540775 w 541720"/>
                <a:gd name="connsiteY2" fmla="*/ 1315064 h 1315064"/>
                <a:gd name="connsiteX3" fmla="*/ 540774 w 541720"/>
                <a:gd name="connsiteY3" fmla="*/ 263013 h 1315064"/>
                <a:gd name="connsiteX4" fmla="*/ 0 w 541720"/>
                <a:gd name="connsiteY4" fmla="*/ 0 h 1315064"/>
                <a:gd name="connsiteX0" fmla="*/ 0 w 548652"/>
                <a:gd name="connsiteY0" fmla="*/ 0 h 1315064"/>
                <a:gd name="connsiteX1" fmla="*/ 4917 w 548652"/>
                <a:gd name="connsiteY1" fmla="*/ 1044677 h 1315064"/>
                <a:gd name="connsiteX2" fmla="*/ 540775 w 548652"/>
                <a:gd name="connsiteY2" fmla="*/ 1315064 h 1315064"/>
                <a:gd name="connsiteX3" fmla="*/ 548149 w 548652"/>
                <a:gd name="connsiteY3" fmla="*/ 282678 h 1315064"/>
                <a:gd name="connsiteX4" fmla="*/ 0 w 548652"/>
                <a:gd name="connsiteY4" fmla="*/ 0 h 1315064"/>
                <a:gd name="connsiteX0" fmla="*/ 0 w 540775"/>
                <a:gd name="connsiteY0" fmla="*/ 0 h 1315064"/>
                <a:gd name="connsiteX1" fmla="*/ 4917 w 540775"/>
                <a:gd name="connsiteY1" fmla="*/ 1044677 h 1315064"/>
                <a:gd name="connsiteX2" fmla="*/ 540775 w 540775"/>
                <a:gd name="connsiteY2" fmla="*/ 1315064 h 1315064"/>
                <a:gd name="connsiteX3" fmla="*/ 535858 w 540775"/>
                <a:gd name="connsiteY3" fmla="*/ 258098 h 1315064"/>
                <a:gd name="connsiteX4" fmla="*/ 0 w 540775"/>
                <a:gd name="connsiteY4" fmla="*/ 0 h 1315064"/>
                <a:gd name="connsiteX0" fmla="*/ 0 w 540775"/>
                <a:gd name="connsiteY0" fmla="*/ 0 h 1315064"/>
                <a:gd name="connsiteX1" fmla="*/ 4917 w 540775"/>
                <a:gd name="connsiteY1" fmla="*/ 1044677 h 1315064"/>
                <a:gd name="connsiteX2" fmla="*/ 540775 w 540775"/>
                <a:gd name="connsiteY2" fmla="*/ 1315064 h 1315064"/>
                <a:gd name="connsiteX3" fmla="*/ 538316 w 540775"/>
                <a:gd name="connsiteY3" fmla="*/ 258098 h 1315064"/>
                <a:gd name="connsiteX4" fmla="*/ 0 w 540775"/>
                <a:gd name="connsiteY4" fmla="*/ 0 h 1315064"/>
                <a:gd name="connsiteX0" fmla="*/ 14748 w 535858"/>
                <a:gd name="connsiteY0" fmla="*/ 0 h 1297858"/>
                <a:gd name="connsiteX1" fmla="*/ 0 w 535858"/>
                <a:gd name="connsiteY1" fmla="*/ 1027471 h 1297858"/>
                <a:gd name="connsiteX2" fmla="*/ 535858 w 535858"/>
                <a:gd name="connsiteY2" fmla="*/ 1297858 h 1297858"/>
                <a:gd name="connsiteX3" fmla="*/ 533399 w 535858"/>
                <a:gd name="connsiteY3" fmla="*/ 240892 h 1297858"/>
                <a:gd name="connsiteX4" fmla="*/ 14748 w 535858"/>
                <a:gd name="connsiteY4" fmla="*/ 0 h 1297858"/>
                <a:gd name="connsiteX0" fmla="*/ 0 w 538317"/>
                <a:gd name="connsiteY0" fmla="*/ 0 h 1307690"/>
                <a:gd name="connsiteX1" fmla="*/ 2459 w 538317"/>
                <a:gd name="connsiteY1" fmla="*/ 1037303 h 1307690"/>
                <a:gd name="connsiteX2" fmla="*/ 538317 w 538317"/>
                <a:gd name="connsiteY2" fmla="*/ 1307690 h 1307690"/>
                <a:gd name="connsiteX3" fmla="*/ 535858 w 538317"/>
                <a:gd name="connsiteY3" fmla="*/ 250724 h 1307690"/>
                <a:gd name="connsiteX4" fmla="*/ 0 w 538317"/>
                <a:gd name="connsiteY4" fmla="*/ 0 h 1307690"/>
                <a:gd name="connsiteX0" fmla="*/ 0 w 538317"/>
                <a:gd name="connsiteY0" fmla="*/ 0 h 1307690"/>
                <a:gd name="connsiteX1" fmla="*/ 24582 w 538317"/>
                <a:gd name="connsiteY1" fmla="*/ 1042219 h 1307690"/>
                <a:gd name="connsiteX2" fmla="*/ 538317 w 538317"/>
                <a:gd name="connsiteY2" fmla="*/ 1307690 h 1307690"/>
                <a:gd name="connsiteX3" fmla="*/ 535858 w 538317"/>
                <a:gd name="connsiteY3" fmla="*/ 250724 h 1307690"/>
                <a:gd name="connsiteX4" fmla="*/ 0 w 538317"/>
                <a:gd name="connsiteY4" fmla="*/ 0 h 1307690"/>
                <a:gd name="connsiteX0" fmla="*/ 2566 w 540883"/>
                <a:gd name="connsiteY0" fmla="*/ 0 h 1307690"/>
                <a:gd name="connsiteX1" fmla="*/ 109 w 540883"/>
                <a:gd name="connsiteY1" fmla="*/ 1042219 h 1307690"/>
                <a:gd name="connsiteX2" fmla="*/ 540883 w 540883"/>
                <a:gd name="connsiteY2" fmla="*/ 1307690 h 1307690"/>
                <a:gd name="connsiteX3" fmla="*/ 538424 w 540883"/>
                <a:gd name="connsiteY3" fmla="*/ 250724 h 1307690"/>
                <a:gd name="connsiteX4" fmla="*/ 2566 w 540883"/>
                <a:gd name="connsiteY4" fmla="*/ 0 h 1307690"/>
                <a:gd name="connsiteX0" fmla="*/ 2566 w 538583"/>
                <a:gd name="connsiteY0" fmla="*/ 0 h 1307690"/>
                <a:gd name="connsiteX1" fmla="*/ 109 w 538583"/>
                <a:gd name="connsiteY1" fmla="*/ 1042219 h 1307690"/>
                <a:gd name="connsiteX2" fmla="*/ 496638 w 538583"/>
                <a:gd name="connsiteY2" fmla="*/ 1307690 h 1307690"/>
                <a:gd name="connsiteX3" fmla="*/ 538424 w 538583"/>
                <a:gd name="connsiteY3" fmla="*/ 250724 h 1307690"/>
                <a:gd name="connsiteX4" fmla="*/ 2566 w 538583"/>
                <a:gd name="connsiteY4" fmla="*/ 0 h 1307690"/>
                <a:gd name="connsiteX0" fmla="*/ 2566 w 539370"/>
                <a:gd name="connsiteY0" fmla="*/ 0 h 1307690"/>
                <a:gd name="connsiteX1" fmla="*/ 109 w 539370"/>
                <a:gd name="connsiteY1" fmla="*/ 1042219 h 1307690"/>
                <a:gd name="connsiteX2" fmla="*/ 538425 w 539370"/>
                <a:gd name="connsiteY2" fmla="*/ 1307690 h 1307690"/>
                <a:gd name="connsiteX3" fmla="*/ 538424 w 539370"/>
                <a:gd name="connsiteY3" fmla="*/ 250724 h 1307690"/>
                <a:gd name="connsiteX4" fmla="*/ 2566 w 539370"/>
                <a:gd name="connsiteY4" fmla="*/ 0 h 1307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370" h="1307690">
                  <a:moveTo>
                    <a:pt x="2566" y="0"/>
                  </a:moveTo>
                  <a:cubicBezTo>
                    <a:pt x="3386" y="345768"/>
                    <a:pt x="-711" y="696451"/>
                    <a:pt x="109" y="1042219"/>
                  </a:cubicBezTo>
                  <a:lnTo>
                    <a:pt x="538425" y="1307690"/>
                  </a:lnTo>
                  <a:cubicBezTo>
                    <a:pt x="535147" y="955368"/>
                    <a:pt x="541702" y="603046"/>
                    <a:pt x="538424" y="250724"/>
                  </a:cubicBezTo>
                  <a:lnTo>
                    <a:pt x="2566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29" name="Rectangle 1">
            <a:extLst>
              <a:ext uri="{FF2B5EF4-FFF2-40B4-BE49-F238E27FC236}">
                <a16:creationId xmlns:a16="http://schemas.microsoft.com/office/drawing/2014/main" id="{2A1C5589-2679-4404-B589-9D981063F240}"/>
              </a:ext>
            </a:extLst>
          </p:cNvPr>
          <p:cNvSpPr/>
          <p:nvPr/>
        </p:nvSpPr>
        <p:spPr>
          <a:xfrm>
            <a:off x="3738491" y="1674842"/>
            <a:ext cx="472658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 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2F64F57A-B4C1-4416-9670-BAEE1C9DED52}"/>
              </a:ext>
            </a:extLst>
          </p:cNvPr>
          <p:cNvSpPr txBox="1"/>
          <p:nvPr/>
        </p:nvSpPr>
        <p:spPr>
          <a:xfrm>
            <a:off x="3738491" y="2012229"/>
            <a:ext cx="47265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Easy to change colors, photos and Text.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You can simply impress your audience and add a unique zing and appeal to your Presentations.</a:t>
            </a:r>
          </a:p>
        </p:txBody>
      </p:sp>
      <p:grpSp>
        <p:nvGrpSpPr>
          <p:cNvPr id="131" name="그룹 12">
            <a:extLst>
              <a:ext uri="{FF2B5EF4-FFF2-40B4-BE49-F238E27FC236}">
                <a16:creationId xmlns:a16="http://schemas.microsoft.com/office/drawing/2014/main" id="{07D507E4-EEED-48BF-8FCF-FFE830098D67}"/>
              </a:ext>
            </a:extLst>
          </p:cNvPr>
          <p:cNvGrpSpPr/>
          <p:nvPr/>
        </p:nvGrpSpPr>
        <p:grpSpPr>
          <a:xfrm rot="914251">
            <a:off x="-245714" y="2409674"/>
            <a:ext cx="2906952" cy="1692815"/>
            <a:chOff x="4094747" y="2381166"/>
            <a:chExt cx="4510139" cy="2626405"/>
          </a:xfrm>
        </p:grpSpPr>
        <p:grpSp>
          <p:nvGrpSpPr>
            <p:cNvPr id="132" name="그룹 13">
              <a:extLst>
                <a:ext uri="{FF2B5EF4-FFF2-40B4-BE49-F238E27FC236}">
                  <a16:creationId xmlns:a16="http://schemas.microsoft.com/office/drawing/2014/main" id="{26CF4014-1354-4A73-ABE7-3966EE908ACE}"/>
                </a:ext>
              </a:extLst>
            </p:cNvPr>
            <p:cNvGrpSpPr/>
            <p:nvPr/>
          </p:nvGrpSpPr>
          <p:grpSpPr>
            <a:xfrm rot="712870">
              <a:off x="4094747" y="2381166"/>
              <a:ext cx="3101505" cy="1698788"/>
              <a:chOff x="2380909" y="2446766"/>
              <a:chExt cx="2745256" cy="1503659"/>
            </a:xfrm>
          </p:grpSpPr>
          <p:sp>
            <p:nvSpPr>
              <p:cNvPr id="138" name="자유형: 도형 19">
                <a:extLst>
                  <a:ext uri="{FF2B5EF4-FFF2-40B4-BE49-F238E27FC236}">
                    <a16:creationId xmlns:a16="http://schemas.microsoft.com/office/drawing/2014/main" id="{9BEE6828-24B8-448E-AC80-282B60A457BF}"/>
                  </a:ext>
                </a:extLst>
              </p:cNvPr>
              <p:cNvSpPr/>
              <p:nvPr/>
            </p:nvSpPr>
            <p:spPr>
              <a:xfrm rot="1231697">
                <a:off x="3121386" y="2561927"/>
                <a:ext cx="2004779" cy="1388498"/>
              </a:xfrm>
              <a:custGeom>
                <a:avLst/>
                <a:gdLst>
                  <a:gd name="connsiteX0" fmla="*/ 679840 w 2951501"/>
                  <a:gd name="connsiteY0" fmla="*/ 1516490 h 1616735"/>
                  <a:gd name="connsiteX1" fmla="*/ 1817700 w 2951501"/>
                  <a:gd name="connsiteY1" fmla="*/ 1516490 h 1616735"/>
                  <a:gd name="connsiteX2" fmla="*/ 1817700 w 2951501"/>
                  <a:gd name="connsiteY2" fmla="*/ 1567623 h 1616735"/>
                  <a:gd name="connsiteX3" fmla="*/ 1774636 w 2951501"/>
                  <a:gd name="connsiteY3" fmla="*/ 1616735 h 1616735"/>
                  <a:gd name="connsiteX4" fmla="*/ 722905 w 2951501"/>
                  <a:gd name="connsiteY4" fmla="*/ 1616735 h 1616735"/>
                  <a:gd name="connsiteX5" fmla="*/ 679840 w 2951501"/>
                  <a:gd name="connsiteY5" fmla="*/ 1567623 h 1616735"/>
                  <a:gd name="connsiteX6" fmla="*/ 679840 w 2951501"/>
                  <a:gd name="connsiteY6" fmla="*/ 1407500 h 1616735"/>
                  <a:gd name="connsiteX7" fmla="*/ 1817700 w 2951501"/>
                  <a:gd name="connsiteY7" fmla="*/ 1407500 h 1616735"/>
                  <a:gd name="connsiteX8" fmla="*/ 1817700 w 2951501"/>
                  <a:gd name="connsiteY8" fmla="*/ 1472848 h 1616735"/>
                  <a:gd name="connsiteX9" fmla="*/ 679840 w 2951501"/>
                  <a:gd name="connsiteY9" fmla="*/ 1472848 h 1616735"/>
                  <a:gd name="connsiteX10" fmla="*/ 1817700 w 2951501"/>
                  <a:gd name="connsiteY10" fmla="*/ 611112 h 1616735"/>
                  <a:gd name="connsiteX11" fmla="*/ 1817700 w 2951501"/>
                  <a:gd name="connsiteY11" fmla="*/ 973623 h 1616735"/>
                  <a:gd name="connsiteX12" fmla="*/ 2224001 w 2951501"/>
                  <a:gd name="connsiteY12" fmla="*/ 611112 h 1616735"/>
                  <a:gd name="connsiteX13" fmla="*/ 449189 w 2951501"/>
                  <a:gd name="connsiteY13" fmla="*/ 386587 h 1616735"/>
                  <a:gd name="connsiteX14" fmla="*/ 239392 w 2951501"/>
                  <a:gd name="connsiteY14" fmla="*/ 437793 h 1616735"/>
                  <a:gd name="connsiteX15" fmla="*/ 127717 w 2951501"/>
                  <a:gd name="connsiteY15" fmla="*/ 563345 h 1616735"/>
                  <a:gd name="connsiteX16" fmla="*/ 119224 w 2951501"/>
                  <a:gd name="connsiteY16" fmla="*/ 813828 h 1616735"/>
                  <a:gd name="connsiteX17" fmla="*/ 118041 w 2951501"/>
                  <a:gd name="connsiteY17" fmla="*/ 814226 h 1616735"/>
                  <a:gd name="connsiteX18" fmla="*/ 156579 w 2951501"/>
                  <a:gd name="connsiteY18" fmla="*/ 873845 h 1616735"/>
                  <a:gd name="connsiteX19" fmla="*/ 319223 w 2951501"/>
                  <a:gd name="connsiteY19" fmla="*/ 1023753 h 1616735"/>
                  <a:gd name="connsiteX20" fmla="*/ 318718 w 2951501"/>
                  <a:gd name="connsiteY20" fmla="*/ 1024809 h 1616735"/>
                  <a:gd name="connsiteX21" fmla="*/ 679840 w 2951501"/>
                  <a:gd name="connsiteY21" fmla="*/ 1198510 h 1616735"/>
                  <a:gd name="connsiteX22" fmla="*/ 679840 w 2951501"/>
                  <a:gd name="connsiteY22" fmla="*/ 494818 h 1616735"/>
                  <a:gd name="connsiteX23" fmla="*/ 613050 w 2951501"/>
                  <a:gd name="connsiteY23" fmla="*/ 439426 h 1616735"/>
                  <a:gd name="connsiteX24" fmla="*/ 522606 w 2951501"/>
                  <a:gd name="connsiteY24" fmla="*/ 399416 h 1616735"/>
                  <a:gd name="connsiteX25" fmla="*/ 449189 w 2951501"/>
                  <a:gd name="connsiteY25" fmla="*/ 386587 h 1616735"/>
                  <a:gd name="connsiteX26" fmla="*/ 2556092 w 2951501"/>
                  <a:gd name="connsiteY26" fmla="*/ 0 h 1616735"/>
                  <a:gd name="connsiteX27" fmla="*/ 2951501 w 2951501"/>
                  <a:gd name="connsiteY27" fmla="*/ 404658 h 1616735"/>
                  <a:gd name="connsiteX28" fmla="*/ 2608538 w 2951501"/>
                  <a:gd name="connsiteY28" fmla="*/ 418986 h 1616735"/>
                  <a:gd name="connsiteX29" fmla="*/ 2606605 w 2951501"/>
                  <a:gd name="connsiteY29" fmla="*/ 417008 h 1616735"/>
                  <a:gd name="connsiteX30" fmla="*/ 1820087 w 2951501"/>
                  <a:gd name="connsiteY30" fmla="*/ 1344294 h 1616735"/>
                  <a:gd name="connsiteX31" fmla="*/ 1817700 w 2951501"/>
                  <a:gd name="connsiteY31" fmla="*/ 1341966 h 1616735"/>
                  <a:gd name="connsiteX32" fmla="*/ 1817700 w 2951501"/>
                  <a:gd name="connsiteY32" fmla="*/ 1363858 h 1616735"/>
                  <a:gd name="connsiteX33" fmla="*/ 679840 w 2951501"/>
                  <a:gd name="connsiteY33" fmla="*/ 1363858 h 1616735"/>
                  <a:gd name="connsiteX34" fmla="*/ 679840 w 2951501"/>
                  <a:gd name="connsiteY34" fmla="*/ 1307744 h 1616735"/>
                  <a:gd name="connsiteX35" fmla="*/ 268830 w 2951501"/>
                  <a:gd name="connsiteY35" fmla="*/ 1110047 h 1616735"/>
                  <a:gd name="connsiteX36" fmla="*/ 270209 w 2951501"/>
                  <a:gd name="connsiteY36" fmla="*/ 1107180 h 1616735"/>
                  <a:gd name="connsiteX37" fmla="*/ 198248 w 2951501"/>
                  <a:gd name="connsiteY37" fmla="*/ 1056644 h 1616735"/>
                  <a:gd name="connsiteX38" fmla="*/ 55623 w 2951501"/>
                  <a:gd name="connsiteY38" fmla="*/ 898485 h 1616735"/>
                  <a:gd name="connsiteX39" fmla="*/ 1591 w 2951501"/>
                  <a:gd name="connsiteY39" fmla="*/ 738051 h 1616735"/>
                  <a:gd name="connsiteX40" fmla="*/ 88988 w 2951501"/>
                  <a:gd name="connsiteY40" fmla="*/ 428893 h 1616735"/>
                  <a:gd name="connsiteX41" fmla="*/ 91156 w 2951501"/>
                  <a:gd name="connsiteY41" fmla="*/ 430488 h 1616735"/>
                  <a:gd name="connsiteX42" fmla="*/ 424588 w 2951501"/>
                  <a:gd name="connsiteY42" fmla="*/ 285218 h 1616735"/>
                  <a:gd name="connsiteX43" fmla="*/ 550151 w 2951501"/>
                  <a:gd name="connsiteY43" fmla="*/ 302724 h 1616735"/>
                  <a:gd name="connsiteX44" fmla="*/ 666090 w 2951501"/>
                  <a:gd name="connsiteY44" fmla="*/ 354013 h 1616735"/>
                  <a:gd name="connsiteX45" fmla="*/ 690060 w 2951501"/>
                  <a:gd name="connsiteY45" fmla="*/ 373892 h 1616735"/>
                  <a:gd name="connsiteX46" fmla="*/ 692454 w 2951501"/>
                  <a:gd name="connsiteY46" fmla="*/ 367302 h 1616735"/>
                  <a:gd name="connsiteX47" fmla="*/ 722905 w 2951501"/>
                  <a:gd name="connsiteY47" fmla="*/ 352917 h 1616735"/>
                  <a:gd name="connsiteX48" fmla="*/ 1774636 w 2951501"/>
                  <a:gd name="connsiteY48" fmla="*/ 352917 h 1616735"/>
                  <a:gd name="connsiteX49" fmla="*/ 1817700 w 2951501"/>
                  <a:gd name="connsiteY49" fmla="*/ 402029 h 1616735"/>
                  <a:gd name="connsiteX50" fmla="*/ 1817700 w 2951501"/>
                  <a:gd name="connsiteY50" fmla="*/ 525619 h 1616735"/>
                  <a:gd name="connsiteX51" fmla="*/ 2319822 w 2951501"/>
                  <a:gd name="connsiteY51" fmla="*/ 525619 h 1616735"/>
                  <a:gd name="connsiteX52" fmla="*/ 2530110 w 2951501"/>
                  <a:gd name="connsiteY52" fmla="*/ 337995 h 1616735"/>
                  <a:gd name="connsiteX53" fmla="*/ 2533895 w 2951501"/>
                  <a:gd name="connsiteY53" fmla="*/ 341686 h 16167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</a:cxnLst>
                <a:rect l="l" t="t" r="r" b="b"/>
                <a:pathLst>
                  <a:path w="2951501" h="1616735">
                    <a:moveTo>
                      <a:pt x="679840" y="1516490"/>
                    </a:moveTo>
                    <a:lnTo>
                      <a:pt x="1817700" y="1516490"/>
                    </a:lnTo>
                    <a:lnTo>
                      <a:pt x="1817700" y="1567623"/>
                    </a:lnTo>
                    <a:cubicBezTo>
                      <a:pt x="1817700" y="1594747"/>
                      <a:pt x="1798420" y="1616735"/>
                      <a:pt x="1774636" y="1616735"/>
                    </a:cubicBezTo>
                    <a:lnTo>
                      <a:pt x="722905" y="1616735"/>
                    </a:lnTo>
                    <a:cubicBezTo>
                      <a:pt x="699121" y="1616735"/>
                      <a:pt x="679840" y="1594747"/>
                      <a:pt x="679840" y="1567623"/>
                    </a:cubicBezTo>
                    <a:close/>
                    <a:moveTo>
                      <a:pt x="679840" y="1407500"/>
                    </a:moveTo>
                    <a:lnTo>
                      <a:pt x="1817700" y="1407500"/>
                    </a:lnTo>
                    <a:lnTo>
                      <a:pt x="1817700" y="1472848"/>
                    </a:lnTo>
                    <a:lnTo>
                      <a:pt x="679840" y="1472848"/>
                    </a:lnTo>
                    <a:close/>
                    <a:moveTo>
                      <a:pt x="1817700" y="611112"/>
                    </a:moveTo>
                    <a:lnTo>
                      <a:pt x="1817700" y="973623"/>
                    </a:lnTo>
                    <a:lnTo>
                      <a:pt x="2224001" y="611112"/>
                    </a:lnTo>
                    <a:close/>
                    <a:moveTo>
                      <a:pt x="449189" y="386587"/>
                    </a:moveTo>
                    <a:cubicBezTo>
                      <a:pt x="375505" y="381552"/>
                      <a:pt x="302157" y="399580"/>
                      <a:pt x="239392" y="437793"/>
                    </a:cubicBezTo>
                    <a:cubicBezTo>
                      <a:pt x="191686" y="474403"/>
                      <a:pt x="154461" y="503154"/>
                      <a:pt x="127717" y="563345"/>
                    </a:cubicBezTo>
                    <a:cubicBezTo>
                      <a:pt x="95043" y="642185"/>
                      <a:pt x="91358" y="731154"/>
                      <a:pt x="119224" y="813828"/>
                    </a:cubicBezTo>
                    <a:lnTo>
                      <a:pt x="118041" y="814226"/>
                    </a:lnTo>
                    <a:lnTo>
                      <a:pt x="156579" y="873845"/>
                    </a:lnTo>
                    <a:cubicBezTo>
                      <a:pt x="200043" y="932336"/>
                      <a:pt x="255879" y="983997"/>
                      <a:pt x="319223" y="1023753"/>
                    </a:cubicBezTo>
                    <a:lnTo>
                      <a:pt x="318718" y="1024809"/>
                    </a:lnTo>
                    <a:lnTo>
                      <a:pt x="679840" y="1198510"/>
                    </a:lnTo>
                    <a:lnTo>
                      <a:pt x="679840" y="494818"/>
                    </a:lnTo>
                    <a:lnTo>
                      <a:pt x="613050" y="439426"/>
                    </a:lnTo>
                    <a:cubicBezTo>
                      <a:pt x="585307" y="422195"/>
                      <a:pt x="554948" y="408629"/>
                      <a:pt x="522606" y="399416"/>
                    </a:cubicBezTo>
                    <a:cubicBezTo>
                      <a:pt x="498349" y="392506"/>
                      <a:pt x="473751" y="388265"/>
                      <a:pt x="449189" y="386587"/>
                    </a:cubicBezTo>
                    <a:close/>
                    <a:moveTo>
                      <a:pt x="2556092" y="0"/>
                    </a:moveTo>
                    <a:lnTo>
                      <a:pt x="2951501" y="404658"/>
                    </a:lnTo>
                    <a:lnTo>
                      <a:pt x="2608538" y="418986"/>
                    </a:lnTo>
                    <a:lnTo>
                      <a:pt x="2606605" y="417008"/>
                    </a:lnTo>
                    <a:lnTo>
                      <a:pt x="1820087" y="1344294"/>
                    </a:lnTo>
                    <a:lnTo>
                      <a:pt x="1817700" y="1341966"/>
                    </a:lnTo>
                    <a:lnTo>
                      <a:pt x="1817700" y="1363858"/>
                    </a:lnTo>
                    <a:lnTo>
                      <a:pt x="679840" y="1363858"/>
                    </a:lnTo>
                    <a:lnTo>
                      <a:pt x="679840" y="1307744"/>
                    </a:lnTo>
                    <a:lnTo>
                      <a:pt x="268830" y="1110047"/>
                    </a:lnTo>
                    <a:lnTo>
                      <a:pt x="270209" y="1107180"/>
                    </a:lnTo>
                    <a:lnTo>
                      <a:pt x="198248" y="1056644"/>
                    </a:lnTo>
                    <a:cubicBezTo>
                      <a:pt x="142291" y="1011239"/>
                      <a:pt x="93777" y="957478"/>
                      <a:pt x="55623" y="898485"/>
                    </a:cubicBezTo>
                    <a:cubicBezTo>
                      <a:pt x="27132" y="847625"/>
                      <a:pt x="9121" y="802009"/>
                      <a:pt x="1591" y="738051"/>
                    </a:cubicBezTo>
                    <a:cubicBezTo>
                      <a:pt x="-7531" y="629033"/>
                      <a:pt x="22695" y="518961"/>
                      <a:pt x="88988" y="428893"/>
                    </a:cubicBezTo>
                    <a:lnTo>
                      <a:pt x="91156" y="430488"/>
                    </a:lnTo>
                    <a:cubicBezTo>
                      <a:pt x="162999" y="345385"/>
                      <a:pt x="305583" y="286481"/>
                      <a:pt x="424588" y="285218"/>
                    </a:cubicBezTo>
                    <a:cubicBezTo>
                      <a:pt x="466453" y="285186"/>
                      <a:pt x="508692" y="290914"/>
                      <a:pt x="550151" y="302724"/>
                    </a:cubicBezTo>
                    <a:cubicBezTo>
                      <a:pt x="591610" y="314534"/>
                      <a:pt x="630526" y="331925"/>
                      <a:pt x="666090" y="354013"/>
                    </a:cubicBezTo>
                    <a:lnTo>
                      <a:pt x="690060" y="373892"/>
                    </a:lnTo>
                    <a:lnTo>
                      <a:pt x="692454" y="367302"/>
                    </a:lnTo>
                    <a:cubicBezTo>
                      <a:pt x="700247" y="358414"/>
                      <a:pt x="711013" y="352917"/>
                      <a:pt x="722905" y="352917"/>
                    </a:cubicBezTo>
                    <a:lnTo>
                      <a:pt x="1774636" y="352917"/>
                    </a:lnTo>
                    <a:cubicBezTo>
                      <a:pt x="1798420" y="352917"/>
                      <a:pt x="1817700" y="374905"/>
                      <a:pt x="1817700" y="402029"/>
                    </a:cubicBezTo>
                    <a:lnTo>
                      <a:pt x="1817700" y="525619"/>
                    </a:lnTo>
                    <a:lnTo>
                      <a:pt x="2319822" y="525619"/>
                    </a:lnTo>
                    <a:lnTo>
                      <a:pt x="2530110" y="337995"/>
                    </a:lnTo>
                    <a:lnTo>
                      <a:pt x="2533895" y="34168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39" name="자유형: 도형 20">
                <a:extLst>
                  <a:ext uri="{FF2B5EF4-FFF2-40B4-BE49-F238E27FC236}">
                    <a16:creationId xmlns:a16="http://schemas.microsoft.com/office/drawing/2014/main" id="{5EA51432-9BC7-4DE4-A2EE-4F5DCCCCFA2D}"/>
                  </a:ext>
                </a:extLst>
              </p:cNvPr>
              <p:cNvSpPr/>
              <p:nvPr/>
            </p:nvSpPr>
            <p:spPr>
              <a:xfrm rot="6382074">
                <a:off x="2673354" y="2332594"/>
                <a:ext cx="683006" cy="911350"/>
              </a:xfrm>
              <a:custGeom>
                <a:avLst/>
                <a:gdLst>
                  <a:gd name="connsiteX0" fmla="*/ 0 w 852117"/>
                  <a:gd name="connsiteY0" fmla="*/ 226050 h 913021"/>
                  <a:gd name="connsiteX1" fmla="*/ 235595 w 852117"/>
                  <a:gd name="connsiteY1" fmla="*/ 373156 h 913021"/>
                  <a:gd name="connsiteX2" fmla="*/ 311282 w 852117"/>
                  <a:gd name="connsiteY2" fmla="*/ 397996 h 913021"/>
                  <a:gd name="connsiteX3" fmla="*/ 331029 w 852117"/>
                  <a:gd name="connsiteY3" fmla="*/ 139667 h 913021"/>
                  <a:gd name="connsiteX4" fmla="*/ 328134 w 852117"/>
                  <a:gd name="connsiteY4" fmla="*/ 7546 h 913021"/>
                  <a:gd name="connsiteX5" fmla="*/ 443295 w 852117"/>
                  <a:gd name="connsiteY5" fmla="*/ 0 h 913021"/>
                  <a:gd name="connsiteX6" fmla="*/ 445990 w 852117"/>
                  <a:gd name="connsiteY6" fmla="*/ 68978 h 913021"/>
                  <a:gd name="connsiteX7" fmla="*/ 454992 w 852117"/>
                  <a:gd name="connsiteY7" fmla="*/ 231624 h 913021"/>
                  <a:gd name="connsiteX8" fmla="*/ 452843 w 852117"/>
                  <a:gd name="connsiteY8" fmla="*/ 13725 h 913021"/>
                  <a:gd name="connsiteX9" fmla="*/ 562280 w 852117"/>
                  <a:gd name="connsiteY9" fmla="*/ 38587 h 913021"/>
                  <a:gd name="connsiteX10" fmla="*/ 591089 w 852117"/>
                  <a:gd name="connsiteY10" fmla="*/ 223958 h 913021"/>
                  <a:gd name="connsiteX11" fmla="*/ 574101 w 852117"/>
                  <a:gd name="connsiteY11" fmla="*/ 39172 h 913021"/>
                  <a:gd name="connsiteX12" fmla="*/ 703090 w 852117"/>
                  <a:gd name="connsiteY12" fmla="*/ 62958 h 913021"/>
                  <a:gd name="connsiteX13" fmla="*/ 709880 w 852117"/>
                  <a:gd name="connsiteY13" fmla="*/ 237369 h 913021"/>
                  <a:gd name="connsiteX14" fmla="*/ 714239 w 852117"/>
                  <a:gd name="connsiteY14" fmla="*/ 69553 h 913021"/>
                  <a:gd name="connsiteX15" fmla="*/ 822235 w 852117"/>
                  <a:gd name="connsiteY15" fmla="*/ 87329 h 913021"/>
                  <a:gd name="connsiteX16" fmla="*/ 851404 w 852117"/>
                  <a:gd name="connsiteY16" fmla="*/ 326326 h 913021"/>
                  <a:gd name="connsiteX17" fmla="*/ 762365 w 852117"/>
                  <a:gd name="connsiteY17" fmla="*/ 809335 h 913021"/>
                  <a:gd name="connsiteX18" fmla="*/ 751654 w 852117"/>
                  <a:gd name="connsiteY18" fmla="*/ 912259 h 913021"/>
                  <a:gd name="connsiteX19" fmla="*/ 380634 w 852117"/>
                  <a:gd name="connsiteY19" fmla="*/ 913021 h 913021"/>
                  <a:gd name="connsiteX20" fmla="*/ 361777 w 852117"/>
                  <a:gd name="connsiteY20" fmla="*/ 780857 h 913021"/>
                  <a:gd name="connsiteX21" fmla="*/ 259790 w 852117"/>
                  <a:gd name="connsiteY21" fmla="*/ 654805 h 913021"/>
                  <a:gd name="connsiteX22" fmla="*/ 127442 w 852117"/>
                  <a:gd name="connsiteY22" fmla="*/ 467151 h 913021"/>
                  <a:gd name="connsiteX23" fmla="*/ 0 w 852117"/>
                  <a:gd name="connsiteY23" fmla="*/ 226050 h 913021"/>
                  <a:gd name="connsiteX0" fmla="*/ 0 w 852117"/>
                  <a:gd name="connsiteY0" fmla="*/ 226050 h 913021"/>
                  <a:gd name="connsiteX1" fmla="*/ 235595 w 852117"/>
                  <a:gd name="connsiteY1" fmla="*/ 373156 h 913021"/>
                  <a:gd name="connsiteX2" fmla="*/ 311282 w 852117"/>
                  <a:gd name="connsiteY2" fmla="*/ 397996 h 913021"/>
                  <a:gd name="connsiteX3" fmla="*/ 331029 w 852117"/>
                  <a:gd name="connsiteY3" fmla="*/ 139667 h 913021"/>
                  <a:gd name="connsiteX4" fmla="*/ 328134 w 852117"/>
                  <a:gd name="connsiteY4" fmla="*/ 7546 h 913021"/>
                  <a:gd name="connsiteX5" fmla="*/ 443295 w 852117"/>
                  <a:gd name="connsiteY5" fmla="*/ 0 h 913021"/>
                  <a:gd name="connsiteX6" fmla="*/ 454992 w 852117"/>
                  <a:gd name="connsiteY6" fmla="*/ 231624 h 913021"/>
                  <a:gd name="connsiteX7" fmla="*/ 452843 w 852117"/>
                  <a:gd name="connsiteY7" fmla="*/ 13725 h 913021"/>
                  <a:gd name="connsiteX8" fmla="*/ 562280 w 852117"/>
                  <a:gd name="connsiteY8" fmla="*/ 38587 h 913021"/>
                  <a:gd name="connsiteX9" fmla="*/ 591089 w 852117"/>
                  <a:gd name="connsiteY9" fmla="*/ 223958 h 913021"/>
                  <a:gd name="connsiteX10" fmla="*/ 574101 w 852117"/>
                  <a:gd name="connsiteY10" fmla="*/ 39172 h 913021"/>
                  <a:gd name="connsiteX11" fmla="*/ 703090 w 852117"/>
                  <a:gd name="connsiteY11" fmla="*/ 62958 h 913021"/>
                  <a:gd name="connsiteX12" fmla="*/ 709880 w 852117"/>
                  <a:gd name="connsiteY12" fmla="*/ 237369 h 913021"/>
                  <a:gd name="connsiteX13" fmla="*/ 714239 w 852117"/>
                  <a:gd name="connsiteY13" fmla="*/ 69553 h 913021"/>
                  <a:gd name="connsiteX14" fmla="*/ 822235 w 852117"/>
                  <a:gd name="connsiteY14" fmla="*/ 87329 h 913021"/>
                  <a:gd name="connsiteX15" fmla="*/ 851404 w 852117"/>
                  <a:gd name="connsiteY15" fmla="*/ 326326 h 913021"/>
                  <a:gd name="connsiteX16" fmla="*/ 762365 w 852117"/>
                  <a:gd name="connsiteY16" fmla="*/ 809335 h 913021"/>
                  <a:gd name="connsiteX17" fmla="*/ 751654 w 852117"/>
                  <a:gd name="connsiteY17" fmla="*/ 912259 h 913021"/>
                  <a:gd name="connsiteX18" fmla="*/ 380634 w 852117"/>
                  <a:gd name="connsiteY18" fmla="*/ 913021 h 913021"/>
                  <a:gd name="connsiteX19" fmla="*/ 361777 w 852117"/>
                  <a:gd name="connsiteY19" fmla="*/ 780857 h 913021"/>
                  <a:gd name="connsiteX20" fmla="*/ 259790 w 852117"/>
                  <a:gd name="connsiteY20" fmla="*/ 654805 h 913021"/>
                  <a:gd name="connsiteX21" fmla="*/ 127442 w 852117"/>
                  <a:gd name="connsiteY21" fmla="*/ 467151 h 913021"/>
                  <a:gd name="connsiteX22" fmla="*/ 0 w 852117"/>
                  <a:gd name="connsiteY22" fmla="*/ 226050 h 913021"/>
                  <a:gd name="connsiteX0" fmla="*/ 0 w 852117"/>
                  <a:gd name="connsiteY0" fmla="*/ 218504 h 905475"/>
                  <a:gd name="connsiteX1" fmla="*/ 235595 w 852117"/>
                  <a:gd name="connsiteY1" fmla="*/ 365610 h 905475"/>
                  <a:gd name="connsiteX2" fmla="*/ 311282 w 852117"/>
                  <a:gd name="connsiteY2" fmla="*/ 390450 h 905475"/>
                  <a:gd name="connsiteX3" fmla="*/ 331029 w 852117"/>
                  <a:gd name="connsiteY3" fmla="*/ 132121 h 905475"/>
                  <a:gd name="connsiteX4" fmla="*/ 328134 w 852117"/>
                  <a:gd name="connsiteY4" fmla="*/ 0 h 905475"/>
                  <a:gd name="connsiteX5" fmla="*/ 446516 w 852117"/>
                  <a:gd name="connsiteY5" fmla="*/ 3421 h 905475"/>
                  <a:gd name="connsiteX6" fmla="*/ 454992 w 852117"/>
                  <a:gd name="connsiteY6" fmla="*/ 224078 h 905475"/>
                  <a:gd name="connsiteX7" fmla="*/ 452843 w 852117"/>
                  <a:gd name="connsiteY7" fmla="*/ 6179 h 905475"/>
                  <a:gd name="connsiteX8" fmla="*/ 562280 w 852117"/>
                  <a:gd name="connsiteY8" fmla="*/ 31041 h 905475"/>
                  <a:gd name="connsiteX9" fmla="*/ 591089 w 852117"/>
                  <a:gd name="connsiteY9" fmla="*/ 216412 h 905475"/>
                  <a:gd name="connsiteX10" fmla="*/ 574101 w 852117"/>
                  <a:gd name="connsiteY10" fmla="*/ 31626 h 905475"/>
                  <a:gd name="connsiteX11" fmla="*/ 703090 w 852117"/>
                  <a:gd name="connsiteY11" fmla="*/ 55412 h 905475"/>
                  <a:gd name="connsiteX12" fmla="*/ 709880 w 852117"/>
                  <a:gd name="connsiteY12" fmla="*/ 229823 h 905475"/>
                  <a:gd name="connsiteX13" fmla="*/ 714239 w 852117"/>
                  <a:gd name="connsiteY13" fmla="*/ 62007 h 905475"/>
                  <a:gd name="connsiteX14" fmla="*/ 822235 w 852117"/>
                  <a:gd name="connsiteY14" fmla="*/ 79783 h 905475"/>
                  <a:gd name="connsiteX15" fmla="*/ 851404 w 852117"/>
                  <a:gd name="connsiteY15" fmla="*/ 318780 h 905475"/>
                  <a:gd name="connsiteX16" fmla="*/ 762365 w 852117"/>
                  <a:gd name="connsiteY16" fmla="*/ 801789 h 905475"/>
                  <a:gd name="connsiteX17" fmla="*/ 751654 w 852117"/>
                  <a:gd name="connsiteY17" fmla="*/ 904713 h 905475"/>
                  <a:gd name="connsiteX18" fmla="*/ 380634 w 852117"/>
                  <a:gd name="connsiteY18" fmla="*/ 905475 h 905475"/>
                  <a:gd name="connsiteX19" fmla="*/ 361777 w 852117"/>
                  <a:gd name="connsiteY19" fmla="*/ 773311 h 905475"/>
                  <a:gd name="connsiteX20" fmla="*/ 259790 w 852117"/>
                  <a:gd name="connsiteY20" fmla="*/ 647259 h 905475"/>
                  <a:gd name="connsiteX21" fmla="*/ 127442 w 852117"/>
                  <a:gd name="connsiteY21" fmla="*/ 459605 h 905475"/>
                  <a:gd name="connsiteX22" fmla="*/ 0 w 852117"/>
                  <a:gd name="connsiteY22" fmla="*/ 218504 h 905475"/>
                  <a:gd name="connsiteX0" fmla="*/ 0 w 852117"/>
                  <a:gd name="connsiteY0" fmla="*/ 222954 h 909925"/>
                  <a:gd name="connsiteX1" fmla="*/ 235595 w 852117"/>
                  <a:gd name="connsiteY1" fmla="*/ 370060 h 909925"/>
                  <a:gd name="connsiteX2" fmla="*/ 311282 w 852117"/>
                  <a:gd name="connsiteY2" fmla="*/ 394900 h 909925"/>
                  <a:gd name="connsiteX3" fmla="*/ 331029 w 852117"/>
                  <a:gd name="connsiteY3" fmla="*/ 136571 h 909925"/>
                  <a:gd name="connsiteX4" fmla="*/ 328134 w 852117"/>
                  <a:gd name="connsiteY4" fmla="*/ 4450 h 909925"/>
                  <a:gd name="connsiteX5" fmla="*/ 446516 w 852117"/>
                  <a:gd name="connsiteY5" fmla="*/ 7871 h 909925"/>
                  <a:gd name="connsiteX6" fmla="*/ 454992 w 852117"/>
                  <a:gd name="connsiteY6" fmla="*/ 228528 h 909925"/>
                  <a:gd name="connsiteX7" fmla="*/ 452843 w 852117"/>
                  <a:gd name="connsiteY7" fmla="*/ 10629 h 909925"/>
                  <a:gd name="connsiteX8" fmla="*/ 562280 w 852117"/>
                  <a:gd name="connsiteY8" fmla="*/ 35491 h 909925"/>
                  <a:gd name="connsiteX9" fmla="*/ 591089 w 852117"/>
                  <a:gd name="connsiteY9" fmla="*/ 220862 h 909925"/>
                  <a:gd name="connsiteX10" fmla="*/ 574101 w 852117"/>
                  <a:gd name="connsiteY10" fmla="*/ 36076 h 909925"/>
                  <a:gd name="connsiteX11" fmla="*/ 703090 w 852117"/>
                  <a:gd name="connsiteY11" fmla="*/ 59862 h 909925"/>
                  <a:gd name="connsiteX12" fmla="*/ 709880 w 852117"/>
                  <a:gd name="connsiteY12" fmla="*/ 234273 h 909925"/>
                  <a:gd name="connsiteX13" fmla="*/ 714239 w 852117"/>
                  <a:gd name="connsiteY13" fmla="*/ 66457 h 909925"/>
                  <a:gd name="connsiteX14" fmla="*/ 822235 w 852117"/>
                  <a:gd name="connsiteY14" fmla="*/ 84233 h 909925"/>
                  <a:gd name="connsiteX15" fmla="*/ 851404 w 852117"/>
                  <a:gd name="connsiteY15" fmla="*/ 323230 h 909925"/>
                  <a:gd name="connsiteX16" fmla="*/ 762365 w 852117"/>
                  <a:gd name="connsiteY16" fmla="*/ 806239 h 909925"/>
                  <a:gd name="connsiteX17" fmla="*/ 751654 w 852117"/>
                  <a:gd name="connsiteY17" fmla="*/ 909163 h 909925"/>
                  <a:gd name="connsiteX18" fmla="*/ 380634 w 852117"/>
                  <a:gd name="connsiteY18" fmla="*/ 909925 h 909925"/>
                  <a:gd name="connsiteX19" fmla="*/ 361777 w 852117"/>
                  <a:gd name="connsiteY19" fmla="*/ 777761 h 909925"/>
                  <a:gd name="connsiteX20" fmla="*/ 259790 w 852117"/>
                  <a:gd name="connsiteY20" fmla="*/ 651709 h 909925"/>
                  <a:gd name="connsiteX21" fmla="*/ 127442 w 852117"/>
                  <a:gd name="connsiteY21" fmla="*/ 464055 h 909925"/>
                  <a:gd name="connsiteX22" fmla="*/ 0 w 852117"/>
                  <a:gd name="connsiteY22" fmla="*/ 222954 h 909925"/>
                  <a:gd name="connsiteX0" fmla="*/ 0 w 852117"/>
                  <a:gd name="connsiteY0" fmla="*/ 220271 h 907242"/>
                  <a:gd name="connsiteX1" fmla="*/ 235595 w 852117"/>
                  <a:gd name="connsiteY1" fmla="*/ 367377 h 907242"/>
                  <a:gd name="connsiteX2" fmla="*/ 311282 w 852117"/>
                  <a:gd name="connsiteY2" fmla="*/ 392217 h 907242"/>
                  <a:gd name="connsiteX3" fmla="*/ 331029 w 852117"/>
                  <a:gd name="connsiteY3" fmla="*/ 133888 h 907242"/>
                  <a:gd name="connsiteX4" fmla="*/ 334903 w 852117"/>
                  <a:gd name="connsiteY4" fmla="*/ 14671 h 907242"/>
                  <a:gd name="connsiteX5" fmla="*/ 446516 w 852117"/>
                  <a:gd name="connsiteY5" fmla="*/ 5188 h 907242"/>
                  <a:gd name="connsiteX6" fmla="*/ 454992 w 852117"/>
                  <a:gd name="connsiteY6" fmla="*/ 225845 h 907242"/>
                  <a:gd name="connsiteX7" fmla="*/ 452843 w 852117"/>
                  <a:gd name="connsiteY7" fmla="*/ 7946 h 907242"/>
                  <a:gd name="connsiteX8" fmla="*/ 562280 w 852117"/>
                  <a:gd name="connsiteY8" fmla="*/ 32808 h 907242"/>
                  <a:gd name="connsiteX9" fmla="*/ 591089 w 852117"/>
                  <a:gd name="connsiteY9" fmla="*/ 218179 h 907242"/>
                  <a:gd name="connsiteX10" fmla="*/ 574101 w 852117"/>
                  <a:gd name="connsiteY10" fmla="*/ 33393 h 907242"/>
                  <a:gd name="connsiteX11" fmla="*/ 703090 w 852117"/>
                  <a:gd name="connsiteY11" fmla="*/ 57179 h 907242"/>
                  <a:gd name="connsiteX12" fmla="*/ 709880 w 852117"/>
                  <a:gd name="connsiteY12" fmla="*/ 231590 h 907242"/>
                  <a:gd name="connsiteX13" fmla="*/ 714239 w 852117"/>
                  <a:gd name="connsiteY13" fmla="*/ 63774 h 907242"/>
                  <a:gd name="connsiteX14" fmla="*/ 822235 w 852117"/>
                  <a:gd name="connsiteY14" fmla="*/ 81550 h 907242"/>
                  <a:gd name="connsiteX15" fmla="*/ 851404 w 852117"/>
                  <a:gd name="connsiteY15" fmla="*/ 320547 h 907242"/>
                  <a:gd name="connsiteX16" fmla="*/ 762365 w 852117"/>
                  <a:gd name="connsiteY16" fmla="*/ 803556 h 907242"/>
                  <a:gd name="connsiteX17" fmla="*/ 751654 w 852117"/>
                  <a:gd name="connsiteY17" fmla="*/ 906480 h 907242"/>
                  <a:gd name="connsiteX18" fmla="*/ 380634 w 852117"/>
                  <a:gd name="connsiteY18" fmla="*/ 907242 h 907242"/>
                  <a:gd name="connsiteX19" fmla="*/ 361777 w 852117"/>
                  <a:gd name="connsiteY19" fmla="*/ 775078 h 907242"/>
                  <a:gd name="connsiteX20" fmla="*/ 259790 w 852117"/>
                  <a:gd name="connsiteY20" fmla="*/ 649026 h 907242"/>
                  <a:gd name="connsiteX21" fmla="*/ 127442 w 852117"/>
                  <a:gd name="connsiteY21" fmla="*/ 461372 h 907242"/>
                  <a:gd name="connsiteX22" fmla="*/ 0 w 852117"/>
                  <a:gd name="connsiteY22" fmla="*/ 220271 h 907242"/>
                  <a:gd name="connsiteX0" fmla="*/ 0 w 852117"/>
                  <a:gd name="connsiteY0" fmla="*/ 224378 h 911349"/>
                  <a:gd name="connsiteX1" fmla="*/ 235595 w 852117"/>
                  <a:gd name="connsiteY1" fmla="*/ 371484 h 911349"/>
                  <a:gd name="connsiteX2" fmla="*/ 311282 w 852117"/>
                  <a:gd name="connsiteY2" fmla="*/ 396324 h 911349"/>
                  <a:gd name="connsiteX3" fmla="*/ 331029 w 852117"/>
                  <a:gd name="connsiteY3" fmla="*/ 137995 h 911349"/>
                  <a:gd name="connsiteX4" fmla="*/ 334903 w 852117"/>
                  <a:gd name="connsiteY4" fmla="*/ 18778 h 911349"/>
                  <a:gd name="connsiteX5" fmla="*/ 446516 w 852117"/>
                  <a:gd name="connsiteY5" fmla="*/ 9295 h 911349"/>
                  <a:gd name="connsiteX6" fmla="*/ 454992 w 852117"/>
                  <a:gd name="connsiteY6" fmla="*/ 229952 h 911349"/>
                  <a:gd name="connsiteX7" fmla="*/ 452843 w 852117"/>
                  <a:gd name="connsiteY7" fmla="*/ 12053 h 911349"/>
                  <a:gd name="connsiteX8" fmla="*/ 562280 w 852117"/>
                  <a:gd name="connsiteY8" fmla="*/ 36915 h 911349"/>
                  <a:gd name="connsiteX9" fmla="*/ 591089 w 852117"/>
                  <a:gd name="connsiteY9" fmla="*/ 222286 h 911349"/>
                  <a:gd name="connsiteX10" fmla="*/ 574101 w 852117"/>
                  <a:gd name="connsiteY10" fmla="*/ 37500 h 911349"/>
                  <a:gd name="connsiteX11" fmla="*/ 703090 w 852117"/>
                  <a:gd name="connsiteY11" fmla="*/ 61286 h 911349"/>
                  <a:gd name="connsiteX12" fmla="*/ 709880 w 852117"/>
                  <a:gd name="connsiteY12" fmla="*/ 235697 h 911349"/>
                  <a:gd name="connsiteX13" fmla="*/ 714239 w 852117"/>
                  <a:gd name="connsiteY13" fmla="*/ 67881 h 911349"/>
                  <a:gd name="connsiteX14" fmla="*/ 822235 w 852117"/>
                  <a:gd name="connsiteY14" fmla="*/ 85657 h 911349"/>
                  <a:gd name="connsiteX15" fmla="*/ 851404 w 852117"/>
                  <a:gd name="connsiteY15" fmla="*/ 324654 h 911349"/>
                  <a:gd name="connsiteX16" fmla="*/ 762365 w 852117"/>
                  <a:gd name="connsiteY16" fmla="*/ 807663 h 911349"/>
                  <a:gd name="connsiteX17" fmla="*/ 751654 w 852117"/>
                  <a:gd name="connsiteY17" fmla="*/ 910587 h 911349"/>
                  <a:gd name="connsiteX18" fmla="*/ 380634 w 852117"/>
                  <a:gd name="connsiteY18" fmla="*/ 911349 h 911349"/>
                  <a:gd name="connsiteX19" fmla="*/ 361777 w 852117"/>
                  <a:gd name="connsiteY19" fmla="*/ 779185 h 911349"/>
                  <a:gd name="connsiteX20" fmla="*/ 259790 w 852117"/>
                  <a:gd name="connsiteY20" fmla="*/ 653133 h 911349"/>
                  <a:gd name="connsiteX21" fmla="*/ 127442 w 852117"/>
                  <a:gd name="connsiteY21" fmla="*/ 465479 h 911349"/>
                  <a:gd name="connsiteX22" fmla="*/ 0 w 852117"/>
                  <a:gd name="connsiteY22" fmla="*/ 224378 h 911349"/>
                  <a:gd name="connsiteX0" fmla="*/ 0 w 852117"/>
                  <a:gd name="connsiteY0" fmla="*/ 224378 h 911349"/>
                  <a:gd name="connsiteX1" fmla="*/ 235595 w 852117"/>
                  <a:gd name="connsiteY1" fmla="*/ 371484 h 911349"/>
                  <a:gd name="connsiteX2" fmla="*/ 311282 w 852117"/>
                  <a:gd name="connsiteY2" fmla="*/ 396324 h 911349"/>
                  <a:gd name="connsiteX3" fmla="*/ 331029 w 852117"/>
                  <a:gd name="connsiteY3" fmla="*/ 137995 h 911349"/>
                  <a:gd name="connsiteX4" fmla="*/ 334903 w 852117"/>
                  <a:gd name="connsiteY4" fmla="*/ 18778 h 911349"/>
                  <a:gd name="connsiteX5" fmla="*/ 446516 w 852117"/>
                  <a:gd name="connsiteY5" fmla="*/ 9295 h 911349"/>
                  <a:gd name="connsiteX6" fmla="*/ 454992 w 852117"/>
                  <a:gd name="connsiteY6" fmla="*/ 229952 h 911349"/>
                  <a:gd name="connsiteX7" fmla="*/ 452843 w 852117"/>
                  <a:gd name="connsiteY7" fmla="*/ 12053 h 911349"/>
                  <a:gd name="connsiteX8" fmla="*/ 562280 w 852117"/>
                  <a:gd name="connsiteY8" fmla="*/ 36915 h 911349"/>
                  <a:gd name="connsiteX9" fmla="*/ 591089 w 852117"/>
                  <a:gd name="connsiteY9" fmla="*/ 222286 h 911349"/>
                  <a:gd name="connsiteX10" fmla="*/ 574101 w 852117"/>
                  <a:gd name="connsiteY10" fmla="*/ 37500 h 911349"/>
                  <a:gd name="connsiteX11" fmla="*/ 703090 w 852117"/>
                  <a:gd name="connsiteY11" fmla="*/ 61286 h 911349"/>
                  <a:gd name="connsiteX12" fmla="*/ 709880 w 852117"/>
                  <a:gd name="connsiteY12" fmla="*/ 235697 h 911349"/>
                  <a:gd name="connsiteX13" fmla="*/ 714239 w 852117"/>
                  <a:gd name="connsiteY13" fmla="*/ 67881 h 911349"/>
                  <a:gd name="connsiteX14" fmla="*/ 822235 w 852117"/>
                  <a:gd name="connsiteY14" fmla="*/ 85657 h 911349"/>
                  <a:gd name="connsiteX15" fmla="*/ 851404 w 852117"/>
                  <a:gd name="connsiteY15" fmla="*/ 324654 h 911349"/>
                  <a:gd name="connsiteX16" fmla="*/ 762365 w 852117"/>
                  <a:gd name="connsiteY16" fmla="*/ 807663 h 911349"/>
                  <a:gd name="connsiteX17" fmla="*/ 751654 w 852117"/>
                  <a:gd name="connsiteY17" fmla="*/ 910587 h 911349"/>
                  <a:gd name="connsiteX18" fmla="*/ 380634 w 852117"/>
                  <a:gd name="connsiteY18" fmla="*/ 911349 h 911349"/>
                  <a:gd name="connsiteX19" fmla="*/ 361777 w 852117"/>
                  <a:gd name="connsiteY19" fmla="*/ 779185 h 911349"/>
                  <a:gd name="connsiteX20" fmla="*/ 259790 w 852117"/>
                  <a:gd name="connsiteY20" fmla="*/ 653133 h 911349"/>
                  <a:gd name="connsiteX21" fmla="*/ 172766 w 852117"/>
                  <a:gd name="connsiteY21" fmla="*/ 437275 h 911349"/>
                  <a:gd name="connsiteX22" fmla="*/ 0 w 852117"/>
                  <a:gd name="connsiteY22" fmla="*/ 224378 h 911349"/>
                  <a:gd name="connsiteX0" fmla="*/ 22647 w 683324"/>
                  <a:gd name="connsiteY0" fmla="*/ 156238 h 911349"/>
                  <a:gd name="connsiteX1" fmla="*/ 66802 w 683324"/>
                  <a:gd name="connsiteY1" fmla="*/ 371484 h 911349"/>
                  <a:gd name="connsiteX2" fmla="*/ 142489 w 683324"/>
                  <a:gd name="connsiteY2" fmla="*/ 396324 h 911349"/>
                  <a:gd name="connsiteX3" fmla="*/ 162236 w 683324"/>
                  <a:gd name="connsiteY3" fmla="*/ 137995 h 911349"/>
                  <a:gd name="connsiteX4" fmla="*/ 166110 w 683324"/>
                  <a:gd name="connsiteY4" fmla="*/ 18778 h 911349"/>
                  <a:gd name="connsiteX5" fmla="*/ 277723 w 683324"/>
                  <a:gd name="connsiteY5" fmla="*/ 9295 h 911349"/>
                  <a:gd name="connsiteX6" fmla="*/ 286199 w 683324"/>
                  <a:gd name="connsiteY6" fmla="*/ 229952 h 911349"/>
                  <a:gd name="connsiteX7" fmla="*/ 284050 w 683324"/>
                  <a:gd name="connsiteY7" fmla="*/ 12053 h 911349"/>
                  <a:gd name="connsiteX8" fmla="*/ 393487 w 683324"/>
                  <a:gd name="connsiteY8" fmla="*/ 36915 h 911349"/>
                  <a:gd name="connsiteX9" fmla="*/ 422296 w 683324"/>
                  <a:gd name="connsiteY9" fmla="*/ 222286 h 911349"/>
                  <a:gd name="connsiteX10" fmla="*/ 405308 w 683324"/>
                  <a:gd name="connsiteY10" fmla="*/ 37500 h 911349"/>
                  <a:gd name="connsiteX11" fmla="*/ 534297 w 683324"/>
                  <a:gd name="connsiteY11" fmla="*/ 61286 h 911349"/>
                  <a:gd name="connsiteX12" fmla="*/ 541087 w 683324"/>
                  <a:gd name="connsiteY12" fmla="*/ 235697 h 911349"/>
                  <a:gd name="connsiteX13" fmla="*/ 545446 w 683324"/>
                  <a:gd name="connsiteY13" fmla="*/ 67881 h 911349"/>
                  <a:gd name="connsiteX14" fmla="*/ 653442 w 683324"/>
                  <a:gd name="connsiteY14" fmla="*/ 85657 h 911349"/>
                  <a:gd name="connsiteX15" fmla="*/ 682611 w 683324"/>
                  <a:gd name="connsiteY15" fmla="*/ 324654 h 911349"/>
                  <a:gd name="connsiteX16" fmla="*/ 593572 w 683324"/>
                  <a:gd name="connsiteY16" fmla="*/ 807663 h 911349"/>
                  <a:gd name="connsiteX17" fmla="*/ 582861 w 683324"/>
                  <a:gd name="connsiteY17" fmla="*/ 910587 h 911349"/>
                  <a:gd name="connsiteX18" fmla="*/ 211841 w 683324"/>
                  <a:gd name="connsiteY18" fmla="*/ 911349 h 911349"/>
                  <a:gd name="connsiteX19" fmla="*/ 192984 w 683324"/>
                  <a:gd name="connsiteY19" fmla="*/ 779185 h 911349"/>
                  <a:gd name="connsiteX20" fmla="*/ 90997 w 683324"/>
                  <a:gd name="connsiteY20" fmla="*/ 653133 h 911349"/>
                  <a:gd name="connsiteX21" fmla="*/ 3973 w 683324"/>
                  <a:gd name="connsiteY21" fmla="*/ 437275 h 911349"/>
                  <a:gd name="connsiteX22" fmla="*/ 22647 w 683324"/>
                  <a:gd name="connsiteY22" fmla="*/ 156238 h 911349"/>
                  <a:gd name="connsiteX0" fmla="*/ 28763 w 689440"/>
                  <a:gd name="connsiteY0" fmla="*/ 156238 h 911349"/>
                  <a:gd name="connsiteX1" fmla="*/ 72918 w 689440"/>
                  <a:gd name="connsiteY1" fmla="*/ 371484 h 911349"/>
                  <a:gd name="connsiteX2" fmla="*/ 148605 w 689440"/>
                  <a:gd name="connsiteY2" fmla="*/ 396324 h 911349"/>
                  <a:gd name="connsiteX3" fmla="*/ 168352 w 689440"/>
                  <a:gd name="connsiteY3" fmla="*/ 137995 h 911349"/>
                  <a:gd name="connsiteX4" fmla="*/ 172226 w 689440"/>
                  <a:gd name="connsiteY4" fmla="*/ 18778 h 911349"/>
                  <a:gd name="connsiteX5" fmla="*/ 283839 w 689440"/>
                  <a:gd name="connsiteY5" fmla="*/ 9295 h 911349"/>
                  <a:gd name="connsiteX6" fmla="*/ 292315 w 689440"/>
                  <a:gd name="connsiteY6" fmla="*/ 229952 h 911349"/>
                  <a:gd name="connsiteX7" fmla="*/ 290166 w 689440"/>
                  <a:gd name="connsiteY7" fmla="*/ 12053 h 911349"/>
                  <a:gd name="connsiteX8" fmla="*/ 399603 w 689440"/>
                  <a:gd name="connsiteY8" fmla="*/ 36915 h 911349"/>
                  <a:gd name="connsiteX9" fmla="*/ 428412 w 689440"/>
                  <a:gd name="connsiteY9" fmla="*/ 222286 h 911349"/>
                  <a:gd name="connsiteX10" fmla="*/ 411424 w 689440"/>
                  <a:gd name="connsiteY10" fmla="*/ 37500 h 911349"/>
                  <a:gd name="connsiteX11" fmla="*/ 540413 w 689440"/>
                  <a:gd name="connsiteY11" fmla="*/ 61286 h 911349"/>
                  <a:gd name="connsiteX12" fmla="*/ 547203 w 689440"/>
                  <a:gd name="connsiteY12" fmla="*/ 235697 h 911349"/>
                  <a:gd name="connsiteX13" fmla="*/ 551562 w 689440"/>
                  <a:gd name="connsiteY13" fmla="*/ 67881 h 911349"/>
                  <a:gd name="connsiteX14" fmla="*/ 659558 w 689440"/>
                  <a:gd name="connsiteY14" fmla="*/ 85657 h 911349"/>
                  <a:gd name="connsiteX15" fmla="*/ 688727 w 689440"/>
                  <a:gd name="connsiteY15" fmla="*/ 324654 h 911349"/>
                  <a:gd name="connsiteX16" fmla="*/ 599688 w 689440"/>
                  <a:gd name="connsiteY16" fmla="*/ 807663 h 911349"/>
                  <a:gd name="connsiteX17" fmla="*/ 588977 w 689440"/>
                  <a:gd name="connsiteY17" fmla="*/ 910587 h 911349"/>
                  <a:gd name="connsiteX18" fmla="*/ 217957 w 689440"/>
                  <a:gd name="connsiteY18" fmla="*/ 911349 h 911349"/>
                  <a:gd name="connsiteX19" fmla="*/ 199100 w 689440"/>
                  <a:gd name="connsiteY19" fmla="*/ 779185 h 911349"/>
                  <a:gd name="connsiteX20" fmla="*/ 97113 w 689440"/>
                  <a:gd name="connsiteY20" fmla="*/ 653133 h 911349"/>
                  <a:gd name="connsiteX21" fmla="*/ 10089 w 689440"/>
                  <a:gd name="connsiteY21" fmla="*/ 437275 h 911349"/>
                  <a:gd name="connsiteX22" fmla="*/ 28763 w 689440"/>
                  <a:gd name="connsiteY22" fmla="*/ 156238 h 911349"/>
                  <a:gd name="connsiteX0" fmla="*/ 28763 w 689440"/>
                  <a:gd name="connsiteY0" fmla="*/ 156238 h 911349"/>
                  <a:gd name="connsiteX1" fmla="*/ 72918 w 689440"/>
                  <a:gd name="connsiteY1" fmla="*/ 371484 h 911349"/>
                  <a:gd name="connsiteX2" fmla="*/ 148605 w 689440"/>
                  <a:gd name="connsiteY2" fmla="*/ 396324 h 911349"/>
                  <a:gd name="connsiteX3" fmla="*/ 168352 w 689440"/>
                  <a:gd name="connsiteY3" fmla="*/ 137995 h 911349"/>
                  <a:gd name="connsiteX4" fmla="*/ 172226 w 689440"/>
                  <a:gd name="connsiteY4" fmla="*/ 18778 h 911349"/>
                  <a:gd name="connsiteX5" fmla="*/ 283839 w 689440"/>
                  <a:gd name="connsiteY5" fmla="*/ 9295 h 911349"/>
                  <a:gd name="connsiteX6" fmla="*/ 292315 w 689440"/>
                  <a:gd name="connsiteY6" fmla="*/ 229952 h 911349"/>
                  <a:gd name="connsiteX7" fmla="*/ 290166 w 689440"/>
                  <a:gd name="connsiteY7" fmla="*/ 12053 h 911349"/>
                  <a:gd name="connsiteX8" fmla="*/ 399603 w 689440"/>
                  <a:gd name="connsiteY8" fmla="*/ 36915 h 911349"/>
                  <a:gd name="connsiteX9" fmla="*/ 428412 w 689440"/>
                  <a:gd name="connsiteY9" fmla="*/ 222286 h 911349"/>
                  <a:gd name="connsiteX10" fmla="*/ 411424 w 689440"/>
                  <a:gd name="connsiteY10" fmla="*/ 37500 h 911349"/>
                  <a:gd name="connsiteX11" fmla="*/ 540413 w 689440"/>
                  <a:gd name="connsiteY11" fmla="*/ 61286 h 911349"/>
                  <a:gd name="connsiteX12" fmla="*/ 547203 w 689440"/>
                  <a:gd name="connsiteY12" fmla="*/ 235697 h 911349"/>
                  <a:gd name="connsiteX13" fmla="*/ 551562 w 689440"/>
                  <a:gd name="connsiteY13" fmla="*/ 67881 h 911349"/>
                  <a:gd name="connsiteX14" fmla="*/ 659558 w 689440"/>
                  <a:gd name="connsiteY14" fmla="*/ 85657 h 911349"/>
                  <a:gd name="connsiteX15" fmla="*/ 688727 w 689440"/>
                  <a:gd name="connsiteY15" fmla="*/ 324654 h 911349"/>
                  <a:gd name="connsiteX16" fmla="*/ 599688 w 689440"/>
                  <a:gd name="connsiteY16" fmla="*/ 807663 h 911349"/>
                  <a:gd name="connsiteX17" fmla="*/ 588977 w 689440"/>
                  <a:gd name="connsiteY17" fmla="*/ 910587 h 911349"/>
                  <a:gd name="connsiteX18" fmla="*/ 217957 w 689440"/>
                  <a:gd name="connsiteY18" fmla="*/ 911349 h 911349"/>
                  <a:gd name="connsiteX19" fmla="*/ 199100 w 689440"/>
                  <a:gd name="connsiteY19" fmla="*/ 779185 h 911349"/>
                  <a:gd name="connsiteX20" fmla="*/ 97113 w 689440"/>
                  <a:gd name="connsiteY20" fmla="*/ 653133 h 911349"/>
                  <a:gd name="connsiteX21" fmla="*/ 10089 w 689440"/>
                  <a:gd name="connsiteY21" fmla="*/ 437275 h 911349"/>
                  <a:gd name="connsiteX22" fmla="*/ 28763 w 689440"/>
                  <a:gd name="connsiteY22" fmla="*/ 156238 h 911349"/>
                  <a:gd name="connsiteX0" fmla="*/ 56291 w 685678"/>
                  <a:gd name="connsiteY0" fmla="*/ 141091 h 911349"/>
                  <a:gd name="connsiteX1" fmla="*/ 69156 w 685678"/>
                  <a:gd name="connsiteY1" fmla="*/ 371484 h 911349"/>
                  <a:gd name="connsiteX2" fmla="*/ 144843 w 685678"/>
                  <a:gd name="connsiteY2" fmla="*/ 396324 h 911349"/>
                  <a:gd name="connsiteX3" fmla="*/ 164590 w 685678"/>
                  <a:gd name="connsiteY3" fmla="*/ 137995 h 911349"/>
                  <a:gd name="connsiteX4" fmla="*/ 168464 w 685678"/>
                  <a:gd name="connsiteY4" fmla="*/ 18778 h 911349"/>
                  <a:gd name="connsiteX5" fmla="*/ 280077 w 685678"/>
                  <a:gd name="connsiteY5" fmla="*/ 9295 h 911349"/>
                  <a:gd name="connsiteX6" fmla="*/ 288553 w 685678"/>
                  <a:gd name="connsiteY6" fmla="*/ 229952 h 911349"/>
                  <a:gd name="connsiteX7" fmla="*/ 286404 w 685678"/>
                  <a:gd name="connsiteY7" fmla="*/ 12053 h 911349"/>
                  <a:gd name="connsiteX8" fmla="*/ 395841 w 685678"/>
                  <a:gd name="connsiteY8" fmla="*/ 36915 h 911349"/>
                  <a:gd name="connsiteX9" fmla="*/ 424650 w 685678"/>
                  <a:gd name="connsiteY9" fmla="*/ 222286 h 911349"/>
                  <a:gd name="connsiteX10" fmla="*/ 407662 w 685678"/>
                  <a:gd name="connsiteY10" fmla="*/ 37500 h 911349"/>
                  <a:gd name="connsiteX11" fmla="*/ 536651 w 685678"/>
                  <a:gd name="connsiteY11" fmla="*/ 61286 h 911349"/>
                  <a:gd name="connsiteX12" fmla="*/ 543441 w 685678"/>
                  <a:gd name="connsiteY12" fmla="*/ 235697 h 911349"/>
                  <a:gd name="connsiteX13" fmla="*/ 547800 w 685678"/>
                  <a:gd name="connsiteY13" fmla="*/ 67881 h 911349"/>
                  <a:gd name="connsiteX14" fmla="*/ 655796 w 685678"/>
                  <a:gd name="connsiteY14" fmla="*/ 85657 h 911349"/>
                  <a:gd name="connsiteX15" fmla="*/ 684965 w 685678"/>
                  <a:gd name="connsiteY15" fmla="*/ 324654 h 911349"/>
                  <a:gd name="connsiteX16" fmla="*/ 595926 w 685678"/>
                  <a:gd name="connsiteY16" fmla="*/ 807663 h 911349"/>
                  <a:gd name="connsiteX17" fmla="*/ 585215 w 685678"/>
                  <a:gd name="connsiteY17" fmla="*/ 910587 h 911349"/>
                  <a:gd name="connsiteX18" fmla="*/ 214195 w 685678"/>
                  <a:gd name="connsiteY18" fmla="*/ 911349 h 911349"/>
                  <a:gd name="connsiteX19" fmla="*/ 195338 w 685678"/>
                  <a:gd name="connsiteY19" fmla="*/ 779185 h 911349"/>
                  <a:gd name="connsiteX20" fmla="*/ 93351 w 685678"/>
                  <a:gd name="connsiteY20" fmla="*/ 653133 h 911349"/>
                  <a:gd name="connsiteX21" fmla="*/ 6327 w 685678"/>
                  <a:gd name="connsiteY21" fmla="*/ 437275 h 911349"/>
                  <a:gd name="connsiteX22" fmla="*/ 56291 w 685678"/>
                  <a:gd name="connsiteY22" fmla="*/ 141091 h 911349"/>
                  <a:gd name="connsiteX0" fmla="*/ 58398 w 687785"/>
                  <a:gd name="connsiteY0" fmla="*/ 141091 h 911349"/>
                  <a:gd name="connsiteX1" fmla="*/ 71263 w 687785"/>
                  <a:gd name="connsiteY1" fmla="*/ 371484 h 911349"/>
                  <a:gd name="connsiteX2" fmla="*/ 146950 w 687785"/>
                  <a:gd name="connsiteY2" fmla="*/ 396324 h 911349"/>
                  <a:gd name="connsiteX3" fmla="*/ 166697 w 687785"/>
                  <a:gd name="connsiteY3" fmla="*/ 137995 h 911349"/>
                  <a:gd name="connsiteX4" fmla="*/ 170571 w 687785"/>
                  <a:gd name="connsiteY4" fmla="*/ 18778 h 911349"/>
                  <a:gd name="connsiteX5" fmla="*/ 282184 w 687785"/>
                  <a:gd name="connsiteY5" fmla="*/ 9295 h 911349"/>
                  <a:gd name="connsiteX6" fmla="*/ 290660 w 687785"/>
                  <a:gd name="connsiteY6" fmla="*/ 229952 h 911349"/>
                  <a:gd name="connsiteX7" fmla="*/ 288511 w 687785"/>
                  <a:gd name="connsiteY7" fmla="*/ 12053 h 911349"/>
                  <a:gd name="connsiteX8" fmla="*/ 397948 w 687785"/>
                  <a:gd name="connsiteY8" fmla="*/ 36915 h 911349"/>
                  <a:gd name="connsiteX9" fmla="*/ 426757 w 687785"/>
                  <a:gd name="connsiteY9" fmla="*/ 222286 h 911349"/>
                  <a:gd name="connsiteX10" fmla="*/ 409769 w 687785"/>
                  <a:gd name="connsiteY10" fmla="*/ 37500 h 911349"/>
                  <a:gd name="connsiteX11" fmla="*/ 538758 w 687785"/>
                  <a:gd name="connsiteY11" fmla="*/ 61286 h 911349"/>
                  <a:gd name="connsiteX12" fmla="*/ 545548 w 687785"/>
                  <a:gd name="connsiteY12" fmla="*/ 235697 h 911349"/>
                  <a:gd name="connsiteX13" fmla="*/ 549907 w 687785"/>
                  <a:gd name="connsiteY13" fmla="*/ 67881 h 911349"/>
                  <a:gd name="connsiteX14" fmla="*/ 657903 w 687785"/>
                  <a:gd name="connsiteY14" fmla="*/ 85657 h 911349"/>
                  <a:gd name="connsiteX15" fmla="*/ 687072 w 687785"/>
                  <a:gd name="connsiteY15" fmla="*/ 324654 h 911349"/>
                  <a:gd name="connsiteX16" fmla="*/ 598033 w 687785"/>
                  <a:gd name="connsiteY16" fmla="*/ 807663 h 911349"/>
                  <a:gd name="connsiteX17" fmla="*/ 587322 w 687785"/>
                  <a:gd name="connsiteY17" fmla="*/ 910587 h 911349"/>
                  <a:gd name="connsiteX18" fmla="*/ 216302 w 687785"/>
                  <a:gd name="connsiteY18" fmla="*/ 911349 h 911349"/>
                  <a:gd name="connsiteX19" fmla="*/ 197445 w 687785"/>
                  <a:gd name="connsiteY19" fmla="*/ 779185 h 911349"/>
                  <a:gd name="connsiteX20" fmla="*/ 95458 w 687785"/>
                  <a:gd name="connsiteY20" fmla="*/ 653133 h 911349"/>
                  <a:gd name="connsiteX21" fmla="*/ 8434 w 687785"/>
                  <a:gd name="connsiteY21" fmla="*/ 437275 h 911349"/>
                  <a:gd name="connsiteX22" fmla="*/ 58398 w 687785"/>
                  <a:gd name="connsiteY22" fmla="*/ 141091 h 911349"/>
                  <a:gd name="connsiteX0" fmla="*/ 52893 w 682280"/>
                  <a:gd name="connsiteY0" fmla="*/ 141091 h 911349"/>
                  <a:gd name="connsiteX1" fmla="*/ 65758 w 682280"/>
                  <a:gd name="connsiteY1" fmla="*/ 371484 h 911349"/>
                  <a:gd name="connsiteX2" fmla="*/ 141445 w 682280"/>
                  <a:gd name="connsiteY2" fmla="*/ 396324 h 911349"/>
                  <a:gd name="connsiteX3" fmla="*/ 161192 w 682280"/>
                  <a:gd name="connsiteY3" fmla="*/ 137995 h 911349"/>
                  <a:gd name="connsiteX4" fmla="*/ 165066 w 682280"/>
                  <a:gd name="connsiteY4" fmla="*/ 18778 h 911349"/>
                  <a:gd name="connsiteX5" fmla="*/ 276679 w 682280"/>
                  <a:gd name="connsiteY5" fmla="*/ 9295 h 911349"/>
                  <a:gd name="connsiteX6" fmla="*/ 285155 w 682280"/>
                  <a:gd name="connsiteY6" fmla="*/ 229952 h 911349"/>
                  <a:gd name="connsiteX7" fmla="*/ 283006 w 682280"/>
                  <a:gd name="connsiteY7" fmla="*/ 12053 h 911349"/>
                  <a:gd name="connsiteX8" fmla="*/ 392443 w 682280"/>
                  <a:gd name="connsiteY8" fmla="*/ 36915 h 911349"/>
                  <a:gd name="connsiteX9" fmla="*/ 421252 w 682280"/>
                  <a:gd name="connsiteY9" fmla="*/ 222286 h 911349"/>
                  <a:gd name="connsiteX10" fmla="*/ 404264 w 682280"/>
                  <a:gd name="connsiteY10" fmla="*/ 37500 h 911349"/>
                  <a:gd name="connsiteX11" fmla="*/ 533253 w 682280"/>
                  <a:gd name="connsiteY11" fmla="*/ 61286 h 911349"/>
                  <a:gd name="connsiteX12" fmla="*/ 540043 w 682280"/>
                  <a:gd name="connsiteY12" fmla="*/ 235697 h 911349"/>
                  <a:gd name="connsiteX13" fmla="*/ 544402 w 682280"/>
                  <a:gd name="connsiteY13" fmla="*/ 67881 h 911349"/>
                  <a:gd name="connsiteX14" fmla="*/ 652398 w 682280"/>
                  <a:gd name="connsiteY14" fmla="*/ 85657 h 911349"/>
                  <a:gd name="connsiteX15" fmla="*/ 681567 w 682280"/>
                  <a:gd name="connsiteY15" fmla="*/ 324654 h 911349"/>
                  <a:gd name="connsiteX16" fmla="*/ 592528 w 682280"/>
                  <a:gd name="connsiteY16" fmla="*/ 807663 h 911349"/>
                  <a:gd name="connsiteX17" fmla="*/ 581817 w 682280"/>
                  <a:gd name="connsiteY17" fmla="*/ 910587 h 911349"/>
                  <a:gd name="connsiteX18" fmla="*/ 210797 w 682280"/>
                  <a:gd name="connsiteY18" fmla="*/ 911349 h 911349"/>
                  <a:gd name="connsiteX19" fmla="*/ 191940 w 682280"/>
                  <a:gd name="connsiteY19" fmla="*/ 779185 h 911349"/>
                  <a:gd name="connsiteX20" fmla="*/ 89953 w 682280"/>
                  <a:gd name="connsiteY20" fmla="*/ 653133 h 911349"/>
                  <a:gd name="connsiteX21" fmla="*/ 2929 w 682280"/>
                  <a:gd name="connsiteY21" fmla="*/ 437275 h 911349"/>
                  <a:gd name="connsiteX22" fmla="*/ 52893 w 682280"/>
                  <a:gd name="connsiteY22" fmla="*/ 141091 h 911349"/>
                  <a:gd name="connsiteX0" fmla="*/ 52893 w 682280"/>
                  <a:gd name="connsiteY0" fmla="*/ 141091 h 911349"/>
                  <a:gd name="connsiteX1" fmla="*/ 65758 w 682280"/>
                  <a:gd name="connsiteY1" fmla="*/ 371484 h 911349"/>
                  <a:gd name="connsiteX2" fmla="*/ 141445 w 682280"/>
                  <a:gd name="connsiteY2" fmla="*/ 396324 h 911349"/>
                  <a:gd name="connsiteX3" fmla="*/ 161192 w 682280"/>
                  <a:gd name="connsiteY3" fmla="*/ 137995 h 911349"/>
                  <a:gd name="connsiteX4" fmla="*/ 165066 w 682280"/>
                  <a:gd name="connsiteY4" fmla="*/ 18778 h 911349"/>
                  <a:gd name="connsiteX5" fmla="*/ 276679 w 682280"/>
                  <a:gd name="connsiteY5" fmla="*/ 9295 h 911349"/>
                  <a:gd name="connsiteX6" fmla="*/ 285155 w 682280"/>
                  <a:gd name="connsiteY6" fmla="*/ 229952 h 911349"/>
                  <a:gd name="connsiteX7" fmla="*/ 283006 w 682280"/>
                  <a:gd name="connsiteY7" fmla="*/ 12053 h 911349"/>
                  <a:gd name="connsiteX8" fmla="*/ 392443 w 682280"/>
                  <a:gd name="connsiteY8" fmla="*/ 36915 h 911349"/>
                  <a:gd name="connsiteX9" fmla="*/ 421252 w 682280"/>
                  <a:gd name="connsiteY9" fmla="*/ 222286 h 911349"/>
                  <a:gd name="connsiteX10" fmla="*/ 404264 w 682280"/>
                  <a:gd name="connsiteY10" fmla="*/ 37500 h 911349"/>
                  <a:gd name="connsiteX11" fmla="*/ 533253 w 682280"/>
                  <a:gd name="connsiteY11" fmla="*/ 61286 h 911349"/>
                  <a:gd name="connsiteX12" fmla="*/ 540043 w 682280"/>
                  <a:gd name="connsiteY12" fmla="*/ 235697 h 911349"/>
                  <a:gd name="connsiteX13" fmla="*/ 544402 w 682280"/>
                  <a:gd name="connsiteY13" fmla="*/ 67881 h 911349"/>
                  <a:gd name="connsiteX14" fmla="*/ 652398 w 682280"/>
                  <a:gd name="connsiteY14" fmla="*/ 85657 h 911349"/>
                  <a:gd name="connsiteX15" fmla="*/ 681567 w 682280"/>
                  <a:gd name="connsiteY15" fmla="*/ 324654 h 911349"/>
                  <a:gd name="connsiteX16" fmla="*/ 592528 w 682280"/>
                  <a:gd name="connsiteY16" fmla="*/ 807663 h 911349"/>
                  <a:gd name="connsiteX17" fmla="*/ 581817 w 682280"/>
                  <a:gd name="connsiteY17" fmla="*/ 910587 h 911349"/>
                  <a:gd name="connsiteX18" fmla="*/ 210797 w 682280"/>
                  <a:gd name="connsiteY18" fmla="*/ 911349 h 911349"/>
                  <a:gd name="connsiteX19" fmla="*/ 191940 w 682280"/>
                  <a:gd name="connsiteY19" fmla="*/ 779185 h 911349"/>
                  <a:gd name="connsiteX20" fmla="*/ 89953 w 682280"/>
                  <a:gd name="connsiteY20" fmla="*/ 653133 h 911349"/>
                  <a:gd name="connsiteX21" fmla="*/ 2929 w 682280"/>
                  <a:gd name="connsiteY21" fmla="*/ 437275 h 911349"/>
                  <a:gd name="connsiteX22" fmla="*/ 52893 w 682280"/>
                  <a:gd name="connsiteY22" fmla="*/ 141091 h 911349"/>
                  <a:gd name="connsiteX0" fmla="*/ 60601 w 681763"/>
                  <a:gd name="connsiteY0" fmla="*/ 138676 h 911349"/>
                  <a:gd name="connsiteX1" fmla="*/ 65241 w 681763"/>
                  <a:gd name="connsiteY1" fmla="*/ 371484 h 911349"/>
                  <a:gd name="connsiteX2" fmla="*/ 140928 w 681763"/>
                  <a:gd name="connsiteY2" fmla="*/ 396324 h 911349"/>
                  <a:gd name="connsiteX3" fmla="*/ 160675 w 681763"/>
                  <a:gd name="connsiteY3" fmla="*/ 137995 h 911349"/>
                  <a:gd name="connsiteX4" fmla="*/ 164549 w 681763"/>
                  <a:gd name="connsiteY4" fmla="*/ 18778 h 911349"/>
                  <a:gd name="connsiteX5" fmla="*/ 276162 w 681763"/>
                  <a:gd name="connsiteY5" fmla="*/ 9295 h 911349"/>
                  <a:gd name="connsiteX6" fmla="*/ 284638 w 681763"/>
                  <a:gd name="connsiteY6" fmla="*/ 229952 h 911349"/>
                  <a:gd name="connsiteX7" fmla="*/ 282489 w 681763"/>
                  <a:gd name="connsiteY7" fmla="*/ 12053 h 911349"/>
                  <a:gd name="connsiteX8" fmla="*/ 391926 w 681763"/>
                  <a:gd name="connsiteY8" fmla="*/ 36915 h 911349"/>
                  <a:gd name="connsiteX9" fmla="*/ 420735 w 681763"/>
                  <a:gd name="connsiteY9" fmla="*/ 222286 h 911349"/>
                  <a:gd name="connsiteX10" fmla="*/ 403747 w 681763"/>
                  <a:gd name="connsiteY10" fmla="*/ 37500 h 911349"/>
                  <a:gd name="connsiteX11" fmla="*/ 532736 w 681763"/>
                  <a:gd name="connsiteY11" fmla="*/ 61286 h 911349"/>
                  <a:gd name="connsiteX12" fmla="*/ 539526 w 681763"/>
                  <a:gd name="connsiteY12" fmla="*/ 235697 h 911349"/>
                  <a:gd name="connsiteX13" fmla="*/ 543885 w 681763"/>
                  <a:gd name="connsiteY13" fmla="*/ 67881 h 911349"/>
                  <a:gd name="connsiteX14" fmla="*/ 651881 w 681763"/>
                  <a:gd name="connsiteY14" fmla="*/ 85657 h 911349"/>
                  <a:gd name="connsiteX15" fmla="*/ 681050 w 681763"/>
                  <a:gd name="connsiteY15" fmla="*/ 324654 h 911349"/>
                  <a:gd name="connsiteX16" fmla="*/ 592011 w 681763"/>
                  <a:gd name="connsiteY16" fmla="*/ 807663 h 911349"/>
                  <a:gd name="connsiteX17" fmla="*/ 581300 w 681763"/>
                  <a:gd name="connsiteY17" fmla="*/ 910587 h 911349"/>
                  <a:gd name="connsiteX18" fmla="*/ 210280 w 681763"/>
                  <a:gd name="connsiteY18" fmla="*/ 911349 h 911349"/>
                  <a:gd name="connsiteX19" fmla="*/ 191423 w 681763"/>
                  <a:gd name="connsiteY19" fmla="*/ 779185 h 911349"/>
                  <a:gd name="connsiteX20" fmla="*/ 89436 w 681763"/>
                  <a:gd name="connsiteY20" fmla="*/ 653133 h 911349"/>
                  <a:gd name="connsiteX21" fmla="*/ 2412 w 681763"/>
                  <a:gd name="connsiteY21" fmla="*/ 437275 h 911349"/>
                  <a:gd name="connsiteX22" fmla="*/ 60601 w 681763"/>
                  <a:gd name="connsiteY22" fmla="*/ 138676 h 911349"/>
                  <a:gd name="connsiteX0" fmla="*/ 45719 w 683006"/>
                  <a:gd name="connsiteY0" fmla="*/ 134476 h 911349"/>
                  <a:gd name="connsiteX1" fmla="*/ 66484 w 683006"/>
                  <a:gd name="connsiteY1" fmla="*/ 371484 h 911349"/>
                  <a:gd name="connsiteX2" fmla="*/ 142171 w 683006"/>
                  <a:gd name="connsiteY2" fmla="*/ 396324 h 911349"/>
                  <a:gd name="connsiteX3" fmla="*/ 161918 w 683006"/>
                  <a:gd name="connsiteY3" fmla="*/ 137995 h 911349"/>
                  <a:gd name="connsiteX4" fmla="*/ 165792 w 683006"/>
                  <a:gd name="connsiteY4" fmla="*/ 18778 h 911349"/>
                  <a:gd name="connsiteX5" fmla="*/ 277405 w 683006"/>
                  <a:gd name="connsiteY5" fmla="*/ 9295 h 911349"/>
                  <a:gd name="connsiteX6" fmla="*/ 285881 w 683006"/>
                  <a:gd name="connsiteY6" fmla="*/ 229952 h 911349"/>
                  <a:gd name="connsiteX7" fmla="*/ 283732 w 683006"/>
                  <a:gd name="connsiteY7" fmla="*/ 12053 h 911349"/>
                  <a:gd name="connsiteX8" fmla="*/ 393169 w 683006"/>
                  <a:gd name="connsiteY8" fmla="*/ 36915 h 911349"/>
                  <a:gd name="connsiteX9" fmla="*/ 421978 w 683006"/>
                  <a:gd name="connsiteY9" fmla="*/ 222286 h 911349"/>
                  <a:gd name="connsiteX10" fmla="*/ 404990 w 683006"/>
                  <a:gd name="connsiteY10" fmla="*/ 37500 h 911349"/>
                  <a:gd name="connsiteX11" fmla="*/ 533979 w 683006"/>
                  <a:gd name="connsiteY11" fmla="*/ 61286 h 911349"/>
                  <a:gd name="connsiteX12" fmla="*/ 540769 w 683006"/>
                  <a:gd name="connsiteY12" fmla="*/ 235697 h 911349"/>
                  <a:gd name="connsiteX13" fmla="*/ 545128 w 683006"/>
                  <a:gd name="connsiteY13" fmla="*/ 67881 h 911349"/>
                  <a:gd name="connsiteX14" fmla="*/ 653124 w 683006"/>
                  <a:gd name="connsiteY14" fmla="*/ 85657 h 911349"/>
                  <a:gd name="connsiteX15" fmla="*/ 682293 w 683006"/>
                  <a:gd name="connsiteY15" fmla="*/ 324654 h 911349"/>
                  <a:gd name="connsiteX16" fmla="*/ 593254 w 683006"/>
                  <a:gd name="connsiteY16" fmla="*/ 807663 h 911349"/>
                  <a:gd name="connsiteX17" fmla="*/ 582543 w 683006"/>
                  <a:gd name="connsiteY17" fmla="*/ 910587 h 911349"/>
                  <a:gd name="connsiteX18" fmla="*/ 211523 w 683006"/>
                  <a:gd name="connsiteY18" fmla="*/ 911349 h 911349"/>
                  <a:gd name="connsiteX19" fmla="*/ 192666 w 683006"/>
                  <a:gd name="connsiteY19" fmla="*/ 779185 h 911349"/>
                  <a:gd name="connsiteX20" fmla="*/ 90679 w 683006"/>
                  <a:gd name="connsiteY20" fmla="*/ 653133 h 911349"/>
                  <a:gd name="connsiteX21" fmla="*/ 3655 w 683006"/>
                  <a:gd name="connsiteY21" fmla="*/ 437275 h 911349"/>
                  <a:gd name="connsiteX22" fmla="*/ 45719 w 683006"/>
                  <a:gd name="connsiteY22" fmla="*/ 134476 h 911349"/>
                  <a:gd name="connsiteX0" fmla="*/ 45719 w 683006"/>
                  <a:gd name="connsiteY0" fmla="*/ 134476 h 911349"/>
                  <a:gd name="connsiteX1" fmla="*/ 66484 w 683006"/>
                  <a:gd name="connsiteY1" fmla="*/ 371484 h 911349"/>
                  <a:gd name="connsiteX2" fmla="*/ 142171 w 683006"/>
                  <a:gd name="connsiteY2" fmla="*/ 396324 h 911349"/>
                  <a:gd name="connsiteX3" fmla="*/ 161918 w 683006"/>
                  <a:gd name="connsiteY3" fmla="*/ 137995 h 911349"/>
                  <a:gd name="connsiteX4" fmla="*/ 165792 w 683006"/>
                  <a:gd name="connsiteY4" fmla="*/ 18778 h 911349"/>
                  <a:gd name="connsiteX5" fmla="*/ 277405 w 683006"/>
                  <a:gd name="connsiteY5" fmla="*/ 9295 h 911349"/>
                  <a:gd name="connsiteX6" fmla="*/ 285881 w 683006"/>
                  <a:gd name="connsiteY6" fmla="*/ 229952 h 911349"/>
                  <a:gd name="connsiteX7" fmla="*/ 283732 w 683006"/>
                  <a:gd name="connsiteY7" fmla="*/ 12053 h 911349"/>
                  <a:gd name="connsiteX8" fmla="*/ 393169 w 683006"/>
                  <a:gd name="connsiteY8" fmla="*/ 36915 h 911349"/>
                  <a:gd name="connsiteX9" fmla="*/ 421978 w 683006"/>
                  <a:gd name="connsiteY9" fmla="*/ 222286 h 911349"/>
                  <a:gd name="connsiteX10" fmla="*/ 404990 w 683006"/>
                  <a:gd name="connsiteY10" fmla="*/ 37500 h 911349"/>
                  <a:gd name="connsiteX11" fmla="*/ 533979 w 683006"/>
                  <a:gd name="connsiteY11" fmla="*/ 61286 h 911349"/>
                  <a:gd name="connsiteX12" fmla="*/ 540769 w 683006"/>
                  <a:gd name="connsiteY12" fmla="*/ 235697 h 911349"/>
                  <a:gd name="connsiteX13" fmla="*/ 545128 w 683006"/>
                  <a:gd name="connsiteY13" fmla="*/ 67881 h 911349"/>
                  <a:gd name="connsiteX14" fmla="*/ 653124 w 683006"/>
                  <a:gd name="connsiteY14" fmla="*/ 85657 h 911349"/>
                  <a:gd name="connsiteX15" fmla="*/ 682293 w 683006"/>
                  <a:gd name="connsiteY15" fmla="*/ 324654 h 911349"/>
                  <a:gd name="connsiteX16" fmla="*/ 593254 w 683006"/>
                  <a:gd name="connsiteY16" fmla="*/ 807663 h 911349"/>
                  <a:gd name="connsiteX17" fmla="*/ 582543 w 683006"/>
                  <a:gd name="connsiteY17" fmla="*/ 910587 h 911349"/>
                  <a:gd name="connsiteX18" fmla="*/ 211523 w 683006"/>
                  <a:gd name="connsiteY18" fmla="*/ 911349 h 911349"/>
                  <a:gd name="connsiteX19" fmla="*/ 192666 w 683006"/>
                  <a:gd name="connsiteY19" fmla="*/ 779185 h 911349"/>
                  <a:gd name="connsiteX20" fmla="*/ 90679 w 683006"/>
                  <a:gd name="connsiteY20" fmla="*/ 653133 h 911349"/>
                  <a:gd name="connsiteX21" fmla="*/ 3655 w 683006"/>
                  <a:gd name="connsiteY21" fmla="*/ 437275 h 911349"/>
                  <a:gd name="connsiteX22" fmla="*/ 45719 w 683006"/>
                  <a:gd name="connsiteY22" fmla="*/ 134476 h 911349"/>
                  <a:gd name="connsiteX0" fmla="*/ 45719 w 683006"/>
                  <a:gd name="connsiteY0" fmla="*/ 134476 h 911349"/>
                  <a:gd name="connsiteX1" fmla="*/ 83259 w 683006"/>
                  <a:gd name="connsiteY1" fmla="*/ 357622 h 911349"/>
                  <a:gd name="connsiteX2" fmla="*/ 142171 w 683006"/>
                  <a:gd name="connsiteY2" fmla="*/ 396324 h 911349"/>
                  <a:gd name="connsiteX3" fmla="*/ 161918 w 683006"/>
                  <a:gd name="connsiteY3" fmla="*/ 137995 h 911349"/>
                  <a:gd name="connsiteX4" fmla="*/ 165792 w 683006"/>
                  <a:gd name="connsiteY4" fmla="*/ 18778 h 911349"/>
                  <a:gd name="connsiteX5" fmla="*/ 277405 w 683006"/>
                  <a:gd name="connsiteY5" fmla="*/ 9295 h 911349"/>
                  <a:gd name="connsiteX6" fmla="*/ 285881 w 683006"/>
                  <a:gd name="connsiteY6" fmla="*/ 229952 h 911349"/>
                  <a:gd name="connsiteX7" fmla="*/ 283732 w 683006"/>
                  <a:gd name="connsiteY7" fmla="*/ 12053 h 911349"/>
                  <a:gd name="connsiteX8" fmla="*/ 393169 w 683006"/>
                  <a:gd name="connsiteY8" fmla="*/ 36915 h 911349"/>
                  <a:gd name="connsiteX9" fmla="*/ 421978 w 683006"/>
                  <a:gd name="connsiteY9" fmla="*/ 222286 h 911349"/>
                  <a:gd name="connsiteX10" fmla="*/ 404990 w 683006"/>
                  <a:gd name="connsiteY10" fmla="*/ 37500 h 911349"/>
                  <a:gd name="connsiteX11" fmla="*/ 533979 w 683006"/>
                  <a:gd name="connsiteY11" fmla="*/ 61286 h 911349"/>
                  <a:gd name="connsiteX12" fmla="*/ 540769 w 683006"/>
                  <a:gd name="connsiteY12" fmla="*/ 235697 h 911349"/>
                  <a:gd name="connsiteX13" fmla="*/ 545128 w 683006"/>
                  <a:gd name="connsiteY13" fmla="*/ 67881 h 911349"/>
                  <a:gd name="connsiteX14" fmla="*/ 653124 w 683006"/>
                  <a:gd name="connsiteY14" fmla="*/ 85657 h 911349"/>
                  <a:gd name="connsiteX15" fmla="*/ 682293 w 683006"/>
                  <a:gd name="connsiteY15" fmla="*/ 324654 h 911349"/>
                  <a:gd name="connsiteX16" fmla="*/ 593254 w 683006"/>
                  <a:gd name="connsiteY16" fmla="*/ 807663 h 911349"/>
                  <a:gd name="connsiteX17" fmla="*/ 582543 w 683006"/>
                  <a:gd name="connsiteY17" fmla="*/ 910587 h 911349"/>
                  <a:gd name="connsiteX18" fmla="*/ 211523 w 683006"/>
                  <a:gd name="connsiteY18" fmla="*/ 911349 h 911349"/>
                  <a:gd name="connsiteX19" fmla="*/ 192666 w 683006"/>
                  <a:gd name="connsiteY19" fmla="*/ 779185 h 911349"/>
                  <a:gd name="connsiteX20" fmla="*/ 90679 w 683006"/>
                  <a:gd name="connsiteY20" fmla="*/ 653133 h 911349"/>
                  <a:gd name="connsiteX21" fmla="*/ 3655 w 683006"/>
                  <a:gd name="connsiteY21" fmla="*/ 437275 h 911349"/>
                  <a:gd name="connsiteX22" fmla="*/ 45719 w 683006"/>
                  <a:gd name="connsiteY22" fmla="*/ 134476 h 911349"/>
                  <a:gd name="connsiteX0" fmla="*/ 45719 w 683006"/>
                  <a:gd name="connsiteY0" fmla="*/ 134476 h 911349"/>
                  <a:gd name="connsiteX1" fmla="*/ 83259 w 683006"/>
                  <a:gd name="connsiteY1" fmla="*/ 357622 h 911349"/>
                  <a:gd name="connsiteX2" fmla="*/ 142171 w 683006"/>
                  <a:gd name="connsiteY2" fmla="*/ 396324 h 911349"/>
                  <a:gd name="connsiteX3" fmla="*/ 161918 w 683006"/>
                  <a:gd name="connsiteY3" fmla="*/ 137995 h 911349"/>
                  <a:gd name="connsiteX4" fmla="*/ 165792 w 683006"/>
                  <a:gd name="connsiteY4" fmla="*/ 18778 h 911349"/>
                  <a:gd name="connsiteX5" fmla="*/ 277405 w 683006"/>
                  <a:gd name="connsiteY5" fmla="*/ 9295 h 911349"/>
                  <a:gd name="connsiteX6" fmla="*/ 285881 w 683006"/>
                  <a:gd name="connsiteY6" fmla="*/ 229952 h 911349"/>
                  <a:gd name="connsiteX7" fmla="*/ 283732 w 683006"/>
                  <a:gd name="connsiteY7" fmla="*/ 12053 h 911349"/>
                  <a:gd name="connsiteX8" fmla="*/ 393169 w 683006"/>
                  <a:gd name="connsiteY8" fmla="*/ 36915 h 911349"/>
                  <a:gd name="connsiteX9" fmla="*/ 421978 w 683006"/>
                  <a:gd name="connsiteY9" fmla="*/ 222286 h 911349"/>
                  <a:gd name="connsiteX10" fmla="*/ 404990 w 683006"/>
                  <a:gd name="connsiteY10" fmla="*/ 37500 h 911349"/>
                  <a:gd name="connsiteX11" fmla="*/ 533979 w 683006"/>
                  <a:gd name="connsiteY11" fmla="*/ 61286 h 911349"/>
                  <a:gd name="connsiteX12" fmla="*/ 540769 w 683006"/>
                  <a:gd name="connsiteY12" fmla="*/ 235697 h 911349"/>
                  <a:gd name="connsiteX13" fmla="*/ 545128 w 683006"/>
                  <a:gd name="connsiteY13" fmla="*/ 67881 h 911349"/>
                  <a:gd name="connsiteX14" fmla="*/ 653124 w 683006"/>
                  <a:gd name="connsiteY14" fmla="*/ 85657 h 911349"/>
                  <a:gd name="connsiteX15" fmla="*/ 682293 w 683006"/>
                  <a:gd name="connsiteY15" fmla="*/ 324654 h 911349"/>
                  <a:gd name="connsiteX16" fmla="*/ 593254 w 683006"/>
                  <a:gd name="connsiteY16" fmla="*/ 807663 h 911349"/>
                  <a:gd name="connsiteX17" fmla="*/ 582543 w 683006"/>
                  <a:gd name="connsiteY17" fmla="*/ 910587 h 911349"/>
                  <a:gd name="connsiteX18" fmla="*/ 211523 w 683006"/>
                  <a:gd name="connsiteY18" fmla="*/ 911349 h 911349"/>
                  <a:gd name="connsiteX19" fmla="*/ 192666 w 683006"/>
                  <a:gd name="connsiteY19" fmla="*/ 779185 h 911349"/>
                  <a:gd name="connsiteX20" fmla="*/ 90679 w 683006"/>
                  <a:gd name="connsiteY20" fmla="*/ 653133 h 911349"/>
                  <a:gd name="connsiteX21" fmla="*/ 3655 w 683006"/>
                  <a:gd name="connsiteY21" fmla="*/ 437275 h 911349"/>
                  <a:gd name="connsiteX22" fmla="*/ 45719 w 683006"/>
                  <a:gd name="connsiteY22" fmla="*/ 134476 h 911349"/>
                  <a:gd name="connsiteX0" fmla="*/ 45719 w 683006"/>
                  <a:gd name="connsiteY0" fmla="*/ 134476 h 911349"/>
                  <a:gd name="connsiteX1" fmla="*/ 83259 w 683006"/>
                  <a:gd name="connsiteY1" fmla="*/ 357622 h 911349"/>
                  <a:gd name="connsiteX2" fmla="*/ 142171 w 683006"/>
                  <a:gd name="connsiteY2" fmla="*/ 396324 h 911349"/>
                  <a:gd name="connsiteX3" fmla="*/ 161918 w 683006"/>
                  <a:gd name="connsiteY3" fmla="*/ 137995 h 911349"/>
                  <a:gd name="connsiteX4" fmla="*/ 165792 w 683006"/>
                  <a:gd name="connsiteY4" fmla="*/ 18778 h 911349"/>
                  <a:gd name="connsiteX5" fmla="*/ 277405 w 683006"/>
                  <a:gd name="connsiteY5" fmla="*/ 9295 h 911349"/>
                  <a:gd name="connsiteX6" fmla="*/ 285881 w 683006"/>
                  <a:gd name="connsiteY6" fmla="*/ 229952 h 911349"/>
                  <a:gd name="connsiteX7" fmla="*/ 283732 w 683006"/>
                  <a:gd name="connsiteY7" fmla="*/ 12053 h 911349"/>
                  <a:gd name="connsiteX8" fmla="*/ 393169 w 683006"/>
                  <a:gd name="connsiteY8" fmla="*/ 36915 h 911349"/>
                  <a:gd name="connsiteX9" fmla="*/ 421978 w 683006"/>
                  <a:gd name="connsiteY9" fmla="*/ 222286 h 911349"/>
                  <a:gd name="connsiteX10" fmla="*/ 404990 w 683006"/>
                  <a:gd name="connsiteY10" fmla="*/ 37500 h 911349"/>
                  <a:gd name="connsiteX11" fmla="*/ 533979 w 683006"/>
                  <a:gd name="connsiteY11" fmla="*/ 61286 h 911349"/>
                  <a:gd name="connsiteX12" fmla="*/ 540769 w 683006"/>
                  <a:gd name="connsiteY12" fmla="*/ 235697 h 911349"/>
                  <a:gd name="connsiteX13" fmla="*/ 545128 w 683006"/>
                  <a:gd name="connsiteY13" fmla="*/ 67881 h 911349"/>
                  <a:gd name="connsiteX14" fmla="*/ 653124 w 683006"/>
                  <a:gd name="connsiteY14" fmla="*/ 85657 h 911349"/>
                  <a:gd name="connsiteX15" fmla="*/ 682293 w 683006"/>
                  <a:gd name="connsiteY15" fmla="*/ 324654 h 911349"/>
                  <a:gd name="connsiteX16" fmla="*/ 593254 w 683006"/>
                  <a:gd name="connsiteY16" fmla="*/ 807663 h 911349"/>
                  <a:gd name="connsiteX17" fmla="*/ 582543 w 683006"/>
                  <a:gd name="connsiteY17" fmla="*/ 910587 h 911349"/>
                  <a:gd name="connsiteX18" fmla="*/ 211523 w 683006"/>
                  <a:gd name="connsiteY18" fmla="*/ 911349 h 911349"/>
                  <a:gd name="connsiteX19" fmla="*/ 192666 w 683006"/>
                  <a:gd name="connsiteY19" fmla="*/ 779185 h 911349"/>
                  <a:gd name="connsiteX20" fmla="*/ 90679 w 683006"/>
                  <a:gd name="connsiteY20" fmla="*/ 653133 h 911349"/>
                  <a:gd name="connsiteX21" fmla="*/ 3655 w 683006"/>
                  <a:gd name="connsiteY21" fmla="*/ 437275 h 911349"/>
                  <a:gd name="connsiteX22" fmla="*/ 45719 w 683006"/>
                  <a:gd name="connsiteY22" fmla="*/ 134476 h 911349"/>
                  <a:gd name="connsiteX0" fmla="*/ 45719 w 683006"/>
                  <a:gd name="connsiteY0" fmla="*/ 134476 h 911349"/>
                  <a:gd name="connsiteX1" fmla="*/ 104061 w 683006"/>
                  <a:gd name="connsiteY1" fmla="*/ 357469 h 911349"/>
                  <a:gd name="connsiteX2" fmla="*/ 142171 w 683006"/>
                  <a:gd name="connsiteY2" fmla="*/ 396324 h 911349"/>
                  <a:gd name="connsiteX3" fmla="*/ 161918 w 683006"/>
                  <a:gd name="connsiteY3" fmla="*/ 137995 h 911349"/>
                  <a:gd name="connsiteX4" fmla="*/ 165792 w 683006"/>
                  <a:gd name="connsiteY4" fmla="*/ 18778 h 911349"/>
                  <a:gd name="connsiteX5" fmla="*/ 277405 w 683006"/>
                  <a:gd name="connsiteY5" fmla="*/ 9295 h 911349"/>
                  <a:gd name="connsiteX6" fmla="*/ 285881 w 683006"/>
                  <a:gd name="connsiteY6" fmla="*/ 229952 h 911349"/>
                  <a:gd name="connsiteX7" fmla="*/ 283732 w 683006"/>
                  <a:gd name="connsiteY7" fmla="*/ 12053 h 911349"/>
                  <a:gd name="connsiteX8" fmla="*/ 393169 w 683006"/>
                  <a:gd name="connsiteY8" fmla="*/ 36915 h 911349"/>
                  <a:gd name="connsiteX9" fmla="*/ 421978 w 683006"/>
                  <a:gd name="connsiteY9" fmla="*/ 222286 h 911349"/>
                  <a:gd name="connsiteX10" fmla="*/ 404990 w 683006"/>
                  <a:gd name="connsiteY10" fmla="*/ 37500 h 911349"/>
                  <a:gd name="connsiteX11" fmla="*/ 533979 w 683006"/>
                  <a:gd name="connsiteY11" fmla="*/ 61286 h 911349"/>
                  <a:gd name="connsiteX12" fmla="*/ 540769 w 683006"/>
                  <a:gd name="connsiteY12" fmla="*/ 235697 h 911349"/>
                  <a:gd name="connsiteX13" fmla="*/ 545128 w 683006"/>
                  <a:gd name="connsiteY13" fmla="*/ 67881 h 911349"/>
                  <a:gd name="connsiteX14" fmla="*/ 653124 w 683006"/>
                  <a:gd name="connsiteY14" fmla="*/ 85657 h 911349"/>
                  <a:gd name="connsiteX15" fmla="*/ 682293 w 683006"/>
                  <a:gd name="connsiteY15" fmla="*/ 324654 h 911349"/>
                  <a:gd name="connsiteX16" fmla="*/ 593254 w 683006"/>
                  <a:gd name="connsiteY16" fmla="*/ 807663 h 911349"/>
                  <a:gd name="connsiteX17" fmla="*/ 582543 w 683006"/>
                  <a:gd name="connsiteY17" fmla="*/ 910587 h 911349"/>
                  <a:gd name="connsiteX18" fmla="*/ 211523 w 683006"/>
                  <a:gd name="connsiteY18" fmla="*/ 911349 h 911349"/>
                  <a:gd name="connsiteX19" fmla="*/ 192666 w 683006"/>
                  <a:gd name="connsiteY19" fmla="*/ 779185 h 911349"/>
                  <a:gd name="connsiteX20" fmla="*/ 90679 w 683006"/>
                  <a:gd name="connsiteY20" fmla="*/ 653133 h 911349"/>
                  <a:gd name="connsiteX21" fmla="*/ 3655 w 683006"/>
                  <a:gd name="connsiteY21" fmla="*/ 437275 h 911349"/>
                  <a:gd name="connsiteX22" fmla="*/ 45719 w 683006"/>
                  <a:gd name="connsiteY22" fmla="*/ 134476 h 911349"/>
                  <a:gd name="connsiteX0" fmla="*/ 45719 w 683006"/>
                  <a:gd name="connsiteY0" fmla="*/ 134476 h 911349"/>
                  <a:gd name="connsiteX1" fmla="*/ 104061 w 683006"/>
                  <a:gd name="connsiteY1" fmla="*/ 357469 h 911349"/>
                  <a:gd name="connsiteX2" fmla="*/ 142171 w 683006"/>
                  <a:gd name="connsiteY2" fmla="*/ 396324 h 911349"/>
                  <a:gd name="connsiteX3" fmla="*/ 161918 w 683006"/>
                  <a:gd name="connsiteY3" fmla="*/ 137995 h 911349"/>
                  <a:gd name="connsiteX4" fmla="*/ 165792 w 683006"/>
                  <a:gd name="connsiteY4" fmla="*/ 18778 h 911349"/>
                  <a:gd name="connsiteX5" fmla="*/ 277405 w 683006"/>
                  <a:gd name="connsiteY5" fmla="*/ 9295 h 911349"/>
                  <a:gd name="connsiteX6" fmla="*/ 285881 w 683006"/>
                  <a:gd name="connsiteY6" fmla="*/ 229952 h 911349"/>
                  <a:gd name="connsiteX7" fmla="*/ 283732 w 683006"/>
                  <a:gd name="connsiteY7" fmla="*/ 12053 h 911349"/>
                  <a:gd name="connsiteX8" fmla="*/ 393169 w 683006"/>
                  <a:gd name="connsiteY8" fmla="*/ 36915 h 911349"/>
                  <a:gd name="connsiteX9" fmla="*/ 421978 w 683006"/>
                  <a:gd name="connsiteY9" fmla="*/ 222286 h 911349"/>
                  <a:gd name="connsiteX10" fmla="*/ 404990 w 683006"/>
                  <a:gd name="connsiteY10" fmla="*/ 37500 h 911349"/>
                  <a:gd name="connsiteX11" fmla="*/ 533979 w 683006"/>
                  <a:gd name="connsiteY11" fmla="*/ 61286 h 911349"/>
                  <a:gd name="connsiteX12" fmla="*/ 540769 w 683006"/>
                  <a:gd name="connsiteY12" fmla="*/ 235697 h 911349"/>
                  <a:gd name="connsiteX13" fmla="*/ 545128 w 683006"/>
                  <a:gd name="connsiteY13" fmla="*/ 67881 h 911349"/>
                  <a:gd name="connsiteX14" fmla="*/ 653124 w 683006"/>
                  <a:gd name="connsiteY14" fmla="*/ 85657 h 911349"/>
                  <a:gd name="connsiteX15" fmla="*/ 682293 w 683006"/>
                  <a:gd name="connsiteY15" fmla="*/ 324654 h 911349"/>
                  <a:gd name="connsiteX16" fmla="*/ 593254 w 683006"/>
                  <a:gd name="connsiteY16" fmla="*/ 807663 h 911349"/>
                  <a:gd name="connsiteX17" fmla="*/ 582543 w 683006"/>
                  <a:gd name="connsiteY17" fmla="*/ 910587 h 911349"/>
                  <a:gd name="connsiteX18" fmla="*/ 211523 w 683006"/>
                  <a:gd name="connsiteY18" fmla="*/ 911349 h 911349"/>
                  <a:gd name="connsiteX19" fmla="*/ 192666 w 683006"/>
                  <a:gd name="connsiteY19" fmla="*/ 779185 h 911349"/>
                  <a:gd name="connsiteX20" fmla="*/ 90679 w 683006"/>
                  <a:gd name="connsiteY20" fmla="*/ 653133 h 911349"/>
                  <a:gd name="connsiteX21" fmla="*/ 3655 w 683006"/>
                  <a:gd name="connsiteY21" fmla="*/ 437275 h 911349"/>
                  <a:gd name="connsiteX22" fmla="*/ 45719 w 683006"/>
                  <a:gd name="connsiteY22" fmla="*/ 134476 h 911349"/>
                  <a:gd name="connsiteX0" fmla="*/ 45719 w 683006"/>
                  <a:gd name="connsiteY0" fmla="*/ 134476 h 911349"/>
                  <a:gd name="connsiteX1" fmla="*/ 104061 w 683006"/>
                  <a:gd name="connsiteY1" fmla="*/ 357469 h 911349"/>
                  <a:gd name="connsiteX2" fmla="*/ 142171 w 683006"/>
                  <a:gd name="connsiteY2" fmla="*/ 396324 h 911349"/>
                  <a:gd name="connsiteX3" fmla="*/ 161918 w 683006"/>
                  <a:gd name="connsiteY3" fmla="*/ 137995 h 911349"/>
                  <a:gd name="connsiteX4" fmla="*/ 165792 w 683006"/>
                  <a:gd name="connsiteY4" fmla="*/ 18778 h 911349"/>
                  <a:gd name="connsiteX5" fmla="*/ 277405 w 683006"/>
                  <a:gd name="connsiteY5" fmla="*/ 9295 h 911349"/>
                  <a:gd name="connsiteX6" fmla="*/ 285881 w 683006"/>
                  <a:gd name="connsiteY6" fmla="*/ 229952 h 911349"/>
                  <a:gd name="connsiteX7" fmla="*/ 283732 w 683006"/>
                  <a:gd name="connsiteY7" fmla="*/ 12053 h 911349"/>
                  <a:gd name="connsiteX8" fmla="*/ 393169 w 683006"/>
                  <a:gd name="connsiteY8" fmla="*/ 36915 h 911349"/>
                  <a:gd name="connsiteX9" fmla="*/ 421978 w 683006"/>
                  <a:gd name="connsiteY9" fmla="*/ 222286 h 911349"/>
                  <a:gd name="connsiteX10" fmla="*/ 404990 w 683006"/>
                  <a:gd name="connsiteY10" fmla="*/ 37500 h 911349"/>
                  <a:gd name="connsiteX11" fmla="*/ 533979 w 683006"/>
                  <a:gd name="connsiteY11" fmla="*/ 61286 h 911349"/>
                  <a:gd name="connsiteX12" fmla="*/ 540769 w 683006"/>
                  <a:gd name="connsiteY12" fmla="*/ 235697 h 911349"/>
                  <a:gd name="connsiteX13" fmla="*/ 545128 w 683006"/>
                  <a:gd name="connsiteY13" fmla="*/ 67881 h 911349"/>
                  <a:gd name="connsiteX14" fmla="*/ 653124 w 683006"/>
                  <a:gd name="connsiteY14" fmla="*/ 85657 h 911349"/>
                  <a:gd name="connsiteX15" fmla="*/ 682293 w 683006"/>
                  <a:gd name="connsiteY15" fmla="*/ 324654 h 911349"/>
                  <a:gd name="connsiteX16" fmla="*/ 593254 w 683006"/>
                  <a:gd name="connsiteY16" fmla="*/ 807663 h 911349"/>
                  <a:gd name="connsiteX17" fmla="*/ 582543 w 683006"/>
                  <a:gd name="connsiteY17" fmla="*/ 910587 h 911349"/>
                  <a:gd name="connsiteX18" fmla="*/ 211523 w 683006"/>
                  <a:gd name="connsiteY18" fmla="*/ 911349 h 911349"/>
                  <a:gd name="connsiteX19" fmla="*/ 192666 w 683006"/>
                  <a:gd name="connsiteY19" fmla="*/ 779185 h 911349"/>
                  <a:gd name="connsiteX20" fmla="*/ 90679 w 683006"/>
                  <a:gd name="connsiteY20" fmla="*/ 653133 h 911349"/>
                  <a:gd name="connsiteX21" fmla="*/ 3655 w 683006"/>
                  <a:gd name="connsiteY21" fmla="*/ 437275 h 911349"/>
                  <a:gd name="connsiteX22" fmla="*/ 45719 w 683006"/>
                  <a:gd name="connsiteY22" fmla="*/ 134476 h 911349"/>
                  <a:gd name="connsiteX0" fmla="*/ 45719 w 683006"/>
                  <a:gd name="connsiteY0" fmla="*/ 134476 h 911349"/>
                  <a:gd name="connsiteX1" fmla="*/ 104061 w 683006"/>
                  <a:gd name="connsiteY1" fmla="*/ 357469 h 911349"/>
                  <a:gd name="connsiteX2" fmla="*/ 142171 w 683006"/>
                  <a:gd name="connsiteY2" fmla="*/ 396324 h 911349"/>
                  <a:gd name="connsiteX3" fmla="*/ 161918 w 683006"/>
                  <a:gd name="connsiteY3" fmla="*/ 137995 h 911349"/>
                  <a:gd name="connsiteX4" fmla="*/ 165792 w 683006"/>
                  <a:gd name="connsiteY4" fmla="*/ 18778 h 911349"/>
                  <a:gd name="connsiteX5" fmla="*/ 277405 w 683006"/>
                  <a:gd name="connsiteY5" fmla="*/ 9295 h 911349"/>
                  <a:gd name="connsiteX6" fmla="*/ 285881 w 683006"/>
                  <a:gd name="connsiteY6" fmla="*/ 229952 h 911349"/>
                  <a:gd name="connsiteX7" fmla="*/ 283732 w 683006"/>
                  <a:gd name="connsiteY7" fmla="*/ 12053 h 911349"/>
                  <a:gd name="connsiteX8" fmla="*/ 393169 w 683006"/>
                  <a:gd name="connsiteY8" fmla="*/ 36915 h 911349"/>
                  <a:gd name="connsiteX9" fmla="*/ 421978 w 683006"/>
                  <a:gd name="connsiteY9" fmla="*/ 222286 h 911349"/>
                  <a:gd name="connsiteX10" fmla="*/ 404990 w 683006"/>
                  <a:gd name="connsiteY10" fmla="*/ 37500 h 911349"/>
                  <a:gd name="connsiteX11" fmla="*/ 533979 w 683006"/>
                  <a:gd name="connsiteY11" fmla="*/ 61286 h 911349"/>
                  <a:gd name="connsiteX12" fmla="*/ 540769 w 683006"/>
                  <a:gd name="connsiteY12" fmla="*/ 235697 h 911349"/>
                  <a:gd name="connsiteX13" fmla="*/ 545128 w 683006"/>
                  <a:gd name="connsiteY13" fmla="*/ 67881 h 911349"/>
                  <a:gd name="connsiteX14" fmla="*/ 653124 w 683006"/>
                  <a:gd name="connsiteY14" fmla="*/ 85657 h 911349"/>
                  <a:gd name="connsiteX15" fmla="*/ 682293 w 683006"/>
                  <a:gd name="connsiteY15" fmla="*/ 324654 h 911349"/>
                  <a:gd name="connsiteX16" fmla="*/ 593254 w 683006"/>
                  <a:gd name="connsiteY16" fmla="*/ 807663 h 911349"/>
                  <a:gd name="connsiteX17" fmla="*/ 582543 w 683006"/>
                  <a:gd name="connsiteY17" fmla="*/ 910587 h 911349"/>
                  <a:gd name="connsiteX18" fmla="*/ 211523 w 683006"/>
                  <a:gd name="connsiteY18" fmla="*/ 911349 h 911349"/>
                  <a:gd name="connsiteX19" fmla="*/ 192666 w 683006"/>
                  <a:gd name="connsiteY19" fmla="*/ 779185 h 911349"/>
                  <a:gd name="connsiteX20" fmla="*/ 90679 w 683006"/>
                  <a:gd name="connsiteY20" fmla="*/ 653133 h 911349"/>
                  <a:gd name="connsiteX21" fmla="*/ 3655 w 683006"/>
                  <a:gd name="connsiteY21" fmla="*/ 437275 h 911349"/>
                  <a:gd name="connsiteX22" fmla="*/ 45719 w 683006"/>
                  <a:gd name="connsiteY22" fmla="*/ 134476 h 911349"/>
                  <a:gd name="connsiteX0" fmla="*/ 45719 w 683006"/>
                  <a:gd name="connsiteY0" fmla="*/ 134476 h 911349"/>
                  <a:gd name="connsiteX1" fmla="*/ 104061 w 683006"/>
                  <a:gd name="connsiteY1" fmla="*/ 357469 h 911349"/>
                  <a:gd name="connsiteX2" fmla="*/ 142171 w 683006"/>
                  <a:gd name="connsiteY2" fmla="*/ 396324 h 911349"/>
                  <a:gd name="connsiteX3" fmla="*/ 161918 w 683006"/>
                  <a:gd name="connsiteY3" fmla="*/ 137995 h 911349"/>
                  <a:gd name="connsiteX4" fmla="*/ 165792 w 683006"/>
                  <a:gd name="connsiteY4" fmla="*/ 18778 h 911349"/>
                  <a:gd name="connsiteX5" fmla="*/ 277405 w 683006"/>
                  <a:gd name="connsiteY5" fmla="*/ 9295 h 911349"/>
                  <a:gd name="connsiteX6" fmla="*/ 285881 w 683006"/>
                  <a:gd name="connsiteY6" fmla="*/ 229952 h 911349"/>
                  <a:gd name="connsiteX7" fmla="*/ 283732 w 683006"/>
                  <a:gd name="connsiteY7" fmla="*/ 12053 h 911349"/>
                  <a:gd name="connsiteX8" fmla="*/ 393169 w 683006"/>
                  <a:gd name="connsiteY8" fmla="*/ 36915 h 911349"/>
                  <a:gd name="connsiteX9" fmla="*/ 421978 w 683006"/>
                  <a:gd name="connsiteY9" fmla="*/ 222286 h 911349"/>
                  <a:gd name="connsiteX10" fmla="*/ 404990 w 683006"/>
                  <a:gd name="connsiteY10" fmla="*/ 37500 h 911349"/>
                  <a:gd name="connsiteX11" fmla="*/ 533979 w 683006"/>
                  <a:gd name="connsiteY11" fmla="*/ 61286 h 911349"/>
                  <a:gd name="connsiteX12" fmla="*/ 540769 w 683006"/>
                  <a:gd name="connsiteY12" fmla="*/ 235697 h 911349"/>
                  <a:gd name="connsiteX13" fmla="*/ 545128 w 683006"/>
                  <a:gd name="connsiteY13" fmla="*/ 67881 h 911349"/>
                  <a:gd name="connsiteX14" fmla="*/ 653124 w 683006"/>
                  <a:gd name="connsiteY14" fmla="*/ 85657 h 911349"/>
                  <a:gd name="connsiteX15" fmla="*/ 682293 w 683006"/>
                  <a:gd name="connsiteY15" fmla="*/ 324654 h 911349"/>
                  <a:gd name="connsiteX16" fmla="*/ 593254 w 683006"/>
                  <a:gd name="connsiteY16" fmla="*/ 807663 h 911349"/>
                  <a:gd name="connsiteX17" fmla="*/ 582543 w 683006"/>
                  <a:gd name="connsiteY17" fmla="*/ 910587 h 911349"/>
                  <a:gd name="connsiteX18" fmla="*/ 211523 w 683006"/>
                  <a:gd name="connsiteY18" fmla="*/ 911349 h 911349"/>
                  <a:gd name="connsiteX19" fmla="*/ 192666 w 683006"/>
                  <a:gd name="connsiteY19" fmla="*/ 779185 h 911349"/>
                  <a:gd name="connsiteX20" fmla="*/ 90679 w 683006"/>
                  <a:gd name="connsiteY20" fmla="*/ 653133 h 911349"/>
                  <a:gd name="connsiteX21" fmla="*/ 3655 w 683006"/>
                  <a:gd name="connsiteY21" fmla="*/ 437275 h 911349"/>
                  <a:gd name="connsiteX22" fmla="*/ 45719 w 683006"/>
                  <a:gd name="connsiteY22" fmla="*/ 134476 h 911349"/>
                  <a:gd name="connsiteX0" fmla="*/ 45719 w 683006"/>
                  <a:gd name="connsiteY0" fmla="*/ 134476 h 911349"/>
                  <a:gd name="connsiteX1" fmla="*/ 104061 w 683006"/>
                  <a:gd name="connsiteY1" fmla="*/ 357469 h 911349"/>
                  <a:gd name="connsiteX2" fmla="*/ 142171 w 683006"/>
                  <a:gd name="connsiteY2" fmla="*/ 396324 h 911349"/>
                  <a:gd name="connsiteX3" fmla="*/ 161918 w 683006"/>
                  <a:gd name="connsiteY3" fmla="*/ 137995 h 911349"/>
                  <a:gd name="connsiteX4" fmla="*/ 165792 w 683006"/>
                  <a:gd name="connsiteY4" fmla="*/ 18778 h 911349"/>
                  <a:gd name="connsiteX5" fmla="*/ 277405 w 683006"/>
                  <a:gd name="connsiteY5" fmla="*/ 9295 h 911349"/>
                  <a:gd name="connsiteX6" fmla="*/ 285881 w 683006"/>
                  <a:gd name="connsiteY6" fmla="*/ 229952 h 911349"/>
                  <a:gd name="connsiteX7" fmla="*/ 283732 w 683006"/>
                  <a:gd name="connsiteY7" fmla="*/ 12053 h 911349"/>
                  <a:gd name="connsiteX8" fmla="*/ 393169 w 683006"/>
                  <a:gd name="connsiteY8" fmla="*/ 36915 h 911349"/>
                  <a:gd name="connsiteX9" fmla="*/ 421978 w 683006"/>
                  <a:gd name="connsiteY9" fmla="*/ 222286 h 911349"/>
                  <a:gd name="connsiteX10" fmla="*/ 404990 w 683006"/>
                  <a:gd name="connsiteY10" fmla="*/ 37500 h 911349"/>
                  <a:gd name="connsiteX11" fmla="*/ 533979 w 683006"/>
                  <a:gd name="connsiteY11" fmla="*/ 61286 h 911349"/>
                  <a:gd name="connsiteX12" fmla="*/ 540769 w 683006"/>
                  <a:gd name="connsiteY12" fmla="*/ 235697 h 911349"/>
                  <a:gd name="connsiteX13" fmla="*/ 545128 w 683006"/>
                  <a:gd name="connsiteY13" fmla="*/ 67881 h 911349"/>
                  <a:gd name="connsiteX14" fmla="*/ 653124 w 683006"/>
                  <a:gd name="connsiteY14" fmla="*/ 85657 h 911349"/>
                  <a:gd name="connsiteX15" fmla="*/ 682293 w 683006"/>
                  <a:gd name="connsiteY15" fmla="*/ 324654 h 911349"/>
                  <a:gd name="connsiteX16" fmla="*/ 593254 w 683006"/>
                  <a:gd name="connsiteY16" fmla="*/ 807663 h 911349"/>
                  <a:gd name="connsiteX17" fmla="*/ 582543 w 683006"/>
                  <a:gd name="connsiteY17" fmla="*/ 910587 h 911349"/>
                  <a:gd name="connsiteX18" fmla="*/ 211523 w 683006"/>
                  <a:gd name="connsiteY18" fmla="*/ 911349 h 911349"/>
                  <a:gd name="connsiteX19" fmla="*/ 192666 w 683006"/>
                  <a:gd name="connsiteY19" fmla="*/ 779185 h 911349"/>
                  <a:gd name="connsiteX20" fmla="*/ 90679 w 683006"/>
                  <a:gd name="connsiteY20" fmla="*/ 653133 h 911349"/>
                  <a:gd name="connsiteX21" fmla="*/ 3655 w 683006"/>
                  <a:gd name="connsiteY21" fmla="*/ 437275 h 911349"/>
                  <a:gd name="connsiteX22" fmla="*/ 45719 w 683006"/>
                  <a:gd name="connsiteY22" fmla="*/ 134476 h 911349"/>
                  <a:gd name="connsiteX0" fmla="*/ 45719 w 683006"/>
                  <a:gd name="connsiteY0" fmla="*/ 134476 h 911349"/>
                  <a:gd name="connsiteX1" fmla="*/ 104061 w 683006"/>
                  <a:gd name="connsiteY1" fmla="*/ 357469 h 911349"/>
                  <a:gd name="connsiteX2" fmla="*/ 142171 w 683006"/>
                  <a:gd name="connsiteY2" fmla="*/ 396324 h 911349"/>
                  <a:gd name="connsiteX3" fmla="*/ 161918 w 683006"/>
                  <a:gd name="connsiteY3" fmla="*/ 137995 h 911349"/>
                  <a:gd name="connsiteX4" fmla="*/ 165792 w 683006"/>
                  <a:gd name="connsiteY4" fmla="*/ 18778 h 911349"/>
                  <a:gd name="connsiteX5" fmla="*/ 277405 w 683006"/>
                  <a:gd name="connsiteY5" fmla="*/ 9295 h 911349"/>
                  <a:gd name="connsiteX6" fmla="*/ 285881 w 683006"/>
                  <a:gd name="connsiteY6" fmla="*/ 229952 h 911349"/>
                  <a:gd name="connsiteX7" fmla="*/ 283732 w 683006"/>
                  <a:gd name="connsiteY7" fmla="*/ 12053 h 911349"/>
                  <a:gd name="connsiteX8" fmla="*/ 393169 w 683006"/>
                  <a:gd name="connsiteY8" fmla="*/ 36915 h 911349"/>
                  <a:gd name="connsiteX9" fmla="*/ 421978 w 683006"/>
                  <a:gd name="connsiteY9" fmla="*/ 222286 h 911349"/>
                  <a:gd name="connsiteX10" fmla="*/ 404990 w 683006"/>
                  <a:gd name="connsiteY10" fmla="*/ 37500 h 911349"/>
                  <a:gd name="connsiteX11" fmla="*/ 533979 w 683006"/>
                  <a:gd name="connsiteY11" fmla="*/ 61286 h 911349"/>
                  <a:gd name="connsiteX12" fmla="*/ 540769 w 683006"/>
                  <a:gd name="connsiteY12" fmla="*/ 235697 h 911349"/>
                  <a:gd name="connsiteX13" fmla="*/ 545128 w 683006"/>
                  <a:gd name="connsiteY13" fmla="*/ 67881 h 911349"/>
                  <a:gd name="connsiteX14" fmla="*/ 653124 w 683006"/>
                  <a:gd name="connsiteY14" fmla="*/ 85657 h 911349"/>
                  <a:gd name="connsiteX15" fmla="*/ 682293 w 683006"/>
                  <a:gd name="connsiteY15" fmla="*/ 324654 h 911349"/>
                  <a:gd name="connsiteX16" fmla="*/ 593254 w 683006"/>
                  <a:gd name="connsiteY16" fmla="*/ 807663 h 911349"/>
                  <a:gd name="connsiteX17" fmla="*/ 582543 w 683006"/>
                  <a:gd name="connsiteY17" fmla="*/ 910587 h 911349"/>
                  <a:gd name="connsiteX18" fmla="*/ 211523 w 683006"/>
                  <a:gd name="connsiteY18" fmla="*/ 911349 h 911349"/>
                  <a:gd name="connsiteX19" fmla="*/ 192666 w 683006"/>
                  <a:gd name="connsiteY19" fmla="*/ 779185 h 911349"/>
                  <a:gd name="connsiteX20" fmla="*/ 90679 w 683006"/>
                  <a:gd name="connsiteY20" fmla="*/ 653133 h 911349"/>
                  <a:gd name="connsiteX21" fmla="*/ 3655 w 683006"/>
                  <a:gd name="connsiteY21" fmla="*/ 437275 h 911349"/>
                  <a:gd name="connsiteX22" fmla="*/ 45719 w 683006"/>
                  <a:gd name="connsiteY22" fmla="*/ 134476 h 911349"/>
                  <a:gd name="connsiteX0" fmla="*/ 45719 w 683006"/>
                  <a:gd name="connsiteY0" fmla="*/ 134476 h 911349"/>
                  <a:gd name="connsiteX1" fmla="*/ 104061 w 683006"/>
                  <a:gd name="connsiteY1" fmla="*/ 357469 h 911349"/>
                  <a:gd name="connsiteX2" fmla="*/ 142171 w 683006"/>
                  <a:gd name="connsiteY2" fmla="*/ 396324 h 911349"/>
                  <a:gd name="connsiteX3" fmla="*/ 161918 w 683006"/>
                  <a:gd name="connsiteY3" fmla="*/ 137995 h 911349"/>
                  <a:gd name="connsiteX4" fmla="*/ 165792 w 683006"/>
                  <a:gd name="connsiteY4" fmla="*/ 18778 h 911349"/>
                  <a:gd name="connsiteX5" fmla="*/ 277405 w 683006"/>
                  <a:gd name="connsiteY5" fmla="*/ 9295 h 911349"/>
                  <a:gd name="connsiteX6" fmla="*/ 285881 w 683006"/>
                  <a:gd name="connsiteY6" fmla="*/ 229952 h 911349"/>
                  <a:gd name="connsiteX7" fmla="*/ 283732 w 683006"/>
                  <a:gd name="connsiteY7" fmla="*/ 12053 h 911349"/>
                  <a:gd name="connsiteX8" fmla="*/ 393169 w 683006"/>
                  <a:gd name="connsiteY8" fmla="*/ 36915 h 911349"/>
                  <a:gd name="connsiteX9" fmla="*/ 421978 w 683006"/>
                  <a:gd name="connsiteY9" fmla="*/ 222286 h 911349"/>
                  <a:gd name="connsiteX10" fmla="*/ 404990 w 683006"/>
                  <a:gd name="connsiteY10" fmla="*/ 37500 h 911349"/>
                  <a:gd name="connsiteX11" fmla="*/ 533979 w 683006"/>
                  <a:gd name="connsiteY11" fmla="*/ 61286 h 911349"/>
                  <a:gd name="connsiteX12" fmla="*/ 540769 w 683006"/>
                  <a:gd name="connsiteY12" fmla="*/ 235697 h 911349"/>
                  <a:gd name="connsiteX13" fmla="*/ 545128 w 683006"/>
                  <a:gd name="connsiteY13" fmla="*/ 67881 h 911349"/>
                  <a:gd name="connsiteX14" fmla="*/ 653124 w 683006"/>
                  <a:gd name="connsiteY14" fmla="*/ 85657 h 911349"/>
                  <a:gd name="connsiteX15" fmla="*/ 682293 w 683006"/>
                  <a:gd name="connsiteY15" fmla="*/ 324654 h 911349"/>
                  <a:gd name="connsiteX16" fmla="*/ 593254 w 683006"/>
                  <a:gd name="connsiteY16" fmla="*/ 807663 h 911349"/>
                  <a:gd name="connsiteX17" fmla="*/ 582543 w 683006"/>
                  <a:gd name="connsiteY17" fmla="*/ 910587 h 911349"/>
                  <a:gd name="connsiteX18" fmla="*/ 211523 w 683006"/>
                  <a:gd name="connsiteY18" fmla="*/ 911349 h 911349"/>
                  <a:gd name="connsiteX19" fmla="*/ 192666 w 683006"/>
                  <a:gd name="connsiteY19" fmla="*/ 779185 h 911349"/>
                  <a:gd name="connsiteX20" fmla="*/ 90679 w 683006"/>
                  <a:gd name="connsiteY20" fmla="*/ 653133 h 911349"/>
                  <a:gd name="connsiteX21" fmla="*/ 3655 w 683006"/>
                  <a:gd name="connsiteY21" fmla="*/ 437275 h 911349"/>
                  <a:gd name="connsiteX22" fmla="*/ 45719 w 683006"/>
                  <a:gd name="connsiteY22" fmla="*/ 134476 h 911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683006" h="911349">
                    <a:moveTo>
                      <a:pt x="45719" y="134476"/>
                    </a:moveTo>
                    <a:cubicBezTo>
                      <a:pt x="186906" y="178031"/>
                      <a:pt x="77411" y="293724"/>
                      <a:pt x="104061" y="357469"/>
                    </a:cubicBezTo>
                    <a:cubicBezTo>
                      <a:pt x="111327" y="384451"/>
                      <a:pt x="134405" y="424827"/>
                      <a:pt x="142171" y="396324"/>
                    </a:cubicBezTo>
                    <a:cubicBezTo>
                      <a:pt x="161497" y="378147"/>
                      <a:pt x="163714" y="263470"/>
                      <a:pt x="161918" y="137995"/>
                    </a:cubicBezTo>
                    <a:lnTo>
                      <a:pt x="165792" y="18778"/>
                    </a:lnTo>
                    <a:cubicBezTo>
                      <a:pt x="205100" y="-883"/>
                      <a:pt x="248431" y="-6838"/>
                      <a:pt x="277405" y="9295"/>
                    </a:cubicBezTo>
                    <a:lnTo>
                      <a:pt x="285881" y="229952"/>
                    </a:lnTo>
                    <a:cubicBezTo>
                      <a:pt x="292743" y="135104"/>
                      <a:pt x="288936" y="90619"/>
                      <a:pt x="283732" y="12053"/>
                    </a:cubicBezTo>
                    <a:cubicBezTo>
                      <a:pt x="344488" y="7410"/>
                      <a:pt x="362005" y="7292"/>
                      <a:pt x="393169" y="36915"/>
                    </a:cubicBezTo>
                    <a:cubicBezTo>
                      <a:pt x="432458" y="90909"/>
                      <a:pt x="415495" y="219932"/>
                      <a:pt x="421978" y="222286"/>
                    </a:cubicBezTo>
                    <a:cubicBezTo>
                      <a:pt x="425215" y="169590"/>
                      <a:pt x="440910" y="99095"/>
                      <a:pt x="404990" y="37500"/>
                    </a:cubicBezTo>
                    <a:cubicBezTo>
                      <a:pt x="452541" y="9313"/>
                      <a:pt x="505933" y="28253"/>
                      <a:pt x="533979" y="61286"/>
                    </a:cubicBezTo>
                    <a:cubicBezTo>
                      <a:pt x="556608" y="94319"/>
                      <a:pt x="532593" y="233695"/>
                      <a:pt x="540769" y="235697"/>
                    </a:cubicBezTo>
                    <a:cubicBezTo>
                      <a:pt x="546608" y="189844"/>
                      <a:pt x="564054" y="120930"/>
                      <a:pt x="545128" y="67881"/>
                    </a:cubicBezTo>
                    <a:cubicBezTo>
                      <a:pt x="600410" y="49193"/>
                      <a:pt x="614468" y="45569"/>
                      <a:pt x="653124" y="85657"/>
                    </a:cubicBezTo>
                    <a:cubicBezTo>
                      <a:pt x="678241" y="128452"/>
                      <a:pt x="685502" y="205222"/>
                      <a:pt x="682293" y="324654"/>
                    </a:cubicBezTo>
                    <a:cubicBezTo>
                      <a:pt x="682293" y="386243"/>
                      <a:pt x="685168" y="641728"/>
                      <a:pt x="593254" y="807663"/>
                    </a:cubicBezTo>
                    <a:cubicBezTo>
                      <a:pt x="562434" y="865879"/>
                      <a:pt x="574223" y="873371"/>
                      <a:pt x="582543" y="910587"/>
                    </a:cubicBezTo>
                    <a:lnTo>
                      <a:pt x="211523" y="911349"/>
                    </a:lnTo>
                    <a:cubicBezTo>
                      <a:pt x="212499" y="851582"/>
                      <a:pt x="236044" y="827966"/>
                      <a:pt x="192666" y="779185"/>
                    </a:cubicBezTo>
                    <a:cubicBezTo>
                      <a:pt x="170208" y="755505"/>
                      <a:pt x="148074" y="710617"/>
                      <a:pt x="90679" y="653133"/>
                    </a:cubicBezTo>
                    <a:cubicBezTo>
                      <a:pt x="33254" y="569821"/>
                      <a:pt x="26583" y="515785"/>
                      <a:pt x="3655" y="437275"/>
                    </a:cubicBezTo>
                    <a:cubicBezTo>
                      <a:pt x="-8217" y="341138"/>
                      <a:pt x="9615" y="253260"/>
                      <a:pt x="45719" y="13447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0" name="Rectangle 1">
                <a:extLst>
                  <a:ext uri="{FF2B5EF4-FFF2-40B4-BE49-F238E27FC236}">
                    <a16:creationId xmlns:a16="http://schemas.microsoft.com/office/drawing/2014/main" id="{73576E99-3FEB-448D-8ED7-A1E6E76710CA}"/>
                  </a:ext>
                </a:extLst>
              </p:cNvPr>
              <p:cNvSpPr/>
              <p:nvPr/>
            </p:nvSpPr>
            <p:spPr>
              <a:xfrm rot="982074">
                <a:off x="2380909" y="2452410"/>
                <a:ext cx="298755" cy="501084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3" name="그룹 14">
              <a:extLst>
                <a:ext uri="{FF2B5EF4-FFF2-40B4-BE49-F238E27FC236}">
                  <a16:creationId xmlns:a16="http://schemas.microsoft.com/office/drawing/2014/main" id="{43D6D698-F71E-441B-AD98-1794113F15DC}"/>
                </a:ext>
              </a:extLst>
            </p:cNvPr>
            <p:cNvGrpSpPr/>
            <p:nvPr/>
          </p:nvGrpSpPr>
          <p:grpSpPr>
            <a:xfrm>
              <a:off x="6636699" y="3039384"/>
              <a:ext cx="1968187" cy="1968187"/>
              <a:chOff x="6384003" y="3061995"/>
              <a:chExt cx="1968187" cy="1968187"/>
            </a:xfrm>
          </p:grpSpPr>
          <p:sp>
            <p:nvSpPr>
              <p:cNvPr id="134" name="원호 15">
                <a:extLst>
                  <a:ext uri="{FF2B5EF4-FFF2-40B4-BE49-F238E27FC236}">
                    <a16:creationId xmlns:a16="http://schemas.microsoft.com/office/drawing/2014/main" id="{03EE3447-2A1B-4260-9004-FF111538A7A9}"/>
                  </a:ext>
                </a:extLst>
              </p:cNvPr>
              <p:cNvSpPr/>
              <p:nvPr/>
            </p:nvSpPr>
            <p:spPr>
              <a:xfrm>
                <a:off x="6384003" y="3061995"/>
                <a:ext cx="1968187" cy="1968187"/>
              </a:xfrm>
              <a:prstGeom prst="arc">
                <a:avLst>
                  <a:gd name="adj1" fmla="val 14786098"/>
                  <a:gd name="adj2" fmla="val 471423"/>
                </a:avLst>
              </a:prstGeom>
              <a:ln w="12700">
                <a:solidFill>
                  <a:schemeClr val="accent2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5" name="원호 16">
                <a:extLst>
                  <a:ext uri="{FF2B5EF4-FFF2-40B4-BE49-F238E27FC236}">
                    <a16:creationId xmlns:a16="http://schemas.microsoft.com/office/drawing/2014/main" id="{A7BA20FF-4754-4957-9B66-2E187E9DC60C}"/>
                  </a:ext>
                </a:extLst>
              </p:cNvPr>
              <p:cNvSpPr/>
              <p:nvPr/>
            </p:nvSpPr>
            <p:spPr>
              <a:xfrm>
                <a:off x="6503401" y="3202080"/>
                <a:ext cx="1612841" cy="1612841"/>
              </a:xfrm>
              <a:prstGeom prst="arc">
                <a:avLst>
                  <a:gd name="adj1" fmla="val 14786098"/>
                  <a:gd name="adj2" fmla="val 350082"/>
                </a:avLst>
              </a:prstGeom>
              <a:ln w="12700">
                <a:solidFill>
                  <a:schemeClr val="accent2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6" name="원호 17">
                <a:extLst>
                  <a:ext uri="{FF2B5EF4-FFF2-40B4-BE49-F238E27FC236}">
                    <a16:creationId xmlns:a16="http://schemas.microsoft.com/office/drawing/2014/main" id="{92B0A4A8-7BA5-4F9D-91C2-FF2034D0B136}"/>
                  </a:ext>
                </a:extLst>
              </p:cNvPr>
              <p:cNvSpPr/>
              <p:nvPr/>
            </p:nvSpPr>
            <p:spPr>
              <a:xfrm>
                <a:off x="6679890" y="3375378"/>
                <a:ext cx="1111135" cy="1111135"/>
              </a:xfrm>
              <a:prstGeom prst="arc">
                <a:avLst>
                  <a:gd name="adj1" fmla="val 14786098"/>
                  <a:gd name="adj2" fmla="val 0"/>
                </a:avLst>
              </a:prstGeom>
              <a:ln w="12700">
                <a:solidFill>
                  <a:schemeClr val="accent2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7" name="원호 18">
                <a:extLst>
                  <a:ext uri="{FF2B5EF4-FFF2-40B4-BE49-F238E27FC236}">
                    <a16:creationId xmlns:a16="http://schemas.microsoft.com/office/drawing/2014/main" id="{6846111E-5EE7-4585-B4CD-1EFED3C329AB}"/>
                  </a:ext>
                </a:extLst>
              </p:cNvPr>
              <p:cNvSpPr/>
              <p:nvPr/>
            </p:nvSpPr>
            <p:spPr>
              <a:xfrm>
                <a:off x="6804540" y="3545256"/>
                <a:ext cx="819951" cy="819951"/>
              </a:xfrm>
              <a:prstGeom prst="arc">
                <a:avLst>
                  <a:gd name="adj1" fmla="val 14786098"/>
                  <a:gd name="adj2" fmla="val 20780800"/>
                </a:avLst>
              </a:prstGeom>
              <a:ln w="12700">
                <a:solidFill>
                  <a:schemeClr val="accent2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11187</TotalTime>
  <Words>151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14</cp:revision>
  <dcterms:created xsi:type="dcterms:W3CDTF">2018-02-18T19:39:47Z</dcterms:created>
  <dcterms:modified xsi:type="dcterms:W3CDTF">2019-01-02T02:52:31Z</dcterms:modified>
</cp:coreProperties>
</file>