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59" name="Oval 10">
            <a:extLst>
              <a:ext uri="{FF2B5EF4-FFF2-40B4-BE49-F238E27FC236}">
                <a16:creationId xmlns:a16="http://schemas.microsoft.com/office/drawing/2014/main" id="{B26239F0-7AB3-44BD-8C45-9FE2FDB8D893}"/>
              </a:ext>
            </a:extLst>
          </p:cNvPr>
          <p:cNvSpPr/>
          <p:nvPr/>
        </p:nvSpPr>
        <p:spPr>
          <a:xfrm>
            <a:off x="909869" y="2322759"/>
            <a:ext cx="532746" cy="53274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0" name="Oval 13">
            <a:extLst>
              <a:ext uri="{FF2B5EF4-FFF2-40B4-BE49-F238E27FC236}">
                <a16:creationId xmlns:a16="http://schemas.microsoft.com/office/drawing/2014/main" id="{8ED5AAF1-E56B-4E9D-BFB9-F4A6CAEB6501}"/>
              </a:ext>
            </a:extLst>
          </p:cNvPr>
          <p:cNvSpPr/>
          <p:nvPr/>
        </p:nvSpPr>
        <p:spPr>
          <a:xfrm>
            <a:off x="909869" y="3204215"/>
            <a:ext cx="532746" cy="5327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1" name="Oval 16">
            <a:extLst>
              <a:ext uri="{FF2B5EF4-FFF2-40B4-BE49-F238E27FC236}">
                <a16:creationId xmlns:a16="http://schemas.microsoft.com/office/drawing/2014/main" id="{B6833875-8DD5-463A-B70E-C02FF45738C1}"/>
              </a:ext>
            </a:extLst>
          </p:cNvPr>
          <p:cNvSpPr/>
          <p:nvPr/>
        </p:nvSpPr>
        <p:spPr>
          <a:xfrm>
            <a:off x="909869" y="4085671"/>
            <a:ext cx="532746" cy="5327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2" name="Oval 19">
            <a:extLst>
              <a:ext uri="{FF2B5EF4-FFF2-40B4-BE49-F238E27FC236}">
                <a16:creationId xmlns:a16="http://schemas.microsoft.com/office/drawing/2014/main" id="{17619E80-3488-4B1E-A758-5A99E4CB8344}"/>
              </a:ext>
            </a:extLst>
          </p:cNvPr>
          <p:cNvSpPr/>
          <p:nvPr/>
        </p:nvSpPr>
        <p:spPr>
          <a:xfrm>
            <a:off x="909869" y="4967126"/>
            <a:ext cx="532746" cy="5327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5645CA79-F57A-41F6-8129-FBDCBEBFB0B6}"/>
              </a:ext>
            </a:extLst>
          </p:cNvPr>
          <p:cNvSpPr txBox="1"/>
          <p:nvPr/>
        </p:nvSpPr>
        <p:spPr>
          <a:xfrm>
            <a:off x="941090" y="2389076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64" name="Group 22">
            <a:extLst>
              <a:ext uri="{FF2B5EF4-FFF2-40B4-BE49-F238E27FC236}">
                <a16:creationId xmlns:a16="http://schemas.microsoft.com/office/drawing/2014/main" id="{FCFB32AB-02FC-4DE2-A76A-360982A921AB}"/>
              </a:ext>
            </a:extLst>
          </p:cNvPr>
          <p:cNvGrpSpPr/>
          <p:nvPr/>
        </p:nvGrpSpPr>
        <p:grpSpPr>
          <a:xfrm>
            <a:off x="1517935" y="2233501"/>
            <a:ext cx="5686170" cy="711260"/>
            <a:chOff x="6210998" y="1433695"/>
            <a:chExt cx="1457346" cy="711260"/>
          </a:xfrm>
        </p:grpSpPr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A6D44EA0-D7CE-4C68-9011-8AB0E3508D50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5DA2D6B2-2510-4D4C-80B1-7B036024BE39}"/>
                </a:ext>
              </a:extLst>
            </p:cNvPr>
            <p:cNvSpPr txBox="1"/>
            <p:nvPr/>
          </p:nvSpPr>
          <p:spPr>
            <a:xfrm>
              <a:off x="6210998" y="1683290"/>
              <a:ext cx="1457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grpSp>
        <p:nvGrpSpPr>
          <p:cNvPr id="367" name="Group 25">
            <a:extLst>
              <a:ext uri="{FF2B5EF4-FFF2-40B4-BE49-F238E27FC236}">
                <a16:creationId xmlns:a16="http://schemas.microsoft.com/office/drawing/2014/main" id="{B27878A2-5B56-4998-B727-EB7FE1CA084E}"/>
              </a:ext>
            </a:extLst>
          </p:cNvPr>
          <p:cNvGrpSpPr/>
          <p:nvPr/>
        </p:nvGrpSpPr>
        <p:grpSpPr>
          <a:xfrm>
            <a:off x="1517935" y="4877869"/>
            <a:ext cx="4943747" cy="711260"/>
            <a:chOff x="6210998" y="1433695"/>
            <a:chExt cx="1457346" cy="711260"/>
          </a:xfrm>
        </p:grpSpPr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EAEE8341-0F6C-480D-B1BF-F395A7EB0CDF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7481F903-D26E-4F9C-9781-977BD12B0134}"/>
                </a:ext>
              </a:extLst>
            </p:cNvPr>
            <p:cNvSpPr txBox="1"/>
            <p:nvPr/>
          </p:nvSpPr>
          <p:spPr>
            <a:xfrm>
              <a:off x="6210998" y="1683290"/>
              <a:ext cx="1457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grpSp>
        <p:nvGrpSpPr>
          <p:cNvPr id="370" name="Group 28">
            <a:extLst>
              <a:ext uri="{FF2B5EF4-FFF2-40B4-BE49-F238E27FC236}">
                <a16:creationId xmlns:a16="http://schemas.microsoft.com/office/drawing/2014/main" id="{95B019B5-D6E6-4FF6-813F-DC0718E24625}"/>
              </a:ext>
            </a:extLst>
          </p:cNvPr>
          <p:cNvGrpSpPr/>
          <p:nvPr/>
        </p:nvGrpSpPr>
        <p:grpSpPr>
          <a:xfrm>
            <a:off x="1517935" y="3114957"/>
            <a:ext cx="5686170" cy="711260"/>
            <a:chOff x="6210998" y="1433695"/>
            <a:chExt cx="1457346" cy="711260"/>
          </a:xfrm>
        </p:grpSpPr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40B2B0DC-24A8-465D-843B-FF68D1C51A5C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C11CB4F6-482B-4335-BA43-064C161B36F1}"/>
                </a:ext>
              </a:extLst>
            </p:cNvPr>
            <p:cNvSpPr txBox="1"/>
            <p:nvPr/>
          </p:nvSpPr>
          <p:spPr>
            <a:xfrm>
              <a:off x="6210998" y="1683290"/>
              <a:ext cx="1457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grpSp>
        <p:nvGrpSpPr>
          <p:cNvPr id="373" name="Group 31">
            <a:extLst>
              <a:ext uri="{FF2B5EF4-FFF2-40B4-BE49-F238E27FC236}">
                <a16:creationId xmlns:a16="http://schemas.microsoft.com/office/drawing/2014/main" id="{F58BFD88-21C3-49BE-8B0B-C4BCC1912D97}"/>
              </a:ext>
            </a:extLst>
          </p:cNvPr>
          <p:cNvGrpSpPr/>
          <p:nvPr/>
        </p:nvGrpSpPr>
        <p:grpSpPr>
          <a:xfrm>
            <a:off x="1517935" y="3996413"/>
            <a:ext cx="4943747" cy="711260"/>
            <a:chOff x="6210998" y="1433695"/>
            <a:chExt cx="1457346" cy="711260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2595365E-78DA-4C39-860D-818D810ED127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276BE6B3-6B66-406B-A308-D4A2EC72D63A}"/>
                </a:ext>
              </a:extLst>
            </p:cNvPr>
            <p:cNvSpPr txBox="1"/>
            <p:nvPr/>
          </p:nvSpPr>
          <p:spPr>
            <a:xfrm>
              <a:off x="6210998" y="1683290"/>
              <a:ext cx="1457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sp>
        <p:nvSpPr>
          <p:cNvPr id="376" name="TextBox 375">
            <a:extLst>
              <a:ext uri="{FF2B5EF4-FFF2-40B4-BE49-F238E27FC236}">
                <a16:creationId xmlns:a16="http://schemas.microsoft.com/office/drawing/2014/main" id="{62F31E12-6FF8-455E-ADDA-20F7B45C04CF}"/>
              </a:ext>
            </a:extLst>
          </p:cNvPr>
          <p:cNvSpPr txBox="1"/>
          <p:nvPr/>
        </p:nvSpPr>
        <p:spPr>
          <a:xfrm>
            <a:off x="941090" y="3270532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E4F0FFD7-86BB-4488-8B7A-5D1F7C63B918}"/>
              </a:ext>
            </a:extLst>
          </p:cNvPr>
          <p:cNvSpPr txBox="1"/>
          <p:nvPr/>
        </p:nvSpPr>
        <p:spPr>
          <a:xfrm>
            <a:off x="941090" y="4151988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8" name="TextBox 377">
            <a:extLst>
              <a:ext uri="{FF2B5EF4-FFF2-40B4-BE49-F238E27FC236}">
                <a16:creationId xmlns:a16="http://schemas.microsoft.com/office/drawing/2014/main" id="{94E91F02-541A-498A-A9B5-58893E75A0FC}"/>
              </a:ext>
            </a:extLst>
          </p:cNvPr>
          <p:cNvSpPr txBox="1"/>
          <p:nvPr/>
        </p:nvSpPr>
        <p:spPr>
          <a:xfrm>
            <a:off x="941090" y="5033444"/>
            <a:ext cx="47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9" name="자유형: 도형 24">
            <a:extLst>
              <a:ext uri="{FF2B5EF4-FFF2-40B4-BE49-F238E27FC236}">
                <a16:creationId xmlns:a16="http://schemas.microsoft.com/office/drawing/2014/main" id="{22C8A77B-38F0-482B-8B6D-B7B13EF72A98}"/>
              </a:ext>
            </a:extLst>
          </p:cNvPr>
          <p:cNvSpPr/>
          <p:nvPr/>
        </p:nvSpPr>
        <p:spPr>
          <a:xfrm>
            <a:off x="1" y="1925094"/>
            <a:ext cx="12218126" cy="4397829"/>
          </a:xfrm>
          <a:custGeom>
            <a:avLst/>
            <a:gdLst>
              <a:gd name="connsiteX0" fmla="*/ 0 w 12209417"/>
              <a:gd name="connsiteY0" fmla="*/ 4284617 h 4284617"/>
              <a:gd name="connsiteX1" fmla="*/ 7977051 w 12209417"/>
              <a:gd name="connsiteY1" fmla="*/ 4284617 h 4284617"/>
              <a:gd name="connsiteX2" fmla="*/ 8342811 w 12209417"/>
              <a:gd name="connsiteY2" fmla="*/ 3579223 h 4284617"/>
              <a:gd name="connsiteX3" fmla="*/ 9448800 w 12209417"/>
              <a:gd name="connsiteY3" fmla="*/ 2725783 h 4284617"/>
              <a:gd name="connsiteX4" fmla="*/ 9657806 w 12209417"/>
              <a:gd name="connsiteY4" fmla="*/ 2063932 h 4284617"/>
              <a:gd name="connsiteX5" fmla="*/ 10755086 w 12209417"/>
              <a:gd name="connsiteY5" fmla="*/ 905692 h 4284617"/>
              <a:gd name="connsiteX6" fmla="*/ 11695611 w 12209417"/>
              <a:gd name="connsiteY6" fmla="*/ 644434 h 4284617"/>
              <a:gd name="connsiteX7" fmla="*/ 12209417 w 12209417"/>
              <a:gd name="connsiteY7" fmla="*/ 0 h 4284617"/>
              <a:gd name="connsiteX0" fmla="*/ 0 w 12583885"/>
              <a:gd name="connsiteY0" fmla="*/ 4354286 h 4354286"/>
              <a:gd name="connsiteX1" fmla="*/ 7977051 w 12583885"/>
              <a:gd name="connsiteY1" fmla="*/ 4354286 h 4354286"/>
              <a:gd name="connsiteX2" fmla="*/ 8342811 w 12583885"/>
              <a:gd name="connsiteY2" fmla="*/ 3648892 h 4354286"/>
              <a:gd name="connsiteX3" fmla="*/ 9448800 w 12583885"/>
              <a:gd name="connsiteY3" fmla="*/ 2795452 h 4354286"/>
              <a:gd name="connsiteX4" fmla="*/ 9657806 w 12583885"/>
              <a:gd name="connsiteY4" fmla="*/ 2133601 h 4354286"/>
              <a:gd name="connsiteX5" fmla="*/ 10755086 w 12583885"/>
              <a:gd name="connsiteY5" fmla="*/ 975361 h 4354286"/>
              <a:gd name="connsiteX6" fmla="*/ 11695611 w 12583885"/>
              <a:gd name="connsiteY6" fmla="*/ 714103 h 4354286"/>
              <a:gd name="connsiteX7" fmla="*/ 12583885 w 12583885"/>
              <a:gd name="connsiteY7" fmla="*/ 0 h 4354286"/>
              <a:gd name="connsiteX0" fmla="*/ 0 w 12653554"/>
              <a:gd name="connsiteY0" fmla="*/ 4371703 h 4371703"/>
              <a:gd name="connsiteX1" fmla="*/ 7977051 w 12653554"/>
              <a:gd name="connsiteY1" fmla="*/ 4371703 h 4371703"/>
              <a:gd name="connsiteX2" fmla="*/ 8342811 w 12653554"/>
              <a:gd name="connsiteY2" fmla="*/ 3666309 h 4371703"/>
              <a:gd name="connsiteX3" fmla="*/ 9448800 w 12653554"/>
              <a:gd name="connsiteY3" fmla="*/ 2812869 h 4371703"/>
              <a:gd name="connsiteX4" fmla="*/ 9657806 w 12653554"/>
              <a:gd name="connsiteY4" fmla="*/ 2151018 h 4371703"/>
              <a:gd name="connsiteX5" fmla="*/ 10755086 w 12653554"/>
              <a:gd name="connsiteY5" fmla="*/ 992778 h 4371703"/>
              <a:gd name="connsiteX6" fmla="*/ 11695611 w 12653554"/>
              <a:gd name="connsiteY6" fmla="*/ 731520 h 4371703"/>
              <a:gd name="connsiteX7" fmla="*/ 12653554 w 12653554"/>
              <a:gd name="connsiteY7" fmla="*/ 0 h 4371703"/>
              <a:gd name="connsiteX0" fmla="*/ 0 w 12218126"/>
              <a:gd name="connsiteY0" fmla="*/ 4397829 h 4397829"/>
              <a:gd name="connsiteX1" fmla="*/ 7541623 w 12218126"/>
              <a:gd name="connsiteY1" fmla="*/ 4371703 h 4397829"/>
              <a:gd name="connsiteX2" fmla="*/ 7907383 w 12218126"/>
              <a:gd name="connsiteY2" fmla="*/ 3666309 h 4397829"/>
              <a:gd name="connsiteX3" fmla="*/ 9013372 w 12218126"/>
              <a:gd name="connsiteY3" fmla="*/ 2812869 h 4397829"/>
              <a:gd name="connsiteX4" fmla="*/ 9222378 w 12218126"/>
              <a:gd name="connsiteY4" fmla="*/ 2151018 h 4397829"/>
              <a:gd name="connsiteX5" fmla="*/ 10319658 w 12218126"/>
              <a:gd name="connsiteY5" fmla="*/ 992778 h 4397829"/>
              <a:gd name="connsiteX6" fmla="*/ 11260183 w 12218126"/>
              <a:gd name="connsiteY6" fmla="*/ 731520 h 4397829"/>
              <a:gd name="connsiteX7" fmla="*/ 12218126 w 12218126"/>
              <a:gd name="connsiteY7" fmla="*/ 0 h 439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8126" h="4397829">
                <a:moveTo>
                  <a:pt x="0" y="4397829"/>
                </a:moveTo>
                <a:lnTo>
                  <a:pt x="7541623" y="4371703"/>
                </a:lnTo>
                <a:lnTo>
                  <a:pt x="7907383" y="3666309"/>
                </a:lnTo>
                <a:lnTo>
                  <a:pt x="9013372" y="2812869"/>
                </a:lnTo>
                <a:lnTo>
                  <a:pt x="9222378" y="2151018"/>
                </a:lnTo>
                <a:lnTo>
                  <a:pt x="10319658" y="992778"/>
                </a:lnTo>
                <a:lnTo>
                  <a:pt x="11260183" y="731520"/>
                </a:lnTo>
                <a:lnTo>
                  <a:pt x="12218126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0" name="자유형: 도형 25">
            <a:extLst>
              <a:ext uri="{FF2B5EF4-FFF2-40B4-BE49-F238E27FC236}">
                <a16:creationId xmlns:a16="http://schemas.microsoft.com/office/drawing/2014/main" id="{357111A9-9F66-47CD-88FB-033EAEF42C6B}"/>
              </a:ext>
            </a:extLst>
          </p:cNvPr>
          <p:cNvSpPr/>
          <p:nvPr/>
        </p:nvSpPr>
        <p:spPr>
          <a:xfrm>
            <a:off x="8372732" y="3163274"/>
            <a:ext cx="3124897" cy="3159649"/>
          </a:xfrm>
          <a:custGeom>
            <a:avLst/>
            <a:gdLst>
              <a:gd name="connsiteX0" fmla="*/ 3039292 w 3039292"/>
              <a:gd name="connsiteY0" fmla="*/ 0 h 2917371"/>
              <a:gd name="connsiteX1" fmla="*/ 2081349 w 3039292"/>
              <a:gd name="connsiteY1" fmla="*/ 174171 h 2917371"/>
              <a:gd name="connsiteX2" fmla="*/ 1419497 w 3039292"/>
              <a:gd name="connsiteY2" fmla="*/ 975360 h 2917371"/>
              <a:gd name="connsiteX3" fmla="*/ 1271452 w 3039292"/>
              <a:gd name="connsiteY3" fmla="*/ 1628503 h 2917371"/>
              <a:gd name="connsiteX4" fmla="*/ 165463 w 3039292"/>
              <a:gd name="connsiteY4" fmla="*/ 2386149 h 2917371"/>
              <a:gd name="connsiteX5" fmla="*/ 0 w 3039292"/>
              <a:gd name="connsiteY5" fmla="*/ 2917371 h 2917371"/>
              <a:gd name="connsiteX6" fmla="*/ 2891246 w 3039292"/>
              <a:gd name="connsiteY6" fmla="*/ 2917371 h 2917371"/>
              <a:gd name="connsiteX7" fmla="*/ 3039292 w 3039292"/>
              <a:gd name="connsiteY7" fmla="*/ 0 h 2917371"/>
              <a:gd name="connsiteX0" fmla="*/ 2934789 w 2934789"/>
              <a:gd name="connsiteY0" fmla="*/ 0 h 2969622"/>
              <a:gd name="connsiteX1" fmla="*/ 2081349 w 2934789"/>
              <a:gd name="connsiteY1" fmla="*/ 226422 h 2969622"/>
              <a:gd name="connsiteX2" fmla="*/ 1419497 w 2934789"/>
              <a:gd name="connsiteY2" fmla="*/ 1027611 h 2969622"/>
              <a:gd name="connsiteX3" fmla="*/ 1271452 w 2934789"/>
              <a:gd name="connsiteY3" fmla="*/ 1680754 h 2969622"/>
              <a:gd name="connsiteX4" fmla="*/ 165463 w 2934789"/>
              <a:gd name="connsiteY4" fmla="*/ 2438400 h 2969622"/>
              <a:gd name="connsiteX5" fmla="*/ 0 w 2934789"/>
              <a:gd name="connsiteY5" fmla="*/ 2969622 h 2969622"/>
              <a:gd name="connsiteX6" fmla="*/ 2891246 w 2934789"/>
              <a:gd name="connsiteY6" fmla="*/ 2969622 h 2969622"/>
              <a:gd name="connsiteX7" fmla="*/ 2934789 w 2934789"/>
              <a:gd name="connsiteY7" fmla="*/ 0 h 2969622"/>
              <a:gd name="connsiteX0" fmla="*/ 2934789 w 2934789"/>
              <a:gd name="connsiteY0" fmla="*/ 0 h 2969622"/>
              <a:gd name="connsiteX1" fmla="*/ 2081349 w 2934789"/>
              <a:gd name="connsiteY1" fmla="*/ 226422 h 2969622"/>
              <a:gd name="connsiteX2" fmla="*/ 1419497 w 2934789"/>
              <a:gd name="connsiteY2" fmla="*/ 1027611 h 2969622"/>
              <a:gd name="connsiteX3" fmla="*/ 1271452 w 2934789"/>
              <a:gd name="connsiteY3" fmla="*/ 1680754 h 2969622"/>
              <a:gd name="connsiteX4" fmla="*/ 165463 w 2934789"/>
              <a:gd name="connsiteY4" fmla="*/ 2438400 h 2969622"/>
              <a:gd name="connsiteX5" fmla="*/ 0 w 2934789"/>
              <a:gd name="connsiteY5" fmla="*/ 2969622 h 2969622"/>
              <a:gd name="connsiteX6" fmla="*/ 2891246 w 2934789"/>
              <a:gd name="connsiteY6" fmla="*/ 2969622 h 2969622"/>
              <a:gd name="connsiteX7" fmla="*/ 2934789 w 2934789"/>
              <a:gd name="connsiteY7" fmla="*/ 0 h 2969622"/>
              <a:gd name="connsiteX0" fmla="*/ 2934789 w 2936960"/>
              <a:gd name="connsiteY0" fmla="*/ 0 h 2969622"/>
              <a:gd name="connsiteX1" fmla="*/ 2081349 w 2936960"/>
              <a:gd name="connsiteY1" fmla="*/ 226422 h 2969622"/>
              <a:gd name="connsiteX2" fmla="*/ 1419497 w 2936960"/>
              <a:gd name="connsiteY2" fmla="*/ 1027611 h 2969622"/>
              <a:gd name="connsiteX3" fmla="*/ 1271452 w 2936960"/>
              <a:gd name="connsiteY3" fmla="*/ 1680754 h 2969622"/>
              <a:gd name="connsiteX4" fmla="*/ 165463 w 2936960"/>
              <a:gd name="connsiteY4" fmla="*/ 2438400 h 2969622"/>
              <a:gd name="connsiteX5" fmla="*/ 0 w 2936960"/>
              <a:gd name="connsiteY5" fmla="*/ 2969622 h 2969622"/>
              <a:gd name="connsiteX6" fmla="*/ 2936960 w 2936960"/>
              <a:gd name="connsiteY6" fmla="*/ 2969622 h 2969622"/>
              <a:gd name="connsiteX7" fmla="*/ 2934789 w 2936960"/>
              <a:gd name="connsiteY7" fmla="*/ 0 h 2969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36960" h="2969622">
                <a:moveTo>
                  <a:pt x="2934789" y="0"/>
                </a:moveTo>
                <a:lnTo>
                  <a:pt x="2081349" y="226422"/>
                </a:lnTo>
                <a:lnTo>
                  <a:pt x="1419497" y="1027611"/>
                </a:lnTo>
                <a:lnTo>
                  <a:pt x="1271452" y="1680754"/>
                </a:lnTo>
                <a:lnTo>
                  <a:pt x="165463" y="2438400"/>
                </a:lnTo>
                <a:lnTo>
                  <a:pt x="0" y="2969622"/>
                </a:lnTo>
                <a:lnTo>
                  <a:pt x="2936960" y="2969622"/>
                </a:lnTo>
                <a:cubicBezTo>
                  <a:pt x="2936236" y="1979748"/>
                  <a:pt x="2935513" y="989874"/>
                  <a:pt x="293478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81" name="그룹 33">
            <a:extLst>
              <a:ext uri="{FF2B5EF4-FFF2-40B4-BE49-F238E27FC236}">
                <a16:creationId xmlns:a16="http://schemas.microsoft.com/office/drawing/2014/main" id="{FEE51624-8A45-4B65-84B5-58124727BB4C}"/>
              </a:ext>
            </a:extLst>
          </p:cNvPr>
          <p:cNvGrpSpPr/>
          <p:nvPr/>
        </p:nvGrpSpPr>
        <p:grpSpPr>
          <a:xfrm rot="4118366">
            <a:off x="7586520" y="3590894"/>
            <a:ext cx="1225212" cy="1396825"/>
            <a:chOff x="6816663" y="3559142"/>
            <a:chExt cx="1225212" cy="1396825"/>
          </a:xfrm>
        </p:grpSpPr>
        <p:sp>
          <p:nvSpPr>
            <p:cNvPr id="382" name="사각형: 둥근 모서리 27">
              <a:extLst>
                <a:ext uri="{FF2B5EF4-FFF2-40B4-BE49-F238E27FC236}">
                  <a16:creationId xmlns:a16="http://schemas.microsoft.com/office/drawing/2014/main" id="{A58F00B5-3347-4173-A13A-DDB85770AB2D}"/>
                </a:ext>
              </a:extLst>
            </p:cNvPr>
            <p:cNvSpPr/>
            <p:nvPr/>
          </p:nvSpPr>
          <p:spPr>
            <a:xfrm rot="19820467">
              <a:off x="7603145" y="3621314"/>
              <a:ext cx="99159" cy="1334653"/>
            </a:xfrm>
            <a:prstGeom prst="roundRect">
              <a:avLst>
                <a:gd name="adj" fmla="val 33702"/>
              </a:avLst>
            </a:prstGeom>
            <a:gradFill>
              <a:gsLst>
                <a:gs pos="0">
                  <a:schemeClr val="accent4">
                    <a:lumMod val="80000"/>
                  </a:schemeClr>
                </a:gs>
                <a:gs pos="100000">
                  <a:schemeClr val="accent4">
                    <a:lumMod val="8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3" name="사각형: 둥근 모서리 29">
              <a:extLst>
                <a:ext uri="{FF2B5EF4-FFF2-40B4-BE49-F238E27FC236}">
                  <a16:creationId xmlns:a16="http://schemas.microsoft.com/office/drawing/2014/main" id="{E4B50E08-5D6F-4C76-B620-3B096F4D3391}"/>
                </a:ext>
              </a:extLst>
            </p:cNvPr>
            <p:cNvSpPr/>
            <p:nvPr/>
          </p:nvSpPr>
          <p:spPr>
            <a:xfrm rot="19820467">
              <a:off x="7299763" y="3749789"/>
              <a:ext cx="176582" cy="156543"/>
            </a:xfrm>
            <a:prstGeom prst="roundRect">
              <a:avLst>
                <a:gd name="adj" fmla="val 2755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4" name="이등변 삼각형 31">
              <a:extLst>
                <a:ext uri="{FF2B5EF4-FFF2-40B4-BE49-F238E27FC236}">
                  <a16:creationId xmlns:a16="http://schemas.microsoft.com/office/drawing/2014/main" id="{73684398-AE6D-4480-85E8-E351E1148412}"/>
                </a:ext>
              </a:extLst>
            </p:cNvPr>
            <p:cNvSpPr/>
            <p:nvPr/>
          </p:nvSpPr>
          <p:spPr>
            <a:xfrm rot="3412889">
              <a:off x="7609207" y="3406218"/>
              <a:ext cx="279743" cy="585592"/>
            </a:xfrm>
            <a:custGeom>
              <a:avLst/>
              <a:gdLst>
                <a:gd name="connsiteX0" fmla="*/ 0 w 110689"/>
                <a:gd name="connsiteY0" fmla="*/ 572947 h 572947"/>
                <a:gd name="connsiteX1" fmla="*/ 55345 w 110689"/>
                <a:gd name="connsiteY1" fmla="*/ 0 h 572947"/>
                <a:gd name="connsiteX2" fmla="*/ 110689 w 110689"/>
                <a:gd name="connsiteY2" fmla="*/ 572947 h 572947"/>
                <a:gd name="connsiteX3" fmla="*/ 0 w 110689"/>
                <a:gd name="connsiteY3" fmla="*/ 572947 h 572947"/>
                <a:gd name="connsiteX0" fmla="*/ 0 w 301126"/>
                <a:gd name="connsiteY0" fmla="*/ 600004 h 600004"/>
                <a:gd name="connsiteX1" fmla="*/ 301126 w 301126"/>
                <a:gd name="connsiteY1" fmla="*/ 0 h 600004"/>
                <a:gd name="connsiteX2" fmla="*/ 110689 w 301126"/>
                <a:gd name="connsiteY2" fmla="*/ 600004 h 600004"/>
                <a:gd name="connsiteX3" fmla="*/ 0 w 301126"/>
                <a:gd name="connsiteY3" fmla="*/ 600004 h 600004"/>
                <a:gd name="connsiteX0" fmla="*/ 0 w 301126"/>
                <a:gd name="connsiteY0" fmla="*/ 600004 h 600004"/>
                <a:gd name="connsiteX1" fmla="*/ 301126 w 301126"/>
                <a:gd name="connsiteY1" fmla="*/ 0 h 600004"/>
                <a:gd name="connsiteX2" fmla="*/ 110689 w 301126"/>
                <a:gd name="connsiteY2" fmla="*/ 600004 h 600004"/>
                <a:gd name="connsiteX3" fmla="*/ 0 w 301126"/>
                <a:gd name="connsiteY3" fmla="*/ 600004 h 600004"/>
                <a:gd name="connsiteX0" fmla="*/ 0 w 301126"/>
                <a:gd name="connsiteY0" fmla="*/ 600004 h 600004"/>
                <a:gd name="connsiteX1" fmla="*/ 301126 w 301126"/>
                <a:gd name="connsiteY1" fmla="*/ 0 h 600004"/>
                <a:gd name="connsiteX2" fmla="*/ 110689 w 301126"/>
                <a:gd name="connsiteY2" fmla="*/ 600004 h 600004"/>
                <a:gd name="connsiteX3" fmla="*/ 0 w 301126"/>
                <a:gd name="connsiteY3" fmla="*/ 600004 h 600004"/>
                <a:gd name="connsiteX0" fmla="*/ 141 w 301267"/>
                <a:gd name="connsiteY0" fmla="*/ 600004 h 600004"/>
                <a:gd name="connsiteX1" fmla="*/ 301267 w 301267"/>
                <a:gd name="connsiteY1" fmla="*/ 0 h 600004"/>
                <a:gd name="connsiteX2" fmla="*/ 110830 w 301267"/>
                <a:gd name="connsiteY2" fmla="*/ 600004 h 600004"/>
                <a:gd name="connsiteX3" fmla="*/ 141 w 301267"/>
                <a:gd name="connsiteY3" fmla="*/ 600004 h 600004"/>
                <a:gd name="connsiteX0" fmla="*/ 141 w 301267"/>
                <a:gd name="connsiteY0" fmla="*/ 600004 h 600004"/>
                <a:gd name="connsiteX1" fmla="*/ 301267 w 301267"/>
                <a:gd name="connsiteY1" fmla="*/ 0 h 600004"/>
                <a:gd name="connsiteX2" fmla="*/ 110830 w 301267"/>
                <a:gd name="connsiteY2" fmla="*/ 600004 h 600004"/>
                <a:gd name="connsiteX3" fmla="*/ 141 w 301267"/>
                <a:gd name="connsiteY3" fmla="*/ 600004 h 600004"/>
                <a:gd name="connsiteX0" fmla="*/ 228 w 279731"/>
                <a:gd name="connsiteY0" fmla="*/ 585592 h 585592"/>
                <a:gd name="connsiteX1" fmla="*/ 279731 w 279731"/>
                <a:gd name="connsiteY1" fmla="*/ 0 h 585592"/>
                <a:gd name="connsiteX2" fmla="*/ 110917 w 279731"/>
                <a:gd name="connsiteY2" fmla="*/ 585592 h 585592"/>
                <a:gd name="connsiteX3" fmla="*/ 228 w 279731"/>
                <a:gd name="connsiteY3" fmla="*/ 585592 h 585592"/>
                <a:gd name="connsiteX0" fmla="*/ 165 w 279668"/>
                <a:gd name="connsiteY0" fmla="*/ 585592 h 585592"/>
                <a:gd name="connsiteX1" fmla="*/ 279668 w 279668"/>
                <a:gd name="connsiteY1" fmla="*/ 0 h 585592"/>
                <a:gd name="connsiteX2" fmla="*/ 110854 w 279668"/>
                <a:gd name="connsiteY2" fmla="*/ 585592 h 585592"/>
                <a:gd name="connsiteX3" fmla="*/ 165 w 279668"/>
                <a:gd name="connsiteY3" fmla="*/ 585592 h 585592"/>
                <a:gd name="connsiteX0" fmla="*/ 165 w 279668"/>
                <a:gd name="connsiteY0" fmla="*/ 585592 h 585592"/>
                <a:gd name="connsiteX1" fmla="*/ 279668 w 279668"/>
                <a:gd name="connsiteY1" fmla="*/ 0 h 585592"/>
                <a:gd name="connsiteX2" fmla="*/ 110854 w 279668"/>
                <a:gd name="connsiteY2" fmla="*/ 585592 h 585592"/>
                <a:gd name="connsiteX3" fmla="*/ 165 w 279668"/>
                <a:gd name="connsiteY3" fmla="*/ 585592 h 585592"/>
                <a:gd name="connsiteX0" fmla="*/ 240 w 279743"/>
                <a:gd name="connsiteY0" fmla="*/ 585592 h 585592"/>
                <a:gd name="connsiteX1" fmla="*/ 279743 w 279743"/>
                <a:gd name="connsiteY1" fmla="*/ 0 h 585592"/>
                <a:gd name="connsiteX2" fmla="*/ 110929 w 279743"/>
                <a:gd name="connsiteY2" fmla="*/ 585592 h 585592"/>
                <a:gd name="connsiteX3" fmla="*/ 240 w 279743"/>
                <a:gd name="connsiteY3" fmla="*/ 585592 h 585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9743" h="585592">
                  <a:moveTo>
                    <a:pt x="240" y="585592"/>
                  </a:moveTo>
                  <a:cubicBezTo>
                    <a:pt x="-2898" y="444351"/>
                    <a:pt x="21192" y="186437"/>
                    <a:pt x="279743" y="0"/>
                  </a:cubicBezTo>
                  <a:cubicBezTo>
                    <a:pt x="102058" y="325112"/>
                    <a:pt x="129667" y="454175"/>
                    <a:pt x="110929" y="585592"/>
                  </a:cubicBezTo>
                  <a:lnTo>
                    <a:pt x="240" y="585592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5" name="이등변 삼각형 31">
              <a:extLst>
                <a:ext uri="{FF2B5EF4-FFF2-40B4-BE49-F238E27FC236}">
                  <a16:creationId xmlns:a16="http://schemas.microsoft.com/office/drawing/2014/main" id="{5649F660-BC43-42E5-B311-B8733F5B80A9}"/>
                </a:ext>
              </a:extLst>
            </p:cNvPr>
            <p:cNvSpPr/>
            <p:nvPr/>
          </p:nvSpPr>
          <p:spPr>
            <a:xfrm rot="14422253" flipH="1">
              <a:off x="6969587" y="3789364"/>
              <a:ext cx="279743" cy="585592"/>
            </a:xfrm>
            <a:custGeom>
              <a:avLst/>
              <a:gdLst>
                <a:gd name="connsiteX0" fmla="*/ 0 w 110689"/>
                <a:gd name="connsiteY0" fmla="*/ 572947 h 572947"/>
                <a:gd name="connsiteX1" fmla="*/ 55345 w 110689"/>
                <a:gd name="connsiteY1" fmla="*/ 0 h 572947"/>
                <a:gd name="connsiteX2" fmla="*/ 110689 w 110689"/>
                <a:gd name="connsiteY2" fmla="*/ 572947 h 572947"/>
                <a:gd name="connsiteX3" fmla="*/ 0 w 110689"/>
                <a:gd name="connsiteY3" fmla="*/ 572947 h 572947"/>
                <a:gd name="connsiteX0" fmla="*/ 0 w 301126"/>
                <a:gd name="connsiteY0" fmla="*/ 600004 h 600004"/>
                <a:gd name="connsiteX1" fmla="*/ 301126 w 301126"/>
                <a:gd name="connsiteY1" fmla="*/ 0 h 600004"/>
                <a:gd name="connsiteX2" fmla="*/ 110689 w 301126"/>
                <a:gd name="connsiteY2" fmla="*/ 600004 h 600004"/>
                <a:gd name="connsiteX3" fmla="*/ 0 w 301126"/>
                <a:gd name="connsiteY3" fmla="*/ 600004 h 600004"/>
                <a:gd name="connsiteX0" fmla="*/ 0 w 301126"/>
                <a:gd name="connsiteY0" fmla="*/ 600004 h 600004"/>
                <a:gd name="connsiteX1" fmla="*/ 301126 w 301126"/>
                <a:gd name="connsiteY1" fmla="*/ 0 h 600004"/>
                <a:gd name="connsiteX2" fmla="*/ 110689 w 301126"/>
                <a:gd name="connsiteY2" fmla="*/ 600004 h 600004"/>
                <a:gd name="connsiteX3" fmla="*/ 0 w 301126"/>
                <a:gd name="connsiteY3" fmla="*/ 600004 h 600004"/>
                <a:gd name="connsiteX0" fmla="*/ 0 w 301126"/>
                <a:gd name="connsiteY0" fmla="*/ 600004 h 600004"/>
                <a:gd name="connsiteX1" fmla="*/ 301126 w 301126"/>
                <a:gd name="connsiteY1" fmla="*/ 0 h 600004"/>
                <a:gd name="connsiteX2" fmla="*/ 110689 w 301126"/>
                <a:gd name="connsiteY2" fmla="*/ 600004 h 600004"/>
                <a:gd name="connsiteX3" fmla="*/ 0 w 301126"/>
                <a:gd name="connsiteY3" fmla="*/ 600004 h 600004"/>
                <a:gd name="connsiteX0" fmla="*/ 141 w 301267"/>
                <a:gd name="connsiteY0" fmla="*/ 600004 h 600004"/>
                <a:gd name="connsiteX1" fmla="*/ 301267 w 301267"/>
                <a:gd name="connsiteY1" fmla="*/ 0 h 600004"/>
                <a:gd name="connsiteX2" fmla="*/ 110830 w 301267"/>
                <a:gd name="connsiteY2" fmla="*/ 600004 h 600004"/>
                <a:gd name="connsiteX3" fmla="*/ 141 w 301267"/>
                <a:gd name="connsiteY3" fmla="*/ 600004 h 600004"/>
                <a:gd name="connsiteX0" fmla="*/ 141 w 301267"/>
                <a:gd name="connsiteY0" fmla="*/ 600004 h 600004"/>
                <a:gd name="connsiteX1" fmla="*/ 301267 w 301267"/>
                <a:gd name="connsiteY1" fmla="*/ 0 h 600004"/>
                <a:gd name="connsiteX2" fmla="*/ 110830 w 301267"/>
                <a:gd name="connsiteY2" fmla="*/ 600004 h 600004"/>
                <a:gd name="connsiteX3" fmla="*/ 141 w 301267"/>
                <a:gd name="connsiteY3" fmla="*/ 600004 h 600004"/>
                <a:gd name="connsiteX0" fmla="*/ 228 w 279731"/>
                <a:gd name="connsiteY0" fmla="*/ 585592 h 585592"/>
                <a:gd name="connsiteX1" fmla="*/ 279731 w 279731"/>
                <a:gd name="connsiteY1" fmla="*/ 0 h 585592"/>
                <a:gd name="connsiteX2" fmla="*/ 110917 w 279731"/>
                <a:gd name="connsiteY2" fmla="*/ 585592 h 585592"/>
                <a:gd name="connsiteX3" fmla="*/ 228 w 279731"/>
                <a:gd name="connsiteY3" fmla="*/ 585592 h 585592"/>
                <a:gd name="connsiteX0" fmla="*/ 165 w 279668"/>
                <a:gd name="connsiteY0" fmla="*/ 585592 h 585592"/>
                <a:gd name="connsiteX1" fmla="*/ 279668 w 279668"/>
                <a:gd name="connsiteY1" fmla="*/ 0 h 585592"/>
                <a:gd name="connsiteX2" fmla="*/ 110854 w 279668"/>
                <a:gd name="connsiteY2" fmla="*/ 585592 h 585592"/>
                <a:gd name="connsiteX3" fmla="*/ 165 w 279668"/>
                <a:gd name="connsiteY3" fmla="*/ 585592 h 585592"/>
                <a:gd name="connsiteX0" fmla="*/ 165 w 279668"/>
                <a:gd name="connsiteY0" fmla="*/ 585592 h 585592"/>
                <a:gd name="connsiteX1" fmla="*/ 279668 w 279668"/>
                <a:gd name="connsiteY1" fmla="*/ 0 h 585592"/>
                <a:gd name="connsiteX2" fmla="*/ 110854 w 279668"/>
                <a:gd name="connsiteY2" fmla="*/ 585592 h 585592"/>
                <a:gd name="connsiteX3" fmla="*/ 165 w 279668"/>
                <a:gd name="connsiteY3" fmla="*/ 585592 h 585592"/>
                <a:gd name="connsiteX0" fmla="*/ 240 w 279743"/>
                <a:gd name="connsiteY0" fmla="*/ 585592 h 585592"/>
                <a:gd name="connsiteX1" fmla="*/ 279743 w 279743"/>
                <a:gd name="connsiteY1" fmla="*/ 0 h 585592"/>
                <a:gd name="connsiteX2" fmla="*/ 110929 w 279743"/>
                <a:gd name="connsiteY2" fmla="*/ 585592 h 585592"/>
                <a:gd name="connsiteX3" fmla="*/ 240 w 279743"/>
                <a:gd name="connsiteY3" fmla="*/ 585592 h 585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9743" h="585592">
                  <a:moveTo>
                    <a:pt x="240" y="585592"/>
                  </a:moveTo>
                  <a:cubicBezTo>
                    <a:pt x="-2898" y="444351"/>
                    <a:pt x="21192" y="186437"/>
                    <a:pt x="279743" y="0"/>
                  </a:cubicBezTo>
                  <a:cubicBezTo>
                    <a:pt x="102058" y="325112"/>
                    <a:pt x="129667" y="454175"/>
                    <a:pt x="110929" y="585592"/>
                  </a:cubicBezTo>
                  <a:lnTo>
                    <a:pt x="240" y="585592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86" name="그룹 41">
            <a:extLst>
              <a:ext uri="{FF2B5EF4-FFF2-40B4-BE49-F238E27FC236}">
                <a16:creationId xmlns:a16="http://schemas.microsoft.com/office/drawing/2014/main" id="{ABFF2CB1-BF8B-4320-ACE4-BF6CB07AC52C}"/>
              </a:ext>
            </a:extLst>
          </p:cNvPr>
          <p:cNvGrpSpPr/>
          <p:nvPr/>
        </p:nvGrpSpPr>
        <p:grpSpPr>
          <a:xfrm>
            <a:off x="6707479" y="4185762"/>
            <a:ext cx="1290857" cy="2174487"/>
            <a:chOff x="6707479" y="4133010"/>
            <a:chExt cx="1290857" cy="2174487"/>
          </a:xfrm>
        </p:grpSpPr>
        <p:sp>
          <p:nvSpPr>
            <p:cNvPr id="387" name="자유형: 도형 39">
              <a:extLst>
                <a:ext uri="{FF2B5EF4-FFF2-40B4-BE49-F238E27FC236}">
                  <a16:creationId xmlns:a16="http://schemas.microsoft.com/office/drawing/2014/main" id="{D7011C24-367A-4E12-8A09-6F28D4C31A30}"/>
                </a:ext>
              </a:extLst>
            </p:cNvPr>
            <p:cNvSpPr/>
            <p:nvPr/>
          </p:nvSpPr>
          <p:spPr>
            <a:xfrm rot="826668" flipH="1">
              <a:off x="6707479" y="4133010"/>
              <a:ext cx="913301" cy="2174487"/>
            </a:xfrm>
            <a:custGeom>
              <a:avLst/>
              <a:gdLst>
                <a:gd name="connsiteX0" fmla="*/ 598044 w 913301"/>
                <a:gd name="connsiteY0" fmla="*/ 438167 h 2174487"/>
                <a:gd name="connsiteX1" fmla="*/ 425445 w 913301"/>
                <a:gd name="connsiteY1" fmla="*/ 481991 h 2174487"/>
                <a:gd name="connsiteX2" fmla="*/ 417947 w 913301"/>
                <a:gd name="connsiteY2" fmla="*/ 494619 h 2174487"/>
                <a:gd name="connsiteX3" fmla="*/ 474774 w 913301"/>
                <a:gd name="connsiteY3" fmla="*/ 474487 h 2174487"/>
                <a:gd name="connsiteX4" fmla="*/ 657885 w 913301"/>
                <a:gd name="connsiteY4" fmla="*/ 561804 h 2174487"/>
                <a:gd name="connsiteX5" fmla="*/ 570565 w 913301"/>
                <a:gd name="connsiteY5" fmla="*/ 744915 h 2174487"/>
                <a:gd name="connsiteX6" fmla="*/ 284541 w 913301"/>
                <a:gd name="connsiteY6" fmla="*/ 846235 h 2174487"/>
                <a:gd name="connsiteX7" fmla="*/ 207052 w 913301"/>
                <a:gd name="connsiteY7" fmla="*/ 1067613 h 2174487"/>
                <a:gd name="connsiteX8" fmla="*/ 201389 w 913301"/>
                <a:gd name="connsiteY8" fmla="*/ 1097609 h 2174487"/>
                <a:gd name="connsiteX9" fmla="*/ 199968 w 913301"/>
                <a:gd name="connsiteY9" fmla="*/ 1099058 h 2174487"/>
                <a:gd name="connsiteX10" fmla="*/ 15086 w 913301"/>
                <a:gd name="connsiteY10" fmla="*/ 1383405 h 2174487"/>
                <a:gd name="connsiteX11" fmla="*/ 272 w 913301"/>
                <a:gd name="connsiteY11" fmla="*/ 1420786 h 2174487"/>
                <a:gd name="connsiteX12" fmla="*/ 854 w 913301"/>
                <a:gd name="connsiteY12" fmla="*/ 1455662 h 2174487"/>
                <a:gd name="connsiteX13" fmla="*/ 1 w 913301"/>
                <a:gd name="connsiteY13" fmla="*/ 1459892 h 2174487"/>
                <a:gd name="connsiteX14" fmla="*/ 1 w 913301"/>
                <a:gd name="connsiteY14" fmla="*/ 1929005 h 2174487"/>
                <a:gd name="connsiteX15" fmla="*/ 101254 w 913301"/>
                <a:gd name="connsiteY15" fmla="*/ 2030258 h 2174487"/>
                <a:gd name="connsiteX16" fmla="*/ 202507 w 913301"/>
                <a:gd name="connsiteY16" fmla="*/ 1929005 h 2174487"/>
                <a:gd name="connsiteX17" fmla="*/ 202507 w 913301"/>
                <a:gd name="connsiteY17" fmla="*/ 1466652 h 2174487"/>
                <a:gd name="connsiteX18" fmla="*/ 298815 w 913301"/>
                <a:gd name="connsiteY18" fmla="*/ 1318528 h 2174487"/>
                <a:gd name="connsiteX19" fmla="*/ 337331 w 913301"/>
                <a:gd name="connsiteY19" fmla="*/ 1549805 h 2174487"/>
                <a:gd name="connsiteX20" fmla="*/ 356460 w 913301"/>
                <a:gd name="connsiteY20" fmla="*/ 1580473 h 2174487"/>
                <a:gd name="connsiteX21" fmla="*/ 355627 w 913301"/>
                <a:gd name="connsiteY21" fmla="*/ 1585783 h 2174487"/>
                <a:gd name="connsiteX22" fmla="*/ 364676 w 913301"/>
                <a:gd name="connsiteY22" fmla="*/ 1622996 h 2174487"/>
                <a:gd name="connsiteX23" fmla="*/ 596773 w 913301"/>
                <a:gd name="connsiteY23" fmla="*/ 2118901 h 2174487"/>
                <a:gd name="connsiteX24" fmla="*/ 725008 w 913301"/>
                <a:gd name="connsiteY24" fmla="*/ 2165371 h 2174487"/>
                <a:gd name="connsiteX25" fmla="*/ 733716 w 913301"/>
                <a:gd name="connsiteY25" fmla="*/ 2161296 h 2174487"/>
                <a:gd name="connsiteX26" fmla="*/ 780185 w 913301"/>
                <a:gd name="connsiteY26" fmla="*/ 2033061 h 2174487"/>
                <a:gd name="connsiteX27" fmla="*/ 548089 w 913301"/>
                <a:gd name="connsiteY27" fmla="*/ 1537156 h 2174487"/>
                <a:gd name="connsiteX28" fmla="*/ 536735 w 913301"/>
                <a:gd name="connsiteY28" fmla="*/ 1526783 h 2174487"/>
                <a:gd name="connsiteX29" fmla="*/ 537086 w 913301"/>
                <a:gd name="connsiteY29" fmla="*/ 1516540 h 2174487"/>
                <a:gd name="connsiteX30" fmla="*/ 491160 w 913301"/>
                <a:gd name="connsiteY30" fmla="*/ 1240771 h 2174487"/>
                <a:gd name="connsiteX31" fmla="*/ 481099 w 913301"/>
                <a:gd name="connsiteY31" fmla="*/ 1224638 h 2174487"/>
                <a:gd name="connsiteX32" fmla="*/ 511141 w 913301"/>
                <a:gd name="connsiteY32" fmla="*/ 1174053 h 2174487"/>
                <a:gd name="connsiteX33" fmla="*/ 696871 w 913301"/>
                <a:gd name="connsiteY33" fmla="*/ 643431 h 2174487"/>
                <a:gd name="connsiteX34" fmla="*/ 598044 w 913301"/>
                <a:gd name="connsiteY34" fmla="*/ 438167 h 2174487"/>
                <a:gd name="connsiteX35" fmla="*/ 747565 w 913301"/>
                <a:gd name="connsiteY35" fmla="*/ 6308 h 2174487"/>
                <a:gd name="connsiteX36" fmla="*/ 484549 w 913301"/>
                <a:gd name="connsiteY36" fmla="*/ 165736 h 2174487"/>
                <a:gd name="connsiteX37" fmla="*/ 643978 w 913301"/>
                <a:gd name="connsiteY37" fmla="*/ 428754 h 2174487"/>
                <a:gd name="connsiteX38" fmla="*/ 906993 w 913301"/>
                <a:gd name="connsiteY38" fmla="*/ 269326 h 2174487"/>
                <a:gd name="connsiteX39" fmla="*/ 747565 w 913301"/>
                <a:gd name="connsiteY39" fmla="*/ 6308 h 2174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3301" h="2174487">
                  <a:moveTo>
                    <a:pt x="598044" y="438167"/>
                  </a:moveTo>
                  <a:cubicBezTo>
                    <a:pt x="535065" y="416124"/>
                    <a:pt x="467628" y="435501"/>
                    <a:pt x="425445" y="481991"/>
                  </a:cubicBezTo>
                  <a:lnTo>
                    <a:pt x="417947" y="494619"/>
                  </a:lnTo>
                  <a:lnTo>
                    <a:pt x="474774" y="474487"/>
                  </a:lnTo>
                  <a:cubicBezTo>
                    <a:pt x="549448" y="448035"/>
                    <a:pt x="631431" y="487126"/>
                    <a:pt x="657885" y="561804"/>
                  </a:cubicBezTo>
                  <a:cubicBezTo>
                    <a:pt x="684334" y="636480"/>
                    <a:pt x="645243" y="718462"/>
                    <a:pt x="570565" y="744915"/>
                  </a:cubicBezTo>
                  <a:lnTo>
                    <a:pt x="284541" y="846235"/>
                  </a:lnTo>
                  <a:lnTo>
                    <a:pt x="207052" y="1067613"/>
                  </a:lnTo>
                  <a:lnTo>
                    <a:pt x="201389" y="1097609"/>
                  </a:lnTo>
                  <a:lnTo>
                    <a:pt x="199968" y="1099058"/>
                  </a:lnTo>
                  <a:lnTo>
                    <a:pt x="15086" y="1383405"/>
                  </a:lnTo>
                  <a:cubicBezTo>
                    <a:pt x="7465" y="1395126"/>
                    <a:pt x="2579" y="1407835"/>
                    <a:pt x="272" y="1420786"/>
                  </a:cubicBezTo>
                  <a:cubicBezTo>
                    <a:pt x="466" y="1432411"/>
                    <a:pt x="661" y="1444036"/>
                    <a:pt x="854" y="1455662"/>
                  </a:cubicBezTo>
                  <a:cubicBezTo>
                    <a:pt x="569" y="1457072"/>
                    <a:pt x="286" y="1458482"/>
                    <a:pt x="1" y="1459892"/>
                  </a:cubicBezTo>
                  <a:lnTo>
                    <a:pt x="1" y="1929005"/>
                  </a:lnTo>
                  <a:cubicBezTo>
                    <a:pt x="0" y="1984924"/>
                    <a:pt x="45334" y="2030258"/>
                    <a:pt x="101254" y="2030258"/>
                  </a:cubicBezTo>
                  <a:cubicBezTo>
                    <a:pt x="157173" y="2030258"/>
                    <a:pt x="202507" y="1984925"/>
                    <a:pt x="202507" y="1929005"/>
                  </a:cubicBezTo>
                  <a:lnTo>
                    <a:pt x="202507" y="1466652"/>
                  </a:lnTo>
                  <a:lnTo>
                    <a:pt x="298815" y="1318528"/>
                  </a:lnTo>
                  <a:lnTo>
                    <a:pt x="337331" y="1549805"/>
                  </a:lnTo>
                  <a:lnTo>
                    <a:pt x="356460" y="1580473"/>
                  </a:lnTo>
                  <a:lnTo>
                    <a:pt x="355627" y="1585783"/>
                  </a:lnTo>
                  <a:cubicBezTo>
                    <a:pt x="356100" y="1598301"/>
                    <a:pt x="359033" y="1610935"/>
                    <a:pt x="364676" y="1622996"/>
                  </a:cubicBezTo>
                  <a:lnTo>
                    <a:pt x="596773" y="2118901"/>
                  </a:lnTo>
                  <a:cubicBezTo>
                    <a:pt x="619352" y="2167144"/>
                    <a:pt x="676765" y="2187950"/>
                    <a:pt x="725008" y="2165371"/>
                  </a:cubicBezTo>
                  <a:lnTo>
                    <a:pt x="733716" y="2161296"/>
                  </a:lnTo>
                  <a:cubicBezTo>
                    <a:pt x="781959" y="2138716"/>
                    <a:pt x="802762" y="2081302"/>
                    <a:pt x="780185" y="2033061"/>
                  </a:cubicBezTo>
                  <a:lnTo>
                    <a:pt x="548089" y="1537156"/>
                  </a:lnTo>
                  <a:lnTo>
                    <a:pt x="536735" y="1526783"/>
                  </a:lnTo>
                  <a:cubicBezTo>
                    <a:pt x="536852" y="1523368"/>
                    <a:pt x="536970" y="1519954"/>
                    <a:pt x="537086" y="1516540"/>
                  </a:cubicBezTo>
                  <a:lnTo>
                    <a:pt x="491160" y="1240771"/>
                  </a:lnTo>
                  <a:lnTo>
                    <a:pt x="481099" y="1224638"/>
                  </a:lnTo>
                  <a:lnTo>
                    <a:pt x="511141" y="1174053"/>
                  </a:lnTo>
                  <a:lnTo>
                    <a:pt x="696871" y="643431"/>
                  </a:lnTo>
                  <a:cubicBezTo>
                    <a:pt x="726262" y="559458"/>
                    <a:pt x="682016" y="467558"/>
                    <a:pt x="598044" y="438167"/>
                  </a:cubicBezTo>
                  <a:close/>
                  <a:moveTo>
                    <a:pt x="747565" y="6308"/>
                  </a:moveTo>
                  <a:cubicBezTo>
                    <a:pt x="630910" y="-22296"/>
                    <a:pt x="513153" y="49082"/>
                    <a:pt x="484549" y="165736"/>
                  </a:cubicBezTo>
                  <a:cubicBezTo>
                    <a:pt x="455943" y="282391"/>
                    <a:pt x="527323" y="400148"/>
                    <a:pt x="643978" y="428754"/>
                  </a:cubicBezTo>
                  <a:cubicBezTo>
                    <a:pt x="760630" y="457358"/>
                    <a:pt x="878388" y="385980"/>
                    <a:pt x="906993" y="269326"/>
                  </a:cubicBezTo>
                  <a:cubicBezTo>
                    <a:pt x="935599" y="152671"/>
                    <a:pt x="864219" y="34914"/>
                    <a:pt x="747565" y="630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388" name="사각형: 둥근 모서리 38">
              <a:extLst>
                <a:ext uri="{FF2B5EF4-FFF2-40B4-BE49-F238E27FC236}">
                  <a16:creationId xmlns:a16="http://schemas.microsoft.com/office/drawing/2014/main" id="{195E9CEA-ADCE-4065-806F-00D8F58E6508}"/>
                </a:ext>
              </a:extLst>
            </p:cNvPr>
            <p:cNvSpPr/>
            <p:nvPr/>
          </p:nvSpPr>
          <p:spPr>
            <a:xfrm rot="18162989">
              <a:off x="7251630" y="4555333"/>
              <a:ext cx="211547" cy="558767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9" name="사각형: 둥근 모서리 40">
              <a:extLst>
                <a:ext uri="{FF2B5EF4-FFF2-40B4-BE49-F238E27FC236}">
                  <a16:creationId xmlns:a16="http://schemas.microsoft.com/office/drawing/2014/main" id="{C0BCF71E-58FF-467B-BFE8-35CA878FC51A}"/>
                </a:ext>
              </a:extLst>
            </p:cNvPr>
            <p:cNvSpPr/>
            <p:nvPr/>
          </p:nvSpPr>
          <p:spPr>
            <a:xfrm rot="15304124">
              <a:off x="7633046" y="4614399"/>
              <a:ext cx="171813" cy="558767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90" name="그룹 59">
            <a:extLst>
              <a:ext uri="{FF2B5EF4-FFF2-40B4-BE49-F238E27FC236}">
                <a16:creationId xmlns:a16="http://schemas.microsoft.com/office/drawing/2014/main" id="{55546150-7B1C-4955-BCF0-36DDD3A256CE}"/>
              </a:ext>
            </a:extLst>
          </p:cNvPr>
          <p:cNvGrpSpPr>
            <a:grpSpLocks noChangeAspect="1"/>
          </p:cNvGrpSpPr>
          <p:nvPr/>
        </p:nvGrpSpPr>
        <p:grpSpPr>
          <a:xfrm>
            <a:off x="9478498" y="5987749"/>
            <a:ext cx="1008000" cy="107803"/>
            <a:chOff x="9071572" y="5941778"/>
            <a:chExt cx="1177490" cy="125929"/>
          </a:xfrm>
        </p:grpSpPr>
        <p:sp>
          <p:nvSpPr>
            <p:cNvPr id="391" name="사각형: 둥근 모서리 45">
              <a:extLst>
                <a:ext uri="{FF2B5EF4-FFF2-40B4-BE49-F238E27FC236}">
                  <a16:creationId xmlns:a16="http://schemas.microsoft.com/office/drawing/2014/main" id="{CAF8EFE4-61D4-47D5-9DA4-EA63906E9574}"/>
                </a:ext>
              </a:extLst>
            </p:cNvPr>
            <p:cNvSpPr/>
            <p:nvPr/>
          </p:nvSpPr>
          <p:spPr>
            <a:xfrm>
              <a:off x="9071572" y="5941778"/>
              <a:ext cx="1177490" cy="125929"/>
            </a:xfrm>
            <a:prstGeom prst="roundRect">
              <a:avLst>
                <a:gd name="adj" fmla="val 2047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2" name="사각형: 둥근 모서리 46">
              <a:extLst>
                <a:ext uri="{FF2B5EF4-FFF2-40B4-BE49-F238E27FC236}">
                  <a16:creationId xmlns:a16="http://schemas.microsoft.com/office/drawing/2014/main" id="{5290A21C-028B-456B-8059-2715978DB6F1}"/>
                </a:ext>
              </a:extLst>
            </p:cNvPr>
            <p:cNvSpPr/>
            <p:nvPr/>
          </p:nvSpPr>
          <p:spPr>
            <a:xfrm flipH="1">
              <a:off x="91079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3" name="사각형: 둥근 모서리 47">
              <a:extLst>
                <a:ext uri="{FF2B5EF4-FFF2-40B4-BE49-F238E27FC236}">
                  <a16:creationId xmlns:a16="http://schemas.microsoft.com/office/drawing/2014/main" id="{972B2586-3411-48F5-BEE1-A39FF9E736B0}"/>
                </a:ext>
              </a:extLst>
            </p:cNvPr>
            <p:cNvSpPr/>
            <p:nvPr/>
          </p:nvSpPr>
          <p:spPr>
            <a:xfrm flipH="1">
              <a:off x="91960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4" name="사각형: 둥근 모서리 48">
              <a:extLst>
                <a:ext uri="{FF2B5EF4-FFF2-40B4-BE49-F238E27FC236}">
                  <a16:creationId xmlns:a16="http://schemas.microsoft.com/office/drawing/2014/main" id="{1EA71C94-17C1-4B7C-91D7-BBF02829EDAA}"/>
                </a:ext>
              </a:extLst>
            </p:cNvPr>
            <p:cNvSpPr/>
            <p:nvPr/>
          </p:nvSpPr>
          <p:spPr>
            <a:xfrm flipH="1">
              <a:off x="92841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5" name="사각형: 둥근 모서리 49">
              <a:extLst>
                <a:ext uri="{FF2B5EF4-FFF2-40B4-BE49-F238E27FC236}">
                  <a16:creationId xmlns:a16="http://schemas.microsoft.com/office/drawing/2014/main" id="{59E03BE4-A32A-49AD-8394-879938206691}"/>
                </a:ext>
              </a:extLst>
            </p:cNvPr>
            <p:cNvSpPr/>
            <p:nvPr/>
          </p:nvSpPr>
          <p:spPr>
            <a:xfrm flipH="1">
              <a:off x="937226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6" name="사각형: 둥근 모서리 50">
              <a:extLst>
                <a:ext uri="{FF2B5EF4-FFF2-40B4-BE49-F238E27FC236}">
                  <a16:creationId xmlns:a16="http://schemas.microsoft.com/office/drawing/2014/main" id="{0A75AB86-499E-49F2-9731-F2860BDA76E4}"/>
                </a:ext>
              </a:extLst>
            </p:cNvPr>
            <p:cNvSpPr/>
            <p:nvPr/>
          </p:nvSpPr>
          <p:spPr>
            <a:xfrm flipH="1">
              <a:off x="946035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7" name="사각형: 둥근 모서리 51">
              <a:extLst>
                <a:ext uri="{FF2B5EF4-FFF2-40B4-BE49-F238E27FC236}">
                  <a16:creationId xmlns:a16="http://schemas.microsoft.com/office/drawing/2014/main" id="{563E01F2-ACC8-4911-9B77-6FE0750DA1BF}"/>
                </a:ext>
              </a:extLst>
            </p:cNvPr>
            <p:cNvSpPr/>
            <p:nvPr/>
          </p:nvSpPr>
          <p:spPr>
            <a:xfrm flipH="1">
              <a:off x="954844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8" name="사각형: 둥근 모서리 52">
              <a:extLst>
                <a:ext uri="{FF2B5EF4-FFF2-40B4-BE49-F238E27FC236}">
                  <a16:creationId xmlns:a16="http://schemas.microsoft.com/office/drawing/2014/main" id="{D2A0B2C7-327C-4DF0-A10F-1E4B2500B478}"/>
                </a:ext>
              </a:extLst>
            </p:cNvPr>
            <p:cNvSpPr/>
            <p:nvPr/>
          </p:nvSpPr>
          <p:spPr>
            <a:xfrm flipH="1">
              <a:off x="963653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9" name="사각형: 둥근 모서리 53">
              <a:extLst>
                <a:ext uri="{FF2B5EF4-FFF2-40B4-BE49-F238E27FC236}">
                  <a16:creationId xmlns:a16="http://schemas.microsoft.com/office/drawing/2014/main" id="{7A52176E-FDE0-4DD1-8158-077E7749641A}"/>
                </a:ext>
              </a:extLst>
            </p:cNvPr>
            <p:cNvSpPr/>
            <p:nvPr/>
          </p:nvSpPr>
          <p:spPr>
            <a:xfrm flipH="1">
              <a:off x="972462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0" name="사각형: 둥근 모서리 54">
              <a:extLst>
                <a:ext uri="{FF2B5EF4-FFF2-40B4-BE49-F238E27FC236}">
                  <a16:creationId xmlns:a16="http://schemas.microsoft.com/office/drawing/2014/main" id="{E86F3786-67BC-4E22-A952-98CC4C569A0D}"/>
                </a:ext>
              </a:extLst>
            </p:cNvPr>
            <p:cNvSpPr/>
            <p:nvPr/>
          </p:nvSpPr>
          <p:spPr>
            <a:xfrm flipH="1">
              <a:off x="981271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1" name="사각형: 둥근 모서리 55">
              <a:extLst>
                <a:ext uri="{FF2B5EF4-FFF2-40B4-BE49-F238E27FC236}">
                  <a16:creationId xmlns:a16="http://schemas.microsoft.com/office/drawing/2014/main" id="{87A913F6-6737-42CE-9AA2-8038251F6646}"/>
                </a:ext>
              </a:extLst>
            </p:cNvPr>
            <p:cNvSpPr/>
            <p:nvPr/>
          </p:nvSpPr>
          <p:spPr>
            <a:xfrm flipH="1">
              <a:off x="990080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2" name="사각형: 둥근 모서리 56">
              <a:extLst>
                <a:ext uri="{FF2B5EF4-FFF2-40B4-BE49-F238E27FC236}">
                  <a16:creationId xmlns:a16="http://schemas.microsoft.com/office/drawing/2014/main" id="{EDB53824-3207-43DE-9C05-BCF7EC136817}"/>
                </a:ext>
              </a:extLst>
            </p:cNvPr>
            <p:cNvSpPr/>
            <p:nvPr/>
          </p:nvSpPr>
          <p:spPr>
            <a:xfrm flipH="1">
              <a:off x="99888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3" name="사각형: 둥근 모서리 57">
              <a:extLst>
                <a:ext uri="{FF2B5EF4-FFF2-40B4-BE49-F238E27FC236}">
                  <a16:creationId xmlns:a16="http://schemas.microsoft.com/office/drawing/2014/main" id="{EDC078FD-DEEA-4819-B0C2-3EFF30EDB3B0}"/>
                </a:ext>
              </a:extLst>
            </p:cNvPr>
            <p:cNvSpPr/>
            <p:nvPr/>
          </p:nvSpPr>
          <p:spPr>
            <a:xfrm flipH="1">
              <a:off x="100769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4" name="사각형: 둥근 모서리 58">
              <a:extLst>
                <a:ext uri="{FF2B5EF4-FFF2-40B4-BE49-F238E27FC236}">
                  <a16:creationId xmlns:a16="http://schemas.microsoft.com/office/drawing/2014/main" id="{69592E3E-CD0B-460B-9921-5FBBCD6391F8}"/>
                </a:ext>
              </a:extLst>
            </p:cNvPr>
            <p:cNvSpPr/>
            <p:nvPr/>
          </p:nvSpPr>
          <p:spPr>
            <a:xfrm flipH="1">
              <a:off x="101650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05" name="그룹 60">
            <a:extLst>
              <a:ext uri="{FF2B5EF4-FFF2-40B4-BE49-F238E27FC236}">
                <a16:creationId xmlns:a16="http://schemas.microsoft.com/office/drawing/2014/main" id="{DD1092CB-3A30-4264-B5A4-CD28A25D42F1}"/>
              </a:ext>
            </a:extLst>
          </p:cNvPr>
          <p:cNvGrpSpPr>
            <a:grpSpLocks noChangeAspect="1"/>
          </p:cNvGrpSpPr>
          <p:nvPr/>
        </p:nvGrpSpPr>
        <p:grpSpPr>
          <a:xfrm>
            <a:off x="9478498" y="5809987"/>
            <a:ext cx="1008000" cy="107803"/>
            <a:chOff x="9071572" y="5941778"/>
            <a:chExt cx="1177490" cy="125929"/>
          </a:xfrm>
        </p:grpSpPr>
        <p:sp>
          <p:nvSpPr>
            <p:cNvPr id="406" name="사각형: 둥근 모서리 61">
              <a:extLst>
                <a:ext uri="{FF2B5EF4-FFF2-40B4-BE49-F238E27FC236}">
                  <a16:creationId xmlns:a16="http://schemas.microsoft.com/office/drawing/2014/main" id="{5D5D2D64-6CDD-4A9B-A4CF-DC7EF44099D3}"/>
                </a:ext>
              </a:extLst>
            </p:cNvPr>
            <p:cNvSpPr/>
            <p:nvPr/>
          </p:nvSpPr>
          <p:spPr>
            <a:xfrm>
              <a:off x="9071572" y="5941778"/>
              <a:ext cx="1177490" cy="125929"/>
            </a:xfrm>
            <a:prstGeom prst="roundRect">
              <a:avLst>
                <a:gd name="adj" fmla="val 2047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7" name="사각형: 둥근 모서리 62">
              <a:extLst>
                <a:ext uri="{FF2B5EF4-FFF2-40B4-BE49-F238E27FC236}">
                  <a16:creationId xmlns:a16="http://schemas.microsoft.com/office/drawing/2014/main" id="{F9F10173-F28B-4741-9148-9606D9878FCF}"/>
                </a:ext>
              </a:extLst>
            </p:cNvPr>
            <p:cNvSpPr/>
            <p:nvPr/>
          </p:nvSpPr>
          <p:spPr>
            <a:xfrm flipH="1">
              <a:off x="91079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8" name="사각형: 둥근 모서리 63">
              <a:extLst>
                <a:ext uri="{FF2B5EF4-FFF2-40B4-BE49-F238E27FC236}">
                  <a16:creationId xmlns:a16="http://schemas.microsoft.com/office/drawing/2014/main" id="{2BC30366-AFD9-4E46-A95C-D632FF86B6B1}"/>
                </a:ext>
              </a:extLst>
            </p:cNvPr>
            <p:cNvSpPr/>
            <p:nvPr/>
          </p:nvSpPr>
          <p:spPr>
            <a:xfrm flipH="1">
              <a:off x="91960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9" name="사각형: 둥근 모서리 64">
              <a:extLst>
                <a:ext uri="{FF2B5EF4-FFF2-40B4-BE49-F238E27FC236}">
                  <a16:creationId xmlns:a16="http://schemas.microsoft.com/office/drawing/2014/main" id="{055C46EC-46C8-4920-AF9A-CD2217F8C1A5}"/>
                </a:ext>
              </a:extLst>
            </p:cNvPr>
            <p:cNvSpPr/>
            <p:nvPr/>
          </p:nvSpPr>
          <p:spPr>
            <a:xfrm flipH="1">
              <a:off x="92841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0" name="사각형: 둥근 모서리 65">
              <a:extLst>
                <a:ext uri="{FF2B5EF4-FFF2-40B4-BE49-F238E27FC236}">
                  <a16:creationId xmlns:a16="http://schemas.microsoft.com/office/drawing/2014/main" id="{3DD4DFBD-3142-420E-A946-6D0A9212AB9F}"/>
                </a:ext>
              </a:extLst>
            </p:cNvPr>
            <p:cNvSpPr/>
            <p:nvPr/>
          </p:nvSpPr>
          <p:spPr>
            <a:xfrm flipH="1">
              <a:off x="937226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1" name="사각형: 둥근 모서리 66">
              <a:extLst>
                <a:ext uri="{FF2B5EF4-FFF2-40B4-BE49-F238E27FC236}">
                  <a16:creationId xmlns:a16="http://schemas.microsoft.com/office/drawing/2014/main" id="{45C8A91D-B704-4018-9CDB-842A388A93AC}"/>
                </a:ext>
              </a:extLst>
            </p:cNvPr>
            <p:cNvSpPr/>
            <p:nvPr/>
          </p:nvSpPr>
          <p:spPr>
            <a:xfrm flipH="1">
              <a:off x="946035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2" name="사각형: 둥근 모서리 67">
              <a:extLst>
                <a:ext uri="{FF2B5EF4-FFF2-40B4-BE49-F238E27FC236}">
                  <a16:creationId xmlns:a16="http://schemas.microsoft.com/office/drawing/2014/main" id="{4199B097-007C-42B6-8A07-E6C43E4D171C}"/>
                </a:ext>
              </a:extLst>
            </p:cNvPr>
            <p:cNvSpPr/>
            <p:nvPr/>
          </p:nvSpPr>
          <p:spPr>
            <a:xfrm flipH="1">
              <a:off x="954844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3" name="사각형: 둥근 모서리 68">
              <a:extLst>
                <a:ext uri="{FF2B5EF4-FFF2-40B4-BE49-F238E27FC236}">
                  <a16:creationId xmlns:a16="http://schemas.microsoft.com/office/drawing/2014/main" id="{9D4E9E28-8C4D-4EC3-88E4-95170FA5383F}"/>
                </a:ext>
              </a:extLst>
            </p:cNvPr>
            <p:cNvSpPr/>
            <p:nvPr/>
          </p:nvSpPr>
          <p:spPr>
            <a:xfrm flipH="1">
              <a:off x="963653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4" name="사각형: 둥근 모서리 69">
              <a:extLst>
                <a:ext uri="{FF2B5EF4-FFF2-40B4-BE49-F238E27FC236}">
                  <a16:creationId xmlns:a16="http://schemas.microsoft.com/office/drawing/2014/main" id="{F795C579-568C-423C-8EA5-319346EE52E1}"/>
                </a:ext>
              </a:extLst>
            </p:cNvPr>
            <p:cNvSpPr/>
            <p:nvPr/>
          </p:nvSpPr>
          <p:spPr>
            <a:xfrm flipH="1">
              <a:off x="972462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5" name="사각형: 둥근 모서리 70">
              <a:extLst>
                <a:ext uri="{FF2B5EF4-FFF2-40B4-BE49-F238E27FC236}">
                  <a16:creationId xmlns:a16="http://schemas.microsoft.com/office/drawing/2014/main" id="{4E4BC559-9F43-4999-954E-5E80A0630260}"/>
                </a:ext>
              </a:extLst>
            </p:cNvPr>
            <p:cNvSpPr/>
            <p:nvPr/>
          </p:nvSpPr>
          <p:spPr>
            <a:xfrm flipH="1">
              <a:off x="981271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6" name="사각형: 둥근 모서리 71">
              <a:extLst>
                <a:ext uri="{FF2B5EF4-FFF2-40B4-BE49-F238E27FC236}">
                  <a16:creationId xmlns:a16="http://schemas.microsoft.com/office/drawing/2014/main" id="{D6D30B13-1CE9-4CD2-B2BF-5855CCFAE1EE}"/>
                </a:ext>
              </a:extLst>
            </p:cNvPr>
            <p:cNvSpPr/>
            <p:nvPr/>
          </p:nvSpPr>
          <p:spPr>
            <a:xfrm flipH="1">
              <a:off x="990080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7" name="사각형: 둥근 모서리 72">
              <a:extLst>
                <a:ext uri="{FF2B5EF4-FFF2-40B4-BE49-F238E27FC236}">
                  <a16:creationId xmlns:a16="http://schemas.microsoft.com/office/drawing/2014/main" id="{A407B467-5EC5-4CF9-981F-A70E268F62F9}"/>
                </a:ext>
              </a:extLst>
            </p:cNvPr>
            <p:cNvSpPr/>
            <p:nvPr/>
          </p:nvSpPr>
          <p:spPr>
            <a:xfrm flipH="1">
              <a:off x="99888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8" name="사각형: 둥근 모서리 73">
              <a:extLst>
                <a:ext uri="{FF2B5EF4-FFF2-40B4-BE49-F238E27FC236}">
                  <a16:creationId xmlns:a16="http://schemas.microsoft.com/office/drawing/2014/main" id="{264B4FEB-008E-4C4F-B0F0-7D5E5C335F95}"/>
                </a:ext>
              </a:extLst>
            </p:cNvPr>
            <p:cNvSpPr/>
            <p:nvPr/>
          </p:nvSpPr>
          <p:spPr>
            <a:xfrm flipH="1">
              <a:off x="100769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9" name="사각형: 둥근 모서리 74">
              <a:extLst>
                <a:ext uri="{FF2B5EF4-FFF2-40B4-BE49-F238E27FC236}">
                  <a16:creationId xmlns:a16="http://schemas.microsoft.com/office/drawing/2014/main" id="{E2B17002-77D0-47A0-821B-2615010FD092}"/>
                </a:ext>
              </a:extLst>
            </p:cNvPr>
            <p:cNvSpPr/>
            <p:nvPr/>
          </p:nvSpPr>
          <p:spPr>
            <a:xfrm flipH="1">
              <a:off x="101650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20" name="그룹 75">
            <a:extLst>
              <a:ext uri="{FF2B5EF4-FFF2-40B4-BE49-F238E27FC236}">
                <a16:creationId xmlns:a16="http://schemas.microsoft.com/office/drawing/2014/main" id="{17D4A39B-5F5D-47A9-8DD4-BD844604DDC1}"/>
              </a:ext>
            </a:extLst>
          </p:cNvPr>
          <p:cNvGrpSpPr>
            <a:grpSpLocks noChangeAspect="1"/>
          </p:cNvGrpSpPr>
          <p:nvPr/>
        </p:nvGrpSpPr>
        <p:grpSpPr>
          <a:xfrm>
            <a:off x="9478498" y="5632225"/>
            <a:ext cx="1008000" cy="107803"/>
            <a:chOff x="9071572" y="5941778"/>
            <a:chExt cx="1177490" cy="125929"/>
          </a:xfrm>
        </p:grpSpPr>
        <p:sp>
          <p:nvSpPr>
            <p:cNvPr id="421" name="사각형: 둥근 모서리 76">
              <a:extLst>
                <a:ext uri="{FF2B5EF4-FFF2-40B4-BE49-F238E27FC236}">
                  <a16:creationId xmlns:a16="http://schemas.microsoft.com/office/drawing/2014/main" id="{425241A4-FF36-446E-8F11-66C48D1FA3F9}"/>
                </a:ext>
              </a:extLst>
            </p:cNvPr>
            <p:cNvSpPr/>
            <p:nvPr/>
          </p:nvSpPr>
          <p:spPr>
            <a:xfrm>
              <a:off x="9071572" y="5941778"/>
              <a:ext cx="1177490" cy="125929"/>
            </a:xfrm>
            <a:prstGeom prst="roundRect">
              <a:avLst>
                <a:gd name="adj" fmla="val 2047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2" name="사각형: 둥근 모서리 77">
              <a:extLst>
                <a:ext uri="{FF2B5EF4-FFF2-40B4-BE49-F238E27FC236}">
                  <a16:creationId xmlns:a16="http://schemas.microsoft.com/office/drawing/2014/main" id="{7A4C7063-8574-4306-BE98-2AE388EB65DC}"/>
                </a:ext>
              </a:extLst>
            </p:cNvPr>
            <p:cNvSpPr/>
            <p:nvPr/>
          </p:nvSpPr>
          <p:spPr>
            <a:xfrm flipH="1">
              <a:off x="91079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3" name="사각형: 둥근 모서리 78">
              <a:extLst>
                <a:ext uri="{FF2B5EF4-FFF2-40B4-BE49-F238E27FC236}">
                  <a16:creationId xmlns:a16="http://schemas.microsoft.com/office/drawing/2014/main" id="{4B2693DF-0EEF-4873-9EFD-FE6F206EB162}"/>
                </a:ext>
              </a:extLst>
            </p:cNvPr>
            <p:cNvSpPr/>
            <p:nvPr/>
          </p:nvSpPr>
          <p:spPr>
            <a:xfrm flipH="1">
              <a:off x="91960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4" name="사각형: 둥근 모서리 79">
              <a:extLst>
                <a:ext uri="{FF2B5EF4-FFF2-40B4-BE49-F238E27FC236}">
                  <a16:creationId xmlns:a16="http://schemas.microsoft.com/office/drawing/2014/main" id="{C8B67C44-D201-4460-B0A4-89A8990884FC}"/>
                </a:ext>
              </a:extLst>
            </p:cNvPr>
            <p:cNvSpPr/>
            <p:nvPr/>
          </p:nvSpPr>
          <p:spPr>
            <a:xfrm flipH="1">
              <a:off x="92841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5" name="사각형: 둥근 모서리 80">
              <a:extLst>
                <a:ext uri="{FF2B5EF4-FFF2-40B4-BE49-F238E27FC236}">
                  <a16:creationId xmlns:a16="http://schemas.microsoft.com/office/drawing/2014/main" id="{19EDD84C-B134-4178-A6AA-DCEE2BF29103}"/>
                </a:ext>
              </a:extLst>
            </p:cNvPr>
            <p:cNvSpPr/>
            <p:nvPr/>
          </p:nvSpPr>
          <p:spPr>
            <a:xfrm flipH="1">
              <a:off x="937226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6" name="사각형: 둥근 모서리 81">
              <a:extLst>
                <a:ext uri="{FF2B5EF4-FFF2-40B4-BE49-F238E27FC236}">
                  <a16:creationId xmlns:a16="http://schemas.microsoft.com/office/drawing/2014/main" id="{122BB96F-1C75-4DE1-B9D3-FF7B066D1B3D}"/>
                </a:ext>
              </a:extLst>
            </p:cNvPr>
            <p:cNvSpPr/>
            <p:nvPr/>
          </p:nvSpPr>
          <p:spPr>
            <a:xfrm flipH="1">
              <a:off x="946035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7" name="사각형: 둥근 모서리 82">
              <a:extLst>
                <a:ext uri="{FF2B5EF4-FFF2-40B4-BE49-F238E27FC236}">
                  <a16:creationId xmlns:a16="http://schemas.microsoft.com/office/drawing/2014/main" id="{E98B1D6C-9B1C-4BED-9E91-CF93E54BF0A2}"/>
                </a:ext>
              </a:extLst>
            </p:cNvPr>
            <p:cNvSpPr/>
            <p:nvPr/>
          </p:nvSpPr>
          <p:spPr>
            <a:xfrm flipH="1">
              <a:off x="954844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8" name="사각형: 둥근 모서리 83">
              <a:extLst>
                <a:ext uri="{FF2B5EF4-FFF2-40B4-BE49-F238E27FC236}">
                  <a16:creationId xmlns:a16="http://schemas.microsoft.com/office/drawing/2014/main" id="{4AE205BD-D7FA-4C5A-93BA-D490E3DD76FF}"/>
                </a:ext>
              </a:extLst>
            </p:cNvPr>
            <p:cNvSpPr/>
            <p:nvPr/>
          </p:nvSpPr>
          <p:spPr>
            <a:xfrm flipH="1">
              <a:off x="963653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9" name="사각형: 둥근 모서리 84">
              <a:extLst>
                <a:ext uri="{FF2B5EF4-FFF2-40B4-BE49-F238E27FC236}">
                  <a16:creationId xmlns:a16="http://schemas.microsoft.com/office/drawing/2014/main" id="{8540F98C-4D5C-4E84-B6DC-92D0FA51C676}"/>
                </a:ext>
              </a:extLst>
            </p:cNvPr>
            <p:cNvSpPr/>
            <p:nvPr/>
          </p:nvSpPr>
          <p:spPr>
            <a:xfrm flipH="1">
              <a:off x="972462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0" name="사각형: 둥근 모서리 85">
              <a:extLst>
                <a:ext uri="{FF2B5EF4-FFF2-40B4-BE49-F238E27FC236}">
                  <a16:creationId xmlns:a16="http://schemas.microsoft.com/office/drawing/2014/main" id="{60320861-5887-412D-9E23-50FBCD38037B}"/>
                </a:ext>
              </a:extLst>
            </p:cNvPr>
            <p:cNvSpPr/>
            <p:nvPr/>
          </p:nvSpPr>
          <p:spPr>
            <a:xfrm flipH="1">
              <a:off x="981271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1" name="사각형: 둥근 모서리 86">
              <a:extLst>
                <a:ext uri="{FF2B5EF4-FFF2-40B4-BE49-F238E27FC236}">
                  <a16:creationId xmlns:a16="http://schemas.microsoft.com/office/drawing/2014/main" id="{24A444CB-278D-4FE1-9077-3DD60233DF8C}"/>
                </a:ext>
              </a:extLst>
            </p:cNvPr>
            <p:cNvSpPr/>
            <p:nvPr/>
          </p:nvSpPr>
          <p:spPr>
            <a:xfrm flipH="1">
              <a:off x="990080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2" name="사각형: 둥근 모서리 87">
              <a:extLst>
                <a:ext uri="{FF2B5EF4-FFF2-40B4-BE49-F238E27FC236}">
                  <a16:creationId xmlns:a16="http://schemas.microsoft.com/office/drawing/2014/main" id="{4ADDA415-E86D-49E5-90E6-205234A0F3BA}"/>
                </a:ext>
              </a:extLst>
            </p:cNvPr>
            <p:cNvSpPr/>
            <p:nvPr/>
          </p:nvSpPr>
          <p:spPr>
            <a:xfrm flipH="1">
              <a:off x="99888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3" name="사각형: 둥근 모서리 88">
              <a:extLst>
                <a:ext uri="{FF2B5EF4-FFF2-40B4-BE49-F238E27FC236}">
                  <a16:creationId xmlns:a16="http://schemas.microsoft.com/office/drawing/2014/main" id="{B37F1CBF-2A32-4B37-BB23-E85ED8CED977}"/>
                </a:ext>
              </a:extLst>
            </p:cNvPr>
            <p:cNvSpPr/>
            <p:nvPr/>
          </p:nvSpPr>
          <p:spPr>
            <a:xfrm flipH="1">
              <a:off x="100769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4" name="사각형: 둥근 모서리 89">
              <a:extLst>
                <a:ext uri="{FF2B5EF4-FFF2-40B4-BE49-F238E27FC236}">
                  <a16:creationId xmlns:a16="http://schemas.microsoft.com/office/drawing/2014/main" id="{EA5023E7-8454-4D21-AF39-91B71D4947B2}"/>
                </a:ext>
              </a:extLst>
            </p:cNvPr>
            <p:cNvSpPr/>
            <p:nvPr/>
          </p:nvSpPr>
          <p:spPr>
            <a:xfrm flipH="1">
              <a:off x="101650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5" name="그룹 90">
            <a:extLst>
              <a:ext uri="{FF2B5EF4-FFF2-40B4-BE49-F238E27FC236}">
                <a16:creationId xmlns:a16="http://schemas.microsoft.com/office/drawing/2014/main" id="{C0D8CEC4-D726-4160-8891-85BBE27D2FA2}"/>
              </a:ext>
            </a:extLst>
          </p:cNvPr>
          <p:cNvGrpSpPr>
            <a:grpSpLocks noChangeAspect="1"/>
          </p:cNvGrpSpPr>
          <p:nvPr/>
        </p:nvGrpSpPr>
        <p:grpSpPr>
          <a:xfrm>
            <a:off x="9478498" y="5454463"/>
            <a:ext cx="1008000" cy="107803"/>
            <a:chOff x="9071572" y="5941778"/>
            <a:chExt cx="1177490" cy="125929"/>
          </a:xfrm>
        </p:grpSpPr>
        <p:sp>
          <p:nvSpPr>
            <p:cNvPr id="436" name="사각형: 둥근 모서리 91">
              <a:extLst>
                <a:ext uri="{FF2B5EF4-FFF2-40B4-BE49-F238E27FC236}">
                  <a16:creationId xmlns:a16="http://schemas.microsoft.com/office/drawing/2014/main" id="{E9FFD87F-FDE0-431B-83DC-61B76E1AC79B}"/>
                </a:ext>
              </a:extLst>
            </p:cNvPr>
            <p:cNvSpPr/>
            <p:nvPr/>
          </p:nvSpPr>
          <p:spPr>
            <a:xfrm>
              <a:off x="9071572" y="5941778"/>
              <a:ext cx="1177490" cy="125929"/>
            </a:xfrm>
            <a:prstGeom prst="roundRect">
              <a:avLst>
                <a:gd name="adj" fmla="val 2047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7" name="사각형: 둥근 모서리 92">
              <a:extLst>
                <a:ext uri="{FF2B5EF4-FFF2-40B4-BE49-F238E27FC236}">
                  <a16:creationId xmlns:a16="http://schemas.microsoft.com/office/drawing/2014/main" id="{917725AF-3BE1-4705-B0C5-15250A9C7331}"/>
                </a:ext>
              </a:extLst>
            </p:cNvPr>
            <p:cNvSpPr/>
            <p:nvPr/>
          </p:nvSpPr>
          <p:spPr>
            <a:xfrm flipH="1">
              <a:off x="91079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8" name="사각형: 둥근 모서리 93">
              <a:extLst>
                <a:ext uri="{FF2B5EF4-FFF2-40B4-BE49-F238E27FC236}">
                  <a16:creationId xmlns:a16="http://schemas.microsoft.com/office/drawing/2014/main" id="{DFEFB2FC-0BE1-4256-BFFA-020AC3E2B0E9}"/>
                </a:ext>
              </a:extLst>
            </p:cNvPr>
            <p:cNvSpPr/>
            <p:nvPr/>
          </p:nvSpPr>
          <p:spPr>
            <a:xfrm flipH="1">
              <a:off x="91960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9" name="사각형: 둥근 모서리 94">
              <a:extLst>
                <a:ext uri="{FF2B5EF4-FFF2-40B4-BE49-F238E27FC236}">
                  <a16:creationId xmlns:a16="http://schemas.microsoft.com/office/drawing/2014/main" id="{52295CEA-3BA1-4F66-8411-46364026672A}"/>
                </a:ext>
              </a:extLst>
            </p:cNvPr>
            <p:cNvSpPr/>
            <p:nvPr/>
          </p:nvSpPr>
          <p:spPr>
            <a:xfrm flipH="1">
              <a:off x="92841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0" name="사각형: 둥근 모서리 95">
              <a:extLst>
                <a:ext uri="{FF2B5EF4-FFF2-40B4-BE49-F238E27FC236}">
                  <a16:creationId xmlns:a16="http://schemas.microsoft.com/office/drawing/2014/main" id="{D1B7A219-76B6-4528-ACD6-F950292E7FA7}"/>
                </a:ext>
              </a:extLst>
            </p:cNvPr>
            <p:cNvSpPr/>
            <p:nvPr/>
          </p:nvSpPr>
          <p:spPr>
            <a:xfrm flipH="1">
              <a:off x="937226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1" name="사각형: 둥근 모서리 96">
              <a:extLst>
                <a:ext uri="{FF2B5EF4-FFF2-40B4-BE49-F238E27FC236}">
                  <a16:creationId xmlns:a16="http://schemas.microsoft.com/office/drawing/2014/main" id="{A37733C4-8C30-4F9F-94AE-03595E5B719C}"/>
                </a:ext>
              </a:extLst>
            </p:cNvPr>
            <p:cNvSpPr/>
            <p:nvPr/>
          </p:nvSpPr>
          <p:spPr>
            <a:xfrm flipH="1">
              <a:off x="946035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2" name="사각형: 둥근 모서리 97">
              <a:extLst>
                <a:ext uri="{FF2B5EF4-FFF2-40B4-BE49-F238E27FC236}">
                  <a16:creationId xmlns:a16="http://schemas.microsoft.com/office/drawing/2014/main" id="{9516C34F-465E-4E16-A548-7FE15EA81439}"/>
                </a:ext>
              </a:extLst>
            </p:cNvPr>
            <p:cNvSpPr/>
            <p:nvPr/>
          </p:nvSpPr>
          <p:spPr>
            <a:xfrm flipH="1">
              <a:off x="954844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3" name="사각형: 둥근 모서리 98">
              <a:extLst>
                <a:ext uri="{FF2B5EF4-FFF2-40B4-BE49-F238E27FC236}">
                  <a16:creationId xmlns:a16="http://schemas.microsoft.com/office/drawing/2014/main" id="{40FC6285-FB3A-4649-81B8-35507C284D19}"/>
                </a:ext>
              </a:extLst>
            </p:cNvPr>
            <p:cNvSpPr/>
            <p:nvPr/>
          </p:nvSpPr>
          <p:spPr>
            <a:xfrm flipH="1">
              <a:off x="963653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4" name="사각형: 둥근 모서리 99">
              <a:extLst>
                <a:ext uri="{FF2B5EF4-FFF2-40B4-BE49-F238E27FC236}">
                  <a16:creationId xmlns:a16="http://schemas.microsoft.com/office/drawing/2014/main" id="{420CEC55-A58A-41D7-B9D9-720B36E81852}"/>
                </a:ext>
              </a:extLst>
            </p:cNvPr>
            <p:cNvSpPr/>
            <p:nvPr/>
          </p:nvSpPr>
          <p:spPr>
            <a:xfrm flipH="1">
              <a:off x="972462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5" name="사각형: 둥근 모서리 100">
              <a:extLst>
                <a:ext uri="{FF2B5EF4-FFF2-40B4-BE49-F238E27FC236}">
                  <a16:creationId xmlns:a16="http://schemas.microsoft.com/office/drawing/2014/main" id="{C34EC9BC-0001-4785-8C13-8B888AC7B7C8}"/>
                </a:ext>
              </a:extLst>
            </p:cNvPr>
            <p:cNvSpPr/>
            <p:nvPr/>
          </p:nvSpPr>
          <p:spPr>
            <a:xfrm flipH="1">
              <a:off x="981271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6" name="사각형: 둥근 모서리 101">
              <a:extLst>
                <a:ext uri="{FF2B5EF4-FFF2-40B4-BE49-F238E27FC236}">
                  <a16:creationId xmlns:a16="http://schemas.microsoft.com/office/drawing/2014/main" id="{3D4B59D7-C4A9-4E2E-9E81-4590EBCA9D44}"/>
                </a:ext>
              </a:extLst>
            </p:cNvPr>
            <p:cNvSpPr/>
            <p:nvPr/>
          </p:nvSpPr>
          <p:spPr>
            <a:xfrm flipH="1">
              <a:off x="990080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7" name="사각형: 둥근 모서리 102">
              <a:extLst>
                <a:ext uri="{FF2B5EF4-FFF2-40B4-BE49-F238E27FC236}">
                  <a16:creationId xmlns:a16="http://schemas.microsoft.com/office/drawing/2014/main" id="{02EC5C09-6094-42B5-8A95-7E1A0FCD62BE}"/>
                </a:ext>
              </a:extLst>
            </p:cNvPr>
            <p:cNvSpPr/>
            <p:nvPr/>
          </p:nvSpPr>
          <p:spPr>
            <a:xfrm flipH="1">
              <a:off x="998889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8" name="사각형: 둥근 모서리 103">
              <a:extLst>
                <a:ext uri="{FF2B5EF4-FFF2-40B4-BE49-F238E27FC236}">
                  <a16:creationId xmlns:a16="http://schemas.microsoft.com/office/drawing/2014/main" id="{7E462805-623D-4193-8650-4F82344CF507}"/>
                </a:ext>
              </a:extLst>
            </p:cNvPr>
            <p:cNvSpPr/>
            <p:nvPr/>
          </p:nvSpPr>
          <p:spPr>
            <a:xfrm flipH="1">
              <a:off x="1007698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9" name="사각형: 둥근 모서리 104">
              <a:extLst>
                <a:ext uri="{FF2B5EF4-FFF2-40B4-BE49-F238E27FC236}">
                  <a16:creationId xmlns:a16="http://schemas.microsoft.com/office/drawing/2014/main" id="{36549977-6543-476E-B10E-15FA3BD03BF4}"/>
                </a:ext>
              </a:extLst>
            </p:cNvPr>
            <p:cNvSpPr/>
            <p:nvPr/>
          </p:nvSpPr>
          <p:spPr>
            <a:xfrm flipH="1">
              <a:off x="10165079" y="5941778"/>
              <a:ext cx="45719" cy="125929"/>
            </a:xfrm>
            <a:prstGeom prst="roundRect">
              <a:avLst>
                <a:gd name="adj" fmla="val 20474"/>
              </a:avLst>
            </a:prstGeom>
            <a:gradFill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>
                    <a:lumMod val="9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53" name="이등변 삼각형 117">
            <a:extLst>
              <a:ext uri="{FF2B5EF4-FFF2-40B4-BE49-F238E27FC236}">
                <a16:creationId xmlns:a16="http://schemas.microsoft.com/office/drawing/2014/main" id="{FED5854F-CF49-4E6D-A679-70D69C7DD8C9}"/>
              </a:ext>
            </a:extLst>
          </p:cNvPr>
          <p:cNvSpPr/>
          <p:nvPr/>
        </p:nvSpPr>
        <p:spPr>
          <a:xfrm rot="2958608">
            <a:off x="8594759" y="4649494"/>
            <a:ext cx="129306" cy="27010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4" name="이등변 삼각형 118">
            <a:extLst>
              <a:ext uri="{FF2B5EF4-FFF2-40B4-BE49-F238E27FC236}">
                <a16:creationId xmlns:a16="http://schemas.microsoft.com/office/drawing/2014/main" id="{030F0972-FD78-43D3-9DEA-3AB480FC5533}"/>
              </a:ext>
            </a:extLst>
          </p:cNvPr>
          <p:cNvSpPr/>
          <p:nvPr/>
        </p:nvSpPr>
        <p:spPr>
          <a:xfrm rot="5400000">
            <a:off x="8545076" y="4419157"/>
            <a:ext cx="129306" cy="27010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5" name="이등변 삼각형 119">
            <a:extLst>
              <a:ext uri="{FF2B5EF4-FFF2-40B4-BE49-F238E27FC236}">
                <a16:creationId xmlns:a16="http://schemas.microsoft.com/office/drawing/2014/main" id="{90F6DB6C-7DFD-49C7-BDBD-FB6560E102B4}"/>
              </a:ext>
            </a:extLst>
          </p:cNvPr>
          <p:cNvSpPr/>
          <p:nvPr/>
        </p:nvSpPr>
        <p:spPr>
          <a:xfrm rot="9900000">
            <a:off x="8831846" y="3803897"/>
            <a:ext cx="129306" cy="27010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6" name="이등변 삼각형 120">
            <a:extLst>
              <a:ext uri="{FF2B5EF4-FFF2-40B4-BE49-F238E27FC236}">
                <a16:creationId xmlns:a16="http://schemas.microsoft.com/office/drawing/2014/main" id="{3A555149-5606-471D-8003-4A6A4D773A2F}"/>
              </a:ext>
            </a:extLst>
          </p:cNvPr>
          <p:cNvSpPr/>
          <p:nvPr/>
        </p:nvSpPr>
        <p:spPr>
          <a:xfrm rot="12063492">
            <a:off x="9083086" y="3812669"/>
            <a:ext cx="129306" cy="27010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17BA081-11EB-4B20-A946-D5EC791C6DC5}"/>
              </a:ext>
            </a:extLst>
          </p:cNvPr>
          <p:cNvGrpSpPr/>
          <p:nvPr/>
        </p:nvGrpSpPr>
        <p:grpSpPr>
          <a:xfrm>
            <a:off x="10280538" y="5118867"/>
            <a:ext cx="1001593" cy="1001593"/>
            <a:chOff x="10280538" y="5118867"/>
            <a:chExt cx="1001593" cy="1001593"/>
          </a:xfrm>
        </p:grpSpPr>
        <p:sp>
          <p:nvSpPr>
            <p:cNvPr id="451" name="타원 4">
              <a:extLst>
                <a:ext uri="{FF2B5EF4-FFF2-40B4-BE49-F238E27FC236}">
                  <a16:creationId xmlns:a16="http://schemas.microsoft.com/office/drawing/2014/main" id="{4241E669-5062-4BDD-8F35-EE916A8D5456}"/>
                </a:ext>
              </a:extLst>
            </p:cNvPr>
            <p:cNvSpPr/>
            <p:nvPr/>
          </p:nvSpPr>
          <p:spPr>
            <a:xfrm>
              <a:off x="10280538" y="5118867"/>
              <a:ext cx="1001593" cy="1001593"/>
            </a:xfrm>
            <a:prstGeom prst="ellipse">
              <a:avLst/>
            </a:prstGeom>
            <a:solidFill>
              <a:srgbClr val="F793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8" name="Freeform: Shape 457">
              <a:extLst>
                <a:ext uri="{FF2B5EF4-FFF2-40B4-BE49-F238E27FC236}">
                  <a16:creationId xmlns:a16="http://schemas.microsoft.com/office/drawing/2014/main" id="{3771D251-5CC5-4DA2-926C-4B0283E968FD}"/>
                </a:ext>
              </a:extLst>
            </p:cNvPr>
            <p:cNvSpPr/>
            <p:nvPr/>
          </p:nvSpPr>
          <p:spPr>
            <a:xfrm>
              <a:off x="10588813" y="5267495"/>
              <a:ext cx="385042" cy="704336"/>
            </a:xfrm>
            <a:custGeom>
              <a:avLst/>
              <a:gdLst/>
              <a:ahLst/>
              <a:cxnLst/>
              <a:rect l="l" t="t" r="r" b="b"/>
              <a:pathLst>
                <a:path w="145554" h="266254">
                  <a:moveTo>
                    <a:pt x="83940" y="147489"/>
                  </a:moveTo>
                  <a:lnTo>
                    <a:pt x="83940" y="205532"/>
                  </a:lnTo>
                  <a:cubicBezTo>
                    <a:pt x="91381" y="204143"/>
                    <a:pt x="97433" y="200695"/>
                    <a:pt x="102097" y="195189"/>
                  </a:cubicBezTo>
                  <a:cubicBezTo>
                    <a:pt x="106760" y="189682"/>
                    <a:pt x="109091" y="183208"/>
                    <a:pt x="109091" y="175766"/>
                  </a:cubicBezTo>
                  <a:cubicBezTo>
                    <a:pt x="109091" y="169119"/>
                    <a:pt x="107132" y="163389"/>
                    <a:pt x="103213" y="158577"/>
                  </a:cubicBezTo>
                  <a:cubicBezTo>
                    <a:pt x="99294" y="153765"/>
                    <a:pt x="92869" y="150069"/>
                    <a:pt x="83940" y="147489"/>
                  </a:cubicBezTo>
                  <a:close/>
                  <a:moveTo>
                    <a:pt x="62359" y="47179"/>
                  </a:moveTo>
                  <a:cubicBezTo>
                    <a:pt x="56506" y="49163"/>
                    <a:pt x="51842" y="52537"/>
                    <a:pt x="48370" y="57299"/>
                  </a:cubicBezTo>
                  <a:cubicBezTo>
                    <a:pt x="44897" y="62062"/>
                    <a:pt x="43161" y="67320"/>
                    <a:pt x="43161" y="73075"/>
                  </a:cubicBezTo>
                  <a:cubicBezTo>
                    <a:pt x="43161" y="78334"/>
                    <a:pt x="44748" y="83220"/>
                    <a:pt x="47923" y="87735"/>
                  </a:cubicBezTo>
                  <a:cubicBezTo>
                    <a:pt x="51098" y="92249"/>
                    <a:pt x="55910" y="95895"/>
                    <a:pt x="62359" y="98674"/>
                  </a:cubicBezTo>
                  <a:close/>
                  <a:moveTo>
                    <a:pt x="62359" y="0"/>
                  </a:moveTo>
                  <a:lnTo>
                    <a:pt x="83940" y="0"/>
                  </a:lnTo>
                  <a:lnTo>
                    <a:pt x="83940" y="14734"/>
                  </a:lnTo>
                  <a:cubicBezTo>
                    <a:pt x="99715" y="16620"/>
                    <a:pt x="112266" y="22002"/>
                    <a:pt x="121593" y="30882"/>
                  </a:cubicBezTo>
                  <a:cubicBezTo>
                    <a:pt x="130920" y="39762"/>
                    <a:pt x="136873" y="51644"/>
                    <a:pt x="139452" y="66527"/>
                  </a:cubicBezTo>
                  <a:lnTo>
                    <a:pt x="101799" y="71438"/>
                  </a:lnTo>
                  <a:cubicBezTo>
                    <a:pt x="99517" y="59730"/>
                    <a:pt x="93564" y="51793"/>
                    <a:pt x="83940" y="47625"/>
                  </a:cubicBezTo>
                  <a:lnTo>
                    <a:pt x="83940" y="105817"/>
                  </a:lnTo>
                  <a:cubicBezTo>
                    <a:pt x="107752" y="112267"/>
                    <a:pt x="123974" y="120626"/>
                    <a:pt x="132606" y="130895"/>
                  </a:cubicBezTo>
                  <a:cubicBezTo>
                    <a:pt x="141238" y="141164"/>
                    <a:pt x="145554" y="154335"/>
                    <a:pt x="145554" y="170409"/>
                  </a:cubicBezTo>
                  <a:cubicBezTo>
                    <a:pt x="145554" y="188367"/>
                    <a:pt x="140122" y="203498"/>
                    <a:pt x="129258" y="215801"/>
                  </a:cubicBezTo>
                  <a:cubicBezTo>
                    <a:pt x="118393" y="228104"/>
                    <a:pt x="103287" y="235645"/>
                    <a:pt x="83940" y="238423"/>
                  </a:cubicBezTo>
                  <a:lnTo>
                    <a:pt x="83940" y="266254"/>
                  </a:lnTo>
                  <a:lnTo>
                    <a:pt x="62359" y="266254"/>
                  </a:lnTo>
                  <a:lnTo>
                    <a:pt x="62359" y="239167"/>
                  </a:lnTo>
                  <a:cubicBezTo>
                    <a:pt x="45195" y="237084"/>
                    <a:pt x="31254" y="230684"/>
                    <a:pt x="20539" y="219968"/>
                  </a:cubicBezTo>
                  <a:cubicBezTo>
                    <a:pt x="9823" y="209253"/>
                    <a:pt x="2977" y="194122"/>
                    <a:pt x="0" y="174576"/>
                  </a:cubicBezTo>
                  <a:lnTo>
                    <a:pt x="38845" y="170409"/>
                  </a:lnTo>
                  <a:cubicBezTo>
                    <a:pt x="40432" y="178346"/>
                    <a:pt x="43409" y="185192"/>
                    <a:pt x="47774" y="190947"/>
                  </a:cubicBezTo>
                  <a:cubicBezTo>
                    <a:pt x="52140" y="196702"/>
                    <a:pt x="57002" y="200869"/>
                    <a:pt x="62359" y="203449"/>
                  </a:cubicBezTo>
                  <a:lnTo>
                    <a:pt x="62359" y="141090"/>
                  </a:lnTo>
                  <a:cubicBezTo>
                    <a:pt x="42913" y="135533"/>
                    <a:pt x="28650" y="127125"/>
                    <a:pt x="19571" y="115863"/>
                  </a:cubicBezTo>
                  <a:cubicBezTo>
                    <a:pt x="10493" y="104602"/>
                    <a:pt x="5954" y="90934"/>
                    <a:pt x="5954" y="74861"/>
                  </a:cubicBezTo>
                  <a:cubicBezTo>
                    <a:pt x="5954" y="58589"/>
                    <a:pt x="11088" y="44922"/>
                    <a:pt x="21357" y="33859"/>
                  </a:cubicBezTo>
                  <a:cubicBezTo>
                    <a:pt x="31626" y="22796"/>
                    <a:pt x="45294" y="16421"/>
                    <a:pt x="62359" y="1473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ircle: Hollow 4">
              <a:extLst>
                <a:ext uri="{FF2B5EF4-FFF2-40B4-BE49-F238E27FC236}">
                  <a16:creationId xmlns:a16="http://schemas.microsoft.com/office/drawing/2014/main" id="{5766964F-418D-4E5D-ABE1-3A555ADAD3FA}"/>
                </a:ext>
              </a:extLst>
            </p:cNvPr>
            <p:cNvSpPr/>
            <p:nvPr/>
          </p:nvSpPr>
          <p:spPr>
            <a:xfrm>
              <a:off x="10319669" y="5157998"/>
              <a:ext cx="923330" cy="923330"/>
            </a:xfrm>
            <a:prstGeom prst="donut">
              <a:avLst>
                <a:gd name="adj" fmla="val 32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2019-01-03T04:28:44Z</dcterms:modified>
</cp:coreProperties>
</file>