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42" name="직사각형 1">
            <a:extLst>
              <a:ext uri="{FF2B5EF4-FFF2-40B4-BE49-F238E27FC236}">
                <a16:creationId xmlns:a16="http://schemas.microsoft.com/office/drawing/2014/main" id="{3CEA4A17-B0DD-4BE5-86FD-C0B72D7119FB}"/>
              </a:ext>
            </a:extLst>
          </p:cNvPr>
          <p:cNvSpPr/>
          <p:nvPr/>
        </p:nvSpPr>
        <p:spPr>
          <a:xfrm>
            <a:off x="2081585" y="3926729"/>
            <a:ext cx="1036890" cy="5835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9AE4B1C-C44C-4B8C-B285-193D7A1F95CF}"/>
              </a:ext>
            </a:extLst>
          </p:cNvPr>
          <p:cNvGrpSpPr/>
          <p:nvPr/>
        </p:nvGrpSpPr>
        <p:grpSpPr>
          <a:xfrm>
            <a:off x="2089404" y="3759918"/>
            <a:ext cx="10102596" cy="2494161"/>
            <a:chOff x="2089404" y="3759918"/>
            <a:chExt cx="10102596" cy="2494161"/>
          </a:xfrm>
          <a:solidFill>
            <a:schemeClr val="accent1"/>
          </a:solidFill>
        </p:grpSpPr>
        <p:sp>
          <p:nvSpPr>
            <p:cNvPr id="743" name="Rectangle 742">
              <a:extLst>
                <a:ext uri="{FF2B5EF4-FFF2-40B4-BE49-F238E27FC236}">
                  <a16:creationId xmlns:a16="http://schemas.microsoft.com/office/drawing/2014/main" id="{77F0EE11-1604-4231-ABDE-34A5D3DEB4C8}"/>
                </a:ext>
              </a:extLst>
            </p:cNvPr>
            <p:cNvSpPr/>
            <p:nvPr/>
          </p:nvSpPr>
          <p:spPr>
            <a:xfrm>
              <a:off x="2089404" y="3759918"/>
              <a:ext cx="1188000" cy="1691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44" name="Rectangle 743">
              <a:extLst>
                <a:ext uri="{FF2B5EF4-FFF2-40B4-BE49-F238E27FC236}">
                  <a16:creationId xmlns:a16="http://schemas.microsoft.com/office/drawing/2014/main" id="{DF5CA699-F654-40CA-A1B4-B6F026FC1C8E}"/>
                </a:ext>
              </a:extLst>
            </p:cNvPr>
            <p:cNvSpPr/>
            <p:nvPr/>
          </p:nvSpPr>
          <p:spPr>
            <a:xfrm>
              <a:off x="3118478" y="3766238"/>
              <a:ext cx="169101" cy="7440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45" name="Rectangle 744">
              <a:extLst>
                <a:ext uri="{FF2B5EF4-FFF2-40B4-BE49-F238E27FC236}">
                  <a16:creationId xmlns:a16="http://schemas.microsoft.com/office/drawing/2014/main" id="{7647BA09-3697-4A28-8653-70A243E5E202}"/>
                </a:ext>
              </a:extLst>
            </p:cNvPr>
            <p:cNvSpPr/>
            <p:nvPr/>
          </p:nvSpPr>
          <p:spPr>
            <a:xfrm>
              <a:off x="3118476" y="4341183"/>
              <a:ext cx="1188000" cy="1691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46" name="Rectangle 745">
              <a:extLst>
                <a:ext uri="{FF2B5EF4-FFF2-40B4-BE49-F238E27FC236}">
                  <a16:creationId xmlns:a16="http://schemas.microsoft.com/office/drawing/2014/main" id="{A880B47F-2FAD-4288-A6DC-EF1070216FB3}"/>
                </a:ext>
              </a:extLst>
            </p:cNvPr>
            <p:cNvSpPr/>
            <p:nvPr/>
          </p:nvSpPr>
          <p:spPr>
            <a:xfrm>
              <a:off x="4161455" y="4347504"/>
              <a:ext cx="169101" cy="7440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47" name="Rectangle 746">
              <a:extLst>
                <a:ext uri="{FF2B5EF4-FFF2-40B4-BE49-F238E27FC236}">
                  <a16:creationId xmlns:a16="http://schemas.microsoft.com/office/drawing/2014/main" id="{F8C9480C-1A48-40D3-90F9-51E79598ECD8}"/>
                </a:ext>
              </a:extLst>
            </p:cNvPr>
            <p:cNvSpPr/>
            <p:nvPr/>
          </p:nvSpPr>
          <p:spPr>
            <a:xfrm>
              <a:off x="4161452" y="4922447"/>
              <a:ext cx="1188000" cy="1691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48" name="Rectangle 747">
              <a:extLst>
                <a:ext uri="{FF2B5EF4-FFF2-40B4-BE49-F238E27FC236}">
                  <a16:creationId xmlns:a16="http://schemas.microsoft.com/office/drawing/2014/main" id="{77B5C463-1BD4-416A-A70F-F26BCD48367C}"/>
                </a:ext>
              </a:extLst>
            </p:cNvPr>
            <p:cNvSpPr/>
            <p:nvPr/>
          </p:nvSpPr>
          <p:spPr>
            <a:xfrm>
              <a:off x="5194500" y="4922445"/>
              <a:ext cx="169101" cy="7503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49" name="Rectangle 748">
              <a:extLst>
                <a:ext uri="{FF2B5EF4-FFF2-40B4-BE49-F238E27FC236}">
                  <a16:creationId xmlns:a16="http://schemas.microsoft.com/office/drawing/2014/main" id="{E12FD53C-3E23-4112-BC18-D6DC4801A42B}"/>
                </a:ext>
              </a:extLst>
            </p:cNvPr>
            <p:cNvSpPr/>
            <p:nvPr/>
          </p:nvSpPr>
          <p:spPr>
            <a:xfrm>
              <a:off x="5194496" y="5503711"/>
              <a:ext cx="1188000" cy="1691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50" name="Rectangle 749">
              <a:extLst>
                <a:ext uri="{FF2B5EF4-FFF2-40B4-BE49-F238E27FC236}">
                  <a16:creationId xmlns:a16="http://schemas.microsoft.com/office/drawing/2014/main" id="{7A486272-F605-4525-8D02-2FD2BABFF142}"/>
                </a:ext>
              </a:extLst>
            </p:cNvPr>
            <p:cNvSpPr/>
            <p:nvPr/>
          </p:nvSpPr>
          <p:spPr>
            <a:xfrm>
              <a:off x="6228952" y="5503713"/>
              <a:ext cx="169101" cy="6764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51" name="Rectangle 750">
              <a:extLst>
                <a:ext uri="{FF2B5EF4-FFF2-40B4-BE49-F238E27FC236}">
                  <a16:creationId xmlns:a16="http://schemas.microsoft.com/office/drawing/2014/main" id="{D9C7EBE6-AA21-4A6B-9F68-4F11EF46FB9F}"/>
                </a:ext>
              </a:extLst>
            </p:cNvPr>
            <p:cNvSpPr/>
            <p:nvPr/>
          </p:nvSpPr>
          <p:spPr>
            <a:xfrm>
              <a:off x="6228949" y="6084978"/>
              <a:ext cx="2952000" cy="1691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52" name="Rectangle 751">
              <a:extLst>
                <a:ext uri="{FF2B5EF4-FFF2-40B4-BE49-F238E27FC236}">
                  <a16:creationId xmlns:a16="http://schemas.microsoft.com/office/drawing/2014/main" id="{D0C26334-7209-4943-B7D1-AE5BA100C44F}"/>
                </a:ext>
              </a:extLst>
            </p:cNvPr>
            <p:cNvSpPr/>
            <p:nvPr/>
          </p:nvSpPr>
          <p:spPr>
            <a:xfrm>
              <a:off x="9011852" y="4529248"/>
              <a:ext cx="169101" cy="17248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53" name="Rectangle 752">
              <a:extLst>
                <a:ext uri="{FF2B5EF4-FFF2-40B4-BE49-F238E27FC236}">
                  <a16:creationId xmlns:a16="http://schemas.microsoft.com/office/drawing/2014/main" id="{C0582903-8219-472F-82B6-1B9D1F0DA7D5}"/>
                </a:ext>
              </a:extLst>
            </p:cNvPr>
            <p:cNvSpPr/>
            <p:nvPr/>
          </p:nvSpPr>
          <p:spPr>
            <a:xfrm>
              <a:off x="9036302" y="4529250"/>
              <a:ext cx="1285166" cy="1691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54" name="Rectangle 753">
              <a:extLst>
                <a:ext uri="{FF2B5EF4-FFF2-40B4-BE49-F238E27FC236}">
                  <a16:creationId xmlns:a16="http://schemas.microsoft.com/office/drawing/2014/main" id="{071E580E-998D-4BA5-BA16-25552358EABF}"/>
                </a:ext>
              </a:extLst>
            </p:cNvPr>
            <p:cNvSpPr/>
            <p:nvPr/>
          </p:nvSpPr>
          <p:spPr>
            <a:xfrm>
              <a:off x="10212004" y="4529248"/>
              <a:ext cx="169101" cy="17248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55" name="Rectangle 754">
              <a:extLst>
                <a:ext uri="{FF2B5EF4-FFF2-40B4-BE49-F238E27FC236}">
                  <a16:creationId xmlns:a16="http://schemas.microsoft.com/office/drawing/2014/main" id="{A3A1EFCD-DF24-4392-AEF3-2486150FF112}"/>
                </a:ext>
              </a:extLst>
            </p:cNvPr>
            <p:cNvSpPr/>
            <p:nvPr/>
          </p:nvSpPr>
          <p:spPr>
            <a:xfrm>
              <a:off x="10212000" y="6084978"/>
              <a:ext cx="1980000" cy="1691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756" name="Oval 755">
            <a:extLst>
              <a:ext uri="{FF2B5EF4-FFF2-40B4-BE49-F238E27FC236}">
                <a16:creationId xmlns:a16="http://schemas.microsoft.com/office/drawing/2014/main" id="{ECBA34B1-27F5-4EA2-AED5-BD873EDA1B18}"/>
              </a:ext>
            </a:extLst>
          </p:cNvPr>
          <p:cNvSpPr/>
          <p:nvPr/>
        </p:nvSpPr>
        <p:spPr>
          <a:xfrm>
            <a:off x="9313088" y="5436597"/>
            <a:ext cx="134234" cy="134234"/>
          </a:xfrm>
          <a:prstGeom prst="ellipse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757" name="Group 756">
            <a:extLst>
              <a:ext uri="{FF2B5EF4-FFF2-40B4-BE49-F238E27FC236}">
                <a16:creationId xmlns:a16="http://schemas.microsoft.com/office/drawing/2014/main" id="{C2502343-F153-45EE-95DD-1EB3D1879BDF}"/>
              </a:ext>
            </a:extLst>
          </p:cNvPr>
          <p:cNvGrpSpPr/>
          <p:nvPr/>
        </p:nvGrpSpPr>
        <p:grpSpPr>
          <a:xfrm>
            <a:off x="4375307" y="1933607"/>
            <a:ext cx="4099254" cy="660686"/>
            <a:chOff x="2113657" y="4283314"/>
            <a:chExt cx="3647460" cy="703270"/>
          </a:xfrm>
        </p:grpSpPr>
        <p:sp>
          <p:nvSpPr>
            <p:cNvPr id="758" name="TextBox 757">
              <a:extLst>
                <a:ext uri="{FF2B5EF4-FFF2-40B4-BE49-F238E27FC236}">
                  <a16:creationId xmlns:a16="http://schemas.microsoft.com/office/drawing/2014/main" id="{36927015-992C-4EE1-9237-D939539BD3BF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491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D3AE0B2A-C4CD-437B-B023-14C13BA61642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94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0" name="Group 759">
            <a:extLst>
              <a:ext uri="{FF2B5EF4-FFF2-40B4-BE49-F238E27FC236}">
                <a16:creationId xmlns:a16="http://schemas.microsoft.com/office/drawing/2014/main" id="{B5CDC862-E8F1-44E2-961F-3DC836E034F5}"/>
              </a:ext>
            </a:extLst>
          </p:cNvPr>
          <p:cNvGrpSpPr/>
          <p:nvPr/>
        </p:nvGrpSpPr>
        <p:grpSpPr>
          <a:xfrm>
            <a:off x="5392056" y="2539932"/>
            <a:ext cx="4099254" cy="660686"/>
            <a:chOff x="2113657" y="4283314"/>
            <a:chExt cx="3647460" cy="703270"/>
          </a:xfrm>
        </p:grpSpPr>
        <p:sp>
          <p:nvSpPr>
            <p:cNvPr id="761" name="TextBox 760">
              <a:extLst>
                <a:ext uri="{FF2B5EF4-FFF2-40B4-BE49-F238E27FC236}">
                  <a16:creationId xmlns:a16="http://schemas.microsoft.com/office/drawing/2014/main" id="{8D0732D4-7A10-44BE-B66C-20E95E0ABB7C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491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EB1251EB-6E60-4710-9A8A-24B49AA18334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94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3" name="Group 762">
            <a:extLst>
              <a:ext uri="{FF2B5EF4-FFF2-40B4-BE49-F238E27FC236}">
                <a16:creationId xmlns:a16="http://schemas.microsoft.com/office/drawing/2014/main" id="{D953F5AF-B48C-4D09-96DB-A41D475AAE98}"/>
              </a:ext>
            </a:extLst>
          </p:cNvPr>
          <p:cNvGrpSpPr/>
          <p:nvPr/>
        </p:nvGrpSpPr>
        <p:grpSpPr>
          <a:xfrm>
            <a:off x="6408803" y="3146257"/>
            <a:ext cx="4099254" cy="660686"/>
            <a:chOff x="2113657" y="4283314"/>
            <a:chExt cx="3647460" cy="703270"/>
          </a:xfrm>
        </p:grpSpPr>
        <p:sp>
          <p:nvSpPr>
            <p:cNvPr id="764" name="TextBox 763">
              <a:extLst>
                <a:ext uri="{FF2B5EF4-FFF2-40B4-BE49-F238E27FC236}">
                  <a16:creationId xmlns:a16="http://schemas.microsoft.com/office/drawing/2014/main" id="{576C19B8-103E-43D0-8719-2AD090DB1839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491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19B84A54-5B01-4E21-82FB-0DA1233AA3D9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94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6" name="Group 765">
            <a:extLst>
              <a:ext uri="{FF2B5EF4-FFF2-40B4-BE49-F238E27FC236}">
                <a16:creationId xmlns:a16="http://schemas.microsoft.com/office/drawing/2014/main" id="{7F2CFA8C-C7E4-4869-BC20-9AC832F6D534}"/>
              </a:ext>
            </a:extLst>
          </p:cNvPr>
          <p:cNvGrpSpPr/>
          <p:nvPr/>
        </p:nvGrpSpPr>
        <p:grpSpPr>
          <a:xfrm>
            <a:off x="7425550" y="3752583"/>
            <a:ext cx="4099254" cy="660686"/>
            <a:chOff x="2113657" y="4283314"/>
            <a:chExt cx="3647460" cy="703270"/>
          </a:xfrm>
        </p:grpSpPr>
        <p:sp>
          <p:nvSpPr>
            <p:cNvPr id="767" name="TextBox 766">
              <a:extLst>
                <a:ext uri="{FF2B5EF4-FFF2-40B4-BE49-F238E27FC236}">
                  <a16:creationId xmlns:a16="http://schemas.microsoft.com/office/drawing/2014/main" id="{F776E882-CAF9-4268-9124-E2EDA489C540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491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768" name="TextBox 767">
              <a:extLst>
                <a:ext uri="{FF2B5EF4-FFF2-40B4-BE49-F238E27FC236}">
                  <a16:creationId xmlns:a16="http://schemas.microsoft.com/office/drawing/2014/main" id="{519581E0-2F64-41CF-ABC9-CA496CFB420E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94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69" name="Freeform 57">
            <a:extLst>
              <a:ext uri="{FF2B5EF4-FFF2-40B4-BE49-F238E27FC236}">
                <a16:creationId xmlns:a16="http://schemas.microsoft.com/office/drawing/2014/main" id="{2A07032B-CE90-4C79-9683-598644E976D0}"/>
              </a:ext>
            </a:extLst>
          </p:cNvPr>
          <p:cNvSpPr/>
          <p:nvPr/>
        </p:nvSpPr>
        <p:spPr>
          <a:xfrm>
            <a:off x="2998354" y="2236106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0" name="Freeform 59">
            <a:extLst>
              <a:ext uri="{FF2B5EF4-FFF2-40B4-BE49-F238E27FC236}">
                <a16:creationId xmlns:a16="http://schemas.microsoft.com/office/drawing/2014/main" id="{8E0B294F-F9AA-4BEB-AEEF-761BC68FF7A1}"/>
              </a:ext>
            </a:extLst>
          </p:cNvPr>
          <p:cNvSpPr/>
          <p:nvPr/>
        </p:nvSpPr>
        <p:spPr>
          <a:xfrm>
            <a:off x="4036562" y="2845816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3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1" name="Freeform 60">
            <a:extLst>
              <a:ext uri="{FF2B5EF4-FFF2-40B4-BE49-F238E27FC236}">
                <a16:creationId xmlns:a16="http://schemas.microsoft.com/office/drawing/2014/main" id="{5D678329-3AE9-4AB3-896A-DCC2476DFE05}"/>
              </a:ext>
            </a:extLst>
          </p:cNvPr>
          <p:cNvSpPr/>
          <p:nvPr/>
        </p:nvSpPr>
        <p:spPr>
          <a:xfrm>
            <a:off x="5074770" y="3455528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4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2" name="Freeform 61">
            <a:extLst>
              <a:ext uri="{FF2B5EF4-FFF2-40B4-BE49-F238E27FC236}">
                <a16:creationId xmlns:a16="http://schemas.microsoft.com/office/drawing/2014/main" id="{599758BB-6AE2-45BB-86B0-62254D434373}"/>
              </a:ext>
            </a:extLst>
          </p:cNvPr>
          <p:cNvSpPr/>
          <p:nvPr/>
        </p:nvSpPr>
        <p:spPr>
          <a:xfrm>
            <a:off x="6112978" y="4065238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5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3" name="직사각형 52">
            <a:extLst>
              <a:ext uri="{FF2B5EF4-FFF2-40B4-BE49-F238E27FC236}">
                <a16:creationId xmlns:a16="http://schemas.microsoft.com/office/drawing/2014/main" id="{89C9773D-5064-4E8A-8CC0-371730BA3212}"/>
              </a:ext>
            </a:extLst>
          </p:cNvPr>
          <p:cNvSpPr/>
          <p:nvPr/>
        </p:nvSpPr>
        <p:spPr>
          <a:xfrm>
            <a:off x="2089403" y="4509211"/>
            <a:ext cx="2072050" cy="58233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4" name="직사각형 53">
            <a:extLst>
              <a:ext uri="{FF2B5EF4-FFF2-40B4-BE49-F238E27FC236}">
                <a16:creationId xmlns:a16="http://schemas.microsoft.com/office/drawing/2014/main" id="{CA76BFAB-70F9-4037-B450-762204E63039}"/>
              </a:ext>
            </a:extLst>
          </p:cNvPr>
          <p:cNvSpPr/>
          <p:nvPr/>
        </p:nvSpPr>
        <p:spPr>
          <a:xfrm>
            <a:off x="2089404" y="5091546"/>
            <a:ext cx="3108494" cy="5812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5" name="직사각형 54">
            <a:extLst>
              <a:ext uri="{FF2B5EF4-FFF2-40B4-BE49-F238E27FC236}">
                <a16:creationId xmlns:a16="http://schemas.microsoft.com/office/drawing/2014/main" id="{10FE1400-9415-4C03-B540-BC6707A725EF}"/>
              </a:ext>
            </a:extLst>
          </p:cNvPr>
          <p:cNvSpPr/>
          <p:nvPr/>
        </p:nvSpPr>
        <p:spPr>
          <a:xfrm>
            <a:off x="2089404" y="5665540"/>
            <a:ext cx="4139546" cy="58759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6" name="TextBox 775">
            <a:extLst>
              <a:ext uri="{FF2B5EF4-FFF2-40B4-BE49-F238E27FC236}">
                <a16:creationId xmlns:a16="http://schemas.microsoft.com/office/drawing/2014/main" id="{40E83A09-6CBA-4403-B546-CE1405DA6BA3}"/>
              </a:ext>
            </a:extLst>
          </p:cNvPr>
          <p:cNvSpPr txBox="1"/>
          <p:nvPr/>
        </p:nvSpPr>
        <p:spPr>
          <a:xfrm>
            <a:off x="3380160" y="4502914"/>
            <a:ext cx="6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77" name="TextBox 776">
            <a:extLst>
              <a:ext uri="{FF2B5EF4-FFF2-40B4-BE49-F238E27FC236}">
                <a16:creationId xmlns:a16="http://schemas.microsoft.com/office/drawing/2014/main" id="{A255299A-EC67-4DCE-8DCC-5D807838A337}"/>
              </a:ext>
            </a:extLst>
          </p:cNvPr>
          <p:cNvSpPr txBox="1"/>
          <p:nvPr/>
        </p:nvSpPr>
        <p:spPr>
          <a:xfrm>
            <a:off x="5450222" y="5686112"/>
            <a:ext cx="6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78" name="TextBox 777">
            <a:extLst>
              <a:ext uri="{FF2B5EF4-FFF2-40B4-BE49-F238E27FC236}">
                <a16:creationId xmlns:a16="http://schemas.microsoft.com/office/drawing/2014/main" id="{C8C3DEA3-1CF1-47FB-BB93-1DC69F6F9D3F}"/>
              </a:ext>
            </a:extLst>
          </p:cNvPr>
          <p:cNvSpPr txBox="1"/>
          <p:nvPr/>
        </p:nvSpPr>
        <p:spPr>
          <a:xfrm>
            <a:off x="4415191" y="5076808"/>
            <a:ext cx="6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779" name="Group 778">
            <a:extLst>
              <a:ext uri="{FF2B5EF4-FFF2-40B4-BE49-F238E27FC236}">
                <a16:creationId xmlns:a16="http://schemas.microsoft.com/office/drawing/2014/main" id="{0A0D7737-9433-49CA-BC07-048581896AD0}"/>
              </a:ext>
            </a:extLst>
          </p:cNvPr>
          <p:cNvGrpSpPr/>
          <p:nvPr/>
        </p:nvGrpSpPr>
        <p:grpSpPr>
          <a:xfrm rot="2218954">
            <a:off x="4684335" y="4382865"/>
            <a:ext cx="224382" cy="495978"/>
            <a:chOff x="9501391" y="4122779"/>
            <a:chExt cx="922752" cy="2039667"/>
          </a:xfrm>
          <a:solidFill>
            <a:schemeClr val="accent4"/>
          </a:solidFill>
        </p:grpSpPr>
        <p:sp>
          <p:nvSpPr>
            <p:cNvPr id="780" name="Freeform: Shape 779">
              <a:extLst>
                <a:ext uri="{FF2B5EF4-FFF2-40B4-BE49-F238E27FC236}">
                  <a16:creationId xmlns:a16="http://schemas.microsoft.com/office/drawing/2014/main" id="{4BC6803A-C408-48DE-8389-71F62B9AB2C5}"/>
                </a:ext>
              </a:extLst>
            </p:cNvPr>
            <p:cNvSpPr/>
            <p:nvPr/>
          </p:nvSpPr>
          <p:spPr>
            <a:xfrm>
              <a:off x="9501391" y="4122779"/>
              <a:ext cx="922752" cy="999648"/>
            </a:xfrm>
            <a:custGeom>
              <a:avLst/>
              <a:gdLst>
                <a:gd name="connsiteX0" fmla="*/ 907614 w 922752"/>
                <a:gd name="connsiteY0" fmla="*/ 924915 h 999648"/>
                <a:gd name="connsiteX1" fmla="*/ 898002 w 922752"/>
                <a:gd name="connsiteY1" fmla="*/ 957596 h 999648"/>
                <a:gd name="connsiteX2" fmla="*/ 842252 w 922752"/>
                <a:gd name="connsiteY2" fmla="*/ 986432 h 999648"/>
                <a:gd name="connsiteX3" fmla="*/ 94438 w 922752"/>
                <a:gd name="connsiteY3" fmla="*/ 986432 h 999648"/>
                <a:gd name="connsiteX4" fmla="*/ 38688 w 922752"/>
                <a:gd name="connsiteY4" fmla="*/ 957596 h 999648"/>
                <a:gd name="connsiteX5" fmla="*/ 29076 w 922752"/>
                <a:gd name="connsiteY5" fmla="*/ 924915 h 999648"/>
                <a:gd name="connsiteX6" fmla="*/ 34843 w 922752"/>
                <a:gd name="connsiteY6" fmla="*/ 898001 h 999648"/>
                <a:gd name="connsiteX7" fmla="*/ 407789 w 922752"/>
                <a:gd name="connsiteY7" fmla="*/ 65602 h 999648"/>
                <a:gd name="connsiteX8" fmla="*/ 467383 w 922752"/>
                <a:gd name="connsiteY8" fmla="*/ 29076 h 999648"/>
                <a:gd name="connsiteX9" fmla="*/ 526979 w 922752"/>
                <a:gd name="connsiteY9" fmla="*/ 65602 h 999648"/>
                <a:gd name="connsiteX10" fmla="*/ 899924 w 922752"/>
                <a:gd name="connsiteY10" fmla="*/ 898001 h 999648"/>
                <a:gd name="connsiteX11" fmla="*/ 907614 w 922752"/>
                <a:gd name="connsiteY11" fmla="*/ 924915 h 999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2752" h="999648">
                  <a:moveTo>
                    <a:pt x="907614" y="924915"/>
                  </a:moveTo>
                  <a:cubicBezTo>
                    <a:pt x="907614" y="936449"/>
                    <a:pt x="903769" y="947984"/>
                    <a:pt x="898002" y="957596"/>
                  </a:cubicBezTo>
                  <a:cubicBezTo>
                    <a:pt x="886466" y="974897"/>
                    <a:pt x="865321" y="986432"/>
                    <a:pt x="842252" y="986432"/>
                  </a:cubicBezTo>
                  <a:lnTo>
                    <a:pt x="94438" y="986432"/>
                  </a:lnTo>
                  <a:cubicBezTo>
                    <a:pt x="71369" y="986432"/>
                    <a:pt x="52145" y="974897"/>
                    <a:pt x="38688" y="957596"/>
                  </a:cubicBezTo>
                  <a:cubicBezTo>
                    <a:pt x="32921" y="947984"/>
                    <a:pt x="29076" y="936449"/>
                    <a:pt x="29076" y="924915"/>
                  </a:cubicBezTo>
                  <a:cubicBezTo>
                    <a:pt x="29076" y="915303"/>
                    <a:pt x="30999" y="905691"/>
                    <a:pt x="34843" y="898001"/>
                  </a:cubicBezTo>
                  <a:lnTo>
                    <a:pt x="407789" y="65602"/>
                  </a:lnTo>
                  <a:cubicBezTo>
                    <a:pt x="419323" y="44456"/>
                    <a:pt x="442392" y="29076"/>
                    <a:pt x="467383" y="29076"/>
                  </a:cubicBezTo>
                  <a:cubicBezTo>
                    <a:pt x="492374" y="29076"/>
                    <a:pt x="515443" y="42533"/>
                    <a:pt x="526979" y="65602"/>
                  </a:cubicBezTo>
                  <a:lnTo>
                    <a:pt x="899924" y="898001"/>
                  </a:lnTo>
                  <a:cubicBezTo>
                    <a:pt x="905690" y="905691"/>
                    <a:pt x="907614" y="915303"/>
                    <a:pt x="907614" y="924915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1" name="Freeform: Shape 780">
              <a:extLst>
                <a:ext uri="{FF2B5EF4-FFF2-40B4-BE49-F238E27FC236}">
                  <a16:creationId xmlns:a16="http://schemas.microsoft.com/office/drawing/2014/main" id="{477CC746-483D-4B25-88A9-1537D2CC78CE}"/>
                </a:ext>
              </a:extLst>
            </p:cNvPr>
            <p:cNvSpPr/>
            <p:nvPr/>
          </p:nvSpPr>
          <p:spPr>
            <a:xfrm>
              <a:off x="9912785" y="4907118"/>
              <a:ext cx="115344" cy="480600"/>
            </a:xfrm>
            <a:custGeom>
              <a:avLst/>
              <a:gdLst>
                <a:gd name="connsiteX0" fmla="*/ 29076 w 115344"/>
                <a:gd name="connsiteY0" fmla="*/ 57912 h 480600"/>
                <a:gd name="connsiteX1" fmla="*/ 29076 w 115344"/>
                <a:gd name="connsiteY1" fmla="*/ 457772 h 480600"/>
                <a:gd name="connsiteX2" fmla="*/ 88671 w 115344"/>
                <a:gd name="connsiteY2" fmla="*/ 457772 h 480600"/>
                <a:gd name="connsiteX3" fmla="*/ 88671 w 115344"/>
                <a:gd name="connsiteY3" fmla="*/ 57912 h 480600"/>
                <a:gd name="connsiteX4" fmla="*/ 59835 w 115344"/>
                <a:gd name="connsiteY4" fmla="*/ 29076 h 480600"/>
                <a:gd name="connsiteX5" fmla="*/ 29076 w 115344"/>
                <a:gd name="connsiteY5" fmla="*/ 57912 h 48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5344" h="480600">
                  <a:moveTo>
                    <a:pt x="29076" y="57912"/>
                  </a:moveTo>
                  <a:lnTo>
                    <a:pt x="29076" y="457772"/>
                  </a:lnTo>
                  <a:lnTo>
                    <a:pt x="88671" y="457772"/>
                  </a:lnTo>
                  <a:lnTo>
                    <a:pt x="88671" y="57912"/>
                  </a:lnTo>
                  <a:cubicBezTo>
                    <a:pt x="88671" y="42533"/>
                    <a:pt x="75214" y="29076"/>
                    <a:pt x="59835" y="29076"/>
                  </a:cubicBezTo>
                  <a:cubicBezTo>
                    <a:pt x="40611" y="29076"/>
                    <a:pt x="29076" y="42533"/>
                    <a:pt x="29076" y="57912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2" name="Freeform: Shape 781">
              <a:extLst>
                <a:ext uri="{FF2B5EF4-FFF2-40B4-BE49-F238E27FC236}">
                  <a16:creationId xmlns:a16="http://schemas.microsoft.com/office/drawing/2014/main" id="{D283BDCC-A03F-470F-8D41-8017F5CDE447}"/>
                </a:ext>
              </a:extLst>
            </p:cNvPr>
            <p:cNvSpPr/>
            <p:nvPr/>
          </p:nvSpPr>
          <p:spPr>
            <a:xfrm>
              <a:off x="9839425" y="5355038"/>
              <a:ext cx="249912" cy="807408"/>
            </a:xfrm>
            <a:custGeom>
              <a:avLst/>
              <a:gdLst>
                <a:gd name="connsiteX0" fmla="*/ 233159 w 249912"/>
                <a:gd name="connsiteY0" fmla="*/ 86748 h 807408"/>
                <a:gd name="connsiteX1" fmla="*/ 200478 w 249912"/>
                <a:gd name="connsiteY1" fmla="*/ 29076 h 807408"/>
                <a:gd name="connsiteX2" fmla="*/ 131272 w 249912"/>
                <a:gd name="connsiteY2" fmla="*/ 29076 h 807408"/>
                <a:gd name="connsiteX3" fmla="*/ 62065 w 249912"/>
                <a:gd name="connsiteY3" fmla="*/ 29076 h 807408"/>
                <a:gd name="connsiteX4" fmla="*/ 29385 w 249912"/>
                <a:gd name="connsiteY4" fmla="*/ 86748 h 807408"/>
                <a:gd name="connsiteX5" fmla="*/ 35152 w 249912"/>
                <a:gd name="connsiteY5" fmla="*/ 698072 h 807408"/>
                <a:gd name="connsiteX6" fmla="*/ 131272 w 249912"/>
                <a:gd name="connsiteY6" fmla="*/ 778812 h 807408"/>
                <a:gd name="connsiteX7" fmla="*/ 227392 w 249912"/>
                <a:gd name="connsiteY7" fmla="*/ 698072 h 807408"/>
                <a:gd name="connsiteX8" fmla="*/ 233159 w 249912"/>
                <a:gd name="connsiteY8" fmla="*/ 86748 h 807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9912" h="807408">
                  <a:moveTo>
                    <a:pt x="233159" y="86748"/>
                  </a:moveTo>
                  <a:cubicBezTo>
                    <a:pt x="229314" y="52145"/>
                    <a:pt x="210090" y="29076"/>
                    <a:pt x="200478" y="29076"/>
                  </a:cubicBezTo>
                  <a:lnTo>
                    <a:pt x="131272" y="29076"/>
                  </a:lnTo>
                  <a:lnTo>
                    <a:pt x="62065" y="29076"/>
                  </a:lnTo>
                  <a:cubicBezTo>
                    <a:pt x="52453" y="29076"/>
                    <a:pt x="33229" y="52145"/>
                    <a:pt x="29385" y="86748"/>
                  </a:cubicBezTo>
                  <a:cubicBezTo>
                    <a:pt x="27462" y="113662"/>
                    <a:pt x="35152" y="673080"/>
                    <a:pt x="35152" y="698072"/>
                  </a:cubicBezTo>
                  <a:cubicBezTo>
                    <a:pt x="35152" y="749976"/>
                    <a:pt x="42841" y="778812"/>
                    <a:pt x="131272" y="778812"/>
                  </a:cubicBezTo>
                  <a:cubicBezTo>
                    <a:pt x="221624" y="778812"/>
                    <a:pt x="227392" y="749976"/>
                    <a:pt x="227392" y="698072"/>
                  </a:cubicBezTo>
                  <a:cubicBezTo>
                    <a:pt x="227392" y="673080"/>
                    <a:pt x="235081" y="111740"/>
                    <a:pt x="233159" y="86748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3" name="Freeform: Shape 782">
              <a:extLst>
                <a:ext uri="{FF2B5EF4-FFF2-40B4-BE49-F238E27FC236}">
                  <a16:creationId xmlns:a16="http://schemas.microsoft.com/office/drawing/2014/main" id="{8DB26D04-4951-4390-8023-90591CB88CC8}"/>
                </a:ext>
              </a:extLst>
            </p:cNvPr>
            <p:cNvSpPr/>
            <p:nvPr/>
          </p:nvSpPr>
          <p:spPr>
            <a:xfrm>
              <a:off x="9882026" y="5308900"/>
              <a:ext cx="173016" cy="96120"/>
            </a:xfrm>
            <a:custGeom>
              <a:avLst/>
              <a:gdLst>
                <a:gd name="connsiteX0" fmla="*/ 148265 w 173016"/>
                <a:gd name="connsiteY0" fmla="*/ 44456 h 96120"/>
                <a:gd name="connsiteX1" fmla="*/ 132886 w 173016"/>
                <a:gd name="connsiteY1" fmla="*/ 29076 h 96120"/>
                <a:gd name="connsiteX2" fmla="*/ 88671 w 173016"/>
                <a:gd name="connsiteY2" fmla="*/ 29076 h 96120"/>
                <a:gd name="connsiteX3" fmla="*/ 44456 w 173016"/>
                <a:gd name="connsiteY3" fmla="*/ 29076 h 96120"/>
                <a:gd name="connsiteX4" fmla="*/ 29076 w 173016"/>
                <a:gd name="connsiteY4" fmla="*/ 44456 h 96120"/>
                <a:gd name="connsiteX5" fmla="*/ 29076 w 173016"/>
                <a:gd name="connsiteY5" fmla="*/ 67524 h 96120"/>
                <a:gd name="connsiteX6" fmla="*/ 88671 w 173016"/>
                <a:gd name="connsiteY6" fmla="*/ 67524 h 96120"/>
                <a:gd name="connsiteX7" fmla="*/ 148265 w 173016"/>
                <a:gd name="connsiteY7" fmla="*/ 67524 h 96120"/>
                <a:gd name="connsiteX8" fmla="*/ 148265 w 173016"/>
                <a:gd name="connsiteY8" fmla="*/ 44456 h 96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016" h="96120">
                  <a:moveTo>
                    <a:pt x="148265" y="44456"/>
                  </a:moveTo>
                  <a:cubicBezTo>
                    <a:pt x="148265" y="36766"/>
                    <a:pt x="142498" y="29076"/>
                    <a:pt x="132886" y="29076"/>
                  </a:cubicBezTo>
                  <a:lnTo>
                    <a:pt x="88671" y="29076"/>
                  </a:lnTo>
                  <a:lnTo>
                    <a:pt x="44456" y="29076"/>
                  </a:lnTo>
                  <a:cubicBezTo>
                    <a:pt x="36766" y="29076"/>
                    <a:pt x="29076" y="34844"/>
                    <a:pt x="29076" y="44456"/>
                  </a:cubicBezTo>
                  <a:lnTo>
                    <a:pt x="29076" y="67524"/>
                  </a:lnTo>
                  <a:lnTo>
                    <a:pt x="88671" y="67524"/>
                  </a:lnTo>
                  <a:lnTo>
                    <a:pt x="148265" y="67524"/>
                  </a:lnTo>
                  <a:lnTo>
                    <a:pt x="148265" y="44456"/>
                  </a:ln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4" name="Freeform: Shape 783">
              <a:extLst>
                <a:ext uri="{FF2B5EF4-FFF2-40B4-BE49-F238E27FC236}">
                  <a16:creationId xmlns:a16="http://schemas.microsoft.com/office/drawing/2014/main" id="{7FA38B75-1B05-41BD-B2F0-D5C6DA62DF3D}"/>
                </a:ext>
              </a:extLst>
            </p:cNvPr>
            <p:cNvSpPr/>
            <p:nvPr/>
          </p:nvSpPr>
          <p:spPr>
            <a:xfrm>
              <a:off x="9882026" y="5328124"/>
              <a:ext cx="173016" cy="96120"/>
            </a:xfrm>
            <a:custGeom>
              <a:avLst/>
              <a:gdLst>
                <a:gd name="connsiteX0" fmla="*/ 148265 w 173016"/>
                <a:gd name="connsiteY0" fmla="*/ 44456 h 96120"/>
                <a:gd name="connsiteX1" fmla="*/ 132886 w 173016"/>
                <a:gd name="connsiteY1" fmla="*/ 29076 h 96120"/>
                <a:gd name="connsiteX2" fmla="*/ 88671 w 173016"/>
                <a:gd name="connsiteY2" fmla="*/ 29076 h 96120"/>
                <a:gd name="connsiteX3" fmla="*/ 44456 w 173016"/>
                <a:gd name="connsiteY3" fmla="*/ 29076 h 96120"/>
                <a:gd name="connsiteX4" fmla="*/ 29076 w 173016"/>
                <a:gd name="connsiteY4" fmla="*/ 44456 h 96120"/>
                <a:gd name="connsiteX5" fmla="*/ 29076 w 173016"/>
                <a:gd name="connsiteY5" fmla="*/ 67524 h 96120"/>
                <a:gd name="connsiteX6" fmla="*/ 88671 w 173016"/>
                <a:gd name="connsiteY6" fmla="*/ 67524 h 96120"/>
                <a:gd name="connsiteX7" fmla="*/ 148265 w 173016"/>
                <a:gd name="connsiteY7" fmla="*/ 67524 h 96120"/>
                <a:gd name="connsiteX8" fmla="*/ 148265 w 173016"/>
                <a:gd name="connsiteY8" fmla="*/ 44456 h 96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016" h="96120">
                  <a:moveTo>
                    <a:pt x="148265" y="44456"/>
                  </a:moveTo>
                  <a:cubicBezTo>
                    <a:pt x="148265" y="36766"/>
                    <a:pt x="142498" y="29076"/>
                    <a:pt x="132886" y="29076"/>
                  </a:cubicBezTo>
                  <a:lnTo>
                    <a:pt x="88671" y="29076"/>
                  </a:lnTo>
                  <a:lnTo>
                    <a:pt x="44456" y="29076"/>
                  </a:lnTo>
                  <a:cubicBezTo>
                    <a:pt x="36766" y="29076"/>
                    <a:pt x="29076" y="34844"/>
                    <a:pt x="29076" y="44456"/>
                  </a:cubicBezTo>
                  <a:lnTo>
                    <a:pt x="29076" y="67524"/>
                  </a:lnTo>
                  <a:lnTo>
                    <a:pt x="88671" y="67524"/>
                  </a:lnTo>
                  <a:lnTo>
                    <a:pt x="148265" y="67524"/>
                  </a:lnTo>
                  <a:lnTo>
                    <a:pt x="148265" y="44456"/>
                  </a:ln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5" name="Freeform: Shape 784">
              <a:extLst>
                <a:ext uri="{FF2B5EF4-FFF2-40B4-BE49-F238E27FC236}">
                  <a16:creationId xmlns:a16="http://schemas.microsoft.com/office/drawing/2014/main" id="{B6398504-DF25-4456-BD9F-292D0CA772F7}"/>
                </a:ext>
              </a:extLst>
            </p:cNvPr>
            <p:cNvSpPr/>
            <p:nvPr/>
          </p:nvSpPr>
          <p:spPr>
            <a:xfrm>
              <a:off x="9882026" y="5308900"/>
              <a:ext cx="173016" cy="96120"/>
            </a:xfrm>
            <a:custGeom>
              <a:avLst/>
              <a:gdLst>
                <a:gd name="connsiteX0" fmla="*/ 148265 w 173016"/>
                <a:gd name="connsiteY0" fmla="*/ 44456 h 96120"/>
                <a:gd name="connsiteX1" fmla="*/ 132886 w 173016"/>
                <a:gd name="connsiteY1" fmla="*/ 29076 h 96120"/>
                <a:gd name="connsiteX2" fmla="*/ 88671 w 173016"/>
                <a:gd name="connsiteY2" fmla="*/ 29076 h 96120"/>
                <a:gd name="connsiteX3" fmla="*/ 44456 w 173016"/>
                <a:gd name="connsiteY3" fmla="*/ 29076 h 96120"/>
                <a:gd name="connsiteX4" fmla="*/ 29076 w 173016"/>
                <a:gd name="connsiteY4" fmla="*/ 44456 h 96120"/>
                <a:gd name="connsiteX5" fmla="*/ 29076 w 173016"/>
                <a:gd name="connsiteY5" fmla="*/ 67524 h 96120"/>
                <a:gd name="connsiteX6" fmla="*/ 88671 w 173016"/>
                <a:gd name="connsiteY6" fmla="*/ 67524 h 96120"/>
                <a:gd name="connsiteX7" fmla="*/ 148265 w 173016"/>
                <a:gd name="connsiteY7" fmla="*/ 67524 h 96120"/>
                <a:gd name="connsiteX8" fmla="*/ 148265 w 173016"/>
                <a:gd name="connsiteY8" fmla="*/ 44456 h 96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016" h="96120">
                  <a:moveTo>
                    <a:pt x="148265" y="44456"/>
                  </a:moveTo>
                  <a:cubicBezTo>
                    <a:pt x="148265" y="36766"/>
                    <a:pt x="142498" y="29076"/>
                    <a:pt x="132886" y="29076"/>
                  </a:cubicBezTo>
                  <a:lnTo>
                    <a:pt x="88671" y="29076"/>
                  </a:lnTo>
                  <a:lnTo>
                    <a:pt x="44456" y="29076"/>
                  </a:lnTo>
                  <a:cubicBezTo>
                    <a:pt x="36766" y="29076"/>
                    <a:pt x="29076" y="34844"/>
                    <a:pt x="29076" y="44456"/>
                  </a:cubicBezTo>
                  <a:lnTo>
                    <a:pt x="29076" y="67524"/>
                  </a:lnTo>
                  <a:lnTo>
                    <a:pt x="88671" y="67524"/>
                  </a:lnTo>
                  <a:lnTo>
                    <a:pt x="148265" y="67524"/>
                  </a:lnTo>
                  <a:lnTo>
                    <a:pt x="148265" y="44456"/>
                  </a:ln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86" name="Group 785">
            <a:extLst>
              <a:ext uri="{FF2B5EF4-FFF2-40B4-BE49-F238E27FC236}">
                <a16:creationId xmlns:a16="http://schemas.microsoft.com/office/drawing/2014/main" id="{34B77F65-6622-4E7E-9D3A-528EFF754B99}"/>
              </a:ext>
            </a:extLst>
          </p:cNvPr>
          <p:cNvGrpSpPr/>
          <p:nvPr/>
        </p:nvGrpSpPr>
        <p:grpSpPr>
          <a:xfrm rot="2078969">
            <a:off x="5706804" y="4971647"/>
            <a:ext cx="264664" cy="433860"/>
            <a:chOff x="8457528" y="4216977"/>
            <a:chExt cx="1076544" cy="1764763"/>
          </a:xfrm>
          <a:solidFill>
            <a:schemeClr val="accent5"/>
          </a:solidFill>
        </p:grpSpPr>
        <p:sp>
          <p:nvSpPr>
            <p:cNvPr id="787" name="Freeform: Shape 786">
              <a:extLst>
                <a:ext uri="{FF2B5EF4-FFF2-40B4-BE49-F238E27FC236}">
                  <a16:creationId xmlns:a16="http://schemas.microsoft.com/office/drawing/2014/main" id="{EB869CF5-AF41-42D2-B826-71955DE355B0}"/>
                </a:ext>
              </a:extLst>
            </p:cNvPr>
            <p:cNvSpPr/>
            <p:nvPr/>
          </p:nvSpPr>
          <p:spPr>
            <a:xfrm>
              <a:off x="8457528" y="5212780"/>
              <a:ext cx="1076544" cy="768960"/>
            </a:xfrm>
            <a:custGeom>
              <a:avLst/>
              <a:gdLst>
                <a:gd name="connsiteX0" fmla="*/ 905690 w 1076544"/>
                <a:gd name="connsiteY0" fmla="*/ 29076 h 768960"/>
                <a:gd name="connsiteX1" fmla="*/ 538512 w 1076544"/>
                <a:gd name="connsiteY1" fmla="*/ 29076 h 768960"/>
                <a:gd name="connsiteX2" fmla="*/ 171334 w 1076544"/>
                <a:gd name="connsiteY2" fmla="*/ 29076 h 768960"/>
                <a:gd name="connsiteX3" fmla="*/ 29076 w 1076544"/>
                <a:gd name="connsiteY3" fmla="*/ 755744 h 768960"/>
                <a:gd name="connsiteX4" fmla="*/ 538512 w 1076544"/>
                <a:gd name="connsiteY4" fmla="*/ 755744 h 768960"/>
                <a:gd name="connsiteX5" fmla="*/ 1047949 w 1076544"/>
                <a:gd name="connsiteY5" fmla="*/ 755744 h 768960"/>
                <a:gd name="connsiteX6" fmla="*/ 905690 w 1076544"/>
                <a:gd name="connsiteY6" fmla="*/ 29076 h 76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6544" h="768960">
                  <a:moveTo>
                    <a:pt x="905690" y="29076"/>
                  </a:moveTo>
                  <a:lnTo>
                    <a:pt x="538512" y="29076"/>
                  </a:lnTo>
                  <a:lnTo>
                    <a:pt x="171334" y="29076"/>
                  </a:lnTo>
                  <a:cubicBezTo>
                    <a:pt x="109817" y="159800"/>
                    <a:pt x="29076" y="423168"/>
                    <a:pt x="29076" y="755744"/>
                  </a:cubicBezTo>
                  <a:lnTo>
                    <a:pt x="538512" y="755744"/>
                  </a:lnTo>
                  <a:lnTo>
                    <a:pt x="1047949" y="755744"/>
                  </a:lnTo>
                  <a:cubicBezTo>
                    <a:pt x="1049871" y="423168"/>
                    <a:pt x="967208" y="159800"/>
                    <a:pt x="905690" y="29076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8" name="Freeform: Shape 787">
              <a:extLst>
                <a:ext uri="{FF2B5EF4-FFF2-40B4-BE49-F238E27FC236}">
                  <a16:creationId xmlns:a16="http://schemas.microsoft.com/office/drawing/2014/main" id="{ED73D82C-5AED-4B1B-A7D6-0D89C5615648}"/>
                </a:ext>
              </a:extLst>
            </p:cNvPr>
            <p:cNvSpPr/>
            <p:nvPr/>
          </p:nvSpPr>
          <p:spPr>
            <a:xfrm>
              <a:off x="8601708" y="4216977"/>
              <a:ext cx="788184" cy="1038096"/>
            </a:xfrm>
            <a:custGeom>
              <a:avLst/>
              <a:gdLst>
                <a:gd name="connsiteX0" fmla="*/ 759589 w 788184"/>
                <a:gd name="connsiteY0" fmla="*/ 1024880 h 1038096"/>
                <a:gd name="connsiteX1" fmla="*/ 394332 w 788184"/>
                <a:gd name="connsiteY1" fmla="*/ 1024880 h 1038096"/>
                <a:gd name="connsiteX2" fmla="*/ 29076 w 788184"/>
                <a:gd name="connsiteY2" fmla="*/ 1024880 h 1038096"/>
                <a:gd name="connsiteX3" fmla="*/ 61757 w 788184"/>
                <a:gd name="connsiteY3" fmla="*/ 899923 h 1038096"/>
                <a:gd name="connsiteX4" fmla="*/ 277066 w 788184"/>
                <a:gd name="connsiteY4" fmla="*/ 849941 h 1038096"/>
                <a:gd name="connsiteX5" fmla="*/ 236695 w 788184"/>
                <a:gd name="connsiteY5" fmla="*/ 436625 h 1038096"/>
                <a:gd name="connsiteX6" fmla="*/ 394332 w 788184"/>
                <a:gd name="connsiteY6" fmla="*/ 29076 h 1038096"/>
                <a:gd name="connsiteX7" fmla="*/ 551969 w 788184"/>
                <a:gd name="connsiteY7" fmla="*/ 436625 h 1038096"/>
                <a:gd name="connsiteX8" fmla="*/ 511598 w 788184"/>
                <a:gd name="connsiteY8" fmla="*/ 849941 h 1038096"/>
                <a:gd name="connsiteX9" fmla="*/ 726907 w 788184"/>
                <a:gd name="connsiteY9" fmla="*/ 899923 h 1038096"/>
                <a:gd name="connsiteX10" fmla="*/ 759589 w 788184"/>
                <a:gd name="connsiteY10" fmla="*/ 1024880 h 1038096"/>
                <a:gd name="connsiteX11" fmla="*/ 394332 w 788184"/>
                <a:gd name="connsiteY11" fmla="*/ 190558 h 1038096"/>
                <a:gd name="connsiteX12" fmla="*/ 332815 w 788184"/>
                <a:gd name="connsiteY12" fmla="*/ 303979 h 1038096"/>
                <a:gd name="connsiteX13" fmla="*/ 400099 w 788184"/>
                <a:gd name="connsiteY13" fmla="*/ 402022 h 1038096"/>
                <a:gd name="connsiteX14" fmla="*/ 457771 w 788184"/>
                <a:gd name="connsiteY14" fmla="*/ 303979 h 1038096"/>
                <a:gd name="connsiteX15" fmla="*/ 394332 w 788184"/>
                <a:gd name="connsiteY15" fmla="*/ 190558 h 1038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88184" h="1038096">
                  <a:moveTo>
                    <a:pt x="759589" y="1024880"/>
                  </a:moveTo>
                  <a:lnTo>
                    <a:pt x="394332" y="1024880"/>
                  </a:lnTo>
                  <a:lnTo>
                    <a:pt x="29076" y="1024880"/>
                  </a:lnTo>
                  <a:cubicBezTo>
                    <a:pt x="29076" y="1024880"/>
                    <a:pt x="29076" y="936449"/>
                    <a:pt x="61757" y="899923"/>
                  </a:cubicBezTo>
                  <a:cubicBezTo>
                    <a:pt x="107894" y="849941"/>
                    <a:pt x="244385" y="884545"/>
                    <a:pt x="277066" y="849941"/>
                  </a:cubicBezTo>
                  <a:cubicBezTo>
                    <a:pt x="309746" y="815338"/>
                    <a:pt x="236695" y="607719"/>
                    <a:pt x="236695" y="436625"/>
                  </a:cubicBezTo>
                  <a:cubicBezTo>
                    <a:pt x="236695" y="265531"/>
                    <a:pt x="240540" y="29076"/>
                    <a:pt x="394332" y="29076"/>
                  </a:cubicBezTo>
                  <a:cubicBezTo>
                    <a:pt x="548124" y="29076"/>
                    <a:pt x="551969" y="265531"/>
                    <a:pt x="551969" y="436625"/>
                  </a:cubicBezTo>
                  <a:cubicBezTo>
                    <a:pt x="551969" y="607719"/>
                    <a:pt x="478918" y="815338"/>
                    <a:pt x="511598" y="849941"/>
                  </a:cubicBezTo>
                  <a:cubicBezTo>
                    <a:pt x="544279" y="884545"/>
                    <a:pt x="680770" y="849941"/>
                    <a:pt x="726907" y="899923"/>
                  </a:cubicBezTo>
                  <a:cubicBezTo>
                    <a:pt x="761510" y="936449"/>
                    <a:pt x="759589" y="1024880"/>
                    <a:pt x="759589" y="1024880"/>
                  </a:cubicBezTo>
                  <a:close/>
                  <a:moveTo>
                    <a:pt x="394332" y="190558"/>
                  </a:moveTo>
                  <a:cubicBezTo>
                    <a:pt x="359729" y="190558"/>
                    <a:pt x="332815" y="221316"/>
                    <a:pt x="332815" y="303979"/>
                  </a:cubicBezTo>
                  <a:cubicBezTo>
                    <a:pt x="332815" y="386643"/>
                    <a:pt x="365496" y="402022"/>
                    <a:pt x="400099" y="402022"/>
                  </a:cubicBezTo>
                  <a:cubicBezTo>
                    <a:pt x="434702" y="402022"/>
                    <a:pt x="457771" y="388565"/>
                    <a:pt x="457771" y="303979"/>
                  </a:cubicBezTo>
                  <a:cubicBezTo>
                    <a:pt x="457771" y="221316"/>
                    <a:pt x="428935" y="190558"/>
                    <a:pt x="394332" y="190558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89" name="Group 788">
            <a:extLst>
              <a:ext uri="{FF2B5EF4-FFF2-40B4-BE49-F238E27FC236}">
                <a16:creationId xmlns:a16="http://schemas.microsoft.com/office/drawing/2014/main" id="{51F88E69-EF4B-47FE-8C54-A0BE3D1AD6D1}"/>
              </a:ext>
            </a:extLst>
          </p:cNvPr>
          <p:cNvGrpSpPr/>
          <p:nvPr/>
        </p:nvGrpSpPr>
        <p:grpSpPr>
          <a:xfrm rot="18900000">
            <a:off x="3568809" y="4005161"/>
            <a:ext cx="519819" cy="157676"/>
            <a:chOff x="115511" y="1655618"/>
            <a:chExt cx="2541413" cy="770883"/>
          </a:xfrm>
          <a:solidFill>
            <a:schemeClr val="accent3"/>
          </a:solidFill>
        </p:grpSpPr>
        <p:sp>
          <p:nvSpPr>
            <p:cNvPr id="790" name="Freeform: Shape 789">
              <a:extLst>
                <a:ext uri="{FF2B5EF4-FFF2-40B4-BE49-F238E27FC236}">
                  <a16:creationId xmlns:a16="http://schemas.microsoft.com/office/drawing/2014/main" id="{DA4552C2-0BF8-4693-8E09-7E52544F4BF8}"/>
                </a:ext>
              </a:extLst>
            </p:cNvPr>
            <p:cNvSpPr/>
            <p:nvPr/>
          </p:nvSpPr>
          <p:spPr>
            <a:xfrm>
              <a:off x="115511" y="1655618"/>
              <a:ext cx="1749384" cy="730512"/>
            </a:xfrm>
            <a:custGeom>
              <a:avLst/>
              <a:gdLst>
                <a:gd name="connsiteX0" fmla="*/ 1575407 w 1749384"/>
                <a:gd name="connsiteY0" fmla="*/ 685336 h 730512"/>
                <a:gd name="connsiteX1" fmla="*/ 1536959 w 1749384"/>
                <a:gd name="connsiteY1" fmla="*/ 641121 h 730512"/>
                <a:gd name="connsiteX2" fmla="*/ 1435072 w 1749384"/>
                <a:gd name="connsiteY2" fmla="*/ 637276 h 730512"/>
                <a:gd name="connsiteX3" fmla="*/ 1427382 w 1749384"/>
                <a:gd name="connsiteY3" fmla="*/ 639198 h 730512"/>
                <a:gd name="connsiteX4" fmla="*/ 1369710 w 1749384"/>
                <a:gd name="connsiteY4" fmla="*/ 689181 h 730512"/>
                <a:gd name="connsiteX5" fmla="*/ 1363943 w 1749384"/>
                <a:gd name="connsiteY5" fmla="*/ 691103 h 730512"/>
                <a:gd name="connsiteX6" fmla="*/ 1358176 w 1749384"/>
                <a:gd name="connsiteY6" fmla="*/ 687258 h 730512"/>
                <a:gd name="connsiteX7" fmla="*/ 1313961 w 1749384"/>
                <a:gd name="connsiteY7" fmla="*/ 627664 h 730512"/>
                <a:gd name="connsiteX8" fmla="*/ 1304349 w 1749384"/>
                <a:gd name="connsiteY8" fmla="*/ 625741 h 730512"/>
                <a:gd name="connsiteX9" fmla="*/ 1238987 w 1749384"/>
                <a:gd name="connsiteY9" fmla="*/ 662267 h 730512"/>
                <a:gd name="connsiteX10" fmla="*/ 1233220 w 1749384"/>
                <a:gd name="connsiteY10" fmla="*/ 662267 h 730512"/>
                <a:gd name="connsiteX11" fmla="*/ 1229375 w 1749384"/>
                <a:gd name="connsiteY11" fmla="*/ 658422 h 730512"/>
                <a:gd name="connsiteX12" fmla="*/ 1135178 w 1749384"/>
                <a:gd name="connsiteY12" fmla="*/ 575759 h 730512"/>
                <a:gd name="connsiteX13" fmla="*/ 1129410 w 1749384"/>
                <a:gd name="connsiteY13" fmla="*/ 571914 h 730512"/>
                <a:gd name="connsiteX14" fmla="*/ 1121721 w 1749384"/>
                <a:gd name="connsiteY14" fmla="*/ 575759 h 730512"/>
                <a:gd name="connsiteX15" fmla="*/ 1033290 w 1749384"/>
                <a:gd name="connsiteY15" fmla="*/ 616129 h 730512"/>
                <a:gd name="connsiteX16" fmla="*/ 1027523 w 1749384"/>
                <a:gd name="connsiteY16" fmla="*/ 619974 h 730512"/>
                <a:gd name="connsiteX17" fmla="*/ 1021756 w 1749384"/>
                <a:gd name="connsiteY17" fmla="*/ 616129 h 730512"/>
                <a:gd name="connsiteX18" fmla="*/ 987153 w 1749384"/>
                <a:gd name="connsiteY18" fmla="*/ 560380 h 730512"/>
                <a:gd name="connsiteX19" fmla="*/ 981385 w 1749384"/>
                <a:gd name="connsiteY19" fmla="*/ 556535 h 730512"/>
                <a:gd name="connsiteX20" fmla="*/ 917946 w 1749384"/>
                <a:gd name="connsiteY20" fmla="*/ 558457 h 730512"/>
                <a:gd name="connsiteX21" fmla="*/ 864119 w 1749384"/>
                <a:gd name="connsiteY21" fmla="*/ 593061 h 730512"/>
                <a:gd name="connsiteX22" fmla="*/ 858352 w 1749384"/>
                <a:gd name="connsiteY22" fmla="*/ 594983 h 730512"/>
                <a:gd name="connsiteX23" fmla="*/ 852585 w 1749384"/>
                <a:gd name="connsiteY23" fmla="*/ 591138 h 730512"/>
                <a:gd name="connsiteX24" fmla="*/ 812214 w 1749384"/>
                <a:gd name="connsiteY24" fmla="*/ 521932 h 730512"/>
                <a:gd name="connsiteX25" fmla="*/ 806447 w 1749384"/>
                <a:gd name="connsiteY25" fmla="*/ 518087 h 730512"/>
                <a:gd name="connsiteX26" fmla="*/ 798757 w 1749384"/>
                <a:gd name="connsiteY26" fmla="*/ 520009 h 730512"/>
                <a:gd name="connsiteX27" fmla="*/ 712249 w 1749384"/>
                <a:gd name="connsiteY27" fmla="*/ 564225 h 730512"/>
                <a:gd name="connsiteX28" fmla="*/ 633431 w 1749384"/>
                <a:gd name="connsiteY28" fmla="*/ 468105 h 730512"/>
                <a:gd name="connsiteX29" fmla="*/ 625741 w 1749384"/>
                <a:gd name="connsiteY29" fmla="*/ 466182 h 730512"/>
                <a:gd name="connsiteX30" fmla="*/ 514242 w 1749384"/>
                <a:gd name="connsiteY30" fmla="*/ 510397 h 730512"/>
                <a:gd name="connsiteX31" fmla="*/ 506553 w 1749384"/>
                <a:gd name="connsiteY31" fmla="*/ 508475 h 730512"/>
                <a:gd name="connsiteX32" fmla="*/ 445036 w 1749384"/>
                <a:gd name="connsiteY32" fmla="*/ 420045 h 730512"/>
                <a:gd name="connsiteX33" fmla="*/ 439269 w 1749384"/>
                <a:gd name="connsiteY33" fmla="*/ 418122 h 730512"/>
                <a:gd name="connsiteX34" fmla="*/ 343149 w 1749384"/>
                <a:gd name="connsiteY34" fmla="*/ 473872 h 730512"/>
                <a:gd name="connsiteX35" fmla="*/ 337381 w 1749384"/>
                <a:gd name="connsiteY35" fmla="*/ 471949 h 730512"/>
                <a:gd name="connsiteX36" fmla="*/ 250873 w 1749384"/>
                <a:gd name="connsiteY36" fmla="*/ 379674 h 730512"/>
                <a:gd name="connsiteX37" fmla="*/ 241261 w 1749384"/>
                <a:gd name="connsiteY37" fmla="*/ 379674 h 730512"/>
                <a:gd name="connsiteX38" fmla="*/ 152831 w 1749384"/>
                <a:gd name="connsiteY38" fmla="*/ 429657 h 730512"/>
                <a:gd name="connsiteX39" fmla="*/ 148986 w 1749384"/>
                <a:gd name="connsiteY39" fmla="*/ 429657 h 730512"/>
                <a:gd name="connsiteX40" fmla="*/ 68245 w 1749384"/>
                <a:gd name="connsiteY40" fmla="*/ 404665 h 730512"/>
                <a:gd name="connsiteX41" fmla="*/ 14418 w 1749384"/>
                <a:gd name="connsiteY41" fmla="*/ 333536 h 730512"/>
                <a:gd name="connsiteX42" fmla="*/ 16340 w 1749384"/>
                <a:gd name="connsiteY42" fmla="*/ 85547 h 730512"/>
                <a:gd name="connsiteX43" fmla="*/ 87469 w 1749384"/>
                <a:gd name="connsiteY43" fmla="*/ 14418 h 730512"/>
                <a:gd name="connsiteX44" fmla="*/ 1665760 w 1749384"/>
                <a:gd name="connsiteY44" fmla="*/ 22108 h 730512"/>
                <a:gd name="connsiteX45" fmla="*/ 1715743 w 1749384"/>
                <a:gd name="connsiteY45" fmla="*/ 43254 h 730512"/>
                <a:gd name="connsiteX46" fmla="*/ 1736889 w 1749384"/>
                <a:gd name="connsiteY46" fmla="*/ 93236 h 730512"/>
                <a:gd name="connsiteX47" fmla="*/ 1733044 w 1749384"/>
                <a:gd name="connsiteY47" fmla="*/ 654577 h 730512"/>
                <a:gd name="connsiteX48" fmla="*/ 1706131 w 1749384"/>
                <a:gd name="connsiteY48" fmla="*/ 710327 h 730512"/>
                <a:gd name="connsiteX49" fmla="*/ 1625390 w 1749384"/>
                <a:gd name="connsiteY49" fmla="*/ 716094 h 73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1749384" h="730512">
                  <a:moveTo>
                    <a:pt x="1575407" y="685336"/>
                  </a:moveTo>
                  <a:lnTo>
                    <a:pt x="1536959" y="641121"/>
                  </a:lnTo>
                  <a:cubicBezTo>
                    <a:pt x="1535037" y="639198"/>
                    <a:pt x="1436994" y="637276"/>
                    <a:pt x="1435072" y="637276"/>
                  </a:cubicBezTo>
                  <a:cubicBezTo>
                    <a:pt x="1433150" y="637276"/>
                    <a:pt x="1429305" y="637276"/>
                    <a:pt x="1427382" y="639198"/>
                  </a:cubicBezTo>
                  <a:lnTo>
                    <a:pt x="1369710" y="689181"/>
                  </a:lnTo>
                  <a:cubicBezTo>
                    <a:pt x="1367788" y="691103"/>
                    <a:pt x="1365866" y="691103"/>
                    <a:pt x="1363943" y="691103"/>
                  </a:cubicBezTo>
                  <a:cubicBezTo>
                    <a:pt x="1362021" y="691103"/>
                    <a:pt x="1360098" y="689181"/>
                    <a:pt x="1358176" y="687258"/>
                  </a:cubicBezTo>
                  <a:lnTo>
                    <a:pt x="1313961" y="627664"/>
                  </a:lnTo>
                  <a:cubicBezTo>
                    <a:pt x="1312038" y="623819"/>
                    <a:pt x="1308194" y="623819"/>
                    <a:pt x="1304349" y="625741"/>
                  </a:cubicBezTo>
                  <a:lnTo>
                    <a:pt x="1238987" y="662267"/>
                  </a:lnTo>
                  <a:cubicBezTo>
                    <a:pt x="1237065" y="664189"/>
                    <a:pt x="1235142" y="664189"/>
                    <a:pt x="1233220" y="662267"/>
                  </a:cubicBezTo>
                  <a:cubicBezTo>
                    <a:pt x="1231298" y="662267"/>
                    <a:pt x="1229375" y="660345"/>
                    <a:pt x="1229375" y="658422"/>
                  </a:cubicBezTo>
                  <a:lnTo>
                    <a:pt x="1135178" y="575759"/>
                  </a:lnTo>
                  <a:cubicBezTo>
                    <a:pt x="1117876" y="556535"/>
                    <a:pt x="1142867" y="594983"/>
                    <a:pt x="1129410" y="571914"/>
                  </a:cubicBezTo>
                  <a:cubicBezTo>
                    <a:pt x="1127488" y="569992"/>
                    <a:pt x="1123643" y="573837"/>
                    <a:pt x="1121721" y="575759"/>
                  </a:cubicBezTo>
                  <a:lnTo>
                    <a:pt x="1033290" y="616129"/>
                  </a:lnTo>
                  <a:cubicBezTo>
                    <a:pt x="1031368" y="618052"/>
                    <a:pt x="1029445" y="619974"/>
                    <a:pt x="1027523" y="619974"/>
                  </a:cubicBezTo>
                  <a:cubicBezTo>
                    <a:pt x="1025601" y="619974"/>
                    <a:pt x="1021756" y="618052"/>
                    <a:pt x="1021756" y="616129"/>
                  </a:cubicBezTo>
                  <a:lnTo>
                    <a:pt x="987153" y="560380"/>
                  </a:lnTo>
                  <a:cubicBezTo>
                    <a:pt x="985230" y="558457"/>
                    <a:pt x="983308" y="556535"/>
                    <a:pt x="981385" y="556535"/>
                  </a:cubicBezTo>
                  <a:cubicBezTo>
                    <a:pt x="979463" y="556535"/>
                    <a:pt x="919869" y="556535"/>
                    <a:pt x="917946" y="558457"/>
                  </a:cubicBezTo>
                  <a:lnTo>
                    <a:pt x="864119" y="593061"/>
                  </a:lnTo>
                  <a:cubicBezTo>
                    <a:pt x="862197" y="594983"/>
                    <a:pt x="860274" y="594983"/>
                    <a:pt x="858352" y="594983"/>
                  </a:cubicBezTo>
                  <a:cubicBezTo>
                    <a:pt x="856429" y="594983"/>
                    <a:pt x="854507" y="593061"/>
                    <a:pt x="852585" y="591138"/>
                  </a:cubicBezTo>
                  <a:lnTo>
                    <a:pt x="812214" y="521932"/>
                  </a:lnTo>
                  <a:cubicBezTo>
                    <a:pt x="810292" y="520009"/>
                    <a:pt x="808369" y="518087"/>
                    <a:pt x="806447" y="518087"/>
                  </a:cubicBezTo>
                  <a:cubicBezTo>
                    <a:pt x="804525" y="518087"/>
                    <a:pt x="800680" y="518087"/>
                    <a:pt x="798757" y="520009"/>
                  </a:cubicBezTo>
                  <a:lnTo>
                    <a:pt x="712249" y="564225"/>
                  </a:lnTo>
                  <a:lnTo>
                    <a:pt x="633431" y="468105"/>
                  </a:lnTo>
                  <a:cubicBezTo>
                    <a:pt x="631509" y="466182"/>
                    <a:pt x="629586" y="466182"/>
                    <a:pt x="625741" y="466182"/>
                  </a:cubicBezTo>
                  <a:lnTo>
                    <a:pt x="514242" y="510397"/>
                  </a:lnTo>
                  <a:cubicBezTo>
                    <a:pt x="512320" y="510397"/>
                    <a:pt x="508475" y="510397"/>
                    <a:pt x="506553" y="508475"/>
                  </a:cubicBezTo>
                  <a:lnTo>
                    <a:pt x="445036" y="420045"/>
                  </a:lnTo>
                  <a:cubicBezTo>
                    <a:pt x="443113" y="418122"/>
                    <a:pt x="441191" y="418122"/>
                    <a:pt x="439269" y="418122"/>
                  </a:cubicBezTo>
                  <a:lnTo>
                    <a:pt x="343149" y="473872"/>
                  </a:lnTo>
                  <a:cubicBezTo>
                    <a:pt x="341226" y="473872"/>
                    <a:pt x="337381" y="473872"/>
                    <a:pt x="337381" y="471949"/>
                  </a:cubicBezTo>
                  <a:lnTo>
                    <a:pt x="250873" y="379674"/>
                  </a:lnTo>
                  <a:cubicBezTo>
                    <a:pt x="247028" y="377752"/>
                    <a:pt x="245106" y="377752"/>
                    <a:pt x="241261" y="379674"/>
                  </a:cubicBezTo>
                  <a:lnTo>
                    <a:pt x="152831" y="429657"/>
                  </a:lnTo>
                  <a:cubicBezTo>
                    <a:pt x="150908" y="429657"/>
                    <a:pt x="148986" y="429657"/>
                    <a:pt x="148986" y="429657"/>
                  </a:cubicBezTo>
                  <a:lnTo>
                    <a:pt x="68245" y="404665"/>
                  </a:lnTo>
                  <a:cubicBezTo>
                    <a:pt x="37487" y="396976"/>
                    <a:pt x="14418" y="368140"/>
                    <a:pt x="14418" y="333536"/>
                  </a:cubicBezTo>
                  <a:lnTo>
                    <a:pt x="16340" y="85547"/>
                  </a:lnTo>
                  <a:cubicBezTo>
                    <a:pt x="16340" y="47099"/>
                    <a:pt x="49021" y="14418"/>
                    <a:pt x="87469" y="14418"/>
                  </a:cubicBezTo>
                  <a:lnTo>
                    <a:pt x="1665760" y="22108"/>
                  </a:lnTo>
                  <a:cubicBezTo>
                    <a:pt x="1684984" y="22108"/>
                    <a:pt x="1702286" y="29797"/>
                    <a:pt x="1715743" y="43254"/>
                  </a:cubicBezTo>
                  <a:cubicBezTo>
                    <a:pt x="1729199" y="56711"/>
                    <a:pt x="1736889" y="74012"/>
                    <a:pt x="1736889" y="93236"/>
                  </a:cubicBezTo>
                  <a:lnTo>
                    <a:pt x="1733044" y="654577"/>
                  </a:lnTo>
                  <a:cubicBezTo>
                    <a:pt x="1733044" y="675724"/>
                    <a:pt x="1723432" y="696870"/>
                    <a:pt x="1706131" y="710327"/>
                  </a:cubicBezTo>
                  <a:cubicBezTo>
                    <a:pt x="1688829" y="723784"/>
                    <a:pt x="1646536" y="721861"/>
                    <a:pt x="1625390" y="716094"/>
                  </a:cubicBezTo>
                </a:path>
              </a:pathLst>
            </a:custGeom>
            <a:grpFill/>
            <a:ln w="190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1" name="Freeform: Shape 790">
              <a:extLst>
                <a:ext uri="{FF2B5EF4-FFF2-40B4-BE49-F238E27FC236}">
                  <a16:creationId xmlns:a16="http://schemas.microsoft.com/office/drawing/2014/main" id="{9153E88E-7DF8-46D3-91C6-9F048EF75B48}"/>
                </a:ext>
              </a:extLst>
            </p:cNvPr>
            <p:cNvSpPr/>
            <p:nvPr/>
          </p:nvSpPr>
          <p:spPr>
            <a:xfrm>
              <a:off x="1830292" y="1657541"/>
              <a:ext cx="826632" cy="768960"/>
            </a:xfrm>
            <a:custGeom>
              <a:avLst/>
              <a:gdLst>
                <a:gd name="connsiteX0" fmla="*/ 750697 w 826632"/>
                <a:gd name="connsiteY0" fmla="*/ 18263 h 768960"/>
                <a:gd name="connsiteX1" fmla="*/ 93237 w 826632"/>
                <a:gd name="connsiteY1" fmla="*/ 14418 h 768960"/>
                <a:gd name="connsiteX2" fmla="*/ 41332 w 826632"/>
                <a:gd name="connsiteY2" fmla="*/ 35564 h 768960"/>
                <a:gd name="connsiteX3" fmla="*/ 18263 w 826632"/>
                <a:gd name="connsiteY3" fmla="*/ 87469 h 768960"/>
                <a:gd name="connsiteX4" fmla="*/ 14418 w 826632"/>
                <a:gd name="connsiteY4" fmla="*/ 693025 h 768960"/>
                <a:gd name="connsiteX5" fmla="*/ 35565 w 826632"/>
                <a:gd name="connsiteY5" fmla="*/ 744930 h 768960"/>
                <a:gd name="connsiteX6" fmla="*/ 87469 w 826632"/>
                <a:gd name="connsiteY6" fmla="*/ 767999 h 768960"/>
                <a:gd name="connsiteX7" fmla="*/ 744930 w 826632"/>
                <a:gd name="connsiteY7" fmla="*/ 771844 h 768960"/>
                <a:gd name="connsiteX8" fmla="*/ 744930 w 826632"/>
                <a:gd name="connsiteY8" fmla="*/ 771844 h 768960"/>
                <a:gd name="connsiteX9" fmla="*/ 819904 w 826632"/>
                <a:gd name="connsiteY9" fmla="*/ 696870 h 768960"/>
                <a:gd name="connsiteX10" fmla="*/ 823749 w 826632"/>
                <a:gd name="connsiteY10" fmla="*/ 91314 h 768960"/>
                <a:gd name="connsiteX11" fmla="*/ 750697 w 826632"/>
                <a:gd name="connsiteY11" fmla="*/ 18263 h 768960"/>
                <a:gd name="connsiteX12" fmla="*/ 671879 w 826632"/>
                <a:gd name="connsiteY12" fmla="*/ 623819 h 768960"/>
                <a:gd name="connsiteX13" fmla="*/ 435424 w 826632"/>
                <a:gd name="connsiteY13" fmla="*/ 621897 h 768960"/>
                <a:gd name="connsiteX14" fmla="*/ 437346 w 826632"/>
                <a:gd name="connsiteY14" fmla="*/ 164365 h 768960"/>
                <a:gd name="connsiteX15" fmla="*/ 673801 w 826632"/>
                <a:gd name="connsiteY15" fmla="*/ 166288 h 768960"/>
                <a:gd name="connsiteX16" fmla="*/ 671879 w 826632"/>
                <a:gd name="connsiteY16" fmla="*/ 623819 h 76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26632" h="768960">
                  <a:moveTo>
                    <a:pt x="750697" y="18263"/>
                  </a:moveTo>
                  <a:lnTo>
                    <a:pt x="93237" y="14418"/>
                  </a:lnTo>
                  <a:cubicBezTo>
                    <a:pt x="74013" y="14418"/>
                    <a:pt x="54789" y="22108"/>
                    <a:pt x="41332" y="35564"/>
                  </a:cubicBezTo>
                  <a:cubicBezTo>
                    <a:pt x="27875" y="49021"/>
                    <a:pt x="20185" y="68245"/>
                    <a:pt x="18263" y="87469"/>
                  </a:cubicBezTo>
                  <a:lnTo>
                    <a:pt x="14418" y="693025"/>
                  </a:lnTo>
                  <a:cubicBezTo>
                    <a:pt x="14418" y="712249"/>
                    <a:pt x="22108" y="731473"/>
                    <a:pt x="35565" y="744930"/>
                  </a:cubicBezTo>
                  <a:cubicBezTo>
                    <a:pt x="49021" y="758387"/>
                    <a:pt x="68245" y="766077"/>
                    <a:pt x="87469" y="767999"/>
                  </a:cubicBezTo>
                  <a:lnTo>
                    <a:pt x="744930" y="771844"/>
                  </a:lnTo>
                  <a:cubicBezTo>
                    <a:pt x="744930" y="771844"/>
                    <a:pt x="744930" y="771844"/>
                    <a:pt x="744930" y="771844"/>
                  </a:cubicBezTo>
                  <a:cubicBezTo>
                    <a:pt x="785301" y="771844"/>
                    <a:pt x="819904" y="739163"/>
                    <a:pt x="819904" y="696870"/>
                  </a:cubicBezTo>
                  <a:lnTo>
                    <a:pt x="823749" y="91314"/>
                  </a:lnTo>
                  <a:cubicBezTo>
                    <a:pt x="825671" y="52866"/>
                    <a:pt x="791068" y="18263"/>
                    <a:pt x="750697" y="18263"/>
                  </a:cubicBezTo>
                  <a:close/>
                  <a:moveTo>
                    <a:pt x="671879" y="623819"/>
                  </a:moveTo>
                  <a:lnTo>
                    <a:pt x="435424" y="621897"/>
                  </a:lnTo>
                  <a:lnTo>
                    <a:pt x="437346" y="164365"/>
                  </a:lnTo>
                  <a:lnTo>
                    <a:pt x="673801" y="166288"/>
                  </a:lnTo>
                  <a:lnTo>
                    <a:pt x="671879" y="623819"/>
                  </a:lnTo>
                  <a:close/>
                </a:path>
              </a:pathLst>
            </a:custGeom>
            <a:grpFill/>
            <a:ln w="190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92" name="Group 791">
            <a:extLst>
              <a:ext uri="{FF2B5EF4-FFF2-40B4-BE49-F238E27FC236}">
                <a16:creationId xmlns:a16="http://schemas.microsoft.com/office/drawing/2014/main" id="{FAF2C1E2-427A-43DA-8567-1DCC78375B70}"/>
              </a:ext>
            </a:extLst>
          </p:cNvPr>
          <p:cNvGrpSpPr/>
          <p:nvPr/>
        </p:nvGrpSpPr>
        <p:grpSpPr>
          <a:xfrm>
            <a:off x="7953266" y="4461605"/>
            <a:ext cx="926451" cy="1707923"/>
            <a:chOff x="433001" y="1399349"/>
            <a:chExt cx="2505075" cy="4618131"/>
          </a:xfrm>
        </p:grpSpPr>
        <p:sp>
          <p:nvSpPr>
            <p:cNvPr id="793" name="Freeform: Shape 792">
              <a:extLst>
                <a:ext uri="{FF2B5EF4-FFF2-40B4-BE49-F238E27FC236}">
                  <a16:creationId xmlns:a16="http://schemas.microsoft.com/office/drawing/2014/main" id="{5997CF1E-2577-4263-8A99-273F11243AB0}"/>
                </a:ext>
              </a:extLst>
            </p:cNvPr>
            <p:cNvSpPr/>
            <p:nvPr/>
          </p:nvSpPr>
          <p:spPr>
            <a:xfrm flipH="1">
              <a:off x="433001" y="1407380"/>
              <a:ext cx="2505075" cy="4610100"/>
            </a:xfrm>
            <a:custGeom>
              <a:avLst/>
              <a:gdLst>
                <a:gd name="connsiteX0" fmla="*/ 2506574 w 2505075"/>
                <a:gd name="connsiteY0" fmla="*/ 1319831 h 4610100"/>
                <a:gd name="connsiteX1" fmla="*/ 2419896 w 2505075"/>
                <a:gd name="connsiteY1" fmla="*/ 1597008 h 4610100"/>
                <a:gd name="connsiteX2" fmla="*/ 2297024 w 2505075"/>
                <a:gd name="connsiteY2" fmla="*/ 1953243 h 4610100"/>
                <a:gd name="connsiteX3" fmla="*/ 2223681 w 2505075"/>
                <a:gd name="connsiteY3" fmla="*/ 1977056 h 4610100"/>
                <a:gd name="connsiteX4" fmla="*/ 2181771 w 2505075"/>
                <a:gd name="connsiteY4" fmla="*/ 1967531 h 4610100"/>
                <a:gd name="connsiteX5" fmla="*/ 2192249 w 2505075"/>
                <a:gd name="connsiteY5" fmla="*/ 2057066 h 4610100"/>
                <a:gd name="connsiteX6" fmla="*/ 2197964 w 2505075"/>
                <a:gd name="connsiteY6" fmla="*/ 2281856 h 4610100"/>
                <a:gd name="connsiteX7" fmla="*/ 2174151 w 2505075"/>
                <a:gd name="connsiteY7" fmla="*/ 2359961 h 4610100"/>
                <a:gd name="connsiteX8" fmla="*/ 2148434 w 2505075"/>
                <a:gd name="connsiteY8" fmla="*/ 2443781 h 4610100"/>
                <a:gd name="connsiteX9" fmla="*/ 2158911 w 2505075"/>
                <a:gd name="connsiteY9" fmla="*/ 2773346 h 4610100"/>
                <a:gd name="connsiteX10" fmla="*/ 2195106 w 2505075"/>
                <a:gd name="connsiteY10" fmla="*/ 3105768 h 4610100"/>
                <a:gd name="connsiteX11" fmla="*/ 2199869 w 2505075"/>
                <a:gd name="connsiteY11" fmla="*/ 3123866 h 4610100"/>
                <a:gd name="connsiteX12" fmla="*/ 2271306 w 2505075"/>
                <a:gd name="connsiteY12" fmla="*/ 3309603 h 4610100"/>
                <a:gd name="connsiteX13" fmla="*/ 2389416 w 2505075"/>
                <a:gd name="connsiteY13" fmla="*/ 3806808 h 4610100"/>
                <a:gd name="connsiteX14" fmla="*/ 2400846 w 2505075"/>
                <a:gd name="connsiteY14" fmla="*/ 4025883 h 4610100"/>
                <a:gd name="connsiteX15" fmla="*/ 2428469 w 2505075"/>
                <a:gd name="connsiteY15" fmla="*/ 4251626 h 4610100"/>
                <a:gd name="connsiteX16" fmla="*/ 2451329 w 2505075"/>
                <a:gd name="connsiteY16" fmla="*/ 4492608 h 4610100"/>
                <a:gd name="connsiteX17" fmla="*/ 2413229 w 2505075"/>
                <a:gd name="connsiteY17" fmla="*/ 4541186 h 4610100"/>
                <a:gd name="connsiteX18" fmla="*/ 2241779 w 2505075"/>
                <a:gd name="connsiteY18" fmla="*/ 4529756 h 4610100"/>
                <a:gd name="connsiteX19" fmla="*/ 2136051 w 2505075"/>
                <a:gd name="connsiteY19" fmla="*/ 4560236 h 4610100"/>
                <a:gd name="connsiteX20" fmla="*/ 1966506 w 2505075"/>
                <a:gd name="connsiteY20" fmla="*/ 4604051 h 4610100"/>
                <a:gd name="connsiteX21" fmla="*/ 1729334 w 2505075"/>
                <a:gd name="connsiteY21" fmla="*/ 4564998 h 4610100"/>
                <a:gd name="connsiteX22" fmla="*/ 1660753 w 2505075"/>
                <a:gd name="connsiteY22" fmla="*/ 4506896 h 4610100"/>
                <a:gd name="connsiteX23" fmla="*/ 1734096 w 2505075"/>
                <a:gd name="connsiteY23" fmla="*/ 4407836 h 4610100"/>
                <a:gd name="connsiteX24" fmla="*/ 1886496 w 2505075"/>
                <a:gd name="connsiteY24" fmla="*/ 4358306 h 4610100"/>
                <a:gd name="connsiteX25" fmla="*/ 1980794 w 2505075"/>
                <a:gd name="connsiteY25" fmla="*/ 4264961 h 4610100"/>
                <a:gd name="connsiteX26" fmla="*/ 1989366 w 2505075"/>
                <a:gd name="connsiteY26" fmla="*/ 4249721 h 4610100"/>
                <a:gd name="connsiteX27" fmla="*/ 2080806 w 2505075"/>
                <a:gd name="connsiteY27" fmla="*/ 4107798 h 4610100"/>
                <a:gd name="connsiteX28" fmla="*/ 2096998 w 2505075"/>
                <a:gd name="connsiteY28" fmla="*/ 4062078 h 4610100"/>
                <a:gd name="connsiteX29" fmla="*/ 1957934 w 2505075"/>
                <a:gd name="connsiteY29" fmla="*/ 3826811 h 4610100"/>
                <a:gd name="connsiteX30" fmla="*/ 1895069 w 2505075"/>
                <a:gd name="connsiteY30" fmla="*/ 3535346 h 4610100"/>
                <a:gd name="connsiteX31" fmla="*/ 1867446 w 2505075"/>
                <a:gd name="connsiteY31" fmla="*/ 3420093 h 4610100"/>
                <a:gd name="connsiteX32" fmla="*/ 1754098 w 2505075"/>
                <a:gd name="connsiteY32" fmla="*/ 3091481 h 4610100"/>
                <a:gd name="connsiteX33" fmla="*/ 1736001 w 2505075"/>
                <a:gd name="connsiteY33" fmla="*/ 3229593 h 4610100"/>
                <a:gd name="connsiteX34" fmla="*/ 1749336 w 2505075"/>
                <a:gd name="connsiteY34" fmla="*/ 3292458 h 4610100"/>
                <a:gd name="connsiteX35" fmla="*/ 1694091 w 2505075"/>
                <a:gd name="connsiteY35" fmla="*/ 3704891 h 4610100"/>
                <a:gd name="connsiteX36" fmla="*/ 1691234 w 2505075"/>
                <a:gd name="connsiteY36" fmla="*/ 3723941 h 4610100"/>
                <a:gd name="connsiteX37" fmla="*/ 1696948 w 2505075"/>
                <a:gd name="connsiteY37" fmla="*/ 4043981 h 4610100"/>
                <a:gd name="connsiteX38" fmla="*/ 1709331 w 2505075"/>
                <a:gd name="connsiteY38" fmla="*/ 4361163 h 4610100"/>
                <a:gd name="connsiteX39" fmla="*/ 1676946 w 2505075"/>
                <a:gd name="connsiteY39" fmla="*/ 4403073 h 4610100"/>
                <a:gd name="connsiteX40" fmla="*/ 1531214 w 2505075"/>
                <a:gd name="connsiteY40" fmla="*/ 4415456 h 4610100"/>
                <a:gd name="connsiteX41" fmla="*/ 1507401 w 2505075"/>
                <a:gd name="connsiteY41" fmla="*/ 4398311 h 4610100"/>
                <a:gd name="connsiteX42" fmla="*/ 1443584 w 2505075"/>
                <a:gd name="connsiteY42" fmla="*/ 4370688 h 4610100"/>
                <a:gd name="connsiteX43" fmla="*/ 1330236 w 2505075"/>
                <a:gd name="connsiteY43" fmla="*/ 4422123 h 4610100"/>
                <a:gd name="connsiteX44" fmla="*/ 1224509 w 2505075"/>
                <a:gd name="connsiteY44" fmla="*/ 4439268 h 4610100"/>
                <a:gd name="connsiteX45" fmla="*/ 1021626 w 2505075"/>
                <a:gd name="connsiteY45" fmla="*/ 4407836 h 4610100"/>
                <a:gd name="connsiteX46" fmla="*/ 957808 w 2505075"/>
                <a:gd name="connsiteY46" fmla="*/ 4350686 h 4610100"/>
                <a:gd name="connsiteX47" fmla="*/ 1040676 w 2505075"/>
                <a:gd name="connsiteY47" fmla="*/ 4261151 h 4610100"/>
                <a:gd name="connsiteX48" fmla="*/ 1143546 w 2505075"/>
                <a:gd name="connsiteY48" fmla="*/ 4244958 h 4610100"/>
                <a:gd name="connsiteX49" fmla="*/ 1253084 w 2505075"/>
                <a:gd name="connsiteY49" fmla="*/ 4174473 h 4610100"/>
                <a:gd name="connsiteX50" fmla="*/ 1324521 w 2505075"/>
                <a:gd name="connsiteY50" fmla="*/ 4105893 h 4610100"/>
                <a:gd name="connsiteX51" fmla="*/ 1391196 w 2505075"/>
                <a:gd name="connsiteY51" fmla="*/ 4005881 h 4610100"/>
                <a:gd name="connsiteX52" fmla="*/ 1395006 w 2505075"/>
                <a:gd name="connsiteY52" fmla="*/ 3998261 h 4610100"/>
                <a:gd name="connsiteX53" fmla="*/ 1400721 w 2505075"/>
                <a:gd name="connsiteY53" fmla="*/ 3828716 h 4610100"/>
                <a:gd name="connsiteX54" fmla="*/ 1386434 w 2505075"/>
                <a:gd name="connsiteY54" fmla="*/ 3644883 h 4610100"/>
                <a:gd name="connsiteX55" fmla="*/ 1354048 w 2505075"/>
                <a:gd name="connsiteY55" fmla="*/ 3254358 h 4610100"/>
                <a:gd name="connsiteX56" fmla="*/ 1377861 w 2505075"/>
                <a:gd name="connsiteY56" fmla="*/ 3072431 h 4610100"/>
                <a:gd name="connsiteX57" fmla="*/ 1424534 w 2505075"/>
                <a:gd name="connsiteY57" fmla="*/ 2639996 h 4610100"/>
                <a:gd name="connsiteX58" fmla="*/ 1406436 w 2505075"/>
                <a:gd name="connsiteY58" fmla="*/ 2529506 h 4610100"/>
                <a:gd name="connsiteX59" fmla="*/ 1377861 w 2505075"/>
                <a:gd name="connsiteY59" fmla="*/ 2347578 h 4610100"/>
                <a:gd name="connsiteX60" fmla="*/ 1215936 w 2505075"/>
                <a:gd name="connsiteY60" fmla="*/ 2223753 h 4610100"/>
                <a:gd name="connsiteX61" fmla="*/ 1086396 w 2505075"/>
                <a:gd name="connsiteY61" fmla="*/ 2184701 h 4610100"/>
                <a:gd name="connsiteX62" fmla="*/ 986383 w 2505075"/>
                <a:gd name="connsiteY62" fmla="*/ 2132313 h 4610100"/>
                <a:gd name="connsiteX63" fmla="*/ 962571 w 2505075"/>
                <a:gd name="connsiteY63" fmla="*/ 2106596 h 4610100"/>
                <a:gd name="connsiteX64" fmla="*/ 943521 w 2505075"/>
                <a:gd name="connsiteY64" fmla="*/ 2053256 h 4610100"/>
                <a:gd name="connsiteX65" fmla="*/ 900658 w 2505075"/>
                <a:gd name="connsiteY65" fmla="*/ 2005631 h 4610100"/>
                <a:gd name="connsiteX66" fmla="*/ 872083 w 2505075"/>
                <a:gd name="connsiteY66" fmla="*/ 1971341 h 4610100"/>
                <a:gd name="connsiteX67" fmla="*/ 328206 w 2505075"/>
                <a:gd name="connsiteY67" fmla="*/ 1569386 h 4610100"/>
                <a:gd name="connsiteX68" fmla="*/ 57696 w 2505075"/>
                <a:gd name="connsiteY68" fmla="*/ 1357931 h 4610100"/>
                <a:gd name="connsiteX69" fmla="*/ 13881 w 2505075"/>
                <a:gd name="connsiteY69" fmla="*/ 1227438 h 4610100"/>
                <a:gd name="connsiteX70" fmla="*/ 80556 w 2505075"/>
                <a:gd name="connsiteY70" fmla="*/ 1016936 h 4610100"/>
                <a:gd name="connsiteX71" fmla="*/ 122466 w 2505075"/>
                <a:gd name="connsiteY71" fmla="*/ 955023 h 4610100"/>
                <a:gd name="connsiteX72" fmla="*/ 173901 w 2505075"/>
                <a:gd name="connsiteY72" fmla="*/ 856916 h 4610100"/>
                <a:gd name="connsiteX73" fmla="*/ 238671 w 2505075"/>
                <a:gd name="connsiteY73" fmla="*/ 852153 h 4610100"/>
                <a:gd name="connsiteX74" fmla="*/ 484416 w 2505075"/>
                <a:gd name="connsiteY74" fmla="*/ 1050273 h 4610100"/>
                <a:gd name="connsiteX75" fmla="*/ 823506 w 2505075"/>
                <a:gd name="connsiteY75" fmla="*/ 1307448 h 4610100"/>
                <a:gd name="connsiteX76" fmla="*/ 878751 w 2505075"/>
                <a:gd name="connsiteY76" fmla="*/ 1341738 h 4610100"/>
                <a:gd name="connsiteX77" fmla="*/ 903516 w 2505075"/>
                <a:gd name="connsiteY77" fmla="*/ 1341738 h 4610100"/>
                <a:gd name="connsiteX78" fmla="*/ 958761 w 2505075"/>
                <a:gd name="connsiteY78" fmla="*/ 1327451 h 4610100"/>
                <a:gd name="connsiteX79" fmla="*/ 1323569 w 2505075"/>
                <a:gd name="connsiteY79" fmla="*/ 1350311 h 4610100"/>
                <a:gd name="connsiteX80" fmla="*/ 1364526 w 2505075"/>
                <a:gd name="connsiteY80" fmla="*/ 1333166 h 4610100"/>
                <a:gd name="connsiteX81" fmla="*/ 1507401 w 2505075"/>
                <a:gd name="connsiteY81" fmla="*/ 1305543 h 4610100"/>
                <a:gd name="connsiteX82" fmla="*/ 1575028 w 2505075"/>
                <a:gd name="connsiteY82" fmla="*/ 1295066 h 4610100"/>
                <a:gd name="connsiteX83" fmla="*/ 1603603 w 2505075"/>
                <a:gd name="connsiteY83" fmla="*/ 1249346 h 4610100"/>
                <a:gd name="connsiteX84" fmla="*/ 1627416 w 2505075"/>
                <a:gd name="connsiteY84" fmla="*/ 1203626 h 4610100"/>
                <a:gd name="connsiteX85" fmla="*/ 1640751 w 2505075"/>
                <a:gd name="connsiteY85" fmla="*/ 1134093 h 4610100"/>
                <a:gd name="connsiteX86" fmla="*/ 1663611 w 2505075"/>
                <a:gd name="connsiteY86" fmla="*/ 1080753 h 4610100"/>
                <a:gd name="connsiteX87" fmla="*/ 1724571 w 2505075"/>
                <a:gd name="connsiteY87" fmla="*/ 1004553 h 4610100"/>
                <a:gd name="connsiteX88" fmla="*/ 1882686 w 2505075"/>
                <a:gd name="connsiteY88" fmla="*/ 815006 h 4610100"/>
                <a:gd name="connsiteX89" fmla="*/ 1795056 w 2505075"/>
                <a:gd name="connsiteY89" fmla="*/ 694991 h 4610100"/>
                <a:gd name="connsiteX90" fmla="*/ 1750289 w 2505075"/>
                <a:gd name="connsiteY90" fmla="*/ 562593 h 4610100"/>
                <a:gd name="connsiteX91" fmla="*/ 1640751 w 2505075"/>
                <a:gd name="connsiteY91" fmla="*/ 574023 h 4610100"/>
                <a:gd name="connsiteX92" fmla="*/ 1596936 w 2505075"/>
                <a:gd name="connsiteY92" fmla="*/ 552116 h 4610100"/>
                <a:gd name="connsiteX93" fmla="*/ 1616939 w 2505075"/>
                <a:gd name="connsiteY93" fmla="*/ 517826 h 4610100"/>
                <a:gd name="connsiteX94" fmla="*/ 1655991 w 2505075"/>
                <a:gd name="connsiteY94" fmla="*/ 376856 h 4610100"/>
                <a:gd name="connsiteX95" fmla="*/ 1740764 w 2505075"/>
                <a:gd name="connsiteY95" fmla="*/ 93963 h 4610100"/>
                <a:gd name="connsiteX96" fmla="*/ 1922691 w 2505075"/>
                <a:gd name="connsiteY96" fmla="*/ 10143 h 4610100"/>
                <a:gd name="connsiteX97" fmla="*/ 2188439 w 2505075"/>
                <a:gd name="connsiteY97" fmla="*/ 176831 h 4610100"/>
                <a:gd name="connsiteX98" fmla="*/ 2235111 w 2505075"/>
                <a:gd name="connsiteY98" fmla="*/ 248268 h 4610100"/>
                <a:gd name="connsiteX99" fmla="*/ 2247494 w 2505075"/>
                <a:gd name="connsiteY99" fmla="*/ 243506 h 4610100"/>
                <a:gd name="connsiteX100" fmla="*/ 2219871 w 2505075"/>
                <a:gd name="connsiteY100" fmla="*/ 305418 h 4610100"/>
                <a:gd name="connsiteX101" fmla="*/ 2249399 w 2505075"/>
                <a:gd name="connsiteY101" fmla="*/ 325421 h 4610100"/>
                <a:gd name="connsiteX102" fmla="*/ 2239874 w 2505075"/>
                <a:gd name="connsiteY102" fmla="*/ 371141 h 4610100"/>
                <a:gd name="connsiteX103" fmla="*/ 2223681 w 2505075"/>
                <a:gd name="connsiteY103" fmla="*/ 434958 h 4610100"/>
                <a:gd name="connsiteX104" fmla="*/ 2216061 w 2505075"/>
                <a:gd name="connsiteY104" fmla="*/ 522588 h 4610100"/>
                <a:gd name="connsiteX105" fmla="*/ 2250351 w 2505075"/>
                <a:gd name="connsiteY105" fmla="*/ 594026 h 4610100"/>
                <a:gd name="connsiteX106" fmla="*/ 2282736 w 2505075"/>
                <a:gd name="connsiteY106" fmla="*/ 631173 h 4610100"/>
                <a:gd name="connsiteX107" fmla="*/ 2335124 w 2505075"/>
                <a:gd name="connsiteY107" fmla="*/ 739758 h 4610100"/>
                <a:gd name="connsiteX108" fmla="*/ 2486571 w 2505075"/>
                <a:gd name="connsiteY108" fmla="*/ 1071228 h 4610100"/>
                <a:gd name="connsiteX109" fmla="*/ 2503716 w 2505075"/>
                <a:gd name="connsiteY109" fmla="*/ 1097898 h 4610100"/>
                <a:gd name="connsiteX110" fmla="*/ 2506574 w 2505075"/>
                <a:gd name="connsiteY110" fmla="*/ 1319831 h 4610100"/>
                <a:gd name="connsiteX111" fmla="*/ 1273086 w 2505075"/>
                <a:gd name="connsiteY111" fmla="*/ 1638918 h 4610100"/>
                <a:gd name="connsiteX112" fmla="*/ 1242606 w 2505075"/>
                <a:gd name="connsiteY112" fmla="*/ 1746551 h 4610100"/>
                <a:gd name="connsiteX113" fmla="*/ 1279753 w 2505075"/>
                <a:gd name="connsiteY113" fmla="*/ 1919906 h 4610100"/>
                <a:gd name="connsiteX114" fmla="*/ 1308328 w 2505075"/>
                <a:gd name="connsiteY114" fmla="*/ 1942766 h 4610100"/>
                <a:gd name="connsiteX115" fmla="*/ 1478826 w 2505075"/>
                <a:gd name="connsiteY115" fmla="*/ 1882758 h 4610100"/>
                <a:gd name="connsiteX116" fmla="*/ 1497876 w 2505075"/>
                <a:gd name="connsiteY116" fmla="*/ 1593198 h 4610100"/>
                <a:gd name="connsiteX117" fmla="*/ 1435964 w 2505075"/>
                <a:gd name="connsiteY117" fmla="*/ 1557956 h 4610100"/>
                <a:gd name="connsiteX118" fmla="*/ 1208316 w 2505075"/>
                <a:gd name="connsiteY118" fmla="*/ 1484613 h 4610100"/>
                <a:gd name="connsiteX119" fmla="*/ 1161644 w 2505075"/>
                <a:gd name="connsiteY119" fmla="*/ 1471278 h 4610100"/>
                <a:gd name="connsiteX120" fmla="*/ 1078776 w 2505075"/>
                <a:gd name="connsiteY120" fmla="*/ 1483661 h 4610100"/>
                <a:gd name="connsiteX121" fmla="*/ 1273086 w 2505075"/>
                <a:gd name="connsiteY121" fmla="*/ 1638918 h 4610100"/>
                <a:gd name="connsiteX122" fmla="*/ 1464539 w 2505075"/>
                <a:gd name="connsiteY122" fmla="*/ 2075163 h 4610100"/>
                <a:gd name="connsiteX123" fmla="*/ 1359764 w 2505075"/>
                <a:gd name="connsiteY123" fmla="*/ 2097071 h 4610100"/>
                <a:gd name="connsiteX124" fmla="*/ 1322616 w 2505075"/>
                <a:gd name="connsiteY124" fmla="*/ 2169461 h 4610100"/>
                <a:gd name="connsiteX125" fmla="*/ 1340714 w 2505075"/>
                <a:gd name="connsiteY125" fmla="*/ 2215181 h 4610100"/>
                <a:gd name="connsiteX126" fmla="*/ 1420723 w 2505075"/>
                <a:gd name="connsiteY126" fmla="*/ 2246613 h 4610100"/>
                <a:gd name="connsiteX127" fmla="*/ 1455014 w 2505075"/>
                <a:gd name="connsiteY127" fmla="*/ 2304716 h 4610100"/>
                <a:gd name="connsiteX128" fmla="*/ 1459776 w 2505075"/>
                <a:gd name="connsiteY128" fmla="*/ 2237088 h 4610100"/>
                <a:gd name="connsiteX129" fmla="*/ 1464539 w 2505075"/>
                <a:gd name="connsiteY129" fmla="*/ 2075163 h 461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505075" h="4610100">
                  <a:moveTo>
                    <a:pt x="2506574" y="1319831"/>
                  </a:moveTo>
                  <a:cubicBezTo>
                    <a:pt x="2448471" y="1403651"/>
                    <a:pt x="2446566" y="1500806"/>
                    <a:pt x="2419896" y="1597008"/>
                  </a:cubicBezTo>
                  <a:cubicBezTo>
                    <a:pt x="2385606" y="1717976"/>
                    <a:pt x="2339886" y="1835133"/>
                    <a:pt x="2297024" y="1953243"/>
                  </a:cubicBezTo>
                  <a:cubicBezTo>
                    <a:pt x="2284641" y="1986581"/>
                    <a:pt x="2257971" y="1996106"/>
                    <a:pt x="2223681" y="1977056"/>
                  </a:cubicBezTo>
                  <a:cubicBezTo>
                    <a:pt x="2211299" y="1970388"/>
                    <a:pt x="2195106" y="1970388"/>
                    <a:pt x="2181771" y="1967531"/>
                  </a:cubicBezTo>
                  <a:cubicBezTo>
                    <a:pt x="2185581" y="2000868"/>
                    <a:pt x="2190344" y="2028491"/>
                    <a:pt x="2192249" y="2057066"/>
                  </a:cubicBezTo>
                  <a:cubicBezTo>
                    <a:pt x="2195106" y="2132313"/>
                    <a:pt x="2198916" y="2207561"/>
                    <a:pt x="2197964" y="2281856"/>
                  </a:cubicBezTo>
                  <a:cubicBezTo>
                    <a:pt x="2197964" y="2308526"/>
                    <a:pt x="2192249" y="2344721"/>
                    <a:pt x="2174151" y="2359961"/>
                  </a:cubicBezTo>
                  <a:cubicBezTo>
                    <a:pt x="2144624" y="2385678"/>
                    <a:pt x="2147481" y="2412348"/>
                    <a:pt x="2148434" y="2443781"/>
                  </a:cubicBezTo>
                  <a:cubicBezTo>
                    <a:pt x="2152244" y="2553318"/>
                    <a:pt x="2151291" y="2663808"/>
                    <a:pt x="2158911" y="2773346"/>
                  </a:cubicBezTo>
                  <a:cubicBezTo>
                    <a:pt x="2166531" y="2884788"/>
                    <a:pt x="2182724" y="2995278"/>
                    <a:pt x="2195106" y="3105768"/>
                  </a:cubicBezTo>
                  <a:cubicBezTo>
                    <a:pt x="2196059" y="3111483"/>
                    <a:pt x="2196059" y="3120056"/>
                    <a:pt x="2199869" y="3123866"/>
                  </a:cubicBezTo>
                  <a:cubicBezTo>
                    <a:pt x="2257971" y="3172443"/>
                    <a:pt x="2257019" y="3242928"/>
                    <a:pt x="2271306" y="3309603"/>
                  </a:cubicBezTo>
                  <a:cubicBezTo>
                    <a:pt x="2307501" y="3476291"/>
                    <a:pt x="2344649" y="3642978"/>
                    <a:pt x="2389416" y="3806808"/>
                  </a:cubicBezTo>
                  <a:cubicBezTo>
                    <a:pt x="2409419" y="3881103"/>
                    <a:pt x="2395131" y="3952541"/>
                    <a:pt x="2400846" y="4025883"/>
                  </a:cubicBezTo>
                  <a:cubicBezTo>
                    <a:pt x="2406561" y="4101131"/>
                    <a:pt x="2419896" y="4176378"/>
                    <a:pt x="2428469" y="4251626"/>
                  </a:cubicBezTo>
                  <a:cubicBezTo>
                    <a:pt x="2437041" y="4331636"/>
                    <a:pt x="2442756" y="4412598"/>
                    <a:pt x="2451329" y="4492608"/>
                  </a:cubicBezTo>
                  <a:cubicBezTo>
                    <a:pt x="2454186" y="4522136"/>
                    <a:pt x="2441804" y="4536423"/>
                    <a:pt x="2413229" y="4541186"/>
                  </a:cubicBezTo>
                  <a:cubicBezTo>
                    <a:pt x="2355126" y="4551663"/>
                    <a:pt x="2300834" y="4573571"/>
                    <a:pt x="2241779" y="4529756"/>
                  </a:cubicBezTo>
                  <a:cubicBezTo>
                    <a:pt x="2222729" y="4515468"/>
                    <a:pt x="2160816" y="4536423"/>
                    <a:pt x="2136051" y="4560236"/>
                  </a:cubicBezTo>
                  <a:cubicBezTo>
                    <a:pt x="2084616" y="4609766"/>
                    <a:pt x="2023656" y="4606908"/>
                    <a:pt x="1966506" y="4604051"/>
                  </a:cubicBezTo>
                  <a:cubicBezTo>
                    <a:pt x="1886496" y="4600241"/>
                    <a:pt x="1807439" y="4582143"/>
                    <a:pt x="1729334" y="4564998"/>
                  </a:cubicBezTo>
                  <a:cubicBezTo>
                    <a:pt x="1699806" y="4558331"/>
                    <a:pt x="1658848" y="4555473"/>
                    <a:pt x="1660753" y="4506896"/>
                  </a:cubicBezTo>
                  <a:cubicBezTo>
                    <a:pt x="1662659" y="4455461"/>
                    <a:pt x="1688376" y="4422123"/>
                    <a:pt x="1734096" y="4407836"/>
                  </a:cubicBezTo>
                  <a:cubicBezTo>
                    <a:pt x="1785531" y="4392596"/>
                    <a:pt x="1840776" y="4384023"/>
                    <a:pt x="1886496" y="4358306"/>
                  </a:cubicBezTo>
                  <a:cubicBezTo>
                    <a:pt x="1923644" y="4337351"/>
                    <a:pt x="1950314" y="4297346"/>
                    <a:pt x="1980794" y="4264961"/>
                  </a:cubicBezTo>
                  <a:cubicBezTo>
                    <a:pt x="1984603" y="4261151"/>
                    <a:pt x="1985556" y="4250673"/>
                    <a:pt x="1989366" y="4249721"/>
                  </a:cubicBezTo>
                  <a:cubicBezTo>
                    <a:pt x="2067471" y="4232576"/>
                    <a:pt x="2066519" y="4164948"/>
                    <a:pt x="2080806" y="4107798"/>
                  </a:cubicBezTo>
                  <a:cubicBezTo>
                    <a:pt x="2084616" y="4092558"/>
                    <a:pt x="2091284" y="4078271"/>
                    <a:pt x="2096998" y="4062078"/>
                  </a:cubicBezTo>
                  <a:cubicBezTo>
                    <a:pt x="1999844" y="4015406"/>
                    <a:pt x="1987461" y="3912536"/>
                    <a:pt x="1957934" y="3826811"/>
                  </a:cubicBezTo>
                  <a:cubicBezTo>
                    <a:pt x="1925548" y="3733466"/>
                    <a:pt x="1915071" y="3632501"/>
                    <a:pt x="1895069" y="3535346"/>
                  </a:cubicBezTo>
                  <a:cubicBezTo>
                    <a:pt x="1886496" y="3497246"/>
                    <a:pt x="1879828" y="3458193"/>
                    <a:pt x="1867446" y="3420093"/>
                  </a:cubicBezTo>
                  <a:cubicBezTo>
                    <a:pt x="1831251" y="3311508"/>
                    <a:pt x="1793151" y="3202923"/>
                    <a:pt x="1754098" y="3091481"/>
                  </a:cubicBezTo>
                  <a:cubicBezTo>
                    <a:pt x="1722666" y="3134343"/>
                    <a:pt x="1702664" y="3176253"/>
                    <a:pt x="1736001" y="3229593"/>
                  </a:cubicBezTo>
                  <a:cubicBezTo>
                    <a:pt x="1746478" y="3246738"/>
                    <a:pt x="1752194" y="3272456"/>
                    <a:pt x="1749336" y="3292458"/>
                  </a:cubicBezTo>
                  <a:cubicBezTo>
                    <a:pt x="1732191" y="3430571"/>
                    <a:pt x="1713141" y="3567731"/>
                    <a:pt x="1694091" y="3704891"/>
                  </a:cubicBezTo>
                  <a:cubicBezTo>
                    <a:pt x="1693139" y="3711558"/>
                    <a:pt x="1690281" y="3717273"/>
                    <a:pt x="1691234" y="3723941"/>
                  </a:cubicBezTo>
                  <a:cubicBezTo>
                    <a:pt x="1693139" y="3830621"/>
                    <a:pt x="1693139" y="3937301"/>
                    <a:pt x="1696948" y="4043981"/>
                  </a:cubicBezTo>
                  <a:cubicBezTo>
                    <a:pt x="1699806" y="4149708"/>
                    <a:pt x="1704569" y="4255436"/>
                    <a:pt x="1709331" y="4361163"/>
                  </a:cubicBezTo>
                  <a:cubicBezTo>
                    <a:pt x="1710284" y="4386881"/>
                    <a:pt x="1701711" y="4401168"/>
                    <a:pt x="1676946" y="4403073"/>
                  </a:cubicBezTo>
                  <a:cubicBezTo>
                    <a:pt x="1628369" y="4407836"/>
                    <a:pt x="1579791" y="4412598"/>
                    <a:pt x="1531214" y="4415456"/>
                  </a:cubicBezTo>
                  <a:cubicBezTo>
                    <a:pt x="1523594" y="4415456"/>
                    <a:pt x="1510259" y="4405931"/>
                    <a:pt x="1507401" y="4398311"/>
                  </a:cubicBezTo>
                  <a:cubicBezTo>
                    <a:pt x="1496923" y="4363068"/>
                    <a:pt x="1470253" y="4360211"/>
                    <a:pt x="1443584" y="4370688"/>
                  </a:cubicBezTo>
                  <a:cubicBezTo>
                    <a:pt x="1404531" y="4384976"/>
                    <a:pt x="1369289" y="4408788"/>
                    <a:pt x="1330236" y="4422123"/>
                  </a:cubicBezTo>
                  <a:cubicBezTo>
                    <a:pt x="1296898" y="4433553"/>
                    <a:pt x="1259751" y="4442126"/>
                    <a:pt x="1224509" y="4439268"/>
                  </a:cubicBezTo>
                  <a:cubicBezTo>
                    <a:pt x="1155929" y="4433553"/>
                    <a:pt x="1088301" y="4423076"/>
                    <a:pt x="1021626" y="4407836"/>
                  </a:cubicBezTo>
                  <a:cubicBezTo>
                    <a:pt x="994004" y="4402121"/>
                    <a:pt x="954951" y="4395453"/>
                    <a:pt x="957808" y="4350686"/>
                  </a:cubicBezTo>
                  <a:cubicBezTo>
                    <a:pt x="960666" y="4304966"/>
                    <a:pt x="997814" y="4267818"/>
                    <a:pt x="1040676" y="4261151"/>
                  </a:cubicBezTo>
                  <a:cubicBezTo>
                    <a:pt x="1074966" y="4256388"/>
                    <a:pt x="1109256" y="4250673"/>
                    <a:pt x="1143546" y="4244958"/>
                  </a:cubicBezTo>
                  <a:cubicBezTo>
                    <a:pt x="1190219" y="4237338"/>
                    <a:pt x="1227366" y="4219241"/>
                    <a:pt x="1253084" y="4174473"/>
                  </a:cubicBezTo>
                  <a:cubicBezTo>
                    <a:pt x="1268323" y="4146851"/>
                    <a:pt x="1303566" y="4131611"/>
                    <a:pt x="1324521" y="4105893"/>
                  </a:cubicBezTo>
                  <a:cubicBezTo>
                    <a:pt x="1349286" y="4075413"/>
                    <a:pt x="1369289" y="4039218"/>
                    <a:pt x="1391196" y="4005881"/>
                  </a:cubicBezTo>
                  <a:cubicBezTo>
                    <a:pt x="1393101" y="4003023"/>
                    <a:pt x="1395959" y="3998261"/>
                    <a:pt x="1395006" y="3998261"/>
                  </a:cubicBezTo>
                  <a:cubicBezTo>
                    <a:pt x="1330236" y="3941111"/>
                    <a:pt x="1417866" y="3888723"/>
                    <a:pt x="1400721" y="3828716"/>
                  </a:cubicBezTo>
                  <a:cubicBezTo>
                    <a:pt x="1383576" y="3770613"/>
                    <a:pt x="1383576" y="3705843"/>
                    <a:pt x="1386434" y="3644883"/>
                  </a:cubicBezTo>
                  <a:cubicBezTo>
                    <a:pt x="1394053" y="3512486"/>
                    <a:pt x="1378814" y="3383898"/>
                    <a:pt x="1354048" y="3254358"/>
                  </a:cubicBezTo>
                  <a:cubicBezTo>
                    <a:pt x="1343571" y="3197208"/>
                    <a:pt x="1367384" y="3133391"/>
                    <a:pt x="1377861" y="3072431"/>
                  </a:cubicBezTo>
                  <a:cubicBezTo>
                    <a:pt x="1404531" y="2929556"/>
                    <a:pt x="1420723" y="2785728"/>
                    <a:pt x="1424534" y="2639996"/>
                  </a:cubicBezTo>
                  <a:cubicBezTo>
                    <a:pt x="1425486" y="2604753"/>
                    <a:pt x="1413103" y="2569511"/>
                    <a:pt x="1406436" y="2529506"/>
                  </a:cubicBezTo>
                  <a:cubicBezTo>
                    <a:pt x="1451203" y="2481881"/>
                    <a:pt x="1438821" y="2392346"/>
                    <a:pt x="1377861" y="2347578"/>
                  </a:cubicBezTo>
                  <a:cubicBezTo>
                    <a:pt x="1322616" y="2307573"/>
                    <a:pt x="1267371" y="2268521"/>
                    <a:pt x="1215936" y="2223753"/>
                  </a:cubicBezTo>
                  <a:cubicBezTo>
                    <a:pt x="1176884" y="2189463"/>
                    <a:pt x="1133069" y="2173271"/>
                    <a:pt x="1086396" y="2184701"/>
                  </a:cubicBezTo>
                  <a:cubicBezTo>
                    <a:pt x="1033056" y="2197083"/>
                    <a:pt x="1021626" y="2144696"/>
                    <a:pt x="986383" y="2132313"/>
                  </a:cubicBezTo>
                  <a:cubicBezTo>
                    <a:pt x="976858" y="2129456"/>
                    <a:pt x="967333" y="2117073"/>
                    <a:pt x="962571" y="2106596"/>
                  </a:cubicBezTo>
                  <a:cubicBezTo>
                    <a:pt x="954951" y="2091356"/>
                    <a:pt x="951141" y="2074211"/>
                    <a:pt x="943521" y="2053256"/>
                  </a:cubicBezTo>
                  <a:cubicBezTo>
                    <a:pt x="912089" y="2063733"/>
                    <a:pt x="887323" y="2058018"/>
                    <a:pt x="900658" y="2005631"/>
                  </a:cubicBezTo>
                  <a:cubicBezTo>
                    <a:pt x="902564" y="1997058"/>
                    <a:pt x="884466" y="1979913"/>
                    <a:pt x="872083" y="1971341"/>
                  </a:cubicBezTo>
                  <a:cubicBezTo>
                    <a:pt x="691108" y="1837038"/>
                    <a:pt x="508228" y="1703688"/>
                    <a:pt x="328206" y="1569386"/>
                  </a:cubicBezTo>
                  <a:cubicBezTo>
                    <a:pt x="231051" y="1496996"/>
                    <a:pt x="155803" y="1429368"/>
                    <a:pt x="57696" y="1357931"/>
                  </a:cubicBezTo>
                  <a:cubicBezTo>
                    <a:pt x="10071" y="1322688"/>
                    <a:pt x="-2312" y="1280778"/>
                    <a:pt x="13881" y="1227438"/>
                  </a:cubicBezTo>
                  <a:cubicBezTo>
                    <a:pt x="34836" y="1156953"/>
                    <a:pt x="55791" y="1085516"/>
                    <a:pt x="80556" y="1016936"/>
                  </a:cubicBezTo>
                  <a:cubicBezTo>
                    <a:pt x="88176" y="994076"/>
                    <a:pt x="110083" y="976931"/>
                    <a:pt x="122466" y="955023"/>
                  </a:cubicBezTo>
                  <a:cubicBezTo>
                    <a:pt x="140563" y="923591"/>
                    <a:pt x="156756" y="889301"/>
                    <a:pt x="173901" y="856916"/>
                  </a:cubicBezTo>
                  <a:cubicBezTo>
                    <a:pt x="192951" y="823578"/>
                    <a:pt x="213906" y="832151"/>
                    <a:pt x="238671" y="852153"/>
                  </a:cubicBezTo>
                  <a:cubicBezTo>
                    <a:pt x="326301" y="921686"/>
                    <a:pt x="394881" y="981693"/>
                    <a:pt x="484416" y="1050273"/>
                  </a:cubicBezTo>
                  <a:cubicBezTo>
                    <a:pt x="594906" y="1137903"/>
                    <a:pt x="709206" y="1222676"/>
                    <a:pt x="823506" y="1307448"/>
                  </a:cubicBezTo>
                  <a:cubicBezTo>
                    <a:pt x="840651" y="1320783"/>
                    <a:pt x="859701" y="1332213"/>
                    <a:pt x="878751" y="1341738"/>
                  </a:cubicBezTo>
                  <a:cubicBezTo>
                    <a:pt x="885418" y="1345548"/>
                    <a:pt x="895896" y="1343643"/>
                    <a:pt x="903516" y="1341738"/>
                  </a:cubicBezTo>
                  <a:cubicBezTo>
                    <a:pt x="922566" y="1337928"/>
                    <a:pt x="940664" y="1326498"/>
                    <a:pt x="958761" y="1327451"/>
                  </a:cubicBezTo>
                  <a:cubicBezTo>
                    <a:pt x="1080681" y="1334118"/>
                    <a:pt x="1201648" y="1343643"/>
                    <a:pt x="1323569" y="1350311"/>
                  </a:cubicBezTo>
                  <a:cubicBezTo>
                    <a:pt x="1336903" y="1351263"/>
                    <a:pt x="1351191" y="1338881"/>
                    <a:pt x="1364526" y="1333166"/>
                  </a:cubicBezTo>
                  <a:cubicBezTo>
                    <a:pt x="1410246" y="1314116"/>
                    <a:pt x="1450251" y="1278873"/>
                    <a:pt x="1507401" y="1305543"/>
                  </a:cubicBezTo>
                  <a:cubicBezTo>
                    <a:pt x="1524546" y="1314116"/>
                    <a:pt x="1555026" y="1305543"/>
                    <a:pt x="1575028" y="1295066"/>
                  </a:cubicBezTo>
                  <a:cubicBezTo>
                    <a:pt x="1588364" y="1288398"/>
                    <a:pt x="1595031" y="1265538"/>
                    <a:pt x="1603603" y="1249346"/>
                  </a:cubicBezTo>
                  <a:cubicBezTo>
                    <a:pt x="1612176" y="1234106"/>
                    <a:pt x="1622653" y="1219818"/>
                    <a:pt x="1627416" y="1203626"/>
                  </a:cubicBezTo>
                  <a:cubicBezTo>
                    <a:pt x="1634084" y="1180766"/>
                    <a:pt x="1635036" y="1156953"/>
                    <a:pt x="1640751" y="1134093"/>
                  </a:cubicBezTo>
                  <a:cubicBezTo>
                    <a:pt x="1645514" y="1115996"/>
                    <a:pt x="1652181" y="1095993"/>
                    <a:pt x="1663611" y="1080753"/>
                  </a:cubicBezTo>
                  <a:cubicBezTo>
                    <a:pt x="1681709" y="1054083"/>
                    <a:pt x="1710284" y="1033128"/>
                    <a:pt x="1724571" y="1004553"/>
                  </a:cubicBezTo>
                  <a:cubicBezTo>
                    <a:pt x="1760766" y="929306"/>
                    <a:pt x="1796961" y="855963"/>
                    <a:pt x="1882686" y="815006"/>
                  </a:cubicBezTo>
                  <a:cubicBezTo>
                    <a:pt x="1852206" y="771191"/>
                    <a:pt x="1833156" y="708326"/>
                    <a:pt x="1795056" y="694991"/>
                  </a:cubicBezTo>
                  <a:cubicBezTo>
                    <a:pt x="1712189" y="665463"/>
                    <a:pt x="1756003" y="608313"/>
                    <a:pt x="1750289" y="562593"/>
                  </a:cubicBezTo>
                  <a:cubicBezTo>
                    <a:pt x="1712189" y="567356"/>
                    <a:pt x="1676946" y="573071"/>
                    <a:pt x="1640751" y="574023"/>
                  </a:cubicBezTo>
                  <a:cubicBezTo>
                    <a:pt x="1626464" y="574023"/>
                    <a:pt x="1612176" y="559736"/>
                    <a:pt x="1596936" y="552116"/>
                  </a:cubicBezTo>
                  <a:cubicBezTo>
                    <a:pt x="1603603" y="540686"/>
                    <a:pt x="1608366" y="526398"/>
                    <a:pt x="1616939" y="517826"/>
                  </a:cubicBezTo>
                  <a:cubicBezTo>
                    <a:pt x="1657896" y="477821"/>
                    <a:pt x="1669326" y="434958"/>
                    <a:pt x="1655991" y="376856"/>
                  </a:cubicBezTo>
                  <a:cubicBezTo>
                    <a:pt x="1632178" y="269223"/>
                    <a:pt x="1644561" y="163496"/>
                    <a:pt x="1740764" y="93963"/>
                  </a:cubicBezTo>
                  <a:cubicBezTo>
                    <a:pt x="1794103" y="54911"/>
                    <a:pt x="1858873" y="24431"/>
                    <a:pt x="1922691" y="10143"/>
                  </a:cubicBezTo>
                  <a:cubicBezTo>
                    <a:pt x="2017941" y="-10812"/>
                    <a:pt x="2150339" y="81581"/>
                    <a:pt x="2188439" y="176831"/>
                  </a:cubicBezTo>
                  <a:cubicBezTo>
                    <a:pt x="2198916" y="202548"/>
                    <a:pt x="2219871" y="224456"/>
                    <a:pt x="2235111" y="248268"/>
                  </a:cubicBezTo>
                  <a:cubicBezTo>
                    <a:pt x="2238921" y="246363"/>
                    <a:pt x="2243684" y="245411"/>
                    <a:pt x="2247494" y="243506"/>
                  </a:cubicBezTo>
                  <a:cubicBezTo>
                    <a:pt x="2237969" y="265413"/>
                    <a:pt x="2228444" y="288273"/>
                    <a:pt x="2219871" y="305418"/>
                  </a:cubicBezTo>
                  <a:cubicBezTo>
                    <a:pt x="2232254" y="313991"/>
                    <a:pt x="2249399" y="318753"/>
                    <a:pt x="2249399" y="325421"/>
                  </a:cubicBezTo>
                  <a:cubicBezTo>
                    <a:pt x="2250351" y="340661"/>
                    <a:pt x="2249399" y="364473"/>
                    <a:pt x="2239874" y="371141"/>
                  </a:cubicBezTo>
                  <a:cubicBezTo>
                    <a:pt x="2212251" y="390191"/>
                    <a:pt x="2217014" y="407336"/>
                    <a:pt x="2223681" y="434958"/>
                  </a:cubicBezTo>
                  <a:cubicBezTo>
                    <a:pt x="2230349" y="462581"/>
                    <a:pt x="2222729" y="494013"/>
                    <a:pt x="2216061" y="522588"/>
                  </a:cubicBezTo>
                  <a:cubicBezTo>
                    <a:pt x="2208441" y="557831"/>
                    <a:pt x="2205584" y="583548"/>
                    <a:pt x="2250351" y="594026"/>
                  </a:cubicBezTo>
                  <a:cubicBezTo>
                    <a:pt x="2263686" y="596883"/>
                    <a:pt x="2275116" y="616886"/>
                    <a:pt x="2282736" y="631173"/>
                  </a:cubicBezTo>
                  <a:cubicBezTo>
                    <a:pt x="2301786" y="666416"/>
                    <a:pt x="2313216" y="706421"/>
                    <a:pt x="2335124" y="739758"/>
                  </a:cubicBezTo>
                  <a:cubicBezTo>
                    <a:pt x="2401799" y="845486"/>
                    <a:pt x="2458949" y="945498"/>
                    <a:pt x="2486571" y="1071228"/>
                  </a:cubicBezTo>
                  <a:cubicBezTo>
                    <a:pt x="2488476" y="1080753"/>
                    <a:pt x="2498001" y="1089326"/>
                    <a:pt x="2503716" y="1097898"/>
                  </a:cubicBezTo>
                  <a:cubicBezTo>
                    <a:pt x="2506574" y="1174098"/>
                    <a:pt x="2506574" y="1246488"/>
                    <a:pt x="2506574" y="1319831"/>
                  </a:cubicBezTo>
                  <a:close/>
                  <a:moveTo>
                    <a:pt x="1273086" y="1638918"/>
                  </a:moveTo>
                  <a:cubicBezTo>
                    <a:pt x="1260703" y="1678923"/>
                    <a:pt x="1240701" y="1713213"/>
                    <a:pt x="1242606" y="1746551"/>
                  </a:cubicBezTo>
                  <a:cubicBezTo>
                    <a:pt x="1247369" y="1804653"/>
                    <a:pt x="1264514" y="1862756"/>
                    <a:pt x="1279753" y="1919906"/>
                  </a:cubicBezTo>
                  <a:cubicBezTo>
                    <a:pt x="1282611" y="1929431"/>
                    <a:pt x="1301661" y="1944671"/>
                    <a:pt x="1308328" y="1942766"/>
                  </a:cubicBezTo>
                  <a:cubicBezTo>
                    <a:pt x="1365478" y="1924668"/>
                    <a:pt x="1420723" y="1903713"/>
                    <a:pt x="1478826" y="1882758"/>
                  </a:cubicBezTo>
                  <a:cubicBezTo>
                    <a:pt x="1432153" y="1777031"/>
                    <a:pt x="1483589" y="1684638"/>
                    <a:pt x="1497876" y="1593198"/>
                  </a:cubicBezTo>
                  <a:cubicBezTo>
                    <a:pt x="1474064" y="1579863"/>
                    <a:pt x="1451203" y="1573196"/>
                    <a:pt x="1435964" y="1557956"/>
                  </a:cubicBezTo>
                  <a:cubicBezTo>
                    <a:pt x="1372146" y="1493186"/>
                    <a:pt x="1285469" y="1505568"/>
                    <a:pt x="1208316" y="1484613"/>
                  </a:cubicBezTo>
                  <a:cubicBezTo>
                    <a:pt x="1193076" y="1480803"/>
                    <a:pt x="1176884" y="1476041"/>
                    <a:pt x="1161644" y="1471278"/>
                  </a:cubicBezTo>
                  <a:cubicBezTo>
                    <a:pt x="1133069" y="1461753"/>
                    <a:pt x="1103541" y="1450323"/>
                    <a:pt x="1078776" y="1483661"/>
                  </a:cubicBezTo>
                  <a:cubicBezTo>
                    <a:pt x="1146404" y="1537001"/>
                    <a:pt x="1211173" y="1588436"/>
                    <a:pt x="1273086" y="1638918"/>
                  </a:cubicBezTo>
                  <a:close/>
                  <a:moveTo>
                    <a:pt x="1464539" y="2075163"/>
                  </a:moveTo>
                  <a:cubicBezTo>
                    <a:pt x="1427391" y="2082783"/>
                    <a:pt x="1393101" y="2089451"/>
                    <a:pt x="1359764" y="2097071"/>
                  </a:cubicBezTo>
                  <a:cubicBezTo>
                    <a:pt x="1318806" y="2106596"/>
                    <a:pt x="1305471" y="2129456"/>
                    <a:pt x="1322616" y="2169461"/>
                  </a:cubicBezTo>
                  <a:cubicBezTo>
                    <a:pt x="1329284" y="2184701"/>
                    <a:pt x="1334998" y="2199941"/>
                    <a:pt x="1340714" y="2215181"/>
                  </a:cubicBezTo>
                  <a:cubicBezTo>
                    <a:pt x="1396911" y="2194226"/>
                    <a:pt x="1396911" y="2194226"/>
                    <a:pt x="1420723" y="2246613"/>
                  </a:cubicBezTo>
                  <a:cubicBezTo>
                    <a:pt x="1428344" y="2262806"/>
                    <a:pt x="1438821" y="2278046"/>
                    <a:pt x="1455014" y="2304716"/>
                  </a:cubicBezTo>
                  <a:cubicBezTo>
                    <a:pt x="1456919" y="2271378"/>
                    <a:pt x="1451203" y="2248518"/>
                    <a:pt x="1459776" y="2237088"/>
                  </a:cubicBezTo>
                  <a:cubicBezTo>
                    <a:pt x="1499781" y="2183748"/>
                    <a:pt x="1503591" y="2132313"/>
                    <a:pt x="1464539" y="2075163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4" name="Freeform: Shape 793">
              <a:extLst>
                <a:ext uri="{FF2B5EF4-FFF2-40B4-BE49-F238E27FC236}">
                  <a16:creationId xmlns:a16="http://schemas.microsoft.com/office/drawing/2014/main" id="{F0E915E8-818E-4FF8-8457-C95984B35000}"/>
                </a:ext>
              </a:extLst>
            </p:cNvPr>
            <p:cNvSpPr/>
            <p:nvPr/>
          </p:nvSpPr>
          <p:spPr>
            <a:xfrm flipH="1">
              <a:off x="700577" y="1399349"/>
              <a:ext cx="647458" cy="566880"/>
            </a:xfrm>
            <a:custGeom>
              <a:avLst/>
              <a:gdLst>
                <a:gd name="connsiteX0" fmla="*/ 325755 w 647458"/>
                <a:gd name="connsiteY0" fmla="*/ 3000 h 566880"/>
                <a:gd name="connsiteX1" fmla="*/ 143828 w 647458"/>
                <a:gd name="connsiteY1" fmla="*/ 86820 h 566880"/>
                <a:gd name="connsiteX2" fmla="*/ 59055 w 647458"/>
                <a:gd name="connsiteY2" fmla="*/ 369713 h 566880"/>
                <a:gd name="connsiteX3" fmla="*/ 20003 w 647458"/>
                <a:gd name="connsiteY3" fmla="*/ 510683 h 566880"/>
                <a:gd name="connsiteX4" fmla="*/ 0 w 647458"/>
                <a:gd name="connsiteY4" fmla="*/ 544973 h 566880"/>
                <a:gd name="connsiteX5" fmla="*/ 43815 w 647458"/>
                <a:gd name="connsiteY5" fmla="*/ 566880 h 566880"/>
                <a:gd name="connsiteX6" fmla="*/ 65495 w 647458"/>
                <a:gd name="connsiteY6" fmla="*/ 564618 h 566880"/>
                <a:gd name="connsiteX7" fmla="*/ 178721 w 647458"/>
                <a:gd name="connsiteY7" fmla="*/ 530129 h 566880"/>
                <a:gd name="connsiteX8" fmla="*/ 603774 w 647458"/>
                <a:gd name="connsiteY8" fmla="*/ 274215 h 566880"/>
                <a:gd name="connsiteX9" fmla="*/ 647458 w 647458"/>
                <a:gd name="connsiteY9" fmla="*/ 237555 h 566880"/>
                <a:gd name="connsiteX10" fmla="*/ 638175 w 647458"/>
                <a:gd name="connsiteY10" fmla="*/ 241125 h 566880"/>
                <a:gd name="connsiteX11" fmla="*/ 591503 w 647458"/>
                <a:gd name="connsiteY11" fmla="*/ 169688 h 566880"/>
                <a:gd name="connsiteX12" fmla="*/ 325755 w 647458"/>
                <a:gd name="connsiteY12" fmla="*/ 3000 h 56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7458" h="566880">
                  <a:moveTo>
                    <a:pt x="325755" y="3000"/>
                  </a:moveTo>
                  <a:cubicBezTo>
                    <a:pt x="261937" y="17288"/>
                    <a:pt x="197167" y="47768"/>
                    <a:pt x="143828" y="86820"/>
                  </a:cubicBezTo>
                  <a:cubicBezTo>
                    <a:pt x="47625" y="156353"/>
                    <a:pt x="35242" y="262080"/>
                    <a:pt x="59055" y="369713"/>
                  </a:cubicBezTo>
                  <a:cubicBezTo>
                    <a:pt x="72390" y="427815"/>
                    <a:pt x="60960" y="470678"/>
                    <a:pt x="20003" y="510683"/>
                  </a:cubicBezTo>
                  <a:cubicBezTo>
                    <a:pt x="11430" y="519255"/>
                    <a:pt x="6667" y="533543"/>
                    <a:pt x="0" y="544973"/>
                  </a:cubicBezTo>
                  <a:cubicBezTo>
                    <a:pt x="15240" y="552593"/>
                    <a:pt x="29528" y="566880"/>
                    <a:pt x="43815" y="566880"/>
                  </a:cubicBezTo>
                  <a:lnTo>
                    <a:pt x="65495" y="564618"/>
                  </a:lnTo>
                  <a:lnTo>
                    <a:pt x="178721" y="530129"/>
                  </a:lnTo>
                  <a:cubicBezTo>
                    <a:pt x="449670" y="395635"/>
                    <a:pt x="455226" y="398414"/>
                    <a:pt x="603774" y="274215"/>
                  </a:cubicBezTo>
                  <a:lnTo>
                    <a:pt x="647458" y="237555"/>
                  </a:lnTo>
                  <a:lnTo>
                    <a:pt x="638175" y="241125"/>
                  </a:lnTo>
                  <a:cubicBezTo>
                    <a:pt x="622935" y="217313"/>
                    <a:pt x="601980" y="195405"/>
                    <a:pt x="591503" y="169688"/>
                  </a:cubicBezTo>
                  <a:cubicBezTo>
                    <a:pt x="553403" y="74438"/>
                    <a:pt x="421005" y="-17955"/>
                    <a:pt x="325755" y="30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95" name="Group 794">
            <a:extLst>
              <a:ext uri="{FF2B5EF4-FFF2-40B4-BE49-F238E27FC236}">
                <a16:creationId xmlns:a16="http://schemas.microsoft.com/office/drawing/2014/main" id="{B976B479-D4DF-4200-9A56-4AA267F96B16}"/>
              </a:ext>
            </a:extLst>
          </p:cNvPr>
          <p:cNvGrpSpPr/>
          <p:nvPr/>
        </p:nvGrpSpPr>
        <p:grpSpPr>
          <a:xfrm>
            <a:off x="371200" y="913384"/>
            <a:ext cx="7334134" cy="5433699"/>
            <a:chOff x="362343" y="1201483"/>
            <a:chExt cx="7334134" cy="5433699"/>
          </a:xfrm>
        </p:grpSpPr>
        <p:sp>
          <p:nvSpPr>
            <p:cNvPr id="796" name="Rectangle 33">
              <a:extLst>
                <a:ext uri="{FF2B5EF4-FFF2-40B4-BE49-F238E27FC236}">
                  <a16:creationId xmlns:a16="http://schemas.microsoft.com/office/drawing/2014/main" id="{AC4C708E-0F0A-45D2-82A6-FC75C7010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1395" y="2101967"/>
              <a:ext cx="46865" cy="103438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7" name="Rectangle 34">
              <a:extLst>
                <a:ext uri="{FF2B5EF4-FFF2-40B4-BE49-F238E27FC236}">
                  <a16:creationId xmlns:a16="http://schemas.microsoft.com/office/drawing/2014/main" id="{0B6FB04E-0203-48C0-9566-33A2970F8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7437" y="2101967"/>
              <a:ext cx="56908" cy="103438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8" name="Rectangle 38">
              <a:extLst>
                <a:ext uri="{FF2B5EF4-FFF2-40B4-BE49-F238E27FC236}">
                  <a16:creationId xmlns:a16="http://schemas.microsoft.com/office/drawing/2014/main" id="{2A88BD95-6EEB-4667-A036-A3FBB0772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1395" y="2336294"/>
              <a:ext cx="289562" cy="5021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9" name="Group 798">
              <a:extLst>
                <a:ext uri="{FF2B5EF4-FFF2-40B4-BE49-F238E27FC236}">
                  <a16:creationId xmlns:a16="http://schemas.microsoft.com/office/drawing/2014/main" id="{0F97F0F4-8B97-47B3-A460-9C4C866C2803}"/>
                </a:ext>
              </a:extLst>
            </p:cNvPr>
            <p:cNvGrpSpPr/>
            <p:nvPr/>
          </p:nvGrpSpPr>
          <p:grpSpPr>
            <a:xfrm>
              <a:off x="362343" y="1201483"/>
              <a:ext cx="7334134" cy="5433699"/>
              <a:chOff x="362343" y="1201483"/>
              <a:chExt cx="7334134" cy="5433699"/>
            </a:xfrm>
          </p:grpSpPr>
          <p:sp>
            <p:nvSpPr>
              <p:cNvPr id="800" name="TextBox 799">
                <a:extLst>
                  <a:ext uri="{FF2B5EF4-FFF2-40B4-BE49-F238E27FC236}">
                    <a16:creationId xmlns:a16="http://schemas.microsoft.com/office/drawing/2014/main" id="{E9DDE91B-0023-41C5-B638-D1F3DB380CB4}"/>
                  </a:ext>
                </a:extLst>
              </p:cNvPr>
              <p:cNvSpPr txBox="1"/>
              <p:nvPr/>
            </p:nvSpPr>
            <p:spPr>
              <a:xfrm>
                <a:off x="2349719" y="4217119"/>
                <a:ext cx="67655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3200" b="1" dirty="0">
                    <a:ln w="12700">
                      <a:solidFill>
                        <a:schemeClr val="bg1"/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01</a:t>
                </a:r>
                <a:endParaRPr lang="ko-KR" altLang="en-US" sz="3200" b="1" dirty="0">
                  <a:ln w="12700">
                    <a:solidFill>
                      <a:schemeClr val="bg1"/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01" name="Oval 21">
                <a:extLst>
                  <a:ext uri="{FF2B5EF4-FFF2-40B4-BE49-F238E27FC236}">
                    <a16:creationId xmlns:a16="http://schemas.microsoft.com/office/drawing/2014/main" id="{A3DDC795-77B0-4F56-9DF3-5381BFB6C0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91338" y="3482701"/>
                <a:ext cx="393317" cy="396602"/>
              </a:xfrm>
              <a:custGeom>
                <a:avLst/>
                <a:gdLst/>
                <a:ahLst/>
                <a:cxnLst/>
                <a:rect l="l" t="t" r="r" b="b"/>
                <a:pathLst>
                  <a:path w="1652142" h="1665940">
                    <a:moveTo>
                      <a:pt x="898689" y="548008"/>
                    </a:moveTo>
                    <a:cubicBezTo>
                      <a:pt x="737950" y="504938"/>
                      <a:pt x="572731" y="600328"/>
                      <a:pt x="529661" y="761066"/>
                    </a:cubicBezTo>
                    <a:cubicBezTo>
                      <a:pt x="486591" y="921805"/>
                      <a:pt x="581980" y="1087025"/>
                      <a:pt x="742719" y="1130094"/>
                    </a:cubicBezTo>
                    <a:cubicBezTo>
                      <a:pt x="903458" y="1173164"/>
                      <a:pt x="1068677" y="1077775"/>
                      <a:pt x="1111747" y="917036"/>
                    </a:cubicBezTo>
                    <a:cubicBezTo>
                      <a:pt x="1154817" y="756297"/>
                      <a:pt x="1059428" y="591077"/>
                      <a:pt x="898689" y="548008"/>
                    </a:cubicBezTo>
                    <a:close/>
                    <a:moveTo>
                      <a:pt x="952303" y="347916"/>
                    </a:moveTo>
                    <a:cubicBezTo>
                      <a:pt x="1223549" y="420596"/>
                      <a:pt x="1384519" y="699404"/>
                      <a:pt x="1311839" y="970650"/>
                    </a:cubicBezTo>
                    <a:cubicBezTo>
                      <a:pt x="1239159" y="1241896"/>
                      <a:pt x="960351" y="1402866"/>
                      <a:pt x="689105" y="1330186"/>
                    </a:cubicBezTo>
                    <a:cubicBezTo>
                      <a:pt x="417859" y="1257506"/>
                      <a:pt x="256889" y="978698"/>
                      <a:pt x="329569" y="707451"/>
                    </a:cubicBezTo>
                    <a:cubicBezTo>
                      <a:pt x="402249" y="436205"/>
                      <a:pt x="681057" y="275235"/>
                      <a:pt x="952303" y="347916"/>
                    </a:cubicBezTo>
                    <a:close/>
                    <a:moveTo>
                      <a:pt x="971799" y="275155"/>
                    </a:moveTo>
                    <a:cubicBezTo>
                      <a:pt x="660368" y="191707"/>
                      <a:pt x="340256" y="376524"/>
                      <a:pt x="256808" y="687955"/>
                    </a:cubicBezTo>
                    <a:cubicBezTo>
                      <a:pt x="173361" y="999387"/>
                      <a:pt x="358178" y="1319499"/>
                      <a:pt x="669609" y="1402947"/>
                    </a:cubicBezTo>
                    <a:cubicBezTo>
                      <a:pt x="981040" y="1486395"/>
                      <a:pt x="1301152" y="1301577"/>
                      <a:pt x="1384600" y="990146"/>
                    </a:cubicBezTo>
                    <a:cubicBezTo>
                      <a:pt x="1468047" y="678715"/>
                      <a:pt x="1283230" y="358603"/>
                      <a:pt x="971799" y="275155"/>
                    </a:cubicBezTo>
                    <a:close/>
                    <a:moveTo>
                      <a:pt x="1652142" y="394531"/>
                    </a:moveTo>
                    <a:lnTo>
                      <a:pt x="1649662" y="403784"/>
                    </a:lnTo>
                    <a:lnTo>
                      <a:pt x="1647140" y="399895"/>
                    </a:lnTo>
                    <a:close/>
                    <a:moveTo>
                      <a:pt x="1158157" y="65026"/>
                    </a:moveTo>
                    <a:lnTo>
                      <a:pt x="1154679" y="271718"/>
                    </a:lnTo>
                    <a:lnTo>
                      <a:pt x="1148331" y="270017"/>
                    </a:lnTo>
                    <a:cubicBezTo>
                      <a:pt x="1200055" y="299127"/>
                      <a:pt x="1246804" y="334821"/>
                      <a:pt x="1286346" y="377149"/>
                    </a:cubicBezTo>
                    <a:lnTo>
                      <a:pt x="1470353" y="331395"/>
                    </a:lnTo>
                    <a:lnTo>
                      <a:pt x="1588305" y="553229"/>
                    </a:lnTo>
                    <a:lnTo>
                      <a:pt x="1457194" y="671432"/>
                    </a:lnTo>
                    <a:cubicBezTo>
                      <a:pt x="1473630" y="731297"/>
                      <a:pt x="1481376" y="793983"/>
                      <a:pt x="1478595" y="857704"/>
                    </a:cubicBezTo>
                    <a:lnTo>
                      <a:pt x="1642362" y="948616"/>
                    </a:lnTo>
                    <a:lnTo>
                      <a:pt x="1577335" y="1191298"/>
                    </a:lnTo>
                    <a:lnTo>
                      <a:pt x="1378614" y="1187955"/>
                    </a:lnTo>
                    <a:cubicBezTo>
                      <a:pt x="1353489" y="1229936"/>
                      <a:pt x="1323048" y="1267799"/>
                      <a:pt x="1288939" y="1301599"/>
                    </a:cubicBezTo>
                    <a:lnTo>
                      <a:pt x="1354201" y="1471932"/>
                    </a:lnTo>
                    <a:lnTo>
                      <a:pt x="1148396" y="1616039"/>
                    </a:lnTo>
                    <a:lnTo>
                      <a:pt x="992294" y="1480516"/>
                    </a:lnTo>
                    <a:lnTo>
                      <a:pt x="1011291" y="1467215"/>
                    </a:lnTo>
                    <a:cubicBezTo>
                      <a:pt x="951500" y="1486565"/>
                      <a:pt x="888271" y="1495869"/>
                      <a:pt x="823805" y="1495510"/>
                    </a:cubicBezTo>
                    <a:lnTo>
                      <a:pt x="729193" y="1665940"/>
                    </a:lnTo>
                    <a:lnTo>
                      <a:pt x="486511" y="1600914"/>
                    </a:lnTo>
                    <a:lnTo>
                      <a:pt x="489790" y="1406012"/>
                    </a:lnTo>
                    <a:cubicBezTo>
                      <a:pt x="438364" y="1376702"/>
                      <a:pt x="391917" y="1340859"/>
                      <a:pt x="352658" y="1298452"/>
                    </a:cubicBezTo>
                    <a:lnTo>
                      <a:pt x="355803" y="1305197"/>
                    </a:lnTo>
                    <a:lnTo>
                      <a:pt x="152856" y="1344512"/>
                    </a:lnTo>
                    <a:lnTo>
                      <a:pt x="46675" y="1116809"/>
                    </a:lnTo>
                    <a:lnTo>
                      <a:pt x="183929" y="1005520"/>
                    </a:lnTo>
                    <a:cubicBezTo>
                      <a:pt x="169279" y="951824"/>
                      <a:pt x="161626" y="895865"/>
                      <a:pt x="161615" y="838915"/>
                    </a:cubicBezTo>
                    <a:lnTo>
                      <a:pt x="0" y="749197"/>
                    </a:lnTo>
                    <a:lnTo>
                      <a:pt x="65026" y="506515"/>
                    </a:lnTo>
                    <a:lnTo>
                      <a:pt x="250227" y="509630"/>
                    </a:lnTo>
                    <a:cubicBezTo>
                      <a:pt x="275353" y="465291"/>
                      <a:pt x="305693" y="424864"/>
                      <a:pt x="340015" y="388679"/>
                    </a:cubicBezTo>
                    <a:lnTo>
                      <a:pt x="277984" y="197357"/>
                    </a:lnTo>
                    <a:lnTo>
                      <a:pt x="491050" y="64219"/>
                    </a:lnTo>
                    <a:lnTo>
                      <a:pt x="639843" y="207726"/>
                    </a:lnTo>
                    <a:lnTo>
                      <a:pt x="638348" y="208660"/>
                    </a:lnTo>
                    <a:cubicBezTo>
                      <a:pt x="696840" y="190256"/>
                      <a:pt x="758594" y="181748"/>
                      <a:pt x="821488" y="182440"/>
                    </a:cubicBezTo>
                    <a:lnTo>
                      <a:pt x="815140" y="180739"/>
                    </a:lnTo>
                    <a:lnTo>
                      <a:pt x="91547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02" name="Rectangle 5">
                <a:extLst>
                  <a:ext uri="{FF2B5EF4-FFF2-40B4-BE49-F238E27FC236}">
                    <a16:creationId xmlns:a16="http://schemas.microsoft.com/office/drawing/2014/main" id="{0CF426FE-1D3A-42B6-A65B-6F4A66EDBC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4402" y="4395022"/>
                <a:ext cx="103773" cy="1409308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3" name="Rectangle 6">
                <a:extLst>
                  <a:ext uri="{FF2B5EF4-FFF2-40B4-BE49-F238E27FC236}">
                    <a16:creationId xmlns:a16="http://schemas.microsoft.com/office/drawing/2014/main" id="{E206C544-9669-4470-94F1-49A09E7E3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7608" y="4395022"/>
                <a:ext cx="90383" cy="1409308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4" name="Rectangle 7">
                <a:extLst>
                  <a:ext uri="{FF2B5EF4-FFF2-40B4-BE49-F238E27FC236}">
                    <a16:creationId xmlns:a16="http://schemas.microsoft.com/office/drawing/2014/main" id="{A2604E95-46A7-4487-AED7-1622EF3597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4451930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5" name="Freeform 8">
                <a:extLst>
                  <a:ext uri="{FF2B5EF4-FFF2-40B4-BE49-F238E27FC236}">
                    <a16:creationId xmlns:a16="http://schemas.microsoft.com/office/drawing/2014/main" id="{AA49983B-54D6-4601-81E5-44D091F00D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4482058"/>
                <a:ext cx="323037" cy="323036"/>
              </a:xfrm>
              <a:custGeom>
                <a:avLst/>
                <a:gdLst>
                  <a:gd name="T0" fmla="*/ 175 w 193"/>
                  <a:gd name="T1" fmla="*/ 193 h 193"/>
                  <a:gd name="T2" fmla="*/ 0 w 193"/>
                  <a:gd name="T3" fmla="*/ 18 h 193"/>
                  <a:gd name="T4" fmla="*/ 18 w 193"/>
                  <a:gd name="T5" fmla="*/ 0 h 193"/>
                  <a:gd name="T6" fmla="*/ 193 w 193"/>
                  <a:gd name="T7" fmla="*/ 175 h 193"/>
                  <a:gd name="T8" fmla="*/ 175 w 193"/>
                  <a:gd name="T9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175" y="193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5"/>
                    </a:lnTo>
                    <a:lnTo>
                      <a:pt x="175" y="193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6" name="Freeform 9">
                <a:extLst>
                  <a:ext uri="{FF2B5EF4-FFF2-40B4-BE49-F238E27FC236}">
                    <a16:creationId xmlns:a16="http://schemas.microsoft.com/office/drawing/2014/main" id="{6D33CCC8-E218-456B-9FF6-6220FFA501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4482058"/>
                <a:ext cx="323037" cy="323036"/>
              </a:xfrm>
              <a:custGeom>
                <a:avLst/>
                <a:gdLst>
                  <a:gd name="T0" fmla="*/ 0 w 193"/>
                  <a:gd name="T1" fmla="*/ 175 h 193"/>
                  <a:gd name="T2" fmla="*/ 175 w 193"/>
                  <a:gd name="T3" fmla="*/ 0 h 193"/>
                  <a:gd name="T4" fmla="*/ 193 w 193"/>
                  <a:gd name="T5" fmla="*/ 18 h 193"/>
                  <a:gd name="T6" fmla="*/ 18 w 193"/>
                  <a:gd name="T7" fmla="*/ 193 h 193"/>
                  <a:gd name="T8" fmla="*/ 0 w 193"/>
                  <a:gd name="T9" fmla="*/ 175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0" y="175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3"/>
                    </a:lnTo>
                    <a:lnTo>
                      <a:pt x="0" y="17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7" name="Rectangle 10">
                <a:extLst>
                  <a:ext uri="{FF2B5EF4-FFF2-40B4-BE49-F238E27FC236}">
                    <a16:creationId xmlns:a16="http://schemas.microsoft.com/office/drawing/2014/main" id="{8F7783D4-B259-4A66-B8EA-681401E67F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4761576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8" name="Freeform 11">
                <a:extLst>
                  <a:ext uri="{FF2B5EF4-FFF2-40B4-BE49-F238E27FC236}">
                    <a16:creationId xmlns:a16="http://schemas.microsoft.com/office/drawing/2014/main" id="{FCB3599D-67EF-41DE-ABDF-909D5B31D5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4791703"/>
                <a:ext cx="323037" cy="321362"/>
              </a:xfrm>
              <a:custGeom>
                <a:avLst/>
                <a:gdLst>
                  <a:gd name="T0" fmla="*/ 175 w 193"/>
                  <a:gd name="T1" fmla="*/ 192 h 192"/>
                  <a:gd name="T2" fmla="*/ 0 w 193"/>
                  <a:gd name="T3" fmla="*/ 18 h 192"/>
                  <a:gd name="T4" fmla="*/ 18 w 193"/>
                  <a:gd name="T5" fmla="*/ 0 h 192"/>
                  <a:gd name="T6" fmla="*/ 193 w 193"/>
                  <a:gd name="T7" fmla="*/ 174 h 192"/>
                  <a:gd name="T8" fmla="*/ 175 w 193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175" y="192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4"/>
                    </a:lnTo>
                    <a:lnTo>
                      <a:pt x="175" y="19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" name="Freeform 12">
                <a:extLst>
                  <a:ext uri="{FF2B5EF4-FFF2-40B4-BE49-F238E27FC236}">
                    <a16:creationId xmlns:a16="http://schemas.microsoft.com/office/drawing/2014/main" id="{275E8A5E-D478-4622-912C-56206A3EF8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4791703"/>
                <a:ext cx="323037" cy="321362"/>
              </a:xfrm>
              <a:custGeom>
                <a:avLst/>
                <a:gdLst>
                  <a:gd name="T0" fmla="*/ 0 w 193"/>
                  <a:gd name="T1" fmla="*/ 174 h 192"/>
                  <a:gd name="T2" fmla="*/ 175 w 193"/>
                  <a:gd name="T3" fmla="*/ 0 h 192"/>
                  <a:gd name="T4" fmla="*/ 193 w 193"/>
                  <a:gd name="T5" fmla="*/ 18 h 192"/>
                  <a:gd name="T6" fmla="*/ 18 w 193"/>
                  <a:gd name="T7" fmla="*/ 192 h 192"/>
                  <a:gd name="T8" fmla="*/ 0 w 193"/>
                  <a:gd name="T9" fmla="*/ 174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0" y="174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2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" name="Rectangle 13">
                <a:extLst>
                  <a:ext uri="{FF2B5EF4-FFF2-40B4-BE49-F238E27FC236}">
                    <a16:creationId xmlns:a16="http://schemas.microsoft.com/office/drawing/2014/main" id="{EBB940E5-5936-4723-BF0B-B07B5AEC14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5069548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1" name="Freeform 14">
                <a:extLst>
                  <a:ext uri="{FF2B5EF4-FFF2-40B4-BE49-F238E27FC236}">
                    <a16:creationId xmlns:a16="http://schemas.microsoft.com/office/drawing/2014/main" id="{4CDEF59D-6131-49D2-90B6-09FF669928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5099676"/>
                <a:ext cx="323037" cy="323036"/>
              </a:xfrm>
              <a:custGeom>
                <a:avLst/>
                <a:gdLst>
                  <a:gd name="T0" fmla="*/ 175 w 193"/>
                  <a:gd name="T1" fmla="*/ 193 h 193"/>
                  <a:gd name="T2" fmla="*/ 0 w 193"/>
                  <a:gd name="T3" fmla="*/ 18 h 193"/>
                  <a:gd name="T4" fmla="*/ 18 w 193"/>
                  <a:gd name="T5" fmla="*/ 0 h 193"/>
                  <a:gd name="T6" fmla="*/ 193 w 193"/>
                  <a:gd name="T7" fmla="*/ 175 h 193"/>
                  <a:gd name="T8" fmla="*/ 175 w 193"/>
                  <a:gd name="T9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175" y="193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5"/>
                    </a:lnTo>
                    <a:lnTo>
                      <a:pt x="175" y="193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2" name="Freeform 15">
                <a:extLst>
                  <a:ext uri="{FF2B5EF4-FFF2-40B4-BE49-F238E27FC236}">
                    <a16:creationId xmlns:a16="http://schemas.microsoft.com/office/drawing/2014/main" id="{727C6DD5-21ED-4F28-97A4-C2B4D05365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5099676"/>
                <a:ext cx="323037" cy="323036"/>
              </a:xfrm>
              <a:custGeom>
                <a:avLst/>
                <a:gdLst>
                  <a:gd name="T0" fmla="*/ 0 w 193"/>
                  <a:gd name="T1" fmla="*/ 175 h 193"/>
                  <a:gd name="T2" fmla="*/ 175 w 193"/>
                  <a:gd name="T3" fmla="*/ 0 h 193"/>
                  <a:gd name="T4" fmla="*/ 193 w 193"/>
                  <a:gd name="T5" fmla="*/ 18 h 193"/>
                  <a:gd name="T6" fmla="*/ 18 w 193"/>
                  <a:gd name="T7" fmla="*/ 193 h 193"/>
                  <a:gd name="T8" fmla="*/ 0 w 193"/>
                  <a:gd name="T9" fmla="*/ 175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0" y="175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3"/>
                    </a:lnTo>
                    <a:lnTo>
                      <a:pt x="0" y="17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3" name="Rectangle 16">
                <a:extLst>
                  <a:ext uri="{FF2B5EF4-FFF2-40B4-BE49-F238E27FC236}">
                    <a16:creationId xmlns:a16="http://schemas.microsoft.com/office/drawing/2014/main" id="{DEE0095E-9048-4FDD-A60B-5F222B5726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5379195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4" name="Freeform 17">
                <a:extLst>
                  <a:ext uri="{FF2B5EF4-FFF2-40B4-BE49-F238E27FC236}">
                    <a16:creationId xmlns:a16="http://schemas.microsoft.com/office/drawing/2014/main" id="{DF8FC3FE-E193-46F6-AA0A-43D9A6C5B3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5409322"/>
                <a:ext cx="323037" cy="321362"/>
              </a:xfrm>
              <a:custGeom>
                <a:avLst/>
                <a:gdLst>
                  <a:gd name="T0" fmla="*/ 175 w 193"/>
                  <a:gd name="T1" fmla="*/ 192 h 192"/>
                  <a:gd name="T2" fmla="*/ 0 w 193"/>
                  <a:gd name="T3" fmla="*/ 18 h 192"/>
                  <a:gd name="T4" fmla="*/ 18 w 193"/>
                  <a:gd name="T5" fmla="*/ 0 h 192"/>
                  <a:gd name="T6" fmla="*/ 193 w 193"/>
                  <a:gd name="T7" fmla="*/ 174 h 192"/>
                  <a:gd name="T8" fmla="*/ 175 w 193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175" y="192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4"/>
                    </a:lnTo>
                    <a:lnTo>
                      <a:pt x="175" y="19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5" name="Freeform 18">
                <a:extLst>
                  <a:ext uri="{FF2B5EF4-FFF2-40B4-BE49-F238E27FC236}">
                    <a16:creationId xmlns:a16="http://schemas.microsoft.com/office/drawing/2014/main" id="{1EEC4911-CEB4-4645-93A8-C92310E414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5409322"/>
                <a:ext cx="323037" cy="321362"/>
              </a:xfrm>
              <a:custGeom>
                <a:avLst/>
                <a:gdLst>
                  <a:gd name="T0" fmla="*/ 0 w 193"/>
                  <a:gd name="T1" fmla="*/ 174 h 192"/>
                  <a:gd name="T2" fmla="*/ 175 w 193"/>
                  <a:gd name="T3" fmla="*/ 0 h 192"/>
                  <a:gd name="T4" fmla="*/ 193 w 193"/>
                  <a:gd name="T5" fmla="*/ 18 h 192"/>
                  <a:gd name="T6" fmla="*/ 18 w 193"/>
                  <a:gd name="T7" fmla="*/ 192 h 192"/>
                  <a:gd name="T8" fmla="*/ 0 w 193"/>
                  <a:gd name="T9" fmla="*/ 174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0" y="174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2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6" name="Rectangle 19">
                <a:extLst>
                  <a:ext uri="{FF2B5EF4-FFF2-40B4-BE49-F238E27FC236}">
                    <a16:creationId xmlns:a16="http://schemas.microsoft.com/office/drawing/2014/main" id="{040D8C7F-EB4E-4594-AFFD-019BD87B64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4402" y="3133005"/>
                <a:ext cx="103773" cy="13524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7" name="Rectangle 20">
                <a:extLst>
                  <a:ext uri="{FF2B5EF4-FFF2-40B4-BE49-F238E27FC236}">
                    <a16:creationId xmlns:a16="http://schemas.microsoft.com/office/drawing/2014/main" id="{2249E794-5049-478A-9CDC-1FF5817B41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7608" y="3133005"/>
                <a:ext cx="90383" cy="13524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8" name="Rectangle 21">
                <a:extLst>
                  <a:ext uri="{FF2B5EF4-FFF2-40B4-BE49-F238E27FC236}">
                    <a16:creationId xmlns:a16="http://schemas.microsoft.com/office/drawing/2014/main" id="{275BD7A5-7912-4DE9-AE4D-D18E44CA69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3133005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9" name="Freeform 22">
                <a:extLst>
                  <a:ext uri="{FF2B5EF4-FFF2-40B4-BE49-F238E27FC236}">
                    <a16:creationId xmlns:a16="http://schemas.microsoft.com/office/drawing/2014/main" id="{7AEB8F70-E19F-4A83-9613-B9B2F6D166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3163133"/>
                <a:ext cx="323037" cy="321362"/>
              </a:xfrm>
              <a:custGeom>
                <a:avLst/>
                <a:gdLst>
                  <a:gd name="T0" fmla="*/ 175 w 193"/>
                  <a:gd name="T1" fmla="*/ 192 h 192"/>
                  <a:gd name="T2" fmla="*/ 0 w 193"/>
                  <a:gd name="T3" fmla="*/ 18 h 192"/>
                  <a:gd name="T4" fmla="*/ 18 w 193"/>
                  <a:gd name="T5" fmla="*/ 0 h 192"/>
                  <a:gd name="T6" fmla="*/ 193 w 193"/>
                  <a:gd name="T7" fmla="*/ 174 h 192"/>
                  <a:gd name="T8" fmla="*/ 175 w 193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175" y="192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4"/>
                    </a:lnTo>
                    <a:lnTo>
                      <a:pt x="175" y="19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0" name="Freeform 23">
                <a:extLst>
                  <a:ext uri="{FF2B5EF4-FFF2-40B4-BE49-F238E27FC236}">
                    <a16:creationId xmlns:a16="http://schemas.microsoft.com/office/drawing/2014/main" id="{F5ECE1B9-919F-4600-880B-5A7C305D2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3163133"/>
                <a:ext cx="323037" cy="321362"/>
              </a:xfrm>
              <a:custGeom>
                <a:avLst/>
                <a:gdLst>
                  <a:gd name="T0" fmla="*/ 0 w 193"/>
                  <a:gd name="T1" fmla="*/ 174 h 192"/>
                  <a:gd name="T2" fmla="*/ 175 w 193"/>
                  <a:gd name="T3" fmla="*/ 0 h 192"/>
                  <a:gd name="T4" fmla="*/ 193 w 193"/>
                  <a:gd name="T5" fmla="*/ 18 h 192"/>
                  <a:gd name="T6" fmla="*/ 18 w 193"/>
                  <a:gd name="T7" fmla="*/ 192 h 192"/>
                  <a:gd name="T8" fmla="*/ 0 w 193"/>
                  <a:gd name="T9" fmla="*/ 174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0" y="174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2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1" name="Rectangle 24">
                <a:extLst>
                  <a:ext uri="{FF2B5EF4-FFF2-40B4-BE49-F238E27FC236}">
                    <a16:creationId xmlns:a16="http://schemas.microsoft.com/office/drawing/2014/main" id="{7CA119CD-EE06-4530-8FA8-D78BA81713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3440977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2" name="Freeform 25">
                <a:extLst>
                  <a:ext uri="{FF2B5EF4-FFF2-40B4-BE49-F238E27FC236}">
                    <a16:creationId xmlns:a16="http://schemas.microsoft.com/office/drawing/2014/main" id="{E26CFA49-C94F-4004-B4FB-9669AA41FF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3471105"/>
                <a:ext cx="323037" cy="323036"/>
              </a:xfrm>
              <a:custGeom>
                <a:avLst/>
                <a:gdLst>
                  <a:gd name="T0" fmla="*/ 175 w 193"/>
                  <a:gd name="T1" fmla="*/ 193 h 193"/>
                  <a:gd name="T2" fmla="*/ 0 w 193"/>
                  <a:gd name="T3" fmla="*/ 18 h 193"/>
                  <a:gd name="T4" fmla="*/ 18 w 193"/>
                  <a:gd name="T5" fmla="*/ 0 h 193"/>
                  <a:gd name="T6" fmla="*/ 193 w 193"/>
                  <a:gd name="T7" fmla="*/ 175 h 193"/>
                  <a:gd name="T8" fmla="*/ 175 w 193"/>
                  <a:gd name="T9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175" y="193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5"/>
                    </a:lnTo>
                    <a:lnTo>
                      <a:pt x="175" y="193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3" name="Freeform 26">
                <a:extLst>
                  <a:ext uri="{FF2B5EF4-FFF2-40B4-BE49-F238E27FC236}">
                    <a16:creationId xmlns:a16="http://schemas.microsoft.com/office/drawing/2014/main" id="{87E1039B-1A10-41EE-8CA0-F59B2E6FE2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3471105"/>
                <a:ext cx="323037" cy="323036"/>
              </a:xfrm>
              <a:custGeom>
                <a:avLst/>
                <a:gdLst>
                  <a:gd name="T0" fmla="*/ 0 w 193"/>
                  <a:gd name="T1" fmla="*/ 175 h 193"/>
                  <a:gd name="T2" fmla="*/ 175 w 193"/>
                  <a:gd name="T3" fmla="*/ 0 h 193"/>
                  <a:gd name="T4" fmla="*/ 193 w 193"/>
                  <a:gd name="T5" fmla="*/ 18 h 193"/>
                  <a:gd name="T6" fmla="*/ 18 w 193"/>
                  <a:gd name="T7" fmla="*/ 193 h 193"/>
                  <a:gd name="T8" fmla="*/ 0 w 193"/>
                  <a:gd name="T9" fmla="*/ 175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0" y="175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3"/>
                    </a:lnTo>
                    <a:lnTo>
                      <a:pt x="0" y="17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4" name="Rectangle 27">
                <a:extLst>
                  <a:ext uri="{FF2B5EF4-FFF2-40B4-BE49-F238E27FC236}">
                    <a16:creationId xmlns:a16="http://schemas.microsoft.com/office/drawing/2014/main" id="{8924796C-8C27-4E8D-BF2A-112C0A4B65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3750623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5" name="Freeform 28">
                <a:extLst>
                  <a:ext uri="{FF2B5EF4-FFF2-40B4-BE49-F238E27FC236}">
                    <a16:creationId xmlns:a16="http://schemas.microsoft.com/office/drawing/2014/main" id="{886FD2D8-36A7-48C5-A2CC-3859A13F67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3780751"/>
                <a:ext cx="323037" cy="321362"/>
              </a:xfrm>
              <a:custGeom>
                <a:avLst/>
                <a:gdLst>
                  <a:gd name="T0" fmla="*/ 175 w 193"/>
                  <a:gd name="T1" fmla="*/ 192 h 192"/>
                  <a:gd name="T2" fmla="*/ 0 w 193"/>
                  <a:gd name="T3" fmla="*/ 18 h 192"/>
                  <a:gd name="T4" fmla="*/ 18 w 193"/>
                  <a:gd name="T5" fmla="*/ 0 h 192"/>
                  <a:gd name="T6" fmla="*/ 193 w 193"/>
                  <a:gd name="T7" fmla="*/ 174 h 192"/>
                  <a:gd name="T8" fmla="*/ 175 w 193"/>
                  <a:gd name="T9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175" y="192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4"/>
                    </a:lnTo>
                    <a:lnTo>
                      <a:pt x="175" y="19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6" name="Freeform 29">
                <a:extLst>
                  <a:ext uri="{FF2B5EF4-FFF2-40B4-BE49-F238E27FC236}">
                    <a16:creationId xmlns:a16="http://schemas.microsoft.com/office/drawing/2014/main" id="{E3BDB228-9CAB-487C-BE5B-74404C3CB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3780751"/>
                <a:ext cx="323037" cy="321362"/>
              </a:xfrm>
              <a:custGeom>
                <a:avLst/>
                <a:gdLst>
                  <a:gd name="T0" fmla="*/ 0 w 193"/>
                  <a:gd name="T1" fmla="*/ 174 h 192"/>
                  <a:gd name="T2" fmla="*/ 175 w 193"/>
                  <a:gd name="T3" fmla="*/ 0 h 192"/>
                  <a:gd name="T4" fmla="*/ 193 w 193"/>
                  <a:gd name="T5" fmla="*/ 18 h 192"/>
                  <a:gd name="T6" fmla="*/ 18 w 193"/>
                  <a:gd name="T7" fmla="*/ 192 h 192"/>
                  <a:gd name="T8" fmla="*/ 0 w 193"/>
                  <a:gd name="T9" fmla="*/ 174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2">
                    <a:moveTo>
                      <a:pt x="0" y="174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2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7" name="Rectangle 30">
                <a:extLst>
                  <a:ext uri="{FF2B5EF4-FFF2-40B4-BE49-F238E27FC236}">
                    <a16:creationId xmlns:a16="http://schemas.microsoft.com/office/drawing/2014/main" id="{55E8CC6B-66D8-4DB7-A24C-C504685583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920" y="4058595"/>
                <a:ext cx="376597" cy="6695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8" name="Freeform 31">
                <a:extLst>
                  <a:ext uri="{FF2B5EF4-FFF2-40B4-BE49-F238E27FC236}">
                    <a16:creationId xmlns:a16="http://schemas.microsoft.com/office/drawing/2014/main" id="{11F1BDF7-BD6E-48E1-BBD6-E01266F680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4088723"/>
                <a:ext cx="323037" cy="323036"/>
              </a:xfrm>
              <a:custGeom>
                <a:avLst/>
                <a:gdLst>
                  <a:gd name="T0" fmla="*/ 175 w 193"/>
                  <a:gd name="T1" fmla="*/ 193 h 193"/>
                  <a:gd name="T2" fmla="*/ 0 w 193"/>
                  <a:gd name="T3" fmla="*/ 18 h 193"/>
                  <a:gd name="T4" fmla="*/ 18 w 193"/>
                  <a:gd name="T5" fmla="*/ 0 h 193"/>
                  <a:gd name="T6" fmla="*/ 193 w 193"/>
                  <a:gd name="T7" fmla="*/ 175 h 193"/>
                  <a:gd name="T8" fmla="*/ 175 w 193"/>
                  <a:gd name="T9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175" y="193"/>
                    </a:moveTo>
                    <a:lnTo>
                      <a:pt x="0" y="18"/>
                    </a:lnTo>
                    <a:lnTo>
                      <a:pt x="18" y="0"/>
                    </a:lnTo>
                    <a:lnTo>
                      <a:pt x="193" y="175"/>
                    </a:lnTo>
                    <a:lnTo>
                      <a:pt x="175" y="193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" name="Freeform 32">
                <a:extLst>
                  <a:ext uri="{FF2B5EF4-FFF2-40B4-BE49-F238E27FC236}">
                    <a16:creationId xmlns:a16="http://schemas.microsoft.com/office/drawing/2014/main" id="{6C1A88EC-01A7-4A3C-8B99-4EF49908A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4700" y="4088723"/>
                <a:ext cx="323037" cy="323036"/>
              </a:xfrm>
              <a:custGeom>
                <a:avLst/>
                <a:gdLst>
                  <a:gd name="T0" fmla="*/ 0 w 193"/>
                  <a:gd name="T1" fmla="*/ 175 h 193"/>
                  <a:gd name="T2" fmla="*/ 175 w 193"/>
                  <a:gd name="T3" fmla="*/ 0 h 193"/>
                  <a:gd name="T4" fmla="*/ 193 w 193"/>
                  <a:gd name="T5" fmla="*/ 18 h 193"/>
                  <a:gd name="T6" fmla="*/ 18 w 193"/>
                  <a:gd name="T7" fmla="*/ 193 h 193"/>
                  <a:gd name="T8" fmla="*/ 0 w 193"/>
                  <a:gd name="T9" fmla="*/ 175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3" h="193">
                    <a:moveTo>
                      <a:pt x="0" y="175"/>
                    </a:moveTo>
                    <a:lnTo>
                      <a:pt x="175" y="0"/>
                    </a:lnTo>
                    <a:lnTo>
                      <a:pt x="193" y="18"/>
                    </a:lnTo>
                    <a:lnTo>
                      <a:pt x="18" y="193"/>
                    </a:lnTo>
                    <a:lnTo>
                      <a:pt x="0" y="17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0" name="Rectangle 35">
                <a:extLst>
                  <a:ext uri="{FF2B5EF4-FFF2-40B4-BE49-F238E27FC236}">
                    <a16:creationId xmlns:a16="http://schemas.microsoft.com/office/drawing/2014/main" id="{9C904127-192C-4BCD-AE3F-0D4A65D9BF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1395" y="2098619"/>
                <a:ext cx="289562" cy="5021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1" name="Freeform 36">
                <a:extLst>
                  <a:ext uri="{FF2B5EF4-FFF2-40B4-BE49-F238E27FC236}">
                    <a16:creationId xmlns:a16="http://schemas.microsoft.com/office/drawing/2014/main" id="{C9267C10-5318-4F1E-A08A-D115B150D9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122052"/>
                <a:ext cx="249391" cy="247717"/>
              </a:xfrm>
              <a:custGeom>
                <a:avLst/>
                <a:gdLst>
                  <a:gd name="T0" fmla="*/ 135 w 149"/>
                  <a:gd name="T1" fmla="*/ 148 h 148"/>
                  <a:gd name="T2" fmla="*/ 0 w 149"/>
                  <a:gd name="T3" fmla="*/ 14 h 148"/>
                  <a:gd name="T4" fmla="*/ 14 w 149"/>
                  <a:gd name="T5" fmla="*/ 0 h 148"/>
                  <a:gd name="T6" fmla="*/ 149 w 149"/>
                  <a:gd name="T7" fmla="*/ 134 h 148"/>
                  <a:gd name="T8" fmla="*/ 135 w 14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8">
                    <a:moveTo>
                      <a:pt x="135" y="148"/>
                    </a:moveTo>
                    <a:lnTo>
                      <a:pt x="0" y="14"/>
                    </a:lnTo>
                    <a:lnTo>
                      <a:pt x="14" y="0"/>
                    </a:lnTo>
                    <a:lnTo>
                      <a:pt x="149" y="134"/>
                    </a:lnTo>
                    <a:lnTo>
                      <a:pt x="135" y="148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2" name="Freeform 37">
                <a:extLst>
                  <a:ext uri="{FF2B5EF4-FFF2-40B4-BE49-F238E27FC236}">
                    <a16:creationId xmlns:a16="http://schemas.microsoft.com/office/drawing/2014/main" id="{3922B3F7-F21C-4667-B71E-61B0DD4E90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122052"/>
                <a:ext cx="249391" cy="247717"/>
              </a:xfrm>
              <a:custGeom>
                <a:avLst/>
                <a:gdLst>
                  <a:gd name="T0" fmla="*/ 0 w 149"/>
                  <a:gd name="T1" fmla="*/ 134 h 148"/>
                  <a:gd name="T2" fmla="*/ 135 w 149"/>
                  <a:gd name="T3" fmla="*/ 0 h 148"/>
                  <a:gd name="T4" fmla="*/ 149 w 149"/>
                  <a:gd name="T5" fmla="*/ 14 h 148"/>
                  <a:gd name="T6" fmla="*/ 14 w 149"/>
                  <a:gd name="T7" fmla="*/ 148 h 148"/>
                  <a:gd name="T8" fmla="*/ 0 w 149"/>
                  <a:gd name="T9" fmla="*/ 134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8">
                    <a:moveTo>
                      <a:pt x="0" y="134"/>
                    </a:moveTo>
                    <a:lnTo>
                      <a:pt x="135" y="0"/>
                    </a:lnTo>
                    <a:lnTo>
                      <a:pt x="149" y="14"/>
                    </a:lnTo>
                    <a:lnTo>
                      <a:pt x="14" y="148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" name="Freeform 39">
                <a:extLst>
                  <a:ext uri="{FF2B5EF4-FFF2-40B4-BE49-F238E27FC236}">
                    <a16:creationId xmlns:a16="http://schemas.microsoft.com/office/drawing/2014/main" id="{068E221F-1D7D-4C4B-A437-13A2F4275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356379"/>
                <a:ext cx="249391" cy="249390"/>
              </a:xfrm>
              <a:custGeom>
                <a:avLst/>
                <a:gdLst>
                  <a:gd name="T0" fmla="*/ 135 w 149"/>
                  <a:gd name="T1" fmla="*/ 149 h 149"/>
                  <a:gd name="T2" fmla="*/ 0 w 149"/>
                  <a:gd name="T3" fmla="*/ 14 h 149"/>
                  <a:gd name="T4" fmla="*/ 14 w 149"/>
                  <a:gd name="T5" fmla="*/ 0 h 149"/>
                  <a:gd name="T6" fmla="*/ 149 w 149"/>
                  <a:gd name="T7" fmla="*/ 135 h 149"/>
                  <a:gd name="T8" fmla="*/ 135 w 149"/>
                  <a:gd name="T9" fmla="*/ 149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9">
                    <a:moveTo>
                      <a:pt x="135" y="149"/>
                    </a:moveTo>
                    <a:lnTo>
                      <a:pt x="0" y="14"/>
                    </a:lnTo>
                    <a:lnTo>
                      <a:pt x="14" y="0"/>
                    </a:lnTo>
                    <a:lnTo>
                      <a:pt x="149" y="135"/>
                    </a:lnTo>
                    <a:lnTo>
                      <a:pt x="135" y="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4" name="Freeform 40">
                <a:extLst>
                  <a:ext uri="{FF2B5EF4-FFF2-40B4-BE49-F238E27FC236}">
                    <a16:creationId xmlns:a16="http://schemas.microsoft.com/office/drawing/2014/main" id="{793B26EA-C5F3-44CC-840A-3AD6F4B453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356379"/>
                <a:ext cx="249391" cy="249390"/>
              </a:xfrm>
              <a:custGeom>
                <a:avLst/>
                <a:gdLst>
                  <a:gd name="T0" fmla="*/ 0 w 149"/>
                  <a:gd name="T1" fmla="*/ 135 h 149"/>
                  <a:gd name="T2" fmla="*/ 135 w 149"/>
                  <a:gd name="T3" fmla="*/ 0 h 149"/>
                  <a:gd name="T4" fmla="*/ 149 w 149"/>
                  <a:gd name="T5" fmla="*/ 14 h 149"/>
                  <a:gd name="T6" fmla="*/ 14 w 149"/>
                  <a:gd name="T7" fmla="*/ 149 h 149"/>
                  <a:gd name="T8" fmla="*/ 0 w 149"/>
                  <a:gd name="T9" fmla="*/ 135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9">
                    <a:moveTo>
                      <a:pt x="0" y="135"/>
                    </a:moveTo>
                    <a:lnTo>
                      <a:pt x="135" y="0"/>
                    </a:lnTo>
                    <a:lnTo>
                      <a:pt x="149" y="14"/>
                    </a:lnTo>
                    <a:lnTo>
                      <a:pt x="14" y="149"/>
                    </a:ln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5" name="Rectangle 41">
                <a:extLst>
                  <a:ext uri="{FF2B5EF4-FFF2-40B4-BE49-F238E27FC236}">
                    <a16:creationId xmlns:a16="http://schemas.microsoft.com/office/drawing/2014/main" id="{0FE5A6D1-F267-4EE6-8469-7CAB13258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1395" y="2572294"/>
                <a:ext cx="289562" cy="5021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6" name="Freeform 42">
                <a:extLst>
                  <a:ext uri="{FF2B5EF4-FFF2-40B4-BE49-F238E27FC236}">
                    <a16:creationId xmlns:a16="http://schemas.microsoft.com/office/drawing/2014/main" id="{0AD48F36-FA1B-4B5F-B52E-B2B31A5F61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595726"/>
                <a:ext cx="249391" cy="244369"/>
              </a:xfrm>
              <a:custGeom>
                <a:avLst/>
                <a:gdLst>
                  <a:gd name="T0" fmla="*/ 135 w 149"/>
                  <a:gd name="T1" fmla="*/ 146 h 146"/>
                  <a:gd name="T2" fmla="*/ 0 w 149"/>
                  <a:gd name="T3" fmla="*/ 12 h 146"/>
                  <a:gd name="T4" fmla="*/ 14 w 149"/>
                  <a:gd name="T5" fmla="*/ 0 h 146"/>
                  <a:gd name="T6" fmla="*/ 149 w 149"/>
                  <a:gd name="T7" fmla="*/ 134 h 146"/>
                  <a:gd name="T8" fmla="*/ 135 w 149"/>
                  <a:gd name="T9" fmla="*/ 146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6">
                    <a:moveTo>
                      <a:pt x="135" y="146"/>
                    </a:moveTo>
                    <a:lnTo>
                      <a:pt x="0" y="12"/>
                    </a:lnTo>
                    <a:lnTo>
                      <a:pt x="14" y="0"/>
                    </a:lnTo>
                    <a:lnTo>
                      <a:pt x="149" y="134"/>
                    </a:lnTo>
                    <a:lnTo>
                      <a:pt x="135" y="146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7" name="Freeform 43">
                <a:extLst>
                  <a:ext uri="{FF2B5EF4-FFF2-40B4-BE49-F238E27FC236}">
                    <a16:creationId xmlns:a16="http://schemas.microsoft.com/office/drawing/2014/main" id="{23626943-82E4-4DC2-982D-A8D0D6CAC5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595726"/>
                <a:ext cx="249391" cy="244369"/>
              </a:xfrm>
              <a:custGeom>
                <a:avLst/>
                <a:gdLst>
                  <a:gd name="T0" fmla="*/ 0 w 149"/>
                  <a:gd name="T1" fmla="*/ 134 h 146"/>
                  <a:gd name="T2" fmla="*/ 135 w 149"/>
                  <a:gd name="T3" fmla="*/ 0 h 146"/>
                  <a:gd name="T4" fmla="*/ 149 w 149"/>
                  <a:gd name="T5" fmla="*/ 12 h 146"/>
                  <a:gd name="T6" fmla="*/ 14 w 149"/>
                  <a:gd name="T7" fmla="*/ 146 h 146"/>
                  <a:gd name="T8" fmla="*/ 0 w 149"/>
                  <a:gd name="T9" fmla="*/ 13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6">
                    <a:moveTo>
                      <a:pt x="0" y="134"/>
                    </a:moveTo>
                    <a:lnTo>
                      <a:pt x="135" y="0"/>
                    </a:lnTo>
                    <a:lnTo>
                      <a:pt x="149" y="12"/>
                    </a:lnTo>
                    <a:lnTo>
                      <a:pt x="14" y="146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8" name="Rectangle 44">
                <a:extLst>
                  <a:ext uri="{FF2B5EF4-FFF2-40B4-BE49-F238E27FC236}">
                    <a16:creationId xmlns:a16="http://schemas.microsoft.com/office/drawing/2014/main" id="{B5F26B97-69ED-4C02-A70C-F76C560566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1395" y="2809968"/>
                <a:ext cx="289562" cy="4686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9" name="Freeform 45">
                <a:extLst>
                  <a:ext uri="{FF2B5EF4-FFF2-40B4-BE49-F238E27FC236}">
                    <a16:creationId xmlns:a16="http://schemas.microsoft.com/office/drawing/2014/main" id="{692E9519-380C-4C7F-984D-9CF7B36543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830053"/>
                <a:ext cx="249391" cy="249390"/>
              </a:xfrm>
              <a:custGeom>
                <a:avLst/>
                <a:gdLst>
                  <a:gd name="T0" fmla="*/ 135 w 149"/>
                  <a:gd name="T1" fmla="*/ 149 h 149"/>
                  <a:gd name="T2" fmla="*/ 0 w 149"/>
                  <a:gd name="T3" fmla="*/ 14 h 149"/>
                  <a:gd name="T4" fmla="*/ 14 w 149"/>
                  <a:gd name="T5" fmla="*/ 0 h 149"/>
                  <a:gd name="T6" fmla="*/ 149 w 149"/>
                  <a:gd name="T7" fmla="*/ 135 h 149"/>
                  <a:gd name="T8" fmla="*/ 135 w 149"/>
                  <a:gd name="T9" fmla="*/ 149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9">
                    <a:moveTo>
                      <a:pt x="135" y="149"/>
                    </a:moveTo>
                    <a:lnTo>
                      <a:pt x="0" y="14"/>
                    </a:lnTo>
                    <a:lnTo>
                      <a:pt x="14" y="0"/>
                    </a:lnTo>
                    <a:lnTo>
                      <a:pt x="149" y="135"/>
                    </a:lnTo>
                    <a:lnTo>
                      <a:pt x="135" y="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0" name="Freeform 46">
                <a:extLst>
                  <a:ext uri="{FF2B5EF4-FFF2-40B4-BE49-F238E27FC236}">
                    <a16:creationId xmlns:a16="http://schemas.microsoft.com/office/drawing/2014/main" id="{0598A415-5C73-45A3-81DF-5C69051FC9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1480" y="2830053"/>
                <a:ext cx="249391" cy="249390"/>
              </a:xfrm>
              <a:custGeom>
                <a:avLst/>
                <a:gdLst>
                  <a:gd name="T0" fmla="*/ 0 w 149"/>
                  <a:gd name="T1" fmla="*/ 135 h 149"/>
                  <a:gd name="T2" fmla="*/ 135 w 149"/>
                  <a:gd name="T3" fmla="*/ 0 h 149"/>
                  <a:gd name="T4" fmla="*/ 149 w 149"/>
                  <a:gd name="T5" fmla="*/ 14 h 149"/>
                  <a:gd name="T6" fmla="*/ 14 w 149"/>
                  <a:gd name="T7" fmla="*/ 149 h 149"/>
                  <a:gd name="T8" fmla="*/ 0 w 149"/>
                  <a:gd name="T9" fmla="*/ 135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9">
                    <a:moveTo>
                      <a:pt x="0" y="135"/>
                    </a:moveTo>
                    <a:lnTo>
                      <a:pt x="135" y="0"/>
                    </a:lnTo>
                    <a:lnTo>
                      <a:pt x="149" y="14"/>
                    </a:lnTo>
                    <a:lnTo>
                      <a:pt x="14" y="149"/>
                    </a:ln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1" name="Rectangle 47">
                <a:extLst>
                  <a:ext uri="{FF2B5EF4-FFF2-40B4-BE49-F238E27FC236}">
                    <a16:creationId xmlns:a16="http://schemas.microsoft.com/office/drawing/2014/main" id="{EA9F41E3-AD09-462D-B5B5-FD061D0EFF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4742" y="1362164"/>
                <a:ext cx="46865" cy="786669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2" name="Rectangle 48">
                <a:extLst>
                  <a:ext uri="{FF2B5EF4-FFF2-40B4-BE49-F238E27FC236}">
                    <a16:creationId xmlns:a16="http://schemas.microsoft.com/office/drawing/2014/main" id="{DA8193DD-236D-49FB-B3A5-E0C2EDC36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0785" y="1362164"/>
                <a:ext cx="56908" cy="786669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3" name="Freeform 49">
                <a:extLst>
                  <a:ext uri="{FF2B5EF4-FFF2-40B4-BE49-F238E27FC236}">
                    <a16:creationId xmlns:a16="http://schemas.microsoft.com/office/drawing/2014/main" id="{32743BB5-52A4-4098-AF27-5D32DB18E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4742" y="1201483"/>
                <a:ext cx="302952" cy="199177"/>
              </a:xfrm>
              <a:custGeom>
                <a:avLst/>
                <a:gdLst>
                  <a:gd name="T0" fmla="*/ 181 w 181"/>
                  <a:gd name="T1" fmla="*/ 119 h 119"/>
                  <a:gd name="T2" fmla="*/ 0 w 181"/>
                  <a:gd name="T3" fmla="*/ 119 h 119"/>
                  <a:gd name="T4" fmla="*/ 0 w 181"/>
                  <a:gd name="T5" fmla="*/ 80 h 119"/>
                  <a:gd name="T6" fmla="*/ 86 w 181"/>
                  <a:gd name="T7" fmla="*/ 0 h 119"/>
                  <a:gd name="T8" fmla="*/ 181 w 181"/>
                  <a:gd name="T9" fmla="*/ 26 h 119"/>
                  <a:gd name="T10" fmla="*/ 181 w 181"/>
                  <a:gd name="T11" fmla="*/ 119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1" h="119">
                    <a:moveTo>
                      <a:pt x="181" y="119"/>
                    </a:moveTo>
                    <a:lnTo>
                      <a:pt x="0" y="119"/>
                    </a:lnTo>
                    <a:lnTo>
                      <a:pt x="0" y="80"/>
                    </a:lnTo>
                    <a:lnTo>
                      <a:pt x="86" y="0"/>
                    </a:lnTo>
                    <a:lnTo>
                      <a:pt x="181" y="26"/>
                    </a:lnTo>
                    <a:lnTo>
                      <a:pt x="181" y="11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4" name="Freeform 50">
                <a:extLst>
                  <a:ext uri="{FF2B5EF4-FFF2-40B4-BE49-F238E27FC236}">
                    <a16:creationId xmlns:a16="http://schemas.microsoft.com/office/drawing/2014/main" id="{26028AC8-A31E-49B2-994E-3B76F81BC8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4827" y="1372206"/>
                <a:ext cx="249391" cy="249390"/>
              </a:xfrm>
              <a:custGeom>
                <a:avLst/>
                <a:gdLst>
                  <a:gd name="T0" fmla="*/ 135 w 149"/>
                  <a:gd name="T1" fmla="*/ 149 h 149"/>
                  <a:gd name="T2" fmla="*/ 0 w 149"/>
                  <a:gd name="T3" fmla="*/ 15 h 149"/>
                  <a:gd name="T4" fmla="*/ 14 w 149"/>
                  <a:gd name="T5" fmla="*/ 0 h 149"/>
                  <a:gd name="T6" fmla="*/ 149 w 149"/>
                  <a:gd name="T7" fmla="*/ 135 h 149"/>
                  <a:gd name="T8" fmla="*/ 135 w 149"/>
                  <a:gd name="T9" fmla="*/ 149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9">
                    <a:moveTo>
                      <a:pt x="135" y="149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149" y="135"/>
                    </a:lnTo>
                    <a:lnTo>
                      <a:pt x="135" y="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5" name="Freeform 51">
                <a:extLst>
                  <a:ext uri="{FF2B5EF4-FFF2-40B4-BE49-F238E27FC236}">
                    <a16:creationId xmlns:a16="http://schemas.microsoft.com/office/drawing/2014/main" id="{73862026-E879-4299-B1FF-76DEE239A8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4827" y="1372206"/>
                <a:ext cx="249391" cy="249390"/>
              </a:xfrm>
              <a:custGeom>
                <a:avLst/>
                <a:gdLst>
                  <a:gd name="T0" fmla="*/ 0 w 149"/>
                  <a:gd name="T1" fmla="*/ 135 h 149"/>
                  <a:gd name="T2" fmla="*/ 135 w 149"/>
                  <a:gd name="T3" fmla="*/ 0 h 149"/>
                  <a:gd name="T4" fmla="*/ 149 w 149"/>
                  <a:gd name="T5" fmla="*/ 15 h 149"/>
                  <a:gd name="T6" fmla="*/ 14 w 149"/>
                  <a:gd name="T7" fmla="*/ 149 h 149"/>
                  <a:gd name="T8" fmla="*/ 0 w 149"/>
                  <a:gd name="T9" fmla="*/ 135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9">
                    <a:moveTo>
                      <a:pt x="0" y="135"/>
                    </a:moveTo>
                    <a:lnTo>
                      <a:pt x="135" y="0"/>
                    </a:lnTo>
                    <a:lnTo>
                      <a:pt x="149" y="15"/>
                    </a:lnTo>
                    <a:lnTo>
                      <a:pt x="14" y="149"/>
                    </a:ln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6" name="Rectangle 52">
                <a:extLst>
                  <a:ext uri="{FF2B5EF4-FFF2-40B4-BE49-F238E27FC236}">
                    <a16:creationId xmlns:a16="http://schemas.microsoft.com/office/drawing/2014/main" id="{600574F1-B892-4203-9828-174139EC3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4742" y="1588121"/>
                <a:ext cx="289562" cy="5021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7" name="Freeform 53">
                <a:extLst>
                  <a:ext uri="{FF2B5EF4-FFF2-40B4-BE49-F238E27FC236}">
                    <a16:creationId xmlns:a16="http://schemas.microsoft.com/office/drawing/2014/main" id="{55AA4FE6-9DC4-4F40-A94D-26B7065447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4827" y="1608206"/>
                <a:ext cx="249391" cy="247717"/>
              </a:xfrm>
              <a:custGeom>
                <a:avLst/>
                <a:gdLst>
                  <a:gd name="T0" fmla="*/ 135 w 149"/>
                  <a:gd name="T1" fmla="*/ 148 h 148"/>
                  <a:gd name="T2" fmla="*/ 0 w 149"/>
                  <a:gd name="T3" fmla="*/ 14 h 148"/>
                  <a:gd name="T4" fmla="*/ 14 w 149"/>
                  <a:gd name="T5" fmla="*/ 0 h 148"/>
                  <a:gd name="T6" fmla="*/ 149 w 149"/>
                  <a:gd name="T7" fmla="*/ 134 h 148"/>
                  <a:gd name="T8" fmla="*/ 135 w 14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8">
                    <a:moveTo>
                      <a:pt x="135" y="148"/>
                    </a:moveTo>
                    <a:lnTo>
                      <a:pt x="0" y="14"/>
                    </a:lnTo>
                    <a:lnTo>
                      <a:pt x="14" y="0"/>
                    </a:lnTo>
                    <a:lnTo>
                      <a:pt x="149" y="134"/>
                    </a:lnTo>
                    <a:lnTo>
                      <a:pt x="135" y="148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8" name="Freeform 54">
                <a:extLst>
                  <a:ext uri="{FF2B5EF4-FFF2-40B4-BE49-F238E27FC236}">
                    <a16:creationId xmlns:a16="http://schemas.microsoft.com/office/drawing/2014/main" id="{3939ACC0-7435-4CE7-B262-D9F4B709A3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4827" y="1608206"/>
                <a:ext cx="249391" cy="247717"/>
              </a:xfrm>
              <a:custGeom>
                <a:avLst/>
                <a:gdLst>
                  <a:gd name="T0" fmla="*/ 0 w 149"/>
                  <a:gd name="T1" fmla="*/ 134 h 148"/>
                  <a:gd name="T2" fmla="*/ 135 w 149"/>
                  <a:gd name="T3" fmla="*/ 0 h 148"/>
                  <a:gd name="T4" fmla="*/ 149 w 149"/>
                  <a:gd name="T5" fmla="*/ 14 h 148"/>
                  <a:gd name="T6" fmla="*/ 14 w 149"/>
                  <a:gd name="T7" fmla="*/ 148 h 148"/>
                  <a:gd name="T8" fmla="*/ 0 w 149"/>
                  <a:gd name="T9" fmla="*/ 134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8">
                    <a:moveTo>
                      <a:pt x="0" y="134"/>
                    </a:moveTo>
                    <a:lnTo>
                      <a:pt x="135" y="0"/>
                    </a:lnTo>
                    <a:lnTo>
                      <a:pt x="149" y="14"/>
                    </a:lnTo>
                    <a:lnTo>
                      <a:pt x="14" y="148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9" name="Rectangle 55">
                <a:extLst>
                  <a:ext uri="{FF2B5EF4-FFF2-40B4-BE49-F238E27FC236}">
                    <a16:creationId xmlns:a16="http://schemas.microsoft.com/office/drawing/2014/main" id="{3004E73C-B4A5-4462-AE9F-CB13052132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4742" y="1822448"/>
                <a:ext cx="289562" cy="50213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0" name="Freeform 56">
                <a:extLst>
                  <a:ext uri="{FF2B5EF4-FFF2-40B4-BE49-F238E27FC236}">
                    <a16:creationId xmlns:a16="http://schemas.microsoft.com/office/drawing/2014/main" id="{C988F6FD-1216-4BEA-8DEF-434416DF5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4827" y="1845881"/>
                <a:ext cx="249391" cy="246043"/>
              </a:xfrm>
              <a:custGeom>
                <a:avLst/>
                <a:gdLst>
                  <a:gd name="T0" fmla="*/ 135 w 149"/>
                  <a:gd name="T1" fmla="*/ 147 h 147"/>
                  <a:gd name="T2" fmla="*/ 0 w 149"/>
                  <a:gd name="T3" fmla="*/ 12 h 147"/>
                  <a:gd name="T4" fmla="*/ 14 w 149"/>
                  <a:gd name="T5" fmla="*/ 0 h 147"/>
                  <a:gd name="T6" fmla="*/ 149 w 149"/>
                  <a:gd name="T7" fmla="*/ 135 h 147"/>
                  <a:gd name="T8" fmla="*/ 135 w 149"/>
                  <a:gd name="T9" fmla="*/ 147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7">
                    <a:moveTo>
                      <a:pt x="135" y="147"/>
                    </a:moveTo>
                    <a:lnTo>
                      <a:pt x="0" y="12"/>
                    </a:lnTo>
                    <a:lnTo>
                      <a:pt x="14" y="0"/>
                    </a:lnTo>
                    <a:lnTo>
                      <a:pt x="149" y="135"/>
                    </a:lnTo>
                    <a:lnTo>
                      <a:pt x="135" y="14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1" name="Freeform 57">
                <a:extLst>
                  <a:ext uri="{FF2B5EF4-FFF2-40B4-BE49-F238E27FC236}">
                    <a16:creationId xmlns:a16="http://schemas.microsoft.com/office/drawing/2014/main" id="{8F9027F3-C7C1-4703-A52E-1F64025FED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4827" y="1845881"/>
                <a:ext cx="249391" cy="246043"/>
              </a:xfrm>
              <a:custGeom>
                <a:avLst/>
                <a:gdLst>
                  <a:gd name="T0" fmla="*/ 0 w 149"/>
                  <a:gd name="T1" fmla="*/ 135 h 147"/>
                  <a:gd name="T2" fmla="*/ 135 w 149"/>
                  <a:gd name="T3" fmla="*/ 0 h 147"/>
                  <a:gd name="T4" fmla="*/ 149 w 149"/>
                  <a:gd name="T5" fmla="*/ 12 h 147"/>
                  <a:gd name="T6" fmla="*/ 14 w 149"/>
                  <a:gd name="T7" fmla="*/ 147 h 147"/>
                  <a:gd name="T8" fmla="*/ 0 w 149"/>
                  <a:gd name="T9" fmla="*/ 135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147">
                    <a:moveTo>
                      <a:pt x="0" y="135"/>
                    </a:moveTo>
                    <a:lnTo>
                      <a:pt x="135" y="0"/>
                    </a:lnTo>
                    <a:lnTo>
                      <a:pt x="149" y="12"/>
                    </a:lnTo>
                    <a:lnTo>
                      <a:pt x="14" y="147"/>
                    </a:ln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2" name="Rectangle 58">
                <a:extLst>
                  <a:ext uri="{FF2B5EF4-FFF2-40B4-BE49-F238E27FC236}">
                    <a16:creationId xmlns:a16="http://schemas.microsoft.com/office/drawing/2014/main" id="{9F09553B-0D18-4109-808F-1C54DF4D2C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7903" y="1929569"/>
                <a:ext cx="870357" cy="4184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3" name="Rectangle 59">
                <a:extLst>
                  <a:ext uri="{FF2B5EF4-FFF2-40B4-BE49-F238E27FC236}">
                    <a16:creationId xmlns:a16="http://schemas.microsoft.com/office/drawing/2014/main" id="{2211BA5C-AFCC-43F6-A614-B57DB2E547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7903" y="2135442"/>
                <a:ext cx="870357" cy="4686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4" name="Rectangle 60">
                <a:extLst>
                  <a:ext uri="{FF2B5EF4-FFF2-40B4-BE49-F238E27FC236}">
                    <a16:creationId xmlns:a16="http://schemas.microsoft.com/office/drawing/2014/main" id="{246C628C-0D4A-43EE-A5C7-8A5AC7FF25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8090" y="1929569"/>
                <a:ext cx="40170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5" name="Freeform 61">
                <a:extLst>
                  <a:ext uri="{FF2B5EF4-FFF2-40B4-BE49-F238E27FC236}">
                    <a16:creationId xmlns:a16="http://schemas.microsoft.com/office/drawing/2014/main" id="{AF25E5E7-A337-420F-BD27-9E05B73A6C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2302" y="1947981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3 w 125"/>
                  <a:gd name="T3" fmla="*/ 0 h 124"/>
                  <a:gd name="T4" fmla="*/ 125 w 125"/>
                  <a:gd name="T5" fmla="*/ 12 h 124"/>
                  <a:gd name="T6" fmla="*/ 11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3" y="0"/>
                    </a:lnTo>
                    <a:lnTo>
                      <a:pt x="125" y="12"/>
                    </a:lnTo>
                    <a:lnTo>
                      <a:pt x="11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6" name="Freeform 62">
                <a:extLst>
                  <a:ext uri="{FF2B5EF4-FFF2-40B4-BE49-F238E27FC236}">
                    <a16:creationId xmlns:a16="http://schemas.microsoft.com/office/drawing/2014/main" id="{28BF9614-E5F7-4DB7-8A2D-3DA4DF42C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2302" y="1947981"/>
                <a:ext cx="209221" cy="207547"/>
              </a:xfrm>
              <a:custGeom>
                <a:avLst/>
                <a:gdLst>
                  <a:gd name="T0" fmla="*/ 11 w 125"/>
                  <a:gd name="T1" fmla="*/ 0 h 124"/>
                  <a:gd name="T2" fmla="*/ 125 w 125"/>
                  <a:gd name="T3" fmla="*/ 112 h 124"/>
                  <a:gd name="T4" fmla="*/ 113 w 125"/>
                  <a:gd name="T5" fmla="*/ 124 h 124"/>
                  <a:gd name="T6" fmla="*/ 0 w 125"/>
                  <a:gd name="T7" fmla="*/ 12 h 124"/>
                  <a:gd name="T8" fmla="*/ 11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1" y="0"/>
                    </a:moveTo>
                    <a:lnTo>
                      <a:pt x="125" y="112"/>
                    </a:lnTo>
                    <a:lnTo>
                      <a:pt x="113" y="124"/>
                    </a:lnTo>
                    <a:lnTo>
                      <a:pt x="0" y="1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7" name="Rectangle 63">
                <a:extLst>
                  <a:ext uri="{FF2B5EF4-FFF2-40B4-BE49-F238E27FC236}">
                    <a16:creationId xmlns:a16="http://schemas.microsoft.com/office/drawing/2014/main" id="{D3F8DEB5-3666-41C8-A5B4-1A11B9C26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8912" y="1929569"/>
                <a:ext cx="41845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8" name="Freeform 64">
                <a:extLst>
                  <a:ext uri="{FF2B5EF4-FFF2-40B4-BE49-F238E27FC236}">
                    <a16:creationId xmlns:a16="http://schemas.microsoft.com/office/drawing/2014/main" id="{B995FA2C-29AE-4209-8660-150470946E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1450" y="1947981"/>
                <a:ext cx="212568" cy="207547"/>
              </a:xfrm>
              <a:custGeom>
                <a:avLst/>
                <a:gdLst>
                  <a:gd name="T0" fmla="*/ 0 w 127"/>
                  <a:gd name="T1" fmla="*/ 112 h 124"/>
                  <a:gd name="T2" fmla="*/ 114 w 127"/>
                  <a:gd name="T3" fmla="*/ 0 h 124"/>
                  <a:gd name="T4" fmla="*/ 127 w 127"/>
                  <a:gd name="T5" fmla="*/ 12 h 124"/>
                  <a:gd name="T6" fmla="*/ 12 w 127"/>
                  <a:gd name="T7" fmla="*/ 124 h 124"/>
                  <a:gd name="T8" fmla="*/ 0 w 127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0" y="112"/>
                    </a:moveTo>
                    <a:lnTo>
                      <a:pt x="114" y="0"/>
                    </a:lnTo>
                    <a:lnTo>
                      <a:pt x="127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9" name="Freeform 65">
                <a:extLst>
                  <a:ext uri="{FF2B5EF4-FFF2-40B4-BE49-F238E27FC236}">
                    <a16:creationId xmlns:a16="http://schemas.microsoft.com/office/drawing/2014/main" id="{BC267F56-E388-4977-BE13-7AF0BC64D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1450" y="1947981"/>
                <a:ext cx="212568" cy="207547"/>
              </a:xfrm>
              <a:custGeom>
                <a:avLst/>
                <a:gdLst>
                  <a:gd name="T0" fmla="*/ 12 w 127"/>
                  <a:gd name="T1" fmla="*/ 0 h 124"/>
                  <a:gd name="T2" fmla="*/ 127 w 127"/>
                  <a:gd name="T3" fmla="*/ 112 h 124"/>
                  <a:gd name="T4" fmla="*/ 114 w 127"/>
                  <a:gd name="T5" fmla="*/ 124 h 124"/>
                  <a:gd name="T6" fmla="*/ 0 w 127"/>
                  <a:gd name="T7" fmla="*/ 12 h 124"/>
                  <a:gd name="T8" fmla="*/ 12 w 127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12" y="0"/>
                    </a:moveTo>
                    <a:lnTo>
                      <a:pt x="127" y="112"/>
                    </a:lnTo>
                    <a:lnTo>
                      <a:pt x="114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0" name="Rectangle 66">
                <a:extLst>
                  <a:ext uri="{FF2B5EF4-FFF2-40B4-BE49-F238E27FC236}">
                    <a16:creationId xmlns:a16="http://schemas.microsoft.com/office/drawing/2014/main" id="{93FFEFA6-D521-4766-BADC-19B79D3BD4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8060" y="1929569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1" name="Freeform 67">
                <a:extLst>
                  <a:ext uri="{FF2B5EF4-FFF2-40B4-BE49-F238E27FC236}">
                    <a16:creationId xmlns:a16="http://schemas.microsoft.com/office/drawing/2014/main" id="{A7A339DB-667E-49CD-84A5-C083C2BD2C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3946" y="1947981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4 w 124"/>
                  <a:gd name="T3" fmla="*/ 0 h 124"/>
                  <a:gd name="T4" fmla="*/ 124 w 124"/>
                  <a:gd name="T5" fmla="*/ 12 h 124"/>
                  <a:gd name="T6" fmla="*/ 12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4" y="0"/>
                    </a:lnTo>
                    <a:lnTo>
                      <a:pt x="124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2" name="Freeform 68">
                <a:extLst>
                  <a:ext uri="{FF2B5EF4-FFF2-40B4-BE49-F238E27FC236}">
                    <a16:creationId xmlns:a16="http://schemas.microsoft.com/office/drawing/2014/main" id="{88B6B97B-1E7F-426D-9548-C402C9E093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3946" y="1947981"/>
                <a:ext cx="207547" cy="207547"/>
              </a:xfrm>
              <a:custGeom>
                <a:avLst/>
                <a:gdLst>
                  <a:gd name="T0" fmla="*/ 12 w 124"/>
                  <a:gd name="T1" fmla="*/ 0 h 124"/>
                  <a:gd name="T2" fmla="*/ 124 w 124"/>
                  <a:gd name="T3" fmla="*/ 112 h 124"/>
                  <a:gd name="T4" fmla="*/ 114 w 124"/>
                  <a:gd name="T5" fmla="*/ 124 h 124"/>
                  <a:gd name="T6" fmla="*/ 0 w 124"/>
                  <a:gd name="T7" fmla="*/ 12 h 124"/>
                  <a:gd name="T8" fmla="*/ 12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2" y="0"/>
                    </a:moveTo>
                    <a:lnTo>
                      <a:pt x="124" y="112"/>
                    </a:lnTo>
                    <a:lnTo>
                      <a:pt x="114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3" name="Rectangle 69">
                <a:extLst>
                  <a:ext uri="{FF2B5EF4-FFF2-40B4-BE49-F238E27FC236}">
                    <a16:creationId xmlns:a16="http://schemas.microsoft.com/office/drawing/2014/main" id="{A3FE4E0F-3377-46AB-90C4-6D3F0290E8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8883" y="1929569"/>
                <a:ext cx="45192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4" name="Freeform 70">
                <a:extLst>
                  <a:ext uri="{FF2B5EF4-FFF2-40B4-BE49-F238E27FC236}">
                    <a16:creationId xmlns:a16="http://schemas.microsoft.com/office/drawing/2014/main" id="{B8A64EC4-367A-40C9-B6E8-AC3F96B317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4769" y="1947981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2 w 125"/>
                  <a:gd name="T3" fmla="*/ 0 h 124"/>
                  <a:gd name="T4" fmla="*/ 125 w 125"/>
                  <a:gd name="T5" fmla="*/ 12 h 124"/>
                  <a:gd name="T6" fmla="*/ 12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5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5" name="Freeform 71">
                <a:extLst>
                  <a:ext uri="{FF2B5EF4-FFF2-40B4-BE49-F238E27FC236}">
                    <a16:creationId xmlns:a16="http://schemas.microsoft.com/office/drawing/2014/main" id="{1CE0737E-816E-4597-8CB8-3D58F3A795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4769" y="1947981"/>
                <a:ext cx="209221" cy="207547"/>
              </a:xfrm>
              <a:custGeom>
                <a:avLst/>
                <a:gdLst>
                  <a:gd name="T0" fmla="*/ 12 w 125"/>
                  <a:gd name="T1" fmla="*/ 0 h 124"/>
                  <a:gd name="T2" fmla="*/ 125 w 125"/>
                  <a:gd name="T3" fmla="*/ 112 h 124"/>
                  <a:gd name="T4" fmla="*/ 112 w 125"/>
                  <a:gd name="T5" fmla="*/ 124 h 124"/>
                  <a:gd name="T6" fmla="*/ 0 w 125"/>
                  <a:gd name="T7" fmla="*/ 12 h 124"/>
                  <a:gd name="T8" fmla="*/ 12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2" y="0"/>
                    </a:moveTo>
                    <a:lnTo>
                      <a:pt x="125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6" name="Rectangle 72">
                <a:extLst>
                  <a:ext uri="{FF2B5EF4-FFF2-40B4-BE49-F238E27FC236}">
                    <a16:creationId xmlns:a16="http://schemas.microsoft.com/office/drawing/2014/main" id="{8C6A5C51-5694-475F-ACF6-8E3C817B1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4515" y="1929569"/>
                <a:ext cx="4572000" cy="4184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7" name="Rectangle 74">
                <a:extLst>
                  <a:ext uri="{FF2B5EF4-FFF2-40B4-BE49-F238E27FC236}">
                    <a16:creationId xmlns:a16="http://schemas.microsoft.com/office/drawing/2014/main" id="{079B954A-01E4-403B-B010-03CBE8570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4702" y="1929569"/>
                <a:ext cx="40170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8" name="Freeform 75">
                <a:extLst>
                  <a:ext uri="{FF2B5EF4-FFF2-40B4-BE49-F238E27FC236}">
                    <a16:creationId xmlns:a16="http://schemas.microsoft.com/office/drawing/2014/main" id="{11521FE0-0D50-4ACA-A636-259FAEC21E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8915" y="1947981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3 w 125"/>
                  <a:gd name="T3" fmla="*/ 0 h 124"/>
                  <a:gd name="T4" fmla="*/ 125 w 125"/>
                  <a:gd name="T5" fmla="*/ 12 h 124"/>
                  <a:gd name="T6" fmla="*/ 10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3" y="0"/>
                    </a:lnTo>
                    <a:lnTo>
                      <a:pt x="125" y="12"/>
                    </a:lnTo>
                    <a:lnTo>
                      <a:pt x="10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9" name="Freeform 76">
                <a:extLst>
                  <a:ext uri="{FF2B5EF4-FFF2-40B4-BE49-F238E27FC236}">
                    <a16:creationId xmlns:a16="http://schemas.microsoft.com/office/drawing/2014/main" id="{210D34BC-4762-4EFE-B636-593CA401D3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8915" y="1947981"/>
                <a:ext cx="209221" cy="207547"/>
              </a:xfrm>
              <a:custGeom>
                <a:avLst/>
                <a:gdLst>
                  <a:gd name="T0" fmla="*/ 10 w 125"/>
                  <a:gd name="T1" fmla="*/ 0 h 124"/>
                  <a:gd name="T2" fmla="*/ 125 w 125"/>
                  <a:gd name="T3" fmla="*/ 112 h 124"/>
                  <a:gd name="T4" fmla="*/ 113 w 125"/>
                  <a:gd name="T5" fmla="*/ 124 h 124"/>
                  <a:gd name="T6" fmla="*/ 0 w 125"/>
                  <a:gd name="T7" fmla="*/ 12 h 124"/>
                  <a:gd name="T8" fmla="*/ 10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0" y="0"/>
                    </a:moveTo>
                    <a:lnTo>
                      <a:pt x="125" y="112"/>
                    </a:lnTo>
                    <a:lnTo>
                      <a:pt x="113" y="124"/>
                    </a:lnTo>
                    <a:lnTo>
                      <a:pt x="0" y="1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" name="Rectangle 77">
                <a:extLst>
                  <a:ext uri="{FF2B5EF4-FFF2-40B4-BE49-F238E27FC236}">
                    <a16:creationId xmlns:a16="http://schemas.microsoft.com/office/drawing/2014/main" id="{C51C518B-BBFE-4CDF-B2C3-9AAF00334A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2177" y="1929569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1" name="Freeform 78">
                <a:extLst>
                  <a:ext uri="{FF2B5EF4-FFF2-40B4-BE49-F238E27FC236}">
                    <a16:creationId xmlns:a16="http://schemas.microsoft.com/office/drawing/2014/main" id="{74DAA155-7647-4F3B-9F7C-BDA2A88CFB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8063" y="1947981"/>
                <a:ext cx="210894" cy="207547"/>
              </a:xfrm>
              <a:custGeom>
                <a:avLst/>
                <a:gdLst>
                  <a:gd name="T0" fmla="*/ 0 w 126"/>
                  <a:gd name="T1" fmla="*/ 112 h 124"/>
                  <a:gd name="T2" fmla="*/ 114 w 126"/>
                  <a:gd name="T3" fmla="*/ 0 h 124"/>
                  <a:gd name="T4" fmla="*/ 126 w 126"/>
                  <a:gd name="T5" fmla="*/ 12 h 124"/>
                  <a:gd name="T6" fmla="*/ 12 w 126"/>
                  <a:gd name="T7" fmla="*/ 124 h 124"/>
                  <a:gd name="T8" fmla="*/ 0 w 126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" h="124">
                    <a:moveTo>
                      <a:pt x="0" y="112"/>
                    </a:moveTo>
                    <a:lnTo>
                      <a:pt x="114" y="0"/>
                    </a:lnTo>
                    <a:lnTo>
                      <a:pt x="126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2" name="Freeform 79">
                <a:extLst>
                  <a:ext uri="{FF2B5EF4-FFF2-40B4-BE49-F238E27FC236}">
                    <a16:creationId xmlns:a16="http://schemas.microsoft.com/office/drawing/2014/main" id="{DD858860-8B27-4F12-B5AA-8AAC9A4BB6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8063" y="1947981"/>
                <a:ext cx="210894" cy="207547"/>
              </a:xfrm>
              <a:custGeom>
                <a:avLst/>
                <a:gdLst>
                  <a:gd name="T0" fmla="*/ 12 w 126"/>
                  <a:gd name="T1" fmla="*/ 0 h 124"/>
                  <a:gd name="T2" fmla="*/ 126 w 126"/>
                  <a:gd name="T3" fmla="*/ 112 h 124"/>
                  <a:gd name="T4" fmla="*/ 114 w 126"/>
                  <a:gd name="T5" fmla="*/ 124 h 124"/>
                  <a:gd name="T6" fmla="*/ 0 w 126"/>
                  <a:gd name="T7" fmla="*/ 12 h 124"/>
                  <a:gd name="T8" fmla="*/ 12 w 126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" h="124">
                    <a:moveTo>
                      <a:pt x="12" y="0"/>
                    </a:moveTo>
                    <a:lnTo>
                      <a:pt x="126" y="112"/>
                    </a:lnTo>
                    <a:lnTo>
                      <a:pt x="114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3" name="Rectangle 80">
                <a:extLst>
                  <a:ext uri="{FF2B5EF4-FFF2-40B4-BE49-F238E27FC236}">
                    <a16:creationId xmlns:a16="http://schemas.microsoft.com/office/drawing/2014/main" id="{E39F1985-3FF5-434B-B4DB-4A014C64E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673" y="1929569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4" name="Freeform 81">
                <a:extLst>
                  <a:ext uri="{FF2B5EF4-FFF2-40B4-BE49-F238E27FC236}">
                    <a16:creationId xmlns:a16="http://schemas.microsoft.com/office/drawing/2014/main" id="{21843859-2F40-46E3-829B-AC014AC729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8885" y="1947981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3 w 125"/>
                  <a:gd name="T3" fmla="*/ 0 h 124"/>
                  <a:gd name="T4" fmla="*/ 125 w 125"/>
                  <a:gd name="T5" fmla="*/ 12 h 124"/>
                  <a:gd name="T6" fmla="*/ 12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3" y="0"/>
                    </a:lnTo>
                    <a:lnTo>
                      <a:pt x="125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5" name="Freeform 82">
                <a:extLst>
                  <a:ext uri="{FF2B5EF4-FFF2-40B4-BE49-F238E27FC236}">
                    <a16:creationId xmlns:a16="http://schemas.microsoft.com/office/drawing/2014/main" id="{DDD12BFF-5ED2-49DB-9588-DE6726FB13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8885" y="1947981"/>
                <a:ext cx="209221" cy="207547"/>
              </a:xfrm>
              <a:custGeom>
                <a:avLst/>
                <a:gdLst>
                  <a:gd name="T0" fmla="*/ 12 w 125"/>
                  <a:gd name="T1" fmla="*/ 0 h 124"/>
                  <a:gd name="T2" fmla="*/ 125 w 125"/>
                  <a:gd name="T3" fmla="*/ 112 h 124"/>
                  <a:gd name="T4" fmla="*/ 113 w 125"/>
                  <a:gd name="T5" fmla="*/ 124 h 124"/>
                  <a:gd name="T6" fmla="*/ 0 w 125"/>
                  <a:gd name="T7" fmla="*/ 12 h 124"/>
                  <a:gd name="T8" fmla="*/ 12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2" y="0"/>
                    </a:moveTo>
                    <a:lnTo>
                      <a:pt x="125" y="112"/>
                    </a:lnTo>
                    <a:lnTo>
                      <a:pt x="113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6" name="Rectangle 83">
                <a:extLst>
                  <a:ext uri="{FF2B5EF4-FFF2-40B4-BE49-F238E27FC236}">
                    <a16:creationId xmlns:a16="http://schemas.microsoft.com/office/drawing/2014/main" id="{17F47D90-03FD-40FA-979E-627630BE01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5495" y="1929569"/>
                <a:ext cx="40170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7" name="Freeform 84">
                <a:extLst>
                  <a:ext uri="{FF2B5EF4-FFF2-40B4-BE49-F238E27FC236}">
                    <a16:creationId xmlns:a16="http://schemas.microsoft.com/office/drawing/2014/main" id="{4FDA7704-12BA-4FE6-9690-4B6FAC3E8A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381" y="1947981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2 w 124"/>
                  <a:gd name="T3" fmla="*/ 0 h 124"/>
                  <a:gd name="T4" fmla="*/ 124 w 124"/>
                  <a:gd name="T5" fmla="*/ 12 h 124"/>
                  <a:gd name="T6" fmla="*/ 12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4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8" name="Freeform 85">
                <a:extLst>
                  <a:ext uri="{FF2B5EF4-FFF2-40B4-BE49-F238E27FC236}">
                    <a16:creationId xmlns:a16="http://schemas.microsoft.com/office/drawing/2014/main" id="{F65FDAD4-4E0C-4A7A-8AB7-B974705A3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381" y="1947981"/>
                <a:ext cx="207547" cy="207547"/>
              </a:xfrm>
              <a:custGeom>
                <a:avLst/>
                <a:gdLst>
                  <a:gd name="T0" fmla="*/ 12 w 124"/>
                  <a:gd name="T1" fmla="*/ 0 h 124"/>
                  <a:gd name="T2" fmla="*/ 124 w 124"/>
                  <a:gd name="T3" fmla="*/ 112 h 124"/>
                  <a:gd name="T4" fmla="*/ 112 w 124"/>
                  <a:gd name="T5" fmla="*/ 124 h 124"/>
                  <a:gd name="T6" fmla="*/ 0 w 124"/>
                  <a:gd name="T7" fmla="*/ 12 h 124"/>
                  <a:gd name="T8" fmla="*/ 12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2" y="0"/>
                    </a:moveTo>
                    <a:lnTo>
                      <a:pt x="124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9" name="Freeform 88">
                <a:extLst>
                  <a:ext uri="{FF2B5EF4-FFF2-40B4-BE49-F238E27FC236}">
                    <a16:creationId xmlns:a16="http://schemas.microsoft.com/office/drawing/2014/main" id="{FB950CE9-B2F1-47D3-8BB4-4E00F94DDE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5635" y="2130247"/>
                <a:ext cx="5394960" cy="46865"/>
              </a:xfrm>
              <a:custGeom>
                <a:avLst/>
                <a:gdLst>
                  <a:gd name="T0" fmla="*/ 869 w 869"/>
                  <a:gd name="T1" fmla="*/ 0 h 28"/>
                  <a:gd name="T2" fmla="*/ 869 w 869"/>
                  <a:gd name="T3" fmla="*/ 28 h 28"/>
                  <a:gd name="T4" fmla="*/ 0 w 869"/>
                  <a:gd name="T5" fmla="*/ 28 h 28"/>
                  <a:gd name="T6" fmla="*/ 0 w 869"/>
                  <a:gd name="T7" fmla="*/ 0 h 28"/>
                  <a:gd name="T8" fmla="*/ 777 w 869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9" h="28">
                    <a:moveTo>
                      <a:pt x="869" y="0"/>
                    </a:moveTo>
                    <a:lnTo>
                      <a:pt x="869" y="28"/>
                    </a:lnTo>
                    <a:lnTo>
                      <a:pt x="0" y="28"/>
                    </a:lnTo>
                    <a:lnTo>
                      <a:pt x="0" y="0"/>
                    </a:lnTo>
                    <a:lnTo>
                      <a:pt x="777" y="0"/>
                    </a:ln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0" name="Rectangle 89">
                <a:extLst>
                  <a:ext uri="{FF2B5EF4-FFF2-40B4-BE49-F238E27FC236}">
                    <a16:creationId xmlns:a16="http://schemas.microsoft.com/office/drawing/2014/main" id="{D5A7DD73-8137-4700-89AF-A4139E41CD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8108" y="1929569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1" name="Freeform 90">
                <a:extLst>
                  <a:ext uri="{FF2B5EF4-FFF2-40B4-BE49-F238E27FC236}">
                    <a16:creationId xmlns:a16="http://schemas.microsoft.com/office/drawing/2014/main" id="{131C1FCA-E7E3-42CB-A452-A818E9CBAB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2321" y="1947981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3 w 125"/>
                  <a:gd name="T3" fmla="*/ 0 h 124"/>
                  <a:gd name="T4" fmla="*/ 125 w 125"/>
                  <a:gd name="T5" fmla="*/ 12 h 124"/>
                  <a:gd name="T6" fmla="*/ 12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3" y="0"/>
                    </a:lnTo>
                    <a:lnTo>
                      <a:pt x="125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2" name="Freeform 91">
                <a:extLst>
                  <a:ext uri="{FF2B5EF4-FFF2-40B4-BE49-F238E27FC236}">
                    <a16:creationId xmlns:a16="http://schemas.microsoft.com/office/drawing/2014/main" id="{D3D47DA6-673E-424F-BC50-704206A16F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2321" y="1947981"/>
                <a:ext cx="209221" cy="207547"/>
              </a:xfrm>
              <a:custGeom>
                <a:avLst/>
                <a:gdLst>
                  <a:gd name="T0" fmla="*/ 12 w 125"/>
                  <a:gd name="T1" fmla="*/ 0 h 124"/>
                  <a:gd name="T2" fmla="*/ 125 w 125"/>
                  <a:gd name="T3" fmla="*/ 112 h 124"/>
                  <a:gd name="T4" fmla="*/ 113 w 125"/>
                  <a:gd name="T5" fmla="*/ 124 h 124"/>
                  <a:gd name="T6" fmla="*/ 0 w 125"/>
                  <a:gd name="T7" fmla="*/ 12 h 124"/>
                  <a:gd name="T8" fmla="*/ 12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2" y="0"/>
                    </a:moveTo>
                    <a:lnTo>
                      <a:pt x="125" y="112"/>
                    </a:lnTo>
                    <a:lnTo>
                      <a:pt x="113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3" name="Rectangle 92">
                <a:extLst>
                  <a:ext uri="{FF2B5EF4-FFF2-40B4-BE49-F238E27FC236}">
                    <a16:creationId xmlns:a16="http://schemas.microsoft.com/office/drawing/2014/main" id="{FABC4591-4AD5-45C7-9921-3882045E07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8931" y="1929569"/>
                <a:ext cx="40170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4" name="Freeform 93">
                <a:extLst>
                  <a:ext uri="{FF2B5EF4-FFF2-40B4-BE49-F238E27FC236}">
                    <a16:creationId xmlns:a16="http://schemas.microsoft.com/office/drawing/2014/main" id="{EFE1641A-98D3-4507-8F7A-ADBC2211BF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4817" y="1947981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2 w 124"/>
                  <a:gd name="T3" fmla="*/ 0 h 124"/>
                  <a:gd name="T4" fmla="*/ 124 w 124"/>
                  <a:gd name="T5" fmla="*/ 12 h 124"/>
                  <a:gd name="T6" fmla="*/ 10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4" y="12"/>
                    </a:lnTo>
                    <a:lnTo>
                      <a:pt x="10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5" name="Freeform 94">
                <a:extLst>
                  <a:ext uri="{FF2B5EF4-FFF2-40B4-BE49-F238E27FC236}">
                    <a16:creationId xmlns:a16="http://schemas.microsoft.com/office/drawing/2014/main" id="{8800D6CF-91B4-4DDD-9ECD-17EAD39D3E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4817" y="1947981"/>
                <a:ext cx="207547" cy="207547"/>
              </a:xfrm>
              <a:custGeom>
                <a:avLst/>
                <a:gdLst>
                  <a:gd name="T0" fmla="*/ 10 w 124"/>
                  <a:gd name="T1" fmla="*/ 0 h 124"/>
                  <a:gd name="T2" fmla="*/ 124 w 124"/>
                  <a:gd name="T3" fmla="*/ 112 h 124"/>
                  <a:gd name="T4" fmla="*/ 112 w 124"/>
                  <a:gd name="T5" fmla="*/ 124 h 124"/>
                  <a:gd name="T6" fmla="*/ 0 w 124"/>
                  <a:gd name="T7" fmla="*/ 12 h 124"/>
                  <a:gd name="T8" fmla="*/ 10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0" y="0"/>
                    </a:moveTo>
                    <a:lnTo>
                      <a:pt x="124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6" name="Rectangle 95">
                <a:extLst>
                  <a:ext uri="{FF2B5EF4-FFF2-40B4-BE49-F238E27FC236}">
                    <a16:creationId xmlns:a16="http://schemas.microsoft.com/office/drawing/2014/main" id="{00C4CBDD-8911-4A94-BB39-70B6F7CA37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079" y="1929569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7" name="Freeform 96">
                <a:extLst>
                  <a:ext uri="{FF2B5EF4-FFF2-40B4-BE49-F238E27FC236}">
                    <a16:creationId xmlns:a16="http://schemas.microsoft.com/office/drawing/2014/main" id="{561D25E2-5B23-4D91-BD5C-93DEDB9B0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2291" y="1947981"/>
                <a:ext cx="212568" cy="207547"/>
              </a:xfrm>
              <a:custGeom>
                <a:avLst/>
                <a:gdLst>
                  <a:gd name="T0" fmla="*/ 0 w 127"/>
                  <a:gd name="T1" fmla="*/ 112 h 124"/>
                  <a:gd name="T2" fmla="*/ 115 w 127"/>
                  <a:gd name="T3" fmla="*/ 0 h 124"/>
                  <a:gd name="T4" fmla="*/ 127 w 127"/>
                  <a:gd name="T5" fmla="*/ 12 h 124"/>
                  <a:gd name="T6" fmla="*/ 12 w 127"/>
                  <a:gd name="T7" fmla="*/ 124 h 124"/>
                  <a:gd name="T8" fmla="*/ 0 w 127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0" y="112"/>
                    </a:moveTo>
                    <a:lnTo>
                      <a:pt x="115" y="0"/>
                    </a:lnTo>
                    <a:lnTo>
                      <a:pt x="127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8" name="Freeform 97">
                <a:extLst>
                  <a:ext uri="{FF2B5EF4-FFF2-40B4-BE49-F238E27FC236}">
                    <a16:creationId xmlns:a16="http://schemas.microsoft.com/office/drawing/2014/main" id="{336F516C-4DC1-4909-84AD-C6C91ADEF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2291" y="1947981"/>
                <a:ext cx="212568" cy="207547"/>
              </a:xfrm>
              <a:custGeom>
                <a:avLst/>
                <a:gdLst>
                  <a:gd name="T0" fmla="*/ 12 w 127"/>
                  <a:gd name="T1" fmla="*/ 0 h 124"/>
                  <a:gd name="T2" fmla="*/ 127 w 127"/>
                  <a:gd name="T3" fmla="*/ 112 h 124"/>
                  <a:gd name="T4" fmla="*/ 115 w 127"/>
                  <a:gd name="T5" fmla="*/ 124 h 124"/>
                  <a:gd name="T6" fmla="*/ 0 w 127"/>
                  <a:gd name="T7" fmla="*/ 12 h 124"/>
                  <a:gd name="T8" fmla="*/ 12 w 127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12" y="0"/>
                    </a:moveTo>
                    <a:lnTo>
                      <a:pt x="127" y="112"/>
                    </a:lnTo>
                    <a:lnTo>
                      <a:pt x="115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9" name="Rectangle 98">
                <a:extLst>
                  <a:ext uri="{FF2B5EF4-FFF2-40B4-BE49-F238E27FC236}">
                    <a16:creationId xmlns:a16="http://schemas.microsoft.com/office/drawing/2014/main" id="{6CA23E17-7A39-4FEA-801B-36C4EFFFA9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8901" y="1929569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0" name="Freeform 99">
                <a:extLst>
                  <a:ext uri="{FF2B5EF4-FFF2-40B4-BE49-F238E27FC236}">
                    <a16:creationId xmlns:a16="http://schemas.microsoft.com/office/drawing/2014/main" id="{10517219-42F3-4650-A47E-5918A0283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4787" y="1947981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2 w 124"/>
                  <a:gd name="T3" fmla="*/ 0 h 124"/>
                  <a:gd name="T4" fmla="*/ 124 w 124"/>
                  <a:gd name="T5" fmla="*/ 12 h 124"/>
                  <a:gd name="T6" fmla="*/ 12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4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" name="Freeform 100">
                <a:extLst>
                  <a:ext uri="{FF2B5EF4-FFF2-40B4-BE49-F238E27FC236}">
                    <a16:creationId xmlns:a16="http://schemas.microsoft.com/office/drawing/2014/main" id="{41FE7145-D020-4651-8068-E2F3C5DEE6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4787" y="1947981"/>
                <a:ext cx="207547" cy="207547"/>
              </a:xfrm>
              <a:custGeom>
                <a:avLst/>
                <a:gdLst>
                  <a:gd name="T0" fmla="*/ 12 w 124"/>
                  <a:gd name="T1" fmla="*/ 0 h 124"/>
                  <a:gd name="T2" fmla="*/ 124 w 124"/>
                  <a:gd name="T3" fmla="*/ 112 h 124"/>
                  <a:gd name="T4" fmla="*/ 112 w 124"/>
                  <a:gd name="T5" fmla="*/ 124 h 124"/>
                  <a:gd name="T6" fmla="*/ 0 w 124"/>
                  <a:gd name="T7" fmla="*/ 12 h 124"/>
                  <a:gd name="T8" fmla="*/ 12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2" y="0"/>
                    </a:moveTo>
                    <a:lnTo>
                      <a:pt x="124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2" name="Freeform 101">
                <a:extLst>
                  <a:ext uri="{FF2B5EF4-FFF2-40B4-BE49-F238E27FC236}">
                    <a16:creationId xmlns:a16="http://schemas.microsoft.com/office/drawing/2014/main" id="{1BFB99A8-E45B-4756-8C05-A91B4E871A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7494" y="1795668"/>
                <a:ext cx="687917" cy="500455"/>
              </a:xfrm>
              <a:custGeom>
                <a:avLst/>
                <a:gdLst>
                  <a:gd name="T0" fmla="*/ 205 w 205"/>
                  <a:gd name="T1" fmla="*/ 149 h 149"/>
                  <a:gd name="T2" fmla="*/ 0 w 205"/>
                  <a:gd name="T3" fmla="*/ 149 h 149"/>
                  <a:gd name="T4" fmla="*/ 0 w 205"/>
                  <a:gd name="T5" fmla="*/ 0 h 149"/>
                  <a:gd name="T6" fmla="*/ 125 w 205"/>
                  <a:gd name="T7" fmla="*/ 0 h 149"/>
                  <a:gd name="T8" fmla="*/ 205 w 205"/>
                  <a:gd name="T9" fmla="*/ 67 h 149"/>
                  <a:gd name="T10" fmla="*/ 205 w 205"/>
                  <a:gd name="T11" fmla="*/ 149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5" h="149">
                    <a:moveTo>
                      <a:pt x="205" y="149"/>
                    </a:moveTo>
                    <a:cubicBezTo>
                      <a:pt x="0" y="149"/>
                      <a:pt x="0" y="149"/>
                      <a:pt x="0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25" y="0"/>
                      <a:pt x="125" y="0"/>
                      <a:pt x="125" y="0"/>
                    </a:cubicBezTo>
                    <a:cubicBezTo>
                      <a:pt x="169" y="0"/>
                      <a:pt x="205" y="30"/>
                      <a:pt x="205" y="67"/>
                    </a:cubicBezTo>
                    <a:lnTo>
                      <a:pt x="205" y="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3" name="Rectangle 102">
                <a:extLst>
                  <a:ext uri="{FF2B5EF4-FFF2-40B4-BE49-F238E27FC236}">
                    <a16:creationId xmlns:a16="http://schemas.microsoft.com/office/drawing/2014/main" id="{E20C2F99-0528-432A-B277-2496A8252A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180" y="1869313"/>
                <a:ext cx="230979" cy="51719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4" name="Freeform 115">
                <a:extLst>
                  <a:ext uri="{FF2B5EF4-FFF2-40B4-BE49-F238E27FC236}">
                    <a16:creationId xmlns:a16="http://schemas.microsoft.com/office/drawing/2014/main" id="{135315EF-9600-4154-B21B-5195F76A3E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833" y="1942959"/>
                <a:ext cx="194156" cy="195830"/>
              </a:xfrm>
              <a:custGeom>
                <a:avLst/>
                <a:gdLst>
                  <a:gd name="T0" fmla="*/ 0 w 116"/>
                  <a:gd name="T1" fmla="*/ 105 h 117"/>
                  <a:gd name="T2" fmla="*/ 104 w 116"/>
                  <a:gd name="T3" fmla="*/ 0 h 117"/>
                  <a:gd name="T4" fmla="*/ 116 w 116"/>
                  <a:gd name="T5" fmla="*/ 11 h 117"/>
                  <a:gd name="T6" fmla="*/ 10 w 116"/>
                  <a:gd name="T7" fmla="*/ 117 h 117"/>
                  <a:gd name="T8" fmla="*/ 0 w 116"/>
                  <a:gd name="T9" fmla="*/ 105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0" y="105"/>
                    </a:moveTo>
                    <a:lnTo>
                      <a:pt x="104" y="0"/>
                    </a:lnTo>
                    <a:lnTo>
                      <a:pt x="116" y="11"/>
                    </a:lnTo>
                    <a:lnTo>
                      <a:pt x="10" y="117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5" name="Freeform 116">
                <a:extLst>
                  <a:ext uri="{FF2B5EF4-FFF2-40B4-BE49-F238E27FC236}">
                    <a16:creationId xmlns:a16="http://schemas.microsoft.com/office/drawing/2014/main" id="{8DF01524-2AD5-41B4-A490-F215DEDD3D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833" y="1942959"/>
                <a:ext cx="194156" cy="195830"/>
              </a:xfrm>
              <a:custGeom>
                <a:avLst/>
                <a:gdLst>
                  <a:gd name="T0" fmla="*/ 10 w 116"/>
                  <a:gd name="T1" fmla="*/ 0 h 117"/>
                  <a:gd name="T2" fmla="*/ 116 w 116"/>
                  <a:gd name="T3" fmla="*/ 105 h 117"/>
                  <a:gd name="T4" fmla="*/ 104 w 116"/>
                  <a:gd name="T5" fmla="*/ 117 h 117"/>
                  <a:gd name="T6" fmla="*/ 0 w 116"/>
                  <a:gd name="T7" fmla="*/ 11 h 117"/>
                  <a:gd name="T8" fmla="*/ 10 w 116"/>
                  <a:gd name="T9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10" y="0"/>
                    </a:moveTo>
                    <a:lnTo>
                      <a:pt x="116" y="105"/>
                    </a:lnTo>
                    <a:lnTo>
                      <a:pt x="104" y="117"/>
                    </a:lnTo>
                    <a:lnTo>
                      <a:pt x="0" y="11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6" name="Rectangle 117">
                <a:extLst>
                  <a:ext uri="{FF2B5EF4-FFF2-40B4-BE49-F238E27FC236}">
                    <a16:creationId xmlns:a16="http://schemas.microsoft.com/office/drawing/2014/main" id="{974E3C19-5F0B-4C8C-800C-F656C3E56C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1443" y="1926221"/>
                <a:ext cx="40170" cy="22595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7" name="Freeform 118">
                <a:extLst>
                  <a:ext uri="{FF2B5EF4-FFF2-40B4-BE49-F238E27FC236}">
                    <a16:creationId xmlns:a16="http://schemas.microsoft.com/office/drawing/2014/main" id="{CEB2FF45-B33A-4D92-9BFD-D1B09ECB9E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5697" y="1942959"/>
                <a:ext cx="199178" cy="195830"/>
              </a:xfrm>
              <a:custGeom>
                <a:avLst/>
                <a:gdLst>
                  <a:gd name="T0" fmla="*/ 0 w 119"/>
                  <a:gd name="T1" fmla="*/ 105 h 117"/>
                  <a:gd name="T2" fmla="*/ 107 w 119"/>
                  <a:gd name="T3" fmla="*/ 0 h 117"/>
                  <a:gd name="T4" fmla="*/ 119 w 119"/>
                  <a:gd name="T5" fmla="*/ 11 h 117"/>
                  <a:gd name="T6" fmla="*/ 12 w 119"/>
                  <a:gd name="T7" fmla="*/ 117 h 117"/>
                  <a:gd name="T8" fmla="*/ 0 w 119"/>
                  <a:gd name="T9" fmla="*/ 105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9" h="117">
                    <a:moveTo>
                      <a:pt x="0" y="105"/>
                    </a:moveTo>
                    <a:lnTo>
                      <a:pt x="107" y="0"/>
                    </a:lnTo>
                    <a:lnTo>
                      <a:pt x="119" y="11"/>
                    </a:lnTo>
                    <a:lnTo>
                      <a:pt x="12" y="117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8" name="Freeform 119">
                <a:extLst>
                  <a:ext uri="{FF2B5EF4-FFF2-40B4-BE49-F238E27FC236}">
                    <a16:creationId xmlns:a16="http://schemas.microsoft.com/office/drawing/2014/main" id="{8AF63D65-B4B6-46FC-A90A-3CC4C8B1A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5697" y="1942959"/>
                <a:ext cx="199178" cy="195830"/>
              </a:xfrm>
              <a:custGeom>
                <a:avLst/>
                <a:gdLst>
                  <a:gd name="T0" fmla="*/ 12 w 119"/>
                  <a:gd name="T1" fmla="*/ 0 h 117"/>
                  <a:gd name="T2" fmla="*/ 119 w 119"/>
                  <a:gd name="T3" fmla="*/ 105 h 117"/>
                  <a:gd name="T4" fmla="*/ 107 w 119"/>
                  <a:gd name="T5" fmla="*/ 117 h 117"/>
                  <a:gd name="T6" fmla="*/ 0 w 119"/>
                  <a:gd name="T7" fmla="*/ 11 h 117"/>
                  <a:gd name="T8" fmla="*/ 12 w 119"/>
                  <a:gd name="T9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9" h="117">
                    <a:moveTo>
                      <a:pt x="12" y="0"/>
                    </a:moveTo>
                    <a:lnTo>
                      <a:pt x="119" y="105"/>
                    </a:lnTo>
                    <a:lnTo>
                      <a:pt x="107" y="117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9" name="Rectangle 120">
                <a:extLst>
                  <a:ext uri="{FF2B5EF4-FFF2-40B4-BE49-F238E27FC236}">
                    <a16:creationId xmlns:a16="http://schemas.microsoft.com/office/drawing/2014/main" id="{8BCCDD2E-5F8D-484E-BECE-1A5DD86A9E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5655" y="1926221"/>
                <a:ext cx="36823" cy="22595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0" name="Freeform 121">
                <a:extLst>
                  <a:ext uri="{FF2B5EF4-FFF2-40B4-BE49-F238E27FC236}">
                    <a16:creationId xmlns:a16="http://schemas.microsoft.com/office/drawing/2014/main" id="{FA44B559-7AC7-4C8C-9E42-4FE6A4BA5E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1584" y="1942959"/>
                <a:ext cx="194156" cy="195830"/>
              </a:xfrm>
              <a:custGeom>
                <a:avLst/>
                <a:gdLst>
                  <a:gd name="T0" fmla="*/ 0 w 116"/>
                  <a:gd name="T1" fmla="*/ 105 h 117"/>
                  <a:gd name="T2" fmla="*/ 106 w 116"/>
                  <a:gd name="T3" fmla="*/ 0 h 117"/>
                  <a:gd name="T4" fmla="*/ 116 w 116"/>
                  <a:gd name="T5" fmla="*/ 11 h 117"/>
                  <a:gd name="T6" fmla="*/ 12 w 116"/>
                  <a:gd name="T7" fmla="*/ 117 h 117"/>
                  <a:gd name="T8" fmla="*/ 0 w 116"/>
                  <a:gd name="T9" fmla="*/ 105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0" y="105"/>
                    </a:moveTo>
                    <a:lnTo>
                      <a:pt x="106" y="0"/>
                    </a:lnTo>
                    <a:lnTo>
                      <a:pt x="116" y="11"/>
                    </a:lnTo>
                    <a:lnTo>
                      <a:pt x="12" y="117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1" name="Freeform 122">
                <a:extLst>
                  <a:ext uri="{FF2B5EF4-FFF2-40B4-BE49-F238E27FC236}">
                    <a16:creationId xmlns:a16="http://schemas.microsoft.com/office/drawing/2014/main" id="{2F57C741-942E-48A3-847D-3CA2E85643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1584" y="1942959"/>
                <a:ext cx="194156" cy="195830"/>
              </a:xfrm>
              <a:custGeom>
                <a:avLst/>
                <a:gdLst>
                  <a:gd name="T0" fmla="*/ 12 w 116"/>
                  <a:gd name="T1" fmla="*/ 0 h 117"/>
                  <a:gd name="T2" fmla="*/ 116 w 116"/>
                  <a:gd name="T3" fmla="*/ 105 h 117"/>
                  <a:gd name="T4" fmla="*/ 106 w 116"/>
                  <a:gd name="T5" fmla="*/ 117 h 117"/>
                  <a:gd name="T6" fmla="*/ 0 w 116"/>
                  <a:gd name="T7" fmla="*/ 11 h 117"/>
                  <a:gd name="T8" fmla="*/ 12 w 116"/>
                  <a:gd name="T9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12" y="0"/>
                    </a:moveTo>
                    <a:lnTo>
                      <a:pt x="116" y="105"/>
                    </a:lnTo>
                    <a:lnTo>
                      <a:pt x="106" y="117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2" name="Rectangle 124">
                <a:extLst>
                  <a:ext uri="{FF2B5EF4-FFF2-40B4-BE49-F238E27FC236}">
                    <a16:creationId xmlns:a16="http://schemas.microsoft.com/office/drawing/2014/main" id="{D90842B7-1333-4E42-93F1-8DCD048702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343" y="1865966"/>
                <a:ext cx="326383" cy="94400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3" name="Freeform 125">
                <a:extLst>
                  <a:ext uri="{FF2B5EF4-FFF2-40B4-BE49-F238E27FC236}">
                    <a16:creationId xmlns:a16="http://schemas.microsoft.com/office/drawing/2014/main" id="{B0977CA1-A14B-4DB3-86C1-8135C54F29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7982" y="5781260"/>
                <a:ext cx="604321" cy="853922"/>
              </a:xfrm>
              <a:custGeom>
                <a:avLst/>
                <a:gdLst>
                  <a:gd name="T0" fmla="*/ 362 w 362"/>
                  <a:gd name="T1" fmla="*/ 31 h 65"/>
                  <a:gd name="T2" fmla="*/ 362 w 362"/>
                  <a:gd name="T3" fmla="*/ 65 h 65"/>
                  <a:gd name="T4" fmla="*/ 0 w 362"/>
                  <a:gd name="T5" fmla="*/ 65 h 65"/>
                  <a:gd name="T6" fmla="*/ 0 w 362"/>
                  <a:gd name="T7" fmla="*/ 31 h 65"/>
                  <a:gd name="T8" fmla="*/ 30 w 362"/>
                  <a:gd name="T9" fmla="*/ 0 h 65"/>
                  <a:gd name="T10" fmla="*/ 332 w 362"/>
                  <a:gd name="T11" fmla="*/ 0 h 65"/>
                  <a:gd name="T12" fmla="*/ 362 w 362"/>
                  <a:gd name="T13" fmla="*/ 31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2" h="65">
                    <a:moveTo>
                      <a:pt x="362" y="31"/>
                    </a:moveTo>
                    <a:cubicBezTo>
                      <a:pt x="362" y="65"/>
                      <a:pt x="362" y="65"/>
                      <a:pt x="362" y="65"/>
                    </a:cubicBezTo>
                    <a:cubicBezTo>
                      <a:pt x="0" y="65"/>
                      <a:pt x="0" y="65"/>
                      <a:pt x="0" y="65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0" y="14"/>
                      <a:pt x="13" y="0"/>
                      <a:pt x="30" y="0"/>
                    </a:cubicBezTo>
                    <a:cubicBezTo>
                      <a:pt x="332" y="0"/>
                      <a:pt x="332" y="0"/>
                      <a:pt x="332" y="0"/>
                    </a:cubicBezTo>
                    <a:cubicBezTo>
                      <a:pt x="349" y="0"/>
                      <a:pt x="362" y="14"/>
                      <a:pt x="362" y="3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4" name="Rectangle 74">
                <a:extLst>
                  <a:ext uri="{FF2B5EF4-FFF2-40B4-BE49-F238E27FC236}">
                    <a16:creationId xmlns:a16="http://schemas.microsoft.com/office/drawing/2014/main" id="{4ED0465F-E3E4-4F44-8B35-F9A75F2BDE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2803" y="1933638"/>
                <a:ext cx="40170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5" name="Freeform 75">
                <a:extLst>
                  <a:ext uri="{FF2B5EF4-FFF2-40B4-BE49-F238E27FC236}">
                    <a16:creationId xmlns:a16="http://schemas.microsoft.com/office/drawing/2014/main" id="{8CF70B1F-6C7D-47B4-800D-3A8C717439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7016" y="1952050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3 w 125"/>
                  <a:gd name="T3" fmla="*/ 0 h 124"/>
                  <a:gd name="T4" fmla="*/ 125 w 125"/>
                  <a:gd name="T5" fmla="*/ 12 h 124"/>
                  <a:gd name="T6" fmla="*/ 10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3" y="0"/>
                    </a:lnTo>
                    <a:lnTo>
                      <a:pt x="125" y="12"/>
                    </a:lnTo>
                    <a:lnTo>
                      <a:pt x="10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6" name="Freeform 76">
                <a:extLst>
                  <a:ext uri="{FF2B5EF4-FFF2-40B4-BE49-F238E27FC236}">
                    <a16:creationId xmlns:a16="http://schemas.microsoft.com/office/drawing/2014/main" id="{ECC8C3B3-7845-4D11-BB0A-F565DDA79B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7016" y="1952050"/>
                <a:ext cx="209221" cy="207547"/>
              </a:xfrm>
              <a:custGeom>
                <a:avLst/>
                <a:gdLst>
                  <a:gd name="T0" fmla="*/ 10 w 125"/>
                  <a:gd name="T1" fmla="*/ 0 h 124"/>
                  <a:gd name="T2" fmla="*/ 125 w 125"/>
                  <a:gd name="T3" fmla="*/ 112 h 124"/>
                  <a:gd name="T4" fmla="*/ 113 w 125"/>
                  <a:gd name="T5" fmla="*/ 124 h 124"/>
                  <a:gd name="T6" fmla="*/ 0 w 125"/>
                  <a:gd name="T7" fmla="*/ 12 h 124"/>
                  <a:gd name="T8" fmla="*/ 10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0" y="0"/>
                    </a:moveTo>
                    <a:lnTo>
                      <a:pt x="125" y="112"/>
                    </a:lnTo>
                    <a:lnTo>
                      <a:pt x="113" y="124"/>
                    </a:lnTo>
                    <a:lnTo>
                      <a:pt x="0" y="1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7" name="Rectangle 77">
                <a:extLst>
                  <a:ext uri="{FF2B5EF4-FFF2-40B4-BE49-F238E27FC236}">
                    <a16:creationId xmlns:a16="http://schemas.microsoft.com/office/drawing/2014/main" id="{7D8001A6-90AA-4EE1-BEA3-81EC3AEE6A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0278" y="1933638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8" name="Freeform 78">
                <a:extLst>
                  <a:ext uri="{FF2B5EF4-FFF2-40B4-BE49-F238E27FC236}">
                    <a16:creationId xmlns:a16="http://schemas.microsoft.com/office/drawing/2014/main" id="{78857744-FF7E-4841-B625-E6100A55A5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6164" y="1952050"/>
                <a:ext cx="210894" cy="207547"/>
              </a:xfrm>
              <a:custGeom>
                <a:avLst/>
                <a:gdLst>
                  <a:gd name="T0" fmla="*/ 0 w 126"/>
                  <a:gd name="T1" fmla="*/ 112 h 124"/>
                  <a:gd name="T2" fmla="*/ 114 w 126"/>
                  <a:gd name="T3" fmla="*/ 0 h 124"/>
                  <a:gd name="T4" fmla="*/ 126 w 126"/>
                  <a:gd name="T5" fmla="*/ 12 h 124"/>
                  <a:gd name="T6" fmla="*/ 12 w 126"/>
                  <a:gd name="T7" fmla="*/ 124 h 124"/>
                  <a:gd name="T8" fmla="*/ 0 w 126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" h="124">
                    <a:moveTo>
                      <a:pt x="0" y="112"/>
                    </a:moveTo>
                    <a:lnTo>
                      <a:pt x="114" y="0"/>
                    </a:lnTo>
                    <a:lnTo>
                      <a:pt x="126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9" name="Freeform 79">
                <a:extLst>
                  <a:ext uri="{FF2B5EF4-FFF2-40B4-BE49-F238E27FC236}">
                    <a16:creationId xmlns:a16="http://schemas.microsoft.com/office/drawing/2014/main" id="{B765934D-070C-4610-B622-DEE6B7EB9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6164" y="1952050"/>
                <a:ext cx="210894" cy="207547"/>
              </a:xfrm>
              <a:custGeom>
                <a:avLst/>
                <a:gdLst>
                  <a:gd name="T0" fmla="*/ 12 w 126"/>
                  <a:gd name="T1" fmla="*/ 0 h 124"/>
                  <a:gd name="T2" fmla="*/ 126 w 126"/>
                  <a:gd name="T3" fmla="*/ 112 h 124"/>
                  <a:gd name="T4" fmla="*/ 114 w 126"/>
                  <a:gd name="T5" fmla="*/ 124 h 124"/>
                  <a:gd name="T6" fmla="*/ 0 w 126"/>
                  <a:gd name="T7" fmla="*/ 12 h 124"/>
                  <a:gd name="T8" fmla="*/ 12 w 126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" h="124">
                    <a:moveTo>
                      <a:pt x="12" y="0"/>
                    </a:moveTo>
                    <a:lnTo>
                      <a:pt x="126" y="112"/>
                    </a:lnTo>
                    <a:lnTo>
                      <a:pt x="114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0" name="Rectangle 80">
                <a:extLst>
                  <a:ext uri="{FF2B5EF4-FFF2-40B4-BE49-F238E27FC236}">
                    <a16:creationId xmlns:a16="http://schemas.microsoft.com/office/drawing/2014/main" id="{58EC3824-2FF9-4DA3-8CB4-987DEF87CE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2774" y="1933638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1" name="Rectangle 89">
                <a:extLst>
                  <a:ext uri="{FF2B5EF4-FFF2-40B4-BE49-F238E27FC236}">
                    <a16:creationId xmlns:a16="http://schemas.microsoft.com/office/drawing/2014/main" id="{1B666779-A885-45C9-A9B8-30F56DF22D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76209" y="1933638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2" name="Freeform 90">
                <a:extLst>
                  <a:ext uri="{FF2B5EF4-FFF2-40B4-BE49-F238E27FC236}">
                    <a16:creationId xmlns:a16="http://schemas.microsoft.com/office/drawing/2014/main" id="{7F0AF115-6A0E-4D30-906D-9C6C405D8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0422" y="1952050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3 w 125"/>
                  <a:gd name="T3" fmla="*/ 0 h 124"/>
                  <a:gd name="T4" fmla="*/ 125 w 125"/>
                  <a:gd name="T5" fmla="*/ 12 h 124"/>
                  <a:gd name="T6" fmla="*/ 12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3" y="0"/>
                    </a:lnTo>
                    <a:lnTo>
                      <a:pt x="125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3" name="Freeform 91">
                <a:extLst>
                  <a:ext uri="{FF2B5EF4-FFF2-40B4-BE49-F238E27FC236}">
                    <a16:creationId xmlns:a16="http://schemas.microsoft.com/office/drawing/2014/main" id="{67E26CE5-E483-4924-B885-201DE66C4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0422" y="1952050"/>
                <a:ext cx="209221" cy="207547"/>
              </a:xfrm>
              <a:custGeom>
                <a:avLst/>
                <a:gdLst>
                  <a:gd name="T0" fmla="*/ 12 w 125"/>
                  <a:gd name="T1" fmla="*/ 0 h 124"/>
                  <a:gd name="T2" fmla="*/ 125 w 125"/>
                  <a:gd name="T3" fmla="*/ 112 h 124"/>
                  <a:gd name="T4" fmla="*/ 113 w 125"/>
                  <a:gd name="T5" fmla="*/ 124 h 124"/>
                  <a:gd name="T6" fmla="*/ 0 w 125"/>
                  <a:gd name="T7" fmla="*/ 12 h 124"/>
                  <a:gd name="T8" fmla="*/ 12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2" y="0"/>
                    </a:moveTo>
                    <a:lnTo>
                      <a:pt x="125" y="112"/>
                    </a:lnTo>
                    <a:lnTo>
                      <a:pt x="113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4" name="Rectangle 92">
                <a:extLst>
                  <a:ext uri="{FF2B5EF4-FFF2-40B4-BE49-F238E27FC236}">
                    <a16:creationId xmlns:a16="http://schemas.microsoft.com/office/drawing/2014/main" id="{7FC7C9CD-320B-4CF7-937C-3E2778877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7032" y="1933638"/>
                <a:ext cx="40170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5" name="Freeform 93">
                <a:extLst>
                  <a:ext uri="{FF2B5EF4-FFF2-40B4-BE49-F238E27FC236}">
                    <a16:creationId xmlns:a16="http://schemas.microsoft.com/office/drawing/2014/main" id="{4F232DF8-8F95-482C-89E1-D335061B88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2918" y="1952050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2 w 124"/>
                  <a:gd name="T3" fmla="*/ 0 h 124"/>
                  <a:gd name="T4" fmla="*/ 124 w 124"/>
                  <a:gd name="T5" fmla="*/ 12 h 124"/>
                  <a:gd name="T6" fmla="*/ 10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4" y="12"/>
                    </a:lnTo>
                    <a:lnTo>
                      <a:pt x="10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6" name="Freeform 94">
                <a:extLst>
                  <a:ext uri="{FF2B5EF4-FFF2-40B4-BE49-F238E27FC236}">
                    <a16:creationId xmlns:a16="http://schemas.microsoft.com/office/drawing/2014/main" id="{9E502989-015A-4166-BF04-55517E1402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2918" y="1952050"/>
                <a:ext cx="207547" cy="207547"/>
              </a:xfrm>
              <a:custGeom>
                <a:avLst/>
                <a:gdLst>
                  <a:gd name="T0" fmla="*/ 10 w 124"/>
                  <a:gd name="T1" fmla="*/ 0 h 124"/>
                  <a:gd name="T2" fmla="*/ 124 w 124"/>
                  <a:gd name="T3" fmla="*/ 112 h 124"/>
                  <a:gd name="T4" fmla="*/ 112 w 124"/>
                  <a:gd name="T5" fmla="*/ 124 h 124"/>
                  <a:gd name="T6" fmla="*/ 0 w 124"/>
                  <a:gd name="T7" fmla="*/ 12 h 124"/>
                  <a:gd name="T8" fmla="*/ 10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0" y="0"/>
                    </a:moveTo>
                    <a:lnTo>
                      <a:pt x="124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7" name="Rectangle 95">
                <a:extLst>
                  <a:ext uri="{FF2B5EF4-FFF2-40B4-BE49-F238E27FC236}">
                    <a16:creationId xmlns:a16="http://schemas.microsoft.com/office/drawing/2014/main" id="{B04EC9EE-0806-4033-BA72-789816CB9B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76180" y="1933638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8" name="Freeform 96">
                <a:extLst>
                  <a:ext uri="{FF2B5EF4-FFF2-40B4-BE49-F238E27FC236}">
                    <a16:creationId xmlns:a16="http://schemas.microsoft.com/office/drawing/2014/main" id="{C46FADAE-8C27-4462-A4A9-1F24FE9903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0392" y="1952050"/>
                <a:ext cx="212568" cy="207547"/>
              </a:xfrm>
              <a:custGeom>
                <a:avLst/>
                <a:gdLst>
                  <a:gd name="T0" fmla="*/ 0 w 127"/>
                  <a:gd name="T1" fmla="*/ 112 h 124"/>
                  <a:gd name="T2" fmla="*/ 115 w 127"/>
                  <a:gd name="T3" fmla="*/ 0 h 124"/>
                  <a:gd name="T4" fmla="*/ 127 w 127"/>
                  <a:gd name="T5" fmla="*/ 12 h 124"/>
                  <a:gd name="T6" fmla="*/ 12 w 127"/>
                  <a:gd name="T7" fmla="*/ 124 h 124"/>
                  <a:gd name="T8" fmla="*/ 0 w 127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0" y="112"/>
                    </a:moveTo>
                    <a:lnTo>
                      <a:pt x="115" y="0"/>
                    </a:lnTo>
                    <a:lnTo>
                      <a:pt x="127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9" name="Freeform 97">
                <a:extLst>
                  <a:ext uri="{FF2B5EF4-FFF2-40B4-BE49-F238E27FC236}">
                    <a16:creationId xmlns:a16="http://schemas.microsoft.com/office/drawing/2014/main" id="{B023BCDD-7CB1-47BF-9C24-C31171CA61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0392" y="1952050"/>
                <a:ext cx="212568" cy="207547"/>
              </a:xfrm>
              <a:custGeom>
                <a:avLst/>
                <a:gdLst>
                  <a:gd name="T0" fmla="*/ 12 w 127"/>
                  <a:gd name="T1" fmla="*/ 0 h 124"/>
                  <a:gd name="T2" fmla="*/ 127 w 127"/>
                  <a:gd name="T3" fmla="*/ 112 h 124"/>
                  <a:gd name="T4" fmla="*/ 115 w 127"/>
                  <a:gd name="T5" fmla="*/ 124 h 124"/>
                  <a:gd name="T6" fmla="*/ 0 w 127"/>
                  <a:gd name="T7" fmla="*/ 12 h 124"/>
                  <a:gd name="T8" fmla="*/ 12 w 127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12" y="0"/>
                    </a:moveTo>
                    <a:lnTo>
                      <a:pt x="127" y="112"/>
                    </a:lnTo>
                    <a:lnTo>
                      <a:pt x="115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0" name="Rectangle 98">
                <a:extLst>
                  <a:ext uri="{FF2B5EF4-FFF2-40B4-BE49-F238E27FC236}">
                    <a16:creationId xmlns:a16="http://schemas.microsoft.com/office/drawing/2014/main" id="{F7D84147-252C-4965-84C5-A0EECB12C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7002" y="1933638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1" name="Freeform 99">
                <a:extLst>
                  <a:ext uri="{FF2B5EF4-FFF2-40B4-BE49-F238E27FC236}">
                    <a16:creationId xmlns:a16="http://schemas.microsoft.com/office/drawing/2014/main" id="{905A1014-70D8-4FA7-8A4E-7D99A2F8A3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2888" y="1952050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2 w 124"/>
                  <a:gd name="T3" fmla="*/ 0 h 124"/>
                  <a:gd name="T4" fmla="*/ 124 w 124"/>
                  <a:gd name="T5" fmla="*/ 12 h 124"/>
                  <a:gd name="T6" fmla="*/ 12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4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" name="Freeform 100">
                <a:extLst>
                  <a:ext uri="{FF2B5EF4-FFF2-40B4-BE49-F238E27FC236}">
                    <a16:creationId xmlns:a16="http://schemas.microsoft.com/office/drawing/2014/main" id="{FCFE3A00-D9E9-4763-B751-25BEAE4DDD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2888" y="1952050"/>
                <a:ext cx="207547" cy="207547"/>
              </a:xfrm>
              <a:custGeom>
                <a:avLst/>
                <a:gdLst>
                  <a:gd name="T0" fmla="*/ 12 w 124"/>
                  <a:gd name="T1" fmla="*/ 0 h 124"/>
                  <a:gd name="T2" fmla="*/ 124 w 124"/>
                  <a:gd name="T3" fmla="*/ 112 h 124"/>
                  <a:gd name="T4" fmla="*/ 112 w 124"/>
                  <a:gd name="T5" fmla="*/ 124 h 124"/>
                  <a:gd name="T6" fmla="*/ 0 w 124"/>
                  <a:gd name="T7" fmla="*/ 12 h 124"/>
                  <a:gd name="T8" fmla="*/ 12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2" y="0"/>
                    </a:moveTo>
                    <a:lnTo>
                      <a:pt x="124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3" name="Freeform 115">
                <a:extLst>
                  <a:ext uri="{FF2B5EF4-FFF2-40B4-BE49-F238E27FC236}">
                    <a16:creationId xmlns:a16="http://schemas.microsoft.com/office/drawing/2014/main" id="{B28F8326-B5D7-4C76-9D9D-886C168BA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82934" y="1947028"/>
                <a:ext cx="194156" cy="195830"/>
              </a:xfrm>
              <a:custGeom>
                <a:avLst/>
                <a:gdLst>
                  <a:gd name="T0" fmla="*/ 0 w 116"/>
                  <a:gd name="T1" fmla="*/ 105 h 117"/>
                  <a:gd name="T2" fmla="*/ 104 w 116"/>
                  <a:gd name="T3" fmla="*/ 0 h 117"/>
                  <a:gd name="T4" fmla="*/ 116 w 116"/>
                  <a:gd name="T5" fmla="*/ 11 h 117"/>
                  <a:gd name="T6" fmla="*/ 10 w 116"/>
                  <a:gd name="T7" fmla="*/ 117 h 117"/>
                  <a:gd name="T8" fmla="*/ 0 w 116"/>
                  <a:gd name="T9" fmla="*/ 105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0" y="105"/>
                    </a:moveTo>
                    <a:lnTo>
                      <a:pt x="104" y="0"/>
                    </a:lnTo>
                    <a:lnTo>
                      <a:pt x="116" y="11"/>
                    </a:lnTo>
                    <a:lnTo>
                      <a:pt x="10" y="117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4" name="Freeform 116">
                <a:extLst>
                  <a:ext uri="{FF2B5EF4-FFF2-40B4-BE49-F238E27FC236}">
                    <a16:creationId xmlns:a16="http://schemas.microsoft.com/office/drawing/2014/main" id="{25FC66C9-44C1-4533-B3BB-7BA70FF84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82934" y="1947028"/>
                <a:ext cx="194156" cy="195830"/>
              </a:xfrm>
              <a:custGeom>
                <a:avLst/>
                <a:gdLst>
                  <a:gd name="T0" fmla="*/ 10 w 116"/>
                  <a:gd name="T1" fmla="*/ 0 h 117"/>
                  <a:gd name="T2" fmla="*/ 116 w 116"/>
                  <a:gd name="T3" fmla="*/ 105 h 117"/>
                  <a:gd name="T4" fmla="*/ 104 w 116"/>
                  <a:gd name="T5" fmla="*/ 117 h 117"/>
                  <a:gd name="T6" fmla="*/ 0 w 116"/>
                  <a:gd name="T7" fmla="*/ 11 h 117"/>
                  <a:gd name="T8" fmla="*/ 10 w 116"/>
                  <a:gd name="T9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10" y="0"/>
                    </a:moveTo>
                    <a:lnTo>
                      <a:pt x="116" y="105"/>
                    </a:lnTo>
                    <a:lnTo>
                      <a:pt x="104" y="117"/>
                    </a:lnTo>
                    <a:lnTo>
                      <a:pt x="0" y="11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5" name="Rectangle 117">
                <a:extLst>
                  <a:ext uri="{FF2B5EF4-FFF2-40B4-BE49-F238E27FC236}">
                    <a16:creationId xmlns:a16="http://schemas.microsoft.com/office/drawing/2014/main" id="{37B086BD-393E-4B65-9FBB-5CEB8BA812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69544" y="1930290"/>
                <a:ext cx="40170" cy="22595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6" name="Freeform 118">
                <a:extLst>
                  <a:ext uri="{FF2B5EF4-FFF2-40B4-BE49-F238E27FC236}">
                    <a16:creationId xmlns:a16="http://schemas.microsoft.com/office/drawing/2014/main" id="{2F9AF4DE-551D-4D41-9814-230A27E446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3798" y="1947028"/>
                <a:ext cx="199178" cy="195830"/>
              </a:xfrm>
              <a:custGeom>
                <a:avLst/>
                <a:gdLst>
                  <a:gd name="T0" fmla="*/ 0 w 119"/>
                  <a:gd name="T1" fmla="*/ 105 h 117"/>
                  <a:gd name="T2" fmla="*/ 107 w 119"/>
                  <a:gd name="T3" fmla="*/ 0 h 117"/>
                  <a:gd name="T4" fmla="*/ 119 w 119"/>
                  <a:gd name="T5" fmla="*/ 11 h 117"/>
                  <a:gd name="T6" fmla="*/ 12 w 119"/>
                  <a:gd name="T7" fmla="*/ 117 h 117"/>
                  <a:gd name="T8" fmla="*/ 0 w 119"/>
                  <a:gd name="T9" fmla="*/ 105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9" h="117">
                    <a:moveTo>
                      <a:pt x="0" y="105"/>
                    </a:moveTo>
                    <a:lnTo>
                      <a:pt x="107" y="0"/>
                    </a:lnTo>
                    <a:lnTo>
                      <a:pt x="119" y="11"/>
                    </a:lnTo>
                    <a:lnTo>
                      <a:pt x="12" y="117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7" name="Freeform 119">
                <a:extLst>
                  <a:ext uri="{FF2B5EF4-FFF2-40B4-BE49-F238E27FC236}">
                    <a16:creationId xmlns:a16="http://schemas.microsoft.com/office/drawing/2014/main" id="{656D07AD-6312-46AA-830E-B977C6CA85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3798" y="1947028"/>
                <a:ext cx="199178" cy="195830"/>
              </a:xfrm>
              <a:custGeom>
                <a:avLst/>
                <a:gdLst>
                  <a:gd name="T0" fmla="*/ 12 w 119"/>
                  <a:gd name="T1" fmla="*/ 0 h 117"/>
                  <a:gd name="T2" fmla="*/ 119 w 119"/>
                  <a:gd name="T3" fmla="*/ 105 h 117"/>
                  <a:gd name="T4" fmla="*/ 107 w 119"/>
                  <a:gd name="T5" fmla="*/ 117 h 117"/>
                  <a:gd name="T6" fmla="*/ 0 w 119"/>
                  <a:gd name="T7" fmla="*/ 11 h 117"/>
                  <a:gd name="T8" fmla="*/ 12 w 119"/>
                  <a:gd name="T9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9" h="117">
                    <a:moveTo>
                      <a:pt x="12" y="0"/>
                    </a:moveTo>
                    <a:lnTo>
                      <a:pt x="119" y="105"/>
                    </a:lnTo>
                    <a:lnTo>
                      <a:pt x="107" y="117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8" name="Rectangle 120">
                <a:extLst>
                  <a:ext uri="{FF2B5EF4-FFF2-40B4-BE49-F238E27FC236}">
                    <a16:creationId xmlns:a16="http://schemas.microsoft.com/office/drawing/2014/main" id="{97F24351-5466-45FF-977A-13DC17562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83756" y="1930290"/>
                <a:ext cx="36823" cy="22595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9" name="Freeform 121">
                <a:extLst>
                  <a:ext uri="{FF2B5EF4-FFF2-40B4-BE49-F238E27FC236}">
                    <a16:creationId xmlns:a16="http://schemas.microsoft.com/office/drawing/2014/main" id="{CB9B4110-216A-43E5-94A7-7B5EDB854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9685" y="1947028"/>
                <a:ext cx="194156" cy="195830"/>
              </a:xfrm>
              <a:custGeom>
                <a:avLst/>
                <a:gdLst>
                  <a:gd name="T0" fmla="*/ 0 w 116"/>
                  <a:gd name="T1" fmla="*/ 105 h 117"/>
                  <a:gd name="T2" fmla="*/ 106 w 116"/>
                  <a:gd name="T3" fmla="*/ 0 h 117"/>
                  <a:gd name="T4" fmla="*/ 116 w 116"/>
                  <a:gd name="T5" fmla="*/ 11 h 117"/>
                  <a:gd name="T6" fmla="*/ 12 w 116"/>
                  <a:gd name="T7" fmla="*/ 117 h 117"/>
                  <a:gd name="T8" fmla="*/ 0 w 116"/>
                  <a:gd name="T9" fmla="*/ 105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0" y="105"/>
                    </a:moveTo>
                    <a:lnTo>
                      <a:pt x="106" y="0"/>
                    </a:lnTo>
                    <a:lnTo>
                      <a:pt x="116" y="11"/>
                    </a:lnTo>
                    <a:lnTo>
                      <a:pt x="12" y="117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0" name="Freeform 122">
                <a:extLst>
                  <a:ext uri="{FF2B5EF4-FFF2-40B4-BE49-F238E27FC236}">
                    <a16:creationId xmlns:a16="http://schemas.microsoft.com/office/drawing/2014/main" id="{72833A38-2769-4D78-90FB-81598D2E66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9685" y="1947028"/>
                <a:ext cx="194156" cy="195830"/>
              </a:xfrm>
              <a:custGeom>
                <a:avLst/>
                <a:gdLst>
                  <a:gd name="T0" fmla="*/ 12 w 116"/>
                  <a:gd name="T1" fmla="*/ 0 h 117"/>
                  <a:gd name="T2" fmla="*/ 116 w 116"/>
                  <a:gd name="T3" fmla="*/ 105 h 117"/>
                  <a:gd name="T4" fmla="*/ 106 w 116"/>
                  <a:gd name="T5" fmla="*/ 117 h 117"/>
                  <a:gd name="T6" fmla="*/ 0 w 116"/>
                  <a:gd name="T7" fmla="*/ 11 h 117"/>
                  <a:gd name="T8" fmla="*/ 12 w 116"/>
                  <a:gd name="T9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117">
                    <a:moveTo>
                      <a:pt x="12" y="0"/>
                    </a:moveTo>
                    <a:lnTo>
                      <a:pt x="116" y="105"/>
                    </a:lnTo>
                    <a:lnTo>
                      <a:pt x="106" y="117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1" name="Rectangle 930">
                <a:extLst>
                  <a:ext uri="{FF2B5EF4-FFF2-40B4-BE49-F238E27FC236}">
                    <a16:creationId xmlns:a16="http://schemas.microsoft.com/office/drawing/2014/main" id="{33832938-92D7-4959-B3AA-478E6511ABFF}"/>
                  </a:ext>
                </a:extLst>
              </p:cNvPr>
              <p:cNvSpPr/>
              <p:nvPr/>
            </p:nvSpPr>
            <p:spPr>
              <a:xfrm rot="19380000">
                <a:off x="621099" y="1548310"/>
                <a:ext cx="1371600" cy="9144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2" name="Rectangle 931">
                <a:extLst>
                  <a:ext uri="{FF2B5EF4-FFF2-40B4-BE49-F238E27FC236}">
                    <a16:creationId xmlns:a16="http://schemas.microsoft.com/office/drawing/2014/main" id="{8C32D5B5-F57A-4090-8896-11704597F602}"/>
                  </a:ext>
                </a:extLst>
              </p:cNvPr>
              <p:cNvSpPr/>
              <p:nvPr/>
            </p:nvSpPr>
            <p:spPr>
              <a:xfrm rot="540000">
                <a:off x="1752877" y="1607916"/>
                <a:ext cx="5943600" cy="9144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Rectangle 89">
                <a:extLst>
                  <a:ext uri="{FF2B5EF4-FFF2-40B4-BE49-F238E27FC236}">
                    <a16:creationId xmlns:a16="http://schemas.microsoft.com/office/drawing/2014/main" id="{29DC5DCF-067C-42CA-A689-5718025DF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51689" y="1931196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4" name="Freeform 90">
                <a:extLst>
                  <a:ext uri="{FF2B5EF4-FFF2-40B4-BE49-F238E27FC236}">
                    <a16:creationId xmlns:a16="http://schemas.microsoft.com/office/drawing/2014/main" id="{90B321A4-E3A8-4AD0-B3B0-5F4B4BD4C3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5902" y="1949608"/>
                <a:ext cx="209221" cy="207547"/>
              </a:xfrm>
              <a:custGeom>
                <a:avLst/>
                <a:gdLst>
                  <a:gd name="T0" fmla="*/ 0 w 125"/>
                  <a:gd name="T1" fmla="*/ 112 h 124"/>
                  <a:gd name="T2" fmla="*/ 113 w 125"/>
                  <a:gd name="T3" fmla="*/ 0 h 124"/>
                  <a:gd name="T4" fmla="*/ 125 w 125"/>
                  <a:gd name="T5" fmla="*/ 12 h 124"/>
                  <a:gd name="T6" fmla="*/ 12 w 125"/>
                  <a:gd name="T7" fmla="*/ 124 h 124"/>
                  <a:gd name="T8" fmla="*/ 0 w 125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0" y="112"/>
                    </a:moveTo>
                    <a:lnTo>
                      <a:pt x="113" y="0"/>
                    </a:lnTo>
                    <a:lnTo>
                      <a:pt x="125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5" name="Freeform 91">
                <a:extLst>
                  <a:ext uri="{FF2B5EF4-FFF2-40B4-BE49-F238E27FC236}">
                    <a16:creationId xmlns:a16="http://schemas.microsoft.com/office/drawing/2014/main" id="{90A22306-138C-4874-98C2-4976CBF946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5902" y="1949608"/>
                <a:ext cx="209221" cy="207547"/>
              </a:xfrm>
              <a:custGeom>
                <a:avLst/>
                <a:gdLst>
                  <a:gd name="T0" fmla="*/ 12 w 125"/>
                  <a:gd name="T1" fmla="*/ 0 h 124"/>
                  <a:gd name="T2" fmla="*/ 125 w 125"/>
                  <a:gd name="T3" fmla="*/ 112 h 124"/>
                  <a:gd name="T4" fmla="*/ 113 w 125"/>
                  <a:gd name="T5" fmla="*/ 124 h 124"/>
                  <a:gd name="T6" fmla="*/ 0 w 125"/>
                  <a:gd name="T7" fmla="*/ 12 h 124"/>
                  <a:gd name="T8" fmla="*/ 12 w 125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124">
                    <a:moveTo>
                      <a:pt x="12" y="0"/>
                    </a:moveTo>
                    <a:lnTo>
                      <a:pt x="125" y="112"/>
                    </a:lnTo>
                    <a:lnTo>
                      <a:pt x="113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6" name="Rectangle 92">
                <a:extLst>
                  <a:ext uri="{FF2B5EF4-FFF2-40B4-BE49-F238E27FC236}">
                    <a16:creationId xmlns:a16="http://schemas.microsoft.com/office/drawing/2014/main" id="{6F83C6A5-6D52-4A28-B84A-C4FE8D95B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52512" y="1931196"/>
                <a:ext cx="40170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7" name="Freeform 93">
                <a:extLst>
                  <a:ext uri="{FF2B5EF4-FFF2-40B4-BE49-F238E27FC236}">
                    <a16:creationId xmlns:a16="http://schemas.microsoft.com/office/drawing/2014/main" id="{B13BBF22-B7CC-43AC-8D8F-C447F20D83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68398" y="1949608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2 w 124"/>
                  <a:gd name="T3" fmla="*/ 0 h 124"/>
                  <a:gd name="T4" fmla="*/ 124 w 124"/>
                  <a:gd name="T5" fmla="*/ 12 h 124"/>
                  <a:gd name="T6" fmla="*/ 10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4" y="12"/>
                    </a:lnTo>
                    <a:lnTo>
                      <a:pt x="10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8" name="Freeform 94">
                <a:extLst>
                  <a:ext uri="{FF2B5EF4-FFF2-40B4-BE49-F238E27FC236}">
                    <a16:creationId xmlns:a16="http://schemas.microsoft.com/office/drawing/2014/main" id="{4699C45A-2D15-42ED-970B-8CCA00A4F2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68398" y="1949608"/>
                <a:ext cx="207547" cy="207547"/>
              </a:xfrm>
              <a:custGeom>
                <a:avLst/>
                <a:gdLst>
                  <a:gd name="T0" fmla="*/ 10 w 124"/>
                  <a:gd name="T1" fmla="*/ 0 h 124"/>
                  <a:gd name="T2" fmla="*/ 124 w 124"/>
                  <a:gd name="T3" fmla="*/ 112 h 124"/>
                  <a:gd name="T4" fmla="*/ 112 w 124"/>
                  <a:gd name="T5" fmla="*/ 124 h 124"/>
                  <a:gd name="T6" fmla="*/ 0 w 124"/>
                  <a:gd name="T7" fmla="*/ 12 h 124"/>
                  <a:gd name="T8" fmla="*/ 10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0" y="0"/>
                    </a:moveTo>
                    <a:lnTo>
                      <a:pt x="124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9" name="Rectangle 95">
                <a:extLst>
                  <a:ext uri="{FF2B5EF4-FFF2-40B4-BE49-F238E27FC236}">
                    <a16:creationId xmlns:a16="http://schemas.microsoft.com/office/drawing/2014/main" id="{3BF04E16-68EA-43DC-8D5B-7912D70B38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1660" y="1931196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0" name="Freeform 96">
                <a:extLst>
                  <a:ext uri="{FF2B5EF4-FFF2-40B4-BE49-F238E27FC236}">
                    <a16:creationId xmlns:a16="http://schemas.microsoft.com/office/drawing/2014/main" id="{5D504BA7-BE82-4A85-8565-91976AB900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65872" y="1949608"/>
                <a:ext cx="212568" cy="207547"/>
              </a:xfrm>
              <a:custGeom>
                <a:avLst/>
                <a:gdLst>
                  <a:gd name="T0" fmla="*/ 0 w 127"/>
                  <a:gd name="T1" fmla="*/ 112 h 124"/>
                  <a:gd name="T2" fmla="*/ 115 w 127"/>
                  <a:gd name="T3" fmla="*/ 0 h 124"/>
                  <a:gd name="T4" fmla="*/ 127 w 127"/>
                  <a:gd name="T5" fmla="*/ 12 h 124"/>
                  <a:gd name="T6" fmla="*/ 12 w 127"/>
                  <a:gd name="T7" fmla="*/ 124 h 124"/>
                  <a:gd name="T8" fmla="*/ 0 w 127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0" y="112"/>
                    </a:moveTo>
                    <a:lnTo>
                      <a:pt x="115" y="0"/>
                    </a:lnTo>
                    <a:lnTo>
                      <a:pt x="127" y="12"/>
                    </a:lnTo>
                    <a:lnTo>
                      <a:pt x="12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1" name="Freeform 97">
                <a:extLst>
                  <a:ext uri="{FF2B5EF4-FFF2-40B4-BE49-F238E27FC236}">
                    <a16:creationId xmlns:a16="http://schemas.microsoft.com/office/drawing/2014/main" id="{5CA9B632-4B72-408E-B9DB-505925FD7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65872" y="1949608"/>
                <a:ext cx="212568" cy="207547"/>
              </a:xfrm>
              <a:custGeom>
                <a:avLst/>
                <a:gdLst>
                  <a:gd name="T0" fmla="*/ 12 w 127"/>
                  <a:gd name="T1" fmla="*/ 0 h 124"/>
                  <a:gd name="T2" fmla="*/ 127 w 127"/>
                  <a:gd name="T3" fmla="*/ 112 h 124"/>
                  <a:gd name="T4" fmla="*/ 115 w 127"/>
                  <a:gd name="T5" fmla="*/ 124 h 124"/>
                  <a:gd name="T6" fmla="*/ 0 w 127"/>
                  <a:gd name="T7" fmla="*/ 12 h 124"/>
                  <a:gd name="T8" fmla="*/ 12 w 127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" h="124">
                    <a:moveTo>
                      <a:pt x="12" y="0"/>
                    </a:moveTo>
                    <a:lnTo>
                      <a:pt x="127" y="112"/>
                    </a:lnTo>
                    <a:lnTo>
                      <a:pt x="115" y="124"/>
                    </a:lnTo>
                    <a:lnTo>
                      <a:pt x="0" y="1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2" name="Rectangle 98">
                <a:extLst>
                  <a:ext uri="{FF2B5EF4-FFF2-40B4-BE49-F238E27FC236}">
                    <a16:creationId xmlns:a16="http://schemas.microsoft.com/office/drawing/2014/main" id="{EC03CEB4-EA4C-4BA9-BE32-6ED23019D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2482" y="1931196"/>
                <a:ext cx="43518" cy="242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3" name="Rectangle 92">
                <a:extLst>
                  <a:ext uri="{FF2B5EF4-FFF2-40B4-BE49-F238E27FC236}">
                    <a16:creationId xmlns:a16="http://schemas.microsoft.com/office/drawing/2014/main" id="{9F27E49E-C2E8-4040-9DAF-E54E200B47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43390" y="1957171"/>
                <a:ext cx="40170" cy="18288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4" name="Freeform 93">
                <a:extLst>
                  <a:ext uri="{FF2B5EF4-FFF2-40B4-BE49-F238E27FC236}">
                    <a16:creationId xmlns:a16="http://schemas.microsoft.com/office/drawing/2014/main" id="{28490A4C-6846-4789-A71A-55F1C1F7F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9276" y="1949608"/>
                <a:ext cx="207547" cy="207547"/>
              </a:xfrm>
              <a:custGeom>
                <a:avLst/>
                <a:gdLst>
                  <a:gd name="T0" fmla="*/ 0 w 124"/>
                  <a:gd name="T1" fmla="*/ 112 h 124"/>
                  <a:gd name="T2" fmla="*/ 112 w 124"/>
                  <a:gd name="T3" fmla="*/ 0 h 124"/>
                  <a:gd name="T4" fmla="*/ 124 w 124"/>
                  <a:gd name="T5" fmla="*/ 12 h 124"/>
                  <a:gd name="T6" fmla="*/ 10 w 124"/>
                  <a:gd name="T7" fmla="*/ 124 h 124"/>
                  <a:gd name="T8" fmla="*/ 0 w 124"/>
                  <a:gd name="T9" fmla="*/ 112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0" y="112"/>
                    </a:moveTo>
                    <a:lnTo>
                      <a:pt x="112" y="0"/>
                    </a:lnTo>
                    <a:lnTo>
                      <a:pt x="124" y="12"/>
                    </a:lnTo>
                    <a:lnTo>
                      <a:pt x="10" y="124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5" name="Freeform 94">
                <a:extLst>
                  <a:ext uri="{FF2B5EF4-FFF2-40B4-BE49-F238E27FC236}">
                    <a16:creationId xmlns:a16="http://schemas.microsoft.com/office/drawing/2014/main" id="{6E1F9CD4-0EB4-4E80-A9D5-46822F5C43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9276" y="1949608"/>
                <a:ext cx="207547" cy="207547"/>
              </a:xfrm>
              <a:custGeom>
                <a:avLst/>
                <a:gdLst>
                  <a:gd name="T0" fmla="*/ 10 w 124"/>
                  <a:gd name="T1" fmla="*/ 0 h 124"/>
                  <a:gd name="T2" fmla="*/ 124 w 124"/>
                  <a:gd name="T3" fmla="*/ 112 h 124"/>
                  <a:gd name="T4" fmla="*/ 112 w 124"/>
                  <a:gd name="T5" fmla="*/ 124 h 124"/>
                  <a:gd name="T6" fmla="*/ 0 w 124"/>
                  <a:gd name="T7" fmla="*/ 12 h 124"/>
                  <a:gd name="T8" fmla="*/ 10 w 124"/>
                  <a:gd name="T9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124">
                    <a:moveTo>
                      <a:pt x="10" y="0"/>
                    </a:moveTo>
                    <a:lnTo>
                      <a:pt x="124" y="112"/>
                    </a:lnTo>
                    <a:lnTo>
                      <a:pt x="112" y="124"/>
                    </a:lnTo>
                    <a:lnTo>
                      <a:pt x="0" y="1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46" name="Group 945">
            <a:extLst>
              <a:ext uri="{FF2B5EF4-FFF2-40B4-BE49-F238E27FC236}">
                <a16:creationId xmlns:a16="http://schemas.microsoft.com/office/drawing/2014/main" id="{5C4A3576-327C-4C4A-B04C-D5C7C2055173}"/>
              </a:ext>
            </a:extLst>
          </p:cNvPr>
          <p:cNvGrpSpPr/>
          <p:nvPr/>
        </p:nvGrpSpPr>
        <p:grpSpPr>
          <a:xfrm>
            <a:off x="-23162" y="6220104"/>
            <a:ext cx="12210572" cy="379656"/>
            <a:chOff x="3638881" y="1932349"/>
            <a:chExt cx="12210572" cy="379656"/>
          </a:xfrm>
        </p:grpSpPr>
        <p:sp>
          <p:nvSpPr>
            <p:cNvPr id="947" name="Rectangle 946">
              <a:extLst>
                <a:ext uri="{FF2B5EF4-FFF2-40B4-BE49-F238E27FC236}">
                  <a16:creationId xmlns:a16="http://schemas.microsoft.com/office/drawing/2014/main" id="{AA535074-090C-4B80-BDB4-60766133E02B}"/>
                </a:ext>
              </a:extLst>
            </p:cNvPr>
            <p:cNvSpPr/>
            <p:nvPr/>
          </p:nvSpPr>
          <p:spPr>
            <a:xfrm>
              <a:off x="3657453" y="1932349"/>
              <a:ext cx="12192000" cy="37965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8" name="Freeform: Shape 947">
              <a:extLst>
                <a:ext uri="{FF2B5EF4-FFF2-40B4-BE49-F238E27FC236}">
                  <a16:creationId xmlns:a16="http://schemas.microsoft.com/office/drawing/2014/main" id="{082BA622-8AAA-4514-8A4B-82DD18BCA582}"/>
                </a:ext>
              </a:extLst>
            </p:cNvPr>
            <p:cNvSpPr/>
            <p:nvPr/>
          </p:nvSpPr>
          <p:spPr>
            <a:xfrm>
              <a:off x="3638881" y="1933431"/>
              <a:ext cx="12192000" cy="378573"/>
            </a:xfrm>
            <a:custGeom>
              <a:avLst/>
              <a:gdLst>
                <a:gd name="connsiteX0" fmla="*/ 12087076 w 12192000"/>
                <a:gd name="connsiteY0" fmla="*/ 0 h 362454"/>
                <a:gd name="connsiteX1" fmla="*/ 12192000 w 12192000"/>
                <a:gd name="connsiteY1" fmla="*/ 0 h 362454"/>
                <a:gd name="connsiteX2" fmla="*/ 12027806 w 12192000"/>
                <a:gd name="connsiteY2" fmla="*/ 362454 h 362454"/>
                <a:gd name="connsiteX3" fmla="*/ 11922882 w 12192000"/>
                <a:gd name="connsiteY3" fmla="*/ 362454 h 362454"/>
                <a:gd name="connsiteX4" fmla="*/ 11882077 w 12192000"/>
                <a:gd name="connsiteY4" fmla="*/ 0 h 362454"/>
                <a:gd name="connsiteX5" fmla="*/ 11987001 w 12192000"/>
                <a:gd name="connsiteY5" fmla="*/ 0 h 362454"/>
                <a:gd name="connsiteX6" fmla="*/ 11822807 w 12192000"/>
                <a:gd name="connsiteY6" fmla="*/ 362454 h 362454"/>
                <a:gd name="connsiteX7" fmla="*/ 11717883 w 12192000"/>
                <a:gd name="connsiteY7" fmla="*/ 362454 h 362454"/>
                <a:gd name="connsiteX8" fmla="*/ 11677076 w 12192000"/>
                <a:gd name="connsiteY8" fmla="*/ 0 h 362454"/>
                <a:gd name="connsiteX9" fmla="*/ 11782000 w 12192000"/>
                <a:gd name="connsiteY9" fmla="*/ 0 h 362454"/>
                <a:gd name="connsiteX10" fmla="*/ 11617806 w 12192000"/>
                <a:gd name="connsiteY10" fmla="*/ 362454 h 362454"/>
                <a:gd name="connsiteX11" fmla="*/ 11512882 w 12192000"/>
                <a:gd name="connsiteY11" fmla="*/ 362454 h 362454"/>
                <a:gd name="connsiteX12" fmla="*/ 11472075 w 12192000"/>
                <a:gd name="connsiteY12" fmla="*/ 0 h 362454"/>
                <a:gd name="connsiteX13" fmla="*/ 11576999 w 12192000"/>
                <a:gd name="connsiteY13" fmla="*/ 0 h 362454"/>
                <a:gd name="connsiteX14" fmla="*/ 11412805 w 12192000"/>
                <a:gd name="connsiteY14" fmla="*/ 362454 h 362454"/>
                <a:gd name="connsiteX15" fmla="*/ 11307881 w 12192000"/>
                <a:gd name="connsiteY15" fmla="*/ 362454 h 362454"/>
                <a:gd name="connsiteX16" fmla="*/ 11267074 w 12192000"/>
                <a:gd name="connsiteY16" fmla="*/ 0 h 362454"/>
                <a:gd name="connsiteX17" fmla="*/ 11371998 w 12192000"/>
                <a:gd name="connsiteY17" fmla="*/ 0 h 362454"/>
                <a:gd name="connsiteX18" fmla="*/ 11207804 w 12192000"/>
                <a:gd name="connsiteY18" fmla="*/ 362454 h 362454"/>
                <a:gd name="connsiteX19" fmla="*/ 11102880 w 12192000"/>
                <a:gd name="connsiteY19" fmla="*/ 362454 h 362454"/>
                <a:gd name="connsiteX20" fmla="*/ 11062073 w 12192000"/>
                <a:gd name="connsiteY20" fmla="*/ 0 h 362454"/>
                <a:gd name="connsiteX21" fmla="*/ 11166997 w 12192000"/>
                <a:gd name="connsiteY21" fmla="*/ 0 h 362454"/>
                <a:gd name="connsiteX22" fmla="*/ 11002803 w 12192000"/>
                <a:gd name="connsiteY22" fmla="*/ 362454 h 362454"/>
                <a:gd name="connsiteX23" fmla="*/ 10897879 w 12192000"/>
                <a:gd name="connsiteY23" fmla="*/ 362454 h 362454"/>
                <a:gd name="connsiteX24" fmla="*/ 10857072 w 12192000"/>
                <a:gd name="connsiteY24" fmla="*/ 0 h 362454"/>
                <a:gd name="connsiteX25" fmla="*/ 10961996 w 12192000"/>
                <a:gd name="connsiteY25" fmla="*/ 0 h 362454"/>
                <a:gd name="connsiteX26" fmla="*/ 10797802 w 12192000"/>
                <a:gd name="connsiteY26" fmla="*/ 362454 h 362454"/>
                <a:gd name="connsiteX27" fmla="*/ 10692878 w 12192000"/>
                <a:gd name="connsiteY27" fmla="*/ 362454 h 362454"/>
                <a:gd name="connsiteX28" fmla="*/ 10652071 w 12192000"/>
                <a:gd name="connsiteY28" fmla="*/ 0 h 362454"/>
                <a:gd name="connsiteX29" fmla="*/ 10756995 w 12192000"/>
                <a:gd name="connsiteY29" fmla="*/ 0 h 362454"/>
                <a:gd name="connsiteX30" fmla="*/ 10592801 w 12192000"/>
                <a:gd name="connsiteY30" fmla="*/ 362454 h 362454"/>
                <a:gd name="connsiteX31" fmla="*/ 10487877 w 12192000"/>
                <a:gd name="connsiteY31" fmla="*/ 362454 h 362454"/>
                <a:gd name="connsiteX32" fmla="*/ 10447070 w 12192000"/>
                <a:gd name="connsiteY32" fmla="*/ 0 h 362454"/>
                <a:gd name="connsiteX33" fmla="*/ 10551994 w 12192000"/>
                <a:gd name="connsiteY33" fmla="*/ 0 h 362454"/>
                <a:gd name="connsiteX34" fmla="*/ 10387800 w 12192000"/>
                <a:gd name="connsiteY34" fmla="*/ 362454 h 362454"/>
                <a:gd name="connsiteX35" fmla="*/ 10282876 w 12192000"/>
                <a:gd name="connsiteY35" fmla="*/ 362454 h 362454"/>
                <a:gd name="connsiteX36" fmla="*/ 10242069 w 12192000"/>
                <a:gd name="connsiteY36" fmla="*/ 0 h 362454"/>
                <a:gd name="connsiteX37" fmla="*/ 10346993 w 12192000"/>
                <a:gd name="connsiteY37" fmla="*/ 0 h 362454"/>
                <a:gd name="connsiteX38" fmla="*/ 10182799 w 12192000"/>
                <a:gd name="connsiteY38" fmla="*/ 362454 h 362454"/>
                <a:gd name="connsiteX39" fmla="*/ 10077875 w 12192000"/>
                <a:gd name="connsiteY39" fmla="*/ 362454 h 362454"/>
                <a:gd name="connsiteX40" fmla="*/ 10037068 w 12192000"/>
                <a:gd name="connsiteY40" fmla="*/ 0 h 362454"/>
                <a:gd name="connsiteX41" fmla="*/ 10141992 w 12192000"/>
                <a:gd name="connsiteY41" fmla="*/ 0 h 362454"/>
                <a:gd name="connsiteX42" fmla="*/ 9977798 w 12192000"/>
                <a:gd name="connsiteY42" fmla="*/ 362454 h 362454"/>
                <a:gd name="connsiteX43" fmla="*/ 9872874 w 12192000"/>
                <a:gd name="connsiteY43" fmla="*/ 362454 h 362454"/>
                <a:gd name="connsiteX44" fmla="*/ 9845855 w 12192000"/>
                <a:gd name="connsiteY44" fmla="*/ 0 h 362454"/>
                <a:gd name="connsiteX45" fmla="*/ 9950779 w 12192000"/>
                <a:gd name="connsiteY45" fmla="*/ 0 h 362454"/>
                <a:gd name="connsiteX46" fmla="*/ 9786585 w 12192000"/>
                <a:gd name="connsiteY46" fmla="*/ 362454 h 362454"/>
                <a:gd name="connsiteX47" fmla="*/ 9681661 w 12192000"/>
                <a:gd name="connsiteY47" fmla="*/ 362454 h 362454"/>
                <a:gd name="connsiteX48" fmla="*/ 9640856 w 12192000"/>
                <a:gd name="connsiteY48" fmla="*/ 0 h 362454"/>
                <a:gd name="connsiteX49" fmla="*/ 9745780 w 12192000"/>
                <a:gd name="connsiteY49" fmla="*/ 0 h 362454"/>
                <a:gd name="connsiteX50" fmla="*/ 9581586 w 12192000"/>
                <a:gd name="connsiteY50" fmla="*/ 362454 h 362454"/>
                <a:gd name="connsiteX51" fmla="*/ 9476662 w 12192000"/>
                <a:gd name="connsiteY51" fmla="*/ 362454 h 362454"/>
                <a:gd name="connsiteX52" fmla="*/ 9435855 w 12192000"/>
                <a:gd name="connsiteY52" fmla="*/ 0 h 362454"/>
                <a:gd name="connsiteX53" fmla="*/ 9540779 w 12192000"/>
                <a:gd name="connsiteY53" fmla="*/ 0 h 362454"/>
                <a:gd name="connsiteX54" fmla="*/ 9376585 w 12192000"/>
                <a:gd name="connsiteY54" fmla="*/ 362454 h 362454"/>
                <a:gd name="connsiteX55" fmla="*/ 9271661 w 12192000"/>
                <a:gd name="connsiteY55" fmla="*/ 362454 h 362454"/>
                <a:gd name="connsiteX56" fmla="*/ 9230854 w 12192000"/>
                <a:gd name="connsiteY56" fmla="*/ 0 h 362454"/>
                <a:gd name="connsiteX57" fmla="*/ 9335778 w 12192000"/>
                <a:gd name="connsiteY57" fmla="*/ 0 h 362454"/>
                <a:gd name="connsiteX58" fmla="*/ 9171584 w 12192000"/>
                <a:gd name="connsiteY58" fmla="*/ 362454 h 362454"/>
                <a:gd name="connsiteX59" fmla="*/ 9066660 w 12192000"/>
                <a:gd name="connsiteY59" fmla="*/ 362454 h 362454"/>
                <a:gd name="connsiteX60" fmla="*/ 9025853 w 12192000"/>
                <a:gd name="connsiteY60" fmla="*/ 0 h 362454"/>
                <a:gd name="connsiteX61" fmla="*/ 9130777 w 12192000"/>
                <a:gd name="connsiteY61" fmla="*/ 0 h 362454"/>
                <a:gd name="connsiteX62" fmla="*/ 8966583 w 12192000"/>
                <a:gd name="connsiteY62" fmla="*/ 362454 h 362454"/>
                <a:gd name="connsiteX63" fmla="*/ 8861659 w 12192000"/>
                <a:gd name="connsiteY63" fmla="*/ 362454 h 362454"/>
                <a:gd name="connsiteX64" fmla="*/ 8820852 w 12192000"/>
                <a:gd name="connsiteY64" fmla="*/ 0 h 362454"/>
                <a:gd name="connsiteX65" fmla="*/ 8925776 w 12192000"/>
                <a:gd name="connsiteY65" fmla="*/ 0 h 362454"/>
                <a:gd name="connsiteX66" fmla="*/ 8761582 w 12192000"/>
                <a:gd name="connsiteY66" fmla="*/ 362454 h 362454"/>
                <a:gd name="connsiteX67" fmla="*/ 8656658 w 12192000"/>
                <a:gd name="connsiteY67" fmla="*/ 362454 h 362454"/>
                <a:gd name="connsiteX68" fmla="*/ 8615851 w 12192000"/>
                <a:gd name="connsiteY68" fmla="*/ 0 h 362454"/>
                <a:gd name="connsiteX69" fmla="*/ 8720775 w 12192000"/>
                <a:gd name="connsiteY69" fmla="*/ 0 h 362454"/>
                <a:gd name="connsiteX70" fmla="*/ 8556581 w 12192000"/>
                <a:gd name="connsiteY70" fmla="*/ 362454 h 362454"/>
                <a:gd name="connsiteX71" fmla="*/ 8451657 w 12192000"/>
                <a:gd name="connsiteY71" fmla="*/ 362454 h 362454"/>
                <a:gd name="connsiteX72" fmla="*/ 8410850 w 12192000"/>
                <a:gd name="connsiteY72" fmla="*/ 0 h 362454"/>
                <a:gd name="connsiteX73" fmla="*/ 8515774 w 12192000"/>
                <a:gd name="connsiteY73" fmla="*/ 0 h 362454"/>
                <a:gd name="connsiteX74" fmla="*/ 8351580 w 12192000"/>
                <a:gd name="connsiteY74" fmla="*/ 362454 h 362454"/>
                <a:gd name="connsiteX75" fmla="*/ 8246656 w 12192000"/>
                <a:gd name="connsiteY75" fmla="*/ 362454 h 362454"/>
                <a:gd name="connsiteX76" fmla="*/ 8205849 w 12192000"/>
                <a:gd name="connsiteY76" fmla="*/ 0 h 362454"/>
                <a:gd name="connsiteX77" fmla="*/ 8310773 w 12192000"/>
                <a:gd name="connsiteY77" fmla="*/ 0 h 362454"/>
                <a:gd name="connsiteX78" fmla="*/ 8146579 w 12192000"/>
                <a:gd name="connsiteY78" fmla="*/ 362454 h 362454"/>
                <a:gd name="connsiteX79" fmla="*/ 8041655 w 12192000"/>
                <a:gd name="connsiteY79" fmla="*/ 362454 h 362454"/>
                <a:gd name="connsiteX80" fmla="*/ 8000848 w 12192000"/>
                <a:gd name="connsiteY80" fmla="*/ 0 h 362454"/>
                <a:gd name="connsiteX81" fmla="*/ 8105772 w 12192000"/>
                <a:gd name="connsiteY81" fmla="*/ 0 h 362454"/>
                <a:gd name="connsiteX82" fmla="*/ 7941578 w 12192000"/>
                <a:gd name="connsiteY82" fmla="*/ 362454 h 362454"/>
                <a:gd name="connsiteX83" fmla="*/ 7836654 w 12192000"/>
                <a:gd name="connsiteY83" fmla="*/ 362454 h 362454"/>
                <a:gd name="connsiteX84" fmla="*/ 7795847 w 12192000"/>
                <a:gd name="connsiteY84" fmla="*/ 0 h 362454"/>
                <a:gd name="connsiteX85" fmla="*/ 7900771 w 12192000"/>
                <a:gd name="connsiteY85" fmla="*/ 0 h 362454"/>
                <a:gd name="connsiteX86" fmla="*/ 7736577 w 12192000"/>
                <a:gd name="connsiteY86" fmla="*/ 362454 h 362454"/>
                <a:gd name="connsiteX87" fmla="*/ 7631653 w 12192000"/>
                <a:gd name="connsiteY87" fmla="*/ 362454 h 362454"/>
                <a:gd name="connsiteX88" fmla="*/ 7604637 w 12192000"/>
                <a:gd name="connsiteY88" fmla="*/ 0 h 362454"/>
                <a:gd name="connsiteX89" fmla="*/ 7709561 w 12192000"/>
                <a:gd name="connsiteY89" fmla="*/ 0 h 362454"/>
                <a:gd name="connsiteX90" fmla="*/ 7545367 w 12192000"/>
                <a:gd name="connsiteY90" fmla="*/ 362454 h 362454"/>
                <a:gd name="connsiteX91" fmla="*/ 7440443 w 12192000"/>
                <a:gd name="connsiteY91" fmla="*/ 362454 h 362454"/>
                <a:gd name="connsiteX92" fmla="*/ 7399638 w 12192000"/>
                <a:gd name="connsiteY92" fmla="*/ 0 h 362454"/>
                <a:gd name="connsiteX93" fmla="*/ 7504562 w 12192000"/>
                <a:gd name="connsiteY93" fmla="*/ 0 h 362454"/>
                <a:gd name="connsiteX94" fmla="*/ 7340368 w 12192000"/>
                <a:gd name="connsiteY94" fmla="*/ 362454 h 362454"/>
                <a:gd name="connsiteX95" fmla="*/ 7235444 w 12192000"/>
                <a:gd name="connsiteY95" fmla="*/ 362454 h 362454"/>
                <a:gd name="connsiteX96" fmla="*/ 7194637 w 12192000"/>
                <a:gd name="connsiteY96" fmla="*/ 0 h 362454"/>
                <a:gd name="connsiteX97" fmla="*/ 7299561 w 12192000"/>
                <a:gd name="connsiteY97" fmla="*/ 0 h 362454"/>
                <a:gd name="connsiteX98" fmla="*/ 7135367 w 12192000"/>
                <a:gd name="connsiteY98" fmla="*/ 362454 h 362454"/>
                <a:gd name="connsiteX99" fmla="*/ 7030443 w 12192000"/>
                <a:gd name="connsiteY99" fmla="*/ 362454 h 362454"/>
                <a:gd name="connsiteX100" fmla="*/ 6989636 w 12192000"/>
                <a:gd name="connsiteY100" fmla="*/ 0 h 362454"/>
                <a:gd name="connsiteX101" fmla="*/ 7094560 w 12192000"/>
                <a:gd name="connsiteY101" fmla="*/ 0 h 362454"/>
                <a:gd name="connsiteX102" fmla="*/ 6930366 w 12192000"/>
                <a:gd name="connsiteY102" fmla="*/ 362454 h 362454"/>
                <a:gd name="connsiteX103" fmla="*/ 6825442 w 12192000"/>
                <a:gd name="connsiteY103" fmla="*/ 362454 h 362454"/>
                <a:gd name="connsiteX104" fmla="*/ 6784635 w 12192000"/>
                <a:gd name="connsiteY104" fmla="*/ 0 h 362454"/>
                <a:gd name="connsiteX105" fmla="*/ 6889559 w 12192000"/>
                <a:gd name="connsiteY105" fmla="*/ 0 h 362454"/>
                <a:gd name="connsiteX106" fmla="*/ 6725365 w 12192000"/>
                <a:gd name="connsiteY106" fmla="*/ 362454 h 362454"/>
                <a:gd name="connsiteX107" fmla="*/ 6620441 w 12192000"/>
                <a:gd name="connsiteY107" fmla="*/ 362454 h 362454"/>
                <a:gd name="connsiteX108" fmla="*/ 6579634 w 12192000"/>
                <a:gd name="connsiteY108" fmla="*/ 0 h 362454"/>
                <a:gd name="connsiteX109" fmla="*/ 6684558 w 12192000"/>
                <a:gd name="connsiteY109" fmla="*/ 0 h 362454"/>
                <a:gd name="connsiteX110" fmla="*/ 6520364 w 12192000"/>
                <a:gd name="connsiteY110" fmla="*/ 362454 h 362454"/>
                <a:gd name="connsiteX111" fmla="*/ 6415440 w 12192000"/>
                <a:gd name="connsiteY111" fmla="*/ 362454 h 362454"/>
                <a:gd name="connsiteX112" fmla="*/ 6374633 w 12192000"/>
                <a:gd name="connsiteY112" fmla="*/ 0 h 362454"/>
                <a:gd name="connsiteX113" fmla="*/ 6479557 w 12192000"/>
                <a:gd name="connsiteY113" fmla="*/ 0 h 362454"/>
                <a:gd name="connsiteX114" fmla="*/ 6315363 w 12192000"/>
                <a:gd name="connsiteY114" fmla="*/ 362454 h 362454"/>
                <a:gd name="connsiteX115" fmla="*/ 6210439 w 12192000"/>
                <a:gd name="connsiteY115" fmla="*/ 362454 h 362454"/>
                <a:gd name="connsiteX116" fmla="*/ 6169632 w 12192000"/>
                <a:gd name="connsiteY116" fmla="*/ 0 h 362454"/>
                <a:gd name="connsiteX117" fmla="*/ 6274556 w 12192000"/>
                <a:gd name="connsiteY117" fmla="*/ 0 h 362454"/>
                <a:gd name="connsiteX118" fmla="*/ 6110362 w 12192000"/>
                <a:gd name="connsiteY118" fmla="*/ 362454 h 362454"/>
                <a:gd name="connsiteX119" fmla="*/ 6005438 w 12192000"/>
                <a:gd name="connsiteY119" fmla="*/ 362454 h 362454"/>
                <a:gd name="connsiteX120" fmla="*/ 5964632 w 12192000"/>
                <a:gd name="connsiteY120" fmla="*/ 0 h 362454"/>
                <a:gd name="connsiteX121" fmla="*/ 6069556 w 12192000"/>
                <a:gd name="connsiteY121" fmla="*/ 0 h 362454"/>
                <a:gd name="connsiteX122" fmla="*/ 5905362 w 12192000"/>
                <a:gd name="connsiteY122" fmla="*/ 362454 h 362454"/>
                <a:gd name="connsiteX123" fmla="*/ 5800438 w 12192000"/>
                <a:gd name="connsiteY123" fmla="*/ 362454 h 362454"/>
                <a:gd name="connsiteX124" fmla="*/ 5759631 w 12192000"/>
                <a:gd name="connsiteY124" fmla="*/ 0 h 362454"/>
                <a:gd name="connsiteX125" fmla="*/ 5864555 w 12192000"/>
                <a:gd name="connsiteY125" fmla="*/ 0 h 362454"/>
                <a:gd name="connsiteX126" fmla="*/ 5700362 w 12192000"/>
                <a:gd name="connsiteY126" fmla="*/ 362454 h 362454"/>
                <a:gd name="connsiteX127" fmla="*/ 5595439 w 12192000"/>
                <a:gd name="connsiteY127" fmla="*/ 362454 h 362454"/>
                <a:gd name="connsiteX128" fmla="*/ 5554631 w 12192000"/>
                <a:gd name="connsiteY128" fmla="*/ 0 h 362454"/>
                <a:gd name="connsiteX129" fmla="*/ 5659555 w 12192000"/>
                <a:gd name="connsiteY129" fmla="*/ 0 h 362454"/>
                <a:gd name="connsiteX130" fmla="*/ 5495362 w 12192000"/>
                <a:gd name="connsiteY130" fmla="*/ 362454 h 362454"/>
                <a:gd name="connsiteX131" fmla="*/ 5390438 w 12192000"/>
                <a:gd name="connsiteY131" fmla="*/ 362454 h 362454"/>
                <a:gd name="connsiteX132" fmla="*/ 5363422 w 12192000"/>
                <a:gd name="connsiteY132" fmla="*/ 0 h 362454"/>
                <a:gd name="connsiteX133" fmla="*/ 5468345 w 12192000"/>
                <a:gd name="connsiteY133" fmla="*/ 0 h 362454"/>
                <a:gd name="connsiteX134" fmla="*/ 5304153 w 12192000"/>
                <a:gd name="connsiteY134" fmla="*/ 362454 h 362454"/>
                <a:gd name="connsiteX135" fmla="*/ 5199228 w 12192000"/>
                <a:gd name="connsiteY135" fmla="*/ 362454 h 362454"/>
                <a:gd name="connsiteX136" fmla="*/ 5158423 w 12192000"/>
                <a:gd name="connsiteY136" fmla="*/ 0 h 362454"/>
                <a:gd name="connsiteX137" fmla="*/ 5263348 w 12192000"/>
                <a:gd name="connsiteY137" fmla="*/ 0 h 362454"/>
                <a:gd name="connsiteX138" fmla="*/ 5099154 w 12192000"/>
                <a:gd name="connsiteY138" fmla="*/ 362454 h 362454"/>
                <a:gd name="connsiteX139" fmla="*/ 4994229 w 12192000"/>
                <a:gd name="connsiteY139" fmla="*/ 362454 h 362454"/>
                <a:gd name="connsiteX140" fmla="*/ 4953420 w 12192000"/>
                <a:gd name="connsiteY140" fmla="*/ 0 h 362454"/>
                <a:gd name="connsiteX141" fmla="*/ 5058346 w 12192000"/>
                <a:gd name="connsiteY141" fmla="*/ 0 h 362454"/>
                <a:gd name="connsiteX142" fmla="*/ 4894151 w 12192000"/>
                <a:gd name="connsiteY142" fmla="*/ 362454 h 362454"/>
                <a:gd name="connsiteX143" fmla="*/ 4789227 w 12192000"/>
                <a:gd name="connsiteY143" fmla="*/ 362454 h 362454"/>
                <a:gd name="connsiteX144" fmla="*/ 4748421 w 12192000"/>
                <a:gd name="connsiteY144" fmla="*/ 0 h 362454"/>
                <a:gd name="connsiteX145" fmla="*/ 4853343 w 12192000"/>
                <a:gd name="connsiteY145" fmla="*/ 0 h 362454"/>
                <a:gd name="connsiteX146" fmla="*/ 4689151 w 12192000"/>
                <a:gd name="connsiteY146" fmla="*/ 362454 h 362454"/>
                <a:gd name="connsiteX147" fmla="*/ 4584226 w 12192000"/>
                <a:gd name="connsiteY147" fmla="*/ 362454 h 362454"/>
                <a:gd name="connsiteX148" fmla="*/ 4543420 w 12192000"/>
                <a:gd name="connsiteY148" fmla="*/ 0 h 362454"/>
                <a:gd name="connsiteX149" fmla="*/ 4648343 w 12192000"/>
                <a:gd name="connsiteY149" fmla="*/ 0 h 362454"/>
                <a:gd name="connsiteX150" fmla="*/ 4484149 w 12192000"/>
                <a:gd name="connsiteY150" fmla="*/ 362454 h 362454"/>
                <a:gd name="connsiteX151" fmla="*/ 4379225 w 12192000"/>
                <a:gd name="connsiteY151" fmla="*/ 362454 h 362454"/>
                <a:gd name="connsiteX152" fmla="*/ 4338417 w 12192000"/>
                <a:gd name="connsiteY152" fmla="*/ 0 h 362454"/>
                <a:gd name="connsiteX153" fmla="*/ 4443341 w 12192000"/>
                <a:gd name="connsiteY153" fmla="*/ 0 h 362454"/>
                <a:gd name="connsiteX154" fmla="*/ 4279148 w 12192000"/>
                <a:gd name="connsiteY154" fmla="*/ 362454 h 362454"/>
                <a:gd name="connsiteX155" fmla="*/ 4174226 w 12192000"/>
                <a:gd name="connsiteY155" fmla="*/ 362454 h 362454"/>
                <a:gd name="connsiteX156" fmla="*/ 4133419 w 12192000"/>
                <a:gd name="connsiteY156" fmla="*/ 0 h 362454"/>
                <a:gd name="connsiteX157" fmla="*/ 4238340 w 12192000"/>
                <a:gd name="connsiteY157" fmla="*/ 0 h 362454"/>
                <a:gd name="connsiteX158" fmla="*/ 4074149 w 12192000"/>
                <a:gd name="connsiteY158" fmla="*/ 362454 h 362454"/>
                <a:gd name="connsiteX159" fmla="*/ 3969225 w 12192000"/>
                <a:gd name="connsiteY159" fmla="*/ 362454 h 362454"/>
                <a:gd name="connsiteX160" fmla="*/ 3928418 w 12192000"/>
                <a:gd name="connsiteY160" fmla="*/ 0 h 362454"/>
                <a:gd name="connsiteX161" fmla="*/ 4033341 w 12192000"/>
                <a:gd name="connsiteY161" fmla="*/ 0 h 362454"/>
                <a:gd name="connsiteX162" fmla="*/ 3869147 w 12192000"/>
                <a:gd name="connsiteY162" fmla="*/ 362454 h 362454"/>
                <a:gd name="connsiteX163" fmla="*/ 3764224 w 12192000"/>
                <a:gd name="connsiteY163" fmla="*/ 362454 h 362454"/>
                <a:gd name="connsiteX164" fmla="*/ 3723416 w 12192000"/>
                <a:gd name="connsiteY164" fmla="*/ 0 h 362454"/>
                <a:gd name="connsiteX165" fmla="*/ 3828340 w 12192000"/>
                <a:gd name="connsiteY165" fmla="*/ 0 h 362454"/>
                <a:gd name="connsiteX166" fmla="*/ 3664147 w 12192000"/>
                <a:gd name="connsiteY166" fmla="*/ 362454 h 362454"/>
                <a:gd name="connsiteX167" fmla="*/ 3559223 w 12192000"/>
                <a:gd name="connsiteY167" fmla="*/ 362454 h 362454"/>
                <a:gd name="connsiteX168" fmla="*/ 3518417 w 12192000"/>
                <a:gd name="connsiteY168" fmla="*/ 0 h 362454"/>
                <a:gd name="connsiteX169" fmla="*/ 3623339 w 12192000"/>
                <a:gd name="connsiteY169" fmla="*/ 0 h 362454"/>
                <a:gd name="connsiteX170" fmla="*/ 3459146 w 12192000"/>
                <a:gd name="connsiteY170" fmla="*/ 362454 h 362454"/>
                <a:gd name="connsiteX171" fmla="*/ 3354222 w 12192000"/>
                <a:gd name="connsiteY171" fmla="*/ 362454 h 362454"/>
                <a:gd name="connsiteX172" fmla="*/ 3313414 w 12192000"/>
                <a:gd name="connsiteY172" fmla="*/ 0 h 362454"/>
                <a:gd name="connsiteX173" fmla="*/ 3418339 w 12192000"/>
                <a:gd name="connsiteY173" fmla="*/ 0 h 362454"/>
                <a:gd name="connsiteX174" fmla="*/ 3254144 w 12192000"/>
                <a:gd name="connsiteY174" fmla="*/ 362454 h 362454"/>
                <a:gd name="connsiteX175" fmla="*/ 3149221 w 12192000"/>
                <a:gd name="connsiteY175" fmla="*/ 362454 h 362454"/>
                <a:gd name="connsiteX176" fmla="*/ 3122204 w 12192000"/>
                <a:gd name="connsiteY176" fmla="*/ 0 h 362454"/>
                <a:gd name="connsiteX177" fmla="*/ 3227129 w 12192000"/>
                <a:gd name="connsiteY177" fmla="*/ 0 h 362454"/>
                <a:gd name="connsiteX178" fmla="*/ 3062934 w 12192000"/>
                <a:gd name="connsiteY178" fmla="*/ 362454 h 362454"/>
                <a:gd name="connsiteX179" fmla="*/ 2958010 w 12192000"/>
                <a:gd name="connsiteY179" fmla="*/ 362454 h 362454"/>
                <a:gd name="connsiteX180" fmla="*/ 2917205 w 12192000"/>
                <a:gd name="connsiteY180" fmla="*/ 0 h 362454"/>
                <a:gd name="connsiteX181" fmla="*/ 3022129 w 12192000"/>
                <a:gd name="connsiteY181" fmla="*/ 0 h 362454"/>
                <a:gd name="connsiteX182" fmla="*/ 2857936 w 12192000"/>
                <a:gd name="connsiteY182" fmla="*/ 362454 h 362454"/>
                <a:gd name="connsiteX183" fmla="*/ 2753011 w 12192000"/>
                <a:gd name="connsiteY183" fmla="*/ 362454 h 362454"/>
                <a:gd name="connsiteX184" fmla="*/ 2712204 w 12192000"/>
                <a:gd name="connsiteY184" fmla="*/ 0 h 362454"/>
                <a:gd name="connsiteX185" fmla="*/ 2817128 w 12192000"/>
                <a:gd name="connsiteY185" fmla="*/ 0 h 362454"/>
                <a:gd name="connsiteX186" fmla="*/ 2652933 w 12192000"/>
                <a:gd name="connsiteY186" fmla="*/ 362454 h 362454"/>
                <a:gd name="connsiteX187" fmla="*/ 2548011 w 12192000"/>
                <a:gd name="connsiteY187" fmla="*/ 362454 h 362454"/>
                <a:gd name="connsiteX188" fmla="*/ 2507202 w 12192000"/>
                <a:gd name="connsiteY188" fmla="*/ 0 h 362454"/>
                <a:gd name="connsiteX189" fmla="*/ 2612127 w 12192000"/>
                <a:gd name="connsiteY189" fmla="*/ 0 h 362454"/>
                <a:gd name="connsiteX190" fmla="*/ 2447933 w 12192000"/>
                <a:gd name="connsiteY190" fmla="*/ 362454 h 362454"/>
                <a:gd name="connsiteX191" fmla="*/ 2343010 w 12192000"/>
                <a:gd name="connsiteY191" fmla="*/ 362454 h 362454"/>
                <a:gd name="connsiteX192" fmla="*/ 2302202 w 12192000"/>
                <a:gd name="connsiteY192" fmla="*/ 0 h 362454"/>
                <a:gd name="connsiteX193" fmla="*/ 2407125 w 12192000"/>
                <a:gd name="connsiteY193" fmla="*/ 0 h 362454"/>
                <a:gd name="connsiteX194" fmla="*/ 2242932 w 12192000"/>
                <a:gd name="connsiteY194" fmla="*/ 362454 h 362454"/>
                <a:gd name="connsiteX195" fmla="*/ 2138008 w 12192000"/>
                <a:gd name="connsiteY195" fmla="*/ 362454 h 362454"/>
                <a:gd name="connsiteX196" fmla="*/ 2097201 w 12192000"/>
                <a:gd name="connsiteY196" fmla="*/ 0 h 362454"/>
                <a:gd name="connsiteX197" fmla="*/ 2202124 w 12192000"/>
                <a:gd name="connsiteY197" fmla="*/ 0 h 362454"/>
                <a:gd name="connsiteX198" fmla="*/ 2037930 w 12192000"/>
                <a:gd name="connsiteY198" fmla="*/ 362454 h 362454"/>
                <a:gd name="connsiteX199" fmla="*/ 1933006 w 12192000"/>
                <a:gd name="connsiteY199" fmla="*/ 362454 h 362454"/>
                <a:gd name="connsiteX200" fmla="*/ 1892198 w 12192000"/>
                <a:gd name="connsiteY200" fmla="*/ 0 h 362454"/>
                <a:gd name="connsiteX201" fmla="*/ 1997122 w 12192000"/>
                <a:gd name="connsiteY201" fmla="*/ 0 h 362454"/>
                <a:gd name="connsiteX202" fmla="*/ 1832930 w 12192000"/>
                <a:gd name="connsiteY202" fmla="*/ 362454 h 362454"/>
                <a:gd name="connsiteX203" fmla="*/ 1728005 w 12192000"/>
                <a:gd name="connsiteY203" fmla="*/ 362454 h 362454"/>
                <a:gd name="connsiteX204" fmla="*/ 1687197 w 12192000"/>
                <a:gd name="connsiteY204" fmla="*/ 0 h 362454"/>
                <a:gd name="connsiteX205" fmla="*/ 1792121 w 12192000"/>
                <a:gd name="connsiteY205" fmla="*/ 0 h 362454"/>
                <a:gd name="connsiteX206" fmla="*/ 1627927 w 12192000"/>
                <a:gd name="connsiteY206" fmla="*/ 362454 h 362454"/>
                <a:gd name="connsiteX207" fmla="*/ 1523003 w 12192000"/>
                <a:gd name="connsiteY207" fmla="*/ 362454 h 362454"/>
                <a:gd name="connsiteX208" fmla="*/ 1482196 w 12192000"/>
                <a:gd name="connsiteY208" fmla="*/ 0 h 362454"/>
                <a:gd name="connsiteX209" fmla="*/ 1587120 w 12192000"/>
                <a:gd name="connsiteY209" fmla="*/ 0 h 362454"/>
                <a:gd name="connsiteX210" fmla="*/ 1422926 w 12192000"/>
                <a:gd name="connsiteY210" fmla="*/ 362454 h 362454"/>
                <a:gd name="connsiteX211" fmla="*/ 1318002 w 12192000"/>
                <a:gd name="connsiteY211" fmla="*/ 362454 h 362454"/>
                <a:gd name="connsiteX212" fmla="*/ 1277195 w 12192000"/>
                <a:gd name="connsiteY212" fmla="*/ 0 h 362454"/>
                <a:gd name="connsiteX213" fmla="*/ 1382120 w 12192000"/>
                <a:gd name="connsiteY213" fmla="*/ 0 h 362454"/>
                <a:gd name="connsiteX214" fmla="*/ 1217925 w 12192000"/>
                <a:gd name="connsiteY214" fmla="*/ 362454 h 362454"/>
                <a:gd name="connsiteX215" fmla="*/ 1113001 w 12192000"/>
                <a:gd name="connsiteY215" fmla="*/ 362454 h 362454"/>
                <a:gd name="connsiteX216" fmla="*/ 1072194 w 12192000"/>
                <a:gd name="connsiteY216" fmla="*/ 0 h 362454"/>
                <a:gd name="connsiteX217" fmla="*/ 1177118 w 12192000"/>
                <a:gd name="connsiteY217" fmla="*/ 0 h 362454"/>
                <a:gd name="connsiteX218" fmla="*/ 1012924 w 12192000"/>
                <a:gd name="connsiteY218" fmla="*/ 362454 h 362454"/>
                <a:gd name="connsiteX219" fmla="*/ 908000 w 12192000"/>
                <a:gd name="connsiteY219" fmla="*/ 362454 h 362454"/>
                <a:gd name="connsiteX220" fmla="*/ 880984 w 12192000"/>
                <a:gd name="connsiteY220" fmla="*/ 0 h 362454"/>
                <a:gd name="connsiteX221" fmla="*/ 985908 w 12192000"/>
                <a:gd name="connsiteY221" fmla="*/ 0 h 362454"/>
                <a:gd name="connsiteX222" fmla="*/ 821715 w 12192000"/>
                <a:gd name="connsiteY222" fmla="*/ 362454 h 362454"/>
                <a:gd name="connsiteX223" fmla="*/ 716790 w 12192000"/>
                <a:gd name="connsiteY223" fmla="*/ 362454 h 362454"/>
                <a:gd name="connsiteX224" fmla="*/ 689773 w 12192000"/>
                <a:gd name="connsiteY224" fmla="*/ 0 h 362454"/>
                <a:gd name="connsiteX225" fmla="*/ 794698 w 12192000"/>
                <a:gd name="connsiteY225" fmla="*/ 0 h 362454"/>
                <a:gd name="connsiteX226" fmla="*/ 630504 w 12192000"/>
                <a:gd name="connsiteY226" fmla="*/ 362454 h 362454"/>
                <a:gd name="connsiteX227" fmla="*/ 525580 w 12192000"/>
                <a:gd name="connsiteY227" fmla="*/ 362454 h 362454"/>
                <a:gd name="connsiteX228" fmla="*/ 498563 w 12192000"/>
                <a:gd name="connsiteY228" fmla="*/ 0 h 362454"/>
                <a:gd name="connsiteX229" fmla="*/ 603487 w 12192000"/>
                <a:gd name="connsiteY229" fmla="*/ 0 h 362454"/>
                <a:gd name="connsiteX230" fmla="*/ 439293 w 12192000"/>
                <a:gd name="connsiteY230" fmla="*/ 362454 h 362454"/>
                <a:gd name="connsiteX231" fmla="*/ 334369 w 12192000"/>
                <a:gd name="connsiteY231" fmla="*/ 362454 h 362454"/>
                <a:gd name="connsiteX232" fmla="*/ 307353 w 12192000"/>
                <a:gd name="connsiteY232" fmla="*/ 0 h 362454"/>
                <a:gd name="connsiteX233" fmla="*/ 412277 w 12192000"/>
                <a:gd name="connsiteY233" fmla="*/ 0 h 362454"/>
                <a:gd name="connsiteX234" fmla="*/ 248083 w 12192000"/>
                <a:gd name="connsiteY234" fmla="*/ 362454 h 362454"/>
                <a:gd name="connsiteX235" fmla="*/ 143159 w 12192000"/>
                <a:gd name="connsiteY235" fmla="*/ 362454 h 362454"/>
                <a:gd name="connsiteX236" fmla="*/ 116154 w 12192000"/>
                <a:gd name="connsiteY236" fmla="*/ 0 h 362454"/>
                <a:gd name="connsiteX237" fmla="*/ 221078 w 12192000"/>
                <a:gd name="connsiteY237" fmla="*/ 0 h 362454"/>
                <a:gd name="connsiteX238" fmla="*/ 56884 w 12192000"/>
                <a:gd name="connsiteY238" fmla="*/ 362454 h 362454"/>
                <a:gd name="connsiteX239" fmla="*/ 0 w 12192000"/>
                <a:gd name="connsiteY239" fmla="*/ 362454 h 362454"/>
                <a:gd name="connsiteX240" fmla="*/ 0 w 12192000"/>
                <a:gd name="connsiteY240" fmla="*/ 256407 h 362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</a:cxnLst>
              <a:rect l="l" t="t" r="r" b="b"/>
              <a:pathLst>
                <a:path w="12192000" h="362454">
                  <a:moveTo>
                    <a:pt x="12087076" y="0"/>
                  </a:moveTo>
                  <a:lnTo>
                    <a:pt x="12192000" y="0"/>
                  </a:lnTo>
                  <a:lnTo>
                    <a:pt x="12027806" y="362454"/>
                  </a:lnTo>
                  <a:lnTo>
                    <a:pt x="11922882" y="362454"/>
                  </a:lnTo>
                  <a:close/>
                  <a:moveTo>
                    <a:pt x="11882077" y="0"/>
                  </a:moveTo>
                  <a:lnTo>
                    <a:pt x="11987001" y="0"/>
                  </a:lnTo>
                  <a:lnTo>
                    <a:pt x="11822807" y="362454"/>
                  </a:lnTo>
                  <a:lnTo>
                    <a:pt x="11717883" y="362454"/>
                  </a:lnTo>
                  <a:close/>
                  <a:moveTo>
                    <a:pt x="11677076" y="0"/>
                  </a:moveTo>
                  <a:lnTo>
                    <a:pt x="11782000" y="0"/>
                  </a:lnTo>
                  <a:lnTo>
                    <a:pt x="11617806" y="362454"/>
                  </a:lnTo>
                  <a:lnTo>
                    <a:pt x="11512882" y="362454"/>
                  </a:lnTo>
                  <a:close/>
                  <a:moveTo>
                    <a:pt x="11472075" y="0"/>
                  </a:moveTo>
                  <a:lnTo>
                    <a:pt x="11576999" y="0"/>
                  </a:lnTo>
                  <a:lnTo>
                    <a:pt x="11412805" y="362454"/>
                  </a:lnTo>
                  <a:lnTo>
                    <a:pt x="11307881" y="362454"/>
                  </a:lnTo>
                  <a:close/>
                  <a:moveTo>
                    <a:pt x="11267074" y="0"/>
                  </a:moveTo>
                  <a:lnTo>
                    <a:pt x="11371998" y="0"/>
                  </a:lnTo>
                  <a:lnTo>
                    <a:pt x="11207804" y="362454"/>
                  </a:lnTo>
                  <a:lnTo>
                    <a:pt x="11102880" y="362454"/>
                  </a:lnTo>
                  <a:close/>
                  <a:moveTo>
                    <a:pt x="11062073" y="0"/>
                  </a:moveTo>
                  <a:lnTo>
                    <a:pt x="11166997" y="0"/>
                  </a:lnTo>
                  <a:lnTo>
                    <a:pt x="11002803" y="362454"/>
                  </a:lnTo>
                  <a:lnTo>
                    <a:pt x="10897879" y="362454"/>
                  </a:lnTo>
                  <a:close/>
                  <a:moveTo>
                    <a:pt x="10857072" y="0"/>
                  </a:moveTo>
                  <a:lnTo>
                    <a:pt x="10961996" y="0"/>
                  </a:lnTo>
                  <a:lnTo>
                    <a:pt x="10797802" y="362454"/>
                  </a:lnTo>
                  <a:lnTo>
                    <a:pt x="10692878" y="362454"/>
                  </a:lnTo>
                  <a:close/>
                  <a:moveTo>
                    <a:pt x="10652071" y="0"/>
                  </a:moveTo>
                  <a:lnTo>
                    <a:pt x="10756995" y="0"/>
                  </a:lnTo>
                  <a:lnTo>
                    <a:pt x="10592801" y="362454"/>
                  </a:lnTo>
                  <a:lnTo>
                    <a:pt x="10487877" y="362454"/>
                  </a:lnTo>
                  <a:close/>
                  <a:moveTo>
                    <a:pt x="10447070" y="0"/>
                  </a:moveTo>
                  <a:lnTo>
                    <a:pt x="10551994" y="0"/>
                  </a:lnTo>
                  <a:lnTo>
                    <a:pt x="10387800" y="362454"/>
                  </a:lnTo>
                  <a:lnTo>
                    <a:pt x="10282876" y="362454"/>
                  </a:lnTo>
                  <a:close/>
                  <a:moveTo>
                    <a:pt x="10242069" y="0"/>
                  </a:moveTo>
                  <a:lnTo>
                    <a:pt x="10346993" y="0"/>
                  </a:lnTo>
                  <a:lnTo>
                    <a:pt x="10182799" y="362454"/>
                  </a:lnTo>
                  <a:lnTo>
                    <a:pt x="10077875" y="362454"/>
                  </a:lnTo>
                  <a:close/>
                  <a:moveTo>
                    <a:pt x="10037068" y="0"/>
                  </a:moveTo>
                  <a:lnTo>
                    <a:pt x="10141992" y="0"/>
                  </a:lnTo>
                  <a:lnTo>
                    <a:pt x="9977798" y="362454"/>
                  </a:lnTo>
                  <a:lnTo>
                    <a:pt x="9872874" y="362454"/>
                  </a:lnTo>
                  <a:close/>
                  <a:moveTo>
                    <a:pt x="9845855" y="0"/>
                  </a:moveTo>
                  <a:lnTo>
                    <a:pt x="9950779" y="0"/>
                  </a:lnTo>
                  <a:lnTo>
                    <a:pt x="9786585" y="362454"/>
                  </a:lnTo>
                  <a:lnTo>
                    <a:pt x="9681661" y="362454"/>
                  </a:lnTo>
                  <a:close/>
                  <a:moveTo>
                    <a:pt x="9640856" y="0"/>
                  </a:moveTo>
                  <a:lnTo>
                    <a:pt x="9745780" y="0"/>
                  </a:lnTo>
                  <a:lnTo>
                    <a:pt x="9581586" y="362454"/>
                  </a:lnTo>
                  <a:lnTo>
                    <a:pt x="9476662" y="362454"/>
                  </a:lnTo>
                  <a:close/>
                  <a:moveTo>
                    <a:pt x="9435855" y="0"/>
                  </a:moveTo>
                  <a:lnTo>
                    <a:pt x="9540779" y="0"/>
                  </a:lnTo>
                  <a:lnTo>
                    <a:pt x="9376585" y="362454"/>
                  </a:lnTo>
                  <a:lnTo>
                    <a:pt x="9271661" y="362454"/>
                  </a:lnTo>
                  <a:close/>
                  <a:moveTo>
                    <a:pt x="9230854" y="0"/>
                  </a:moveTo>
                  <a:lnTo>
                    <a:pt x="9335778" y="0"/>
                  </a:lnTo>
                  <a:lnTo>
                    <a:pt x="9171584" y="362454"/>
                  </a:lnTo>
                  <a:lnTo>
                    <a:pt x="9066660" y="362454"/>
                  </a:lnTo>
                  <a:close/>
                  <a:moveTo>
                    <a:pt x="9025853" y="0"/>
                  </a:moveTo>
                  <a:lnTo>
                    <a:pt x="9130777" y="0"/>
                  </a:lnTo>
                  <a:lnTo>
                    <a:pt x="8966583" y="362454"/>
                  </a:lnTo>
                  <a:lnTo>
                    <a:pt x="8861659" y="362454"/>
                  </a:lnTo>
                  <a:close/>
                  <a:moveTo>
                    <a:pt x="8820852" y="0"/>
                  </a:moveTo>
                  <a:lnTo>
                    <a:pt x="8925776" y="0"/>
                  </a:lnTo>
                  <a:lnTo>
                    <a:pt x="8761582" y="362454"/>
                  </a:lnTo>
                  <a:lnTo>
                    <a:pt x="8656658" y="362454"/>
                  </a:lnTo>
                  <a:close/>
                  <a:moveTo>
                    <a:pt x="8615851" y="0"/>
                  </a:moveTo>
                  <a:lnTo>
                    <a:pt x="8720775" y="0"/>
                  </a:lnTo>
                  <a:lnTo>
                    <a:pt x="8556581" y="362454"/>
                  </a:lnTo>
                  <a:lnTo>
                    <a:pt x="8451657" y="362454"/>
                  </a:lnTo>
                  <a:close/>
                  <a:moveTo>
                    <a:pt x="8410850" y="0"/>
                  </a:moveTo>
                  <a:lnTo>
                    <a:pt x="8515774" y="0"/>
                  </a:lnTo>
                  <a:lnTo>
                    <a:pt x="8351580" y="362454"/>
                  </a:lnTo>
                  <a:lnTo>
                    <a:pt x="8246656" y="362454"/>
                  </a:lnTo>
                  <a:close/>
                  <a:moveTo>
                    <a:pt x="8205849" y="0"/>
                  </a:moveTo>
                  <a:lnTo>
                    <a:pt x="8310773" y="0"/>
                  </a:lnTo>
                  <a:lnTo>
                    <a:pt x="8146579" y="362454"/>
                  </a:lnTo>
                  <a:lnTo>
                    <a:pt x="8041655" y="362454"/>
                  </a:lnTo>
                  <a:close/>
                  <a:moveTo>
                    <a:pt x="8000848" y="0"/>
                  </a:moveTo>
                  <a:lnTo>
                    <a:pt x="8105772" y="0"/>
                  </a:lnTo>
                  <a:lnTo>
                    <a:pt x="7941578" y="362454"/>
                  </a:lnTo>
                  <a:lnTo>
                    <a:pt x="7836654" y="362454"/>
                  </a:lnTo>
                  <a:close/>
                  <a:moveTo>
                    <a:pt x="7795847" y="0"/>
                  </a:moveTo>
                  <a:lnTo>
                    <a:pt x="7900771" y="0"/>
                  </a:lnTo>
                  <a:lnTo>
                    <a:pt x="7736577" y="362454"/>
                  </a:lnTo>
                  <a:lnTo>
                    <a:pt x="7631653" y="362454"/>
                  </a:lnTo>
                  <a:close/>
                  <a:moveTo>
                    <a:pt x="7604637" y="0"/>
                  </a:moveTo>
                  <a:lnTo>
                    <a:pt x="7709561" y="0"/>
                  </a:lnTo>
                  <a:lnTo>
                    <a:pt x="7545367" y="362454"/>
                  </a:lnTo>
                  <a:lnTo>
                    <a:pt x="7440443" y="362454"/>
                  </a:lnTo>
                  <a:close/>
                  <a:moveTo>
                    <a:pt x="7399638" y="0"/>
                  </a:moveTo>
                  <a:lnTo>
                    <a:pt x="7504562" y="0"/>
                  </a:lnTo>
                  <a:lnTo>
                    <a:pt x="7340368" y="362454"/>
                  </a:lnTo>
                  <a:lnTo>
                    <a:pt x="7235444" y="362454"/>
                  </a:lnTo>
                  <a:close/>
                  <a:moveTo>
                    <a:pt x="7194637" y="0"/>
                  </a:moveTo>
                  <a:lnTo>
                    <a:pt x="7299561" y="0"/>
                  </a:lnTo>
                  <a:lnTo>
                    <a:pt x="7135367" y="362454"/>
                  </a:lnTo>
                  <a:lnTo>
                    <a:pt x="7030443" y="362454"/>
                  </a:lnTo>
                  <a:close/>
                  <a:moveTo>
                    <a:pt x="6989636" y="0"/>
                  </a:moveTo>
                  <a:lnTo>
                    <a:pt x="7094560" y="0"/>
                  </a:lnTo>
                  <a:lnTo>
                    <a:pt x="6930366" y="362454"/>
                  </a:lnTo>
                  <a:lnTo>
                    <a:pt x="6825442" y="362454"/>
                  </a:lnTo>
                  <a:close/>
                  <a:moveTo>
                    <a:pt x="6784635" y="0"/>
                  </a:moveTo>
                  <a:lnTo>
                    <a:pt x="6889559" y="0"/>
                  </a:lnTo>
                  <a:lnTo>
                    <a:pt x="6725365" y="362454"/>
                  </a:lnTo>
                  <a:lnTo>
                    <a:pt x="6620441" y="362454"/>
                  </a:lnTo>
                  <a:close/>
                  <a:moveTo>
                    <a:pt x="6579634" y="0"/>
                  </a:moveTo>
                  <a:lnTo>
                    <a:pt x="6684558" y="0"/>
                  </a:lnTo>
                  <a:lnTo>
                    <a:pt x="6520364" y="362454"/>
                  </a:lnTo>
                  <a:lnTo>
                    <a:pt x="6415440" y="362454"/>
                  </a:lnTo>
                  <a:close/>
                  <a:moveTo>
                    <a:pt x="6374633" y="0"/>
                  </a:moveTo>
                  <a:lnTo>
                    <a:pt x="6479557" y="0"/>
                  </a:lnTo>
                  <a:lnTo>
                    <a:pt x="6315363" y="362454"/>
                  </a:lnTo>
                  <a:lnTo>
                    <a:pt x="6210439" y="362454"/>
                  </a:lnTo>
                  <a:close/>
                  <a:moveTo>
                    <a:pt x="6169632" y="0"/>
                  </a:moveTo>
                  <a:lnTo>
                    <a:pt x="6274556" y="0"/>
                  </a:lnTo>
                  <a:lnTo>
                    <a:pt x="6110362" y="362454"/>
                  </a:lnTo>
                  <a:lnTo>
                    <a:pt x="6005438" y="362454"/>
                  </a:lnTo>
                  <a:close/>
                  <a:moveTo>
                    <a:pt x="5964632" y="0"/>
                  </a:moveTo>
                  <a:lnTo>
                    <a:pt x="6069556" y="0"/>
                  </a:lnTo>
                  <a:lnTo>
                    <a:pt x="5905362" y="362454"/>
                  </a:lnTo>
                  <a:lnTo>
                    <a:pt x="5800438" y="362454"/>
                  </a:lnTo>
                  <a:close/>
                  <a:moveTo>
                    <a:pt x="5759631" y="0"/>
                  </a:moveTo>
                  <a:lnTo>
                    <a:pt x="5864555" y="0"/>
                  </a:lnTo>
                  <a:lnTo>
                    <a:pt x="5700362" y="362454"/>
                  </a:lnTo>
                  <a:lnTo>
                    <a:pt x="5595439" y="362454"/>
                  </a:lnTo>
                  <a:close/>
                  <a:moveTo>
                    <a:pt x="5554631" y="0"/>
                  </a:moveTo>
                  <a:lnTo>
                    <a:pt x="5659555" y="0"/>
                  </a:lnTo>
                  <a:lnTo>
                    <a:pt x="5495362" y="362454"/>
                  </a:lnTo>
                  <a:lnTo>
                    <a:pt x="5390438" y="362454"/>
                  </a:lnTo>
                  <a:close/>
                  <a:moveTo>
                    <a:pt x="5363422" y="0"/>
                  </a:moveTo>
                  <a:lnTo>
                    <a:pt x="5468345" y="0"/>
                  </a:lnTo>
                  <a:lnTo>
                    <a:pt x="5304153" y="362454"/>
                  </a:lnTo>
                  <a:lnTo>
                    <a:pt x="5199228" y="362454"/>
                  </a:lnTo>
                  <a:close/>
                  <a:moveTo>
                    <a:pt x="5158423" y="0"/>
                  </a:moveTo>
                  <a:lnTo>
                    <a:pt x="5263348" y="0"/>
                  </a:lnTo>
                  <a:lnTo>
                    <a:pt x="5099154" y="362454"/>
                  </a:lnTo>
                  <a:lnTo>
                    <a:pt x="4994229" y="362454"/>
                  </a:lnTo>
                  <a:close/>
                  <a:moveTo>
                    <a:pt x="4953420" y="0"/>
                  </a:moveTo>
                  <a:lnTo>
                    <a:pt x="5058346" y="0"/>
                  </a:lnTo>
                  <a:lnTo>
                    <a:pt x="4894151" y="362454"/>
                  </a:lnTo>
                  <a:lnTo>
                    <a:pt x="4789227" y="362454"/>
                  </a:lnTo>
                  <a:close/>
                  <a:moveTo>
                    <a:pt x="4748421" y="0"/>
                  </a:moveTo>
                  <a:lnTo>
                    <a:pt x="4853343" y="0"/>
                  </a:lnTo>
                  <a:lnTo>
                    <a:pt x="4689151" y="362454"/>
                  </a:lnTo>
                  <a:lnTo>
                    <a:pt x="4584226" y="362454"/>
                  </a:lnTo>
                  <a:close/>
                  <a:moveTo>
                    <a:pt x="4543420" y="0"/>
                  </a:moveTo>
                  <a:lnTo>
                    <a:pt x="4648343" y="0"/>
                  </a:lnTo>
                  <a:lnTo>
                    <a:pt x="4484149" y="362454"/>
                  </a:lnTo>
                  <a:lnTo>
                    <a:pt x="4379225" y="362454"/>
                  </a:lnTo>
                  <a:close/>
                  <a:moveTo>
                    <a:pt x="4338417" y="0"/>
                  </a:moveTo>
                  <a:lnTo>
                    <a:pt x="4443341" y="0"/>
                  </a:lnTo>
                  <a:lnTo>
                    <a:pt x="4279148" y="362454"/>
                  </a:lnTo>
                  <a:lnTo>
                    <a:pt x="4174226" y="362454"/>
                  </a:lnTo>
                  <a:close/>
                  <a:moveTo>
                    <a:pt x="4133419" y="0"/>
                  </a:moveTo>
                  <a:lnTo>
                    <a:pt x="4238340" y="0"/>
                  </a:lnTo>
                  <a:lnTo>
                    <a:pt x="4074149" y="362454"/>
                  </a:lnTo>
                  <a:lnTo>
                    <a:pt x="3969225" y="362454"/>
                  </a:lnTo>
                  <a:close/>
                  <a:moveTo>
                    <a:pt x="3928418" y="0"/>
                  </a:moveTo>
                  <a:lnTo>
                    <a:pt x="4033341" y="0"/>
                  </a:lnTo>
                  <a:lnTo>
                    <a:pt x="3869147" y="362454"/>
                  </a:lnTo>
                  <a:lnTo>
                    <a:pt x="3764224" y="362454"/>
                  </a:lnTo>
                  <a:close/>
                  <a:moveTo>
                    <a:pt x="3723416" y="0"/>
                  </a:moveTo>
                  <a:lnTo>
                    <a:pt x="3828340" y="0"/>
                  </a:lnTo>
                  <a:lnTo>
                    <a:pt x="3664147" y="362454"/>
                  </a:lnTo>
                  <a:lnTo>
                    <a:pt x="3559223" y="362454"/>
                  </a:lnTo>
                  <a:close/>
                  <a:moveTo>
                    <a:pt x="3518417" y="0"/>
                  </a:moveTo>
                  <a:lnTo>
                    <a:pt x="3623339" y="0"/>
                  </a:lnTo>
                  <a:lnTo>
                    <a:pt x="3459146" y="362454"/>
                  </a:lnTo>
                  <a:lnTo>
                    <a:pt x="3354222" y="362454"/>
                  </a:lnTo>
                  <a:close/>
                  <a:moveTo>
                    <a:pt x="3313414" y="0"/>
                  </a:moveTo>
                  <a:lnTo>
                    <a:pt x="3418339" y="0"/>
                  </a:lnTo>
                  <a:lnTo>
                    <a:pt x="3254144" y="362454"/>
                  </a:lnTo>
                  <a:lnTo>
                    <a:pt x="3149221" y="362454"/>
                  </a:lnTo>
                  <a:close/>
                  <a:moveTo>
                    <a:pt x="3122204" y="0"/>
                  </a:moveTo>
                  <a:lnTo>
                    <a:pt x="3227129" y="0"/>
                  </a:lnTo>
                  <a:lnTo>
                    <a:pt x="3062934" y="362454"/>
                  </a:lnTo>
                  <a:lnTo>
                    <a:pt x="2958010" y="362454"/>
                  </a:lnTo>
                  <a:close/>
                  <a:moveTo>
                    <a:pt x="2917205" y="0"/>
                  </a:moveTo>
                  <a:lnTo>
                    <a:pt x="3022129" y="0"/>
                  </a:lnTo>
                  <a:lnTo>
                    <a:pt x="2857936" y="362454"/>
                  </a:lnTo>
                  <a:lnTo>
                    <a:pt x="2753011" y="362454"/>
                  </a:lnTo>
                  <a:close/>
                  <a:moveTo>
                    <a:pt x="2712204" y="0"/>
                  </a:moveTo>
                  <a:lnTo>
                    <a:pt x="2817128" y="0"/>
                  </a:lnTo>
                  <a:lnTo>
                    <a:pt x="2652933" y="362454"/>
                  </a:lnTo>
                  <a:lnTo>
                    <a:pt x="2548011" y="362454"/>
                  </a:lnTo>
                  <a:close/>
                  <a:moveTo>
                    <a:pt x="2507202" y="0"/>
                  </a:moveTo>
                  <a:lnTo>
                    <a:pt x="2612127" y="0"/>
                  </a:lnTo>
                  <a:lnTo>
                    <a:pt x="2447933" y="362454"/>
                  </a:lnTo>
                  <a:lnTo>
                    <a:pt x="2343010" y="362454"/>
                  </a:lnTo>
                  <a:close/>
                  <a:moveTo>
                    <a:pt x="2302202" y="0"/>
                  </a:moveTo>
                  <a:lnTo>
                    <a:pt x="2407125" y="0"/>
                  </a:lnTo>
                  <a:lnTo>
                    <a:pt x="2242932" y="362454"/>
                  </a:lnTo>
                  <a:lnTo>
                    <a:pt x="2138008" y="362454"/>
                  </a:lnTo>
                  <a:close/>
                  <a:moveTo>
                    <a:pt x="2097201" y="0"/>
                  </a:moveTo>
                  <a:lnTo>
                    <a:pt x="2202124" y="0"/>
                  </a:lnTo>
                  <a:lnTo>
                    <a:pt x="2037930" y="362454"/>
                  </a:lnTo>
                  <a:lnTo>
                    <a:pt x="1933006" y="362454"/>
                  </a:lnTo>
                  <a:close/>
                  <a:moveTo>
                    <a:pt x="1892198" y="0"/>
                  </a:moveTo>
                  <a:lnTo>
                    <a:pt x="1997122" y="0"/>
                  </a:lnTo>
                  <a:lnTo>
                    <a:pt x="1832930" y="362454"/>
                  </a:lnTo>
                  <a:lnTo>
                    <a:pt x="1728005" y="362454"/>
                  </a:lnTo>
                  <a:close/>
                  <a:moveTo>
                    <a:pt x="1687197" y="0"/>
                  </a:moveTo>
                  <a:lnTo>
                    <a:pt x="1792121" y="0"/>
                  </a:lnTo>
                  <a:lnTo>
                    <a:pt x="1627927" y="362454"/>
                  </a:lnTo>
                  <a:lnTo>
                    <a:pt x="1523003" y="362454"/>
                  </a:lnTo>
                  <a:close/>
                  <a:moveTo>
                    <a:pt x="1482196" y="0"/>
                  </a:moveTo>
                  <a:lnTo>
                    <a:pt x="1587120" y="0"/>
                  </a:lnTo>
                  <a:lnTo>
                    <a:pt x="1422926" y="362454"/>
                  </a:lnTo>
                  <a:lnTo>
                    <a:pt x="1318002" y="362454"/>
                  </a:lnTo>
                  <a:close/>
                  <a:moveTo>
                    <a:pt x="1277195" y="0"/>
                  </a:moveTo>
                  <a:lnTo>
                    <a:pt x="1382120" y="0"/>
                  </a:lnTo>
                  <a:lnTo>
                    <a:pt x="1217925" y="362454"/>
                  </a:lnTo>
                  <a:lnTo>
                    <a:pt x="1113001" y="362454"/>
                  </a:lnTo>
                  <a:close/>
                  <a:moveTo>
                    <a:pt x="1072194" y="0"/>
                  </a:moveTo>
                  <a:lnTo>
                    <a:pt x="1177118" y="0"/>
                  </a:lnTo>
                  <a:lnTo>
                    <a:pt x="1012924" y="362454"/>
                  </a:lnTo>
                  <a:lnTo>
                    <a:pt x="908000" y="362454"/>
                  </a:lnTo>
                  <a:close/>
                  <a:moveTo>
                    <a:pt x="880984" y="0"/>
                  </a:moveTo>
                  <a:lnTo>
                    <a:pt x="985908" y="0"/>
                  </a:lnTo>
                  <a:lnTo>
                    <a:pt x="821715" y="362454"/>
                  </a:lnTo>
                  <a:lnTo>
                    <a:pt x="716790" y="362454"/>
                  </a:lnTo>
                  <a:close/>
                  <a:moveTo>
                    <a:pt x="689773" y="0"/>
                  </a:moveTo>
                  <a:lnTo>
                    <a:pt x="794698" y="0"/>
                  </a:lnTo>
                  <a:lnTo>
                    <a:pt x="630504" y="362454"/>
                  </a:lnTo>
                  <a:lnTo>
                    <a:pt x="525580" y="362454"/>
                  </a:lnTo>
                  <a:close/>
                  <a:moveTo>
                    <a:pt x="498563" y="0"/>
                  </a:moveTo>
                  <a:lnTo>
                    <a:pt x="603487" y="0"/>
                  </a:lnTo>
                  <a:lnTo>
                    <a:pt x="439293" y="362454"/>
                  </a:lnTo>
                  <a:lnTo>
                    <a:pt x="334369" y="362454"/>
                  </a:lnTo>
                  <a:close/>
                  <a:moveTo>
                    <a:pt x="307353" y="0"/>
                  </a:moveTo>
                  <a:lnTo>
                    <a:pt x="412277" y="0"/>
                  </a:lnTo>
                  <a:lnTo>
                    <a:pt x="248083" y="362454"/>
                  </a:lnTo>
                  <a:lnTo>
                    <a:pt x="143159" y="362454"/>
                  </a:lnTo>
                  <a:close/>
                  <a:moveTo>
                    <a:pt x="116154" y="0"/>
                  </a:moveTo>
                  <a:lnTo>
                    <a:pt x="221078" y="0"/>
                  </a:lnTo>
                  <a:lnTo>
                    <a:pt x="56884" y="362454"/>
                  </a:lnTo>
                  <a:lnTo>
                    <a:pt x="0" y="362454"/>
                  </a:lnTo>
                  <a:lnTo>
                    <a:pt x="0" y="25640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6243" y="200177"/>
            <a:ext cx="10177222" cy="775778"/>
          </a:xfrm>
        </p:spPr>
        <p:txBody>
          <a:bodyPr/>
          <a:lstStyle/>
          <a:p>
            <a:pPr algn="r"/>
            <a:r>
              <a:rPr lang="en-US" dirty="0"/>
              <a:t>Free PPT </a:t>
            </a:r>
            <a:r>
              <a:rPr lang="en-US" sz="4000" dirty="0"/>
              <a:t>Templates</a:t>
            </a:r>
            <a:r>
              <a:rPr lang="en-US" dirty="0"/>
              <a:t>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1486243" y="1005381"/>
            <a:ext cx="10177222" cy="419379"/>
          </a:xfrm>
        </p:spPr>
        <p:txBody>
          <a:bodyPr/>
          <a:lstStyle/>
          <a:p>
            <a:pPr algn="r"/>
            <a:r>
              <a:rPr lang="en-US" sz="1800" dirty="0"/>
              <a:t>You can download professional PowerPoint diagrams for free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26</cp:revision>
  <dcterms:created xsi:type="dcterms:W3CDTF">2018-02-18T19:39:47Z</dcterms:created>
  <dcterms:modified xsi:type="dcterms:W3CDTF">2019-01-03T04:42:44Z</dcterms:modified>
</cp:coreProperties>
</file>