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10FF-458F-8FF1-76333C3ACB42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10FF-458F-8FF1-76333C3ACB42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10FF-458F-8FF1-76333C3ACB42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10FF-458F-8FF1-76333C3ACB42}"/>
              </c:ext>
            </c:extLst>
          </c:dPt>
          <c:cat>
            <c:strRef>
              <c:f>Sheet1!$A$2:$A$7</c:f>
              <c:strCache>
                <c:ptCount val="6"/>
                <c:pt idx="0">
                  <c:v>Option 1</c:v>
                </c:pt>
                <c:pt idx="1">
                  <c:v>Option 2</c:v>
                </c:pt>
                <c:pt idx="2">
                  <c:v>Option 3</c:v>
                </c:pt>
                <c:pt idx="3">
                  <c:v>Option 4</c:v>
                </c:pt>
                <c:pt idx="4">
                  <c:v>Option 5</c:v>
                </c:pt>
                <c:pt idx="5">
                  <c:v>Option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30</c:v>
                </c:pt>
                <c:pt idx="1">
                  <c:v>40</c:v>
                </c:pt>
                <c:pt idx="2">
                  <c:v>50</c:v>
                </c:pt>
                <c:pt idx="3">
                  <c:v>60</c:v>
                </c:pt>
                <c:pt idx="4">
                  <c:v>70</c:v>
                </c:pt>
                <c:pt idx="5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0FF-458F-8FF1-76333C3ACB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62673664"/>
        <c:axId val="62675200"/>
      </c:barChart>
      <c:catAx>
        <c:axId val="6267366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62675200"/>
        <c:crosses val="autoZero"/>
        <c:auto val="1"/>
        <c:lblAlgn val="ctr"/>
        <c:lblOffset val="100"/>
        <c:noMultiLvlLbl val="0"/>
      </c:catAx>
      <c:valAx>
        <c:axId val="62675200"/>
        <c:scaling>
          <c:orientation val="minMax"/>
          <c:max val="10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>
                <a:lumMod val="75000"/>
                <a:lumOff val="25000"/>
                <a:alpha val="70000"/>
              </a:schemeClr>
            </a:solidFill>
          </a:ln>
        </c:spPr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626736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2924B4A-0CC7-4EBD-BCB0-41940E10AF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7105468"/>
              </p:ext>
            </p:extLst>
          </p:nvPr>
        </p:nvGraphicFramePr>
        <p:xfrm>
          <a:off x="827673" y="2026200"/>
          <a:ext cx="10822597" cy="4300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3CCE8E01-5B5E-4990-BE96-B65808A45046}"/>
              </a:ext>
            </a:extLst>
          </p:cNvPr>
          <p:cNvGrpSpPr/>
          <p:nvPr/>
        </p:nvGrpSpPr>
        <p:grpSpPr>
          <a:xfrm>
            <a:off x="1578203" y="3837646"/>
            <a:ext cx="1195142" cy="1066537"/>
            <a:chOff x="1578203" y="4126533"/>
            <a:chExt cx="1195142" cy="1066537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DB8BAC4-023D-454F-AF4A-B9B9EC0981C0}"/>
                </a:ext>
              </a:extLst>
            </p:cNvPr>
            <p:cNvSpPr txBox="1"/>
            <p:nvPr/>
          </p:nvSpPr>
          <p:spPr>
            <a:xfrm>
              <a:off x="1578203" y="4454406"/>
              <a:ext cx="119514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6688BF2-61BA-459D-A8AE-4B118F49954F}"/>
                </a:ext>
              </a:extLst>
            </p:cNvPr>
            <p:cNvSpPr txBox="1"/>
            <p:nvPr/>
          </p:nvSpPr>
          <p:spPr>
            <a:xfrm>
              <a:off x="1578203" y="4126533"/>
              <a:ext cx="119514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Option 1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FB1BA16-2863-4E97-96EB-7016E55C972C}"/>
              </a:ext>
            </a:extLst>
          </p:cNvPr>
          <p:cNvGrpSpPr/>
          <p:nvPr/>
        </p:nvGrpSpPr>
        <p:grpSpPr>
          <a:xfrm>
            <a:off x="4975043" y="3024720"/>
            <a:ext cx="1195142" cy="1066537"/>
            <a:chOff x="1578203" y="4126533"/>
            <a:chExt cx="1195142" cy="1066537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75CCA28-FD5C-4D16-82E4-8EE8B1E72B0D}"/>
                </a:ext>
              </a:extLst>
            </p:cNvPr>
            <p:cNvSpPr txBox="1"/>
            <p:nvPr/>
          </p:nvSpPr>
          <p:spPr>
            <a:xfrm>
              <a:off x="1578203" y="4454406"/>
              <a:ext cx="119514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1A7D44B-5370-4A35-B2EC-AF1636888978}"/>
                </a:ext>
              </a:extLst>
            </p:cNvPr>
            <p:cNvSpPr txBox="1"/>
            <p:nvPr/>
          </p:nvSpPr>
          <p:spPr>
            <a:xfrm>
              <a:off x="1578203" y="4126533"/>
              <a:ext cx="119514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Option 3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130CCDE-6CCF-4FD9-B549-C34FCD9664D6}"/>
              </a:ext>
            </a:extLst>
          </p:cNvPr>
          <p:cNvGrpSpPr/>
          <p:nvPr/>
        </p:nvGrpSpPr>
        <p:grpSpPr>
          <a:xfrm>
            <a:off x="3276623" y="3431184"/>
            <a:ext cx="1195142" cy="1066537"/>
            <a:chOff x="1578203" y="4126533"/>
            <a:chExt cx="1195142" cy="1066537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BF6B829-B8D8-431A-89D7-C640C7E441A9}"/>
                </a:ext>
              </a:extLst>
            </p:cNvPr>
            <p:cNvSpPr txBox="1"/>
            <p:nvPr/>
          </p:nvSpPr>
          <p:spPr>
            <a:xfrm>
              <a:off x="1578203" y="4454406"/>
              <a:ext cx="119514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2E2B0F6-28DB-4B04-A3E1-6BF995DFCEAD}"/>
                </a:ext>
              </a:extLst>
            </p:cNvPr>
            <p:cNvSpPr txBox="1"/>
            <p:nvPr/>
          </p:nvSpPr>
          <p:spPr>
            <a:xfrm>
              <a:off x="1578203" y="4126533"/>
              <a:ext cx="119514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Option 2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AC5F386-A318-4926-BFC1-2BC413013D9D}"/>
              </a:ext>
            </a:extLst>
          </p:cNvPr>
          <p:cNvGrpSpPr/>
          <p:nvPr/>
        </p:nvGrpSpPr>
        <p:grpSpPr>
          <a:xfrm>
            <a:off x="6673463" y="2618256"/>
            <a:ext cx="1195142" cy="1066537"/>
            <a:chOff x="1578203" y="4126533"/>
            <a:chExt cx="1195142" cy="1066537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F7BE13B-3370-4D22-85B0-6E34F5FC671E}"/>
                </a:ext>
              </a:extLst>
            </p:cNvPr>
            <p:cNvSpPr txBox="1"/>
            <p:nvPr/>
          </p:nvSpPr>
          <p:spPr>
            <a:xfrm>
              <a:off x="1578203" y="4454406"/>
              <a:ext cx="119514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8595CA0-8274-443C-9897-0FB4348F89D2}"/>
                </a:ext>
              </a:extLst>
            </p:cNvPr>
            <p:cNvSpPr txBox="1"/>
            <p:nvPr/>
          </p:nvSpPr>
          <p:spPr>
            <a:xfrm>
              <a:off x="1578203" y="4126533"/>
              <a:ext cx="119514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Option4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BE5EAE2-9B7D-49A8-962A-4055E03D496B}"/>
              </a:ext>
            </a:extLst>
          </p:cNvPr>
          <p:cNvGrpSpPr/>
          <p:nvPr/>
        </p:nvGrpSpPr>
        <p:grpSpPr>
          <a:xfrm>
            <a:off x="8371883" y="2211792"/>
            <a:ext cx="1195142" cy="1066537"/>
            <a:chOff x="1578203" y="4126533"/>
            <a:chExt cx="1195142" cy="1066537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DD9E0D8-CDD6-4DA4-B0D4-C06A2AE9FC89}"/>
                </a:ext>
              </a:extLst>
            </p:cNvPr>
            <p:cNvSpPr txBox="1"/>
            <p:nvPr/>
          </p:nvSpPr>
          <p:spPr>
            <a:xfrm>
              <a:off x="1578203" y="4454406"/>
              <a:ext cx="119514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E8E7EA30-4D94-4D56-8196-C7EAF975A467}"/>
                </a:ext>
              </a:extLst>
            </p:cNvPr>
            <p:cNvSpPr txBox="1"/>
            <p:nvPr/>
          </p:nvSpPr>
          <p:spPr>
            <a:xfrm>
              <a:off x="1578203" y="4126533"/>
              <a:ext cx="119514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Option 5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2C92E85-C423-4B63-A545-711B7B90C31B}"/>
              </a:ext>
            </a:extLst>
          </p:cNvPr>
          <p:cNvGrpSpPr/>
          <p:nvPr/>
        </p:nvGrpSpPr>
        <p:grpSpPr>
          <a:xfrm>
            <a:off x="10070301" y="1805328"/>
            <a:ext cx="1195142" cy="1066537"/>
            <a:chOff x="1578203" y="4126533"/>
            <a:chExt cx="1195142" cy="1066537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4E3811A-8147-44BB-AD8A-D8A256390092}"/>
                </a:ext>
              </a:extLst>
            </p:cNvPr>
            <p:cNvSpPr txBox="1"/>
            <p:nvPr/>
          </p:nvSpPr>
          <p:spPr>
            <a:xfrm>
              <a:off x="1578203" y="4454406"/>
              <a:ext cx="119514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7BDF3D3-2532-4DBD-990D-5B9E8ACF4EB4}"/>
                </a:ext>
              </a:extLst>
            </p:cNvPr>
            <p:cNvSpPr txBox="1"/>
            <p:nvPr/>
          </p:nvSpPr>
          <p:spPr>
            <a:xfrm>
              <a:off x="1578203" y="4126533"/>
              <a:ext cx="119514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Option 6</a:t>
              </a:r>
            </a:p>
          </p:txBody>
        </p:sp>
      </p:grpSp>
      <p:sp>
        <p:nvSpPr>
          <p:cNvPr id="24" name="Rounded Rectangle 32">
            <a:extLst>
              <a:ext uri="{FF2B5EF4-FFF2-40B4-BE49-F238E27FC236}">
                <a16:creationId xmlns:a16="http://schemas.microsoft.com/office/drawing/2014/main" id="{12084F41-6C12-469A-B2DD-EC2F7FF28EF3}"/>
              </a:ext>
            </a:extLst>
          </p:cNvPr>
          <p:cNvSpPr/>
          <p:nvPr/>
        </p:nvSpPr>
        <p:spPr>
          <a:xfrm>
            <a:off x="7090931" y="4840072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" name="Rectangle 16">
            <a:extLst>
              <a:ext uri="{FF2B5EF4-FFF2-40B4-BE49-F238E27FC236}">
                <a16:creationId xmlns:a16="http://schemas.microsoft.com/office/drawing/2014/main" id="{F2D02011-348F-4621-A63C-761DD51856D1}"/>
              </a:ext>
            </a:extLst>
          </p:cNvPr>
          <p:cNvSpPr/>
          <p:nvPr/>
        </p:nvSpPr>
        <p:spPr>
          <a:xfrm rot="2700000">
            <a:off x="8834853" y="4546715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" name="Rectangle 9">
            <a:extLst>
              <a:ext uri="{FF2B5EF4-FFF2-40B4-BE49-F238E27FC236}">
                <a16:creationId xmlns:a16="http://schemas.microsoft.com/office/drawing/2014/main" id="{9B7A3CBE-B15F-4E3B-8770-88B8DBA1D7EB}"/>
              </a:ext>
            </a:extLst>
          </p:cNvPr>
          <p:cNvSpPr/>
          <p:nvPr/>
        </p:nvSpPr>
        <p:spPr>
          <a:xfrm>
            <a:off x="3711151" y="5385210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" name="Frame 17">
            <a:extLst>
              <a:ext uri="{FF2B5EF4-FFF2-40B4-BE49-F238E27FC236}">
                <a16:creationId xmlns:a16="http://schemas.microsoft.com/office/drawing/2014/main" id="{9A7AE13D-F76D-4F44-A3D4-5136112A4116}"/>
              </a:ext>
            </a:extLst>
          </p:cNvPr>
          <p:cNvSpPr/>
          <p:nvPr/>
        </p:nvSpPr>
        <p:spPr>
          <a:xfrm>
            <a:off x="2016557" y="5615640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8" name="Rounded Rectangle 5">
            <a:extLst>
              <a:ext uri="{FF2B5EF4-FFF2-40B4-BE49-F238E27FC236}">
                <a16:creationId xmlns:a16="http://schemas.microsoft.com/office/drawing/2014/main" id="{AC1E083D-2A5B-4E98-A22E-A050AFC09A66}"/>
              </a:ext>
            </a:extLst>
          </p:cNvPr>
          <p:cNvSpPr/>
          <p:nvPr/>
        </p:nvSpPr>
        <p:spPr>
          <a:xfrm flipH="1">
            <a:off x="5306246" y="5084733"/>
            <a:ext cx="458765" cy="378453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" name="자유형 151">
            <a:extLst>
              <a:ext uri="{FF2B5EF4-FFF2-40B4-BE49-F238E27FC236}">
                <a16:creationId xmlns:a16="http://schemas.microsoft.com/office/drawing/2014/main" id="{5E8462DB-CA03-4400-B296-F6A1A1142247}"/>
              </a:ext>
            </a:extLst>
          </p:cNvPr>
          <p:cNvSpPr/>
          <p:nvPr/>
        </p:nvSpPr>
        <p:spPr>
          <a:xfrm>
            <a:off x="10480569" y="4276368"/>
            <a:ext cx="432306" cy="453736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58DAAE0-0D90-4209-AD0A-A50231DA76ED}"/>
              </a:ext>
            </a:extLst>
          </p:cNvPr>
          <p:cNvSpPr/>
          <p:nvPr/>
        </p:nvSpPr>
        <p:spPr>
          <a:xfrm>
            <a:off x="1657977" y="4956349"/>
            <a:ext cx="994787" cy="5068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663028B-C472-49E7-BA38-740C76E4331E}"/>
              </a:ext>
            </a:extLst>
          </p:cNvPr>
          <p:cNvSpPr/>
          <p:nvPr/>
        </p:nvSpPr>
        <p:spPr>
          <a:xfrm>
            <a:off x="3358806" y="4561820"/>
            <a:ext cx="994787" cy="5068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24F42DF-6DE6-45B2-AD8B-2EFE0C87BCFC}"/>
              </a:ext>
            </a:extLst>
          </p:cNvPr>
          <p:cNvSpPr/>
          <p:nvPr/>
        </p:nvSpPr>
        <p:spPr>
          <a:xfrm>
            <a:off x="5059635" y="4167290"/>
            <a:ext cx="994787" cy="50683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1D9A924-AC65-4964-B438-B2E2659B8D67}"/>
              </a:ext>
            </a:extLst>
          </p:cNvPr>
          <p:cNvSpPr/>
          <p:nvPr/>
        </p:nvSpPr>
        <p:spPr>
          <a:xfrm>
            <a:off x="6760464" y="3772760"/>
            <a:ext cx="994787" cy="50683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DEE0F58-A9AA-4798-BF77-C4EFE8CE8B66}"/>
              </a:ext>
            </a:extLst>
          </p:cNvPr>
          <p:cNvSpPr/>
          <p:nvPr/>
        </p:nvSpPr>
        <p:spPr>
          <a:xfrm>
            <a:off x="8461293" y="3378230"/>
            <a:ext cx="994787" cy="50683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3277A9A-4798-4B46-B73E-83759D09BF8B}"/>
              </a:ext>
            </a:extLst>
          </p:cNvPr>
          <p:cNvSpPr/>
          <p:nvPr/>
        </p:nvSpPr>
        <p:spPr>
          <a:xfrm>
            <a:off x="10162124" y="2983700"/>
            <a:ext cx="994787" cy="50683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0FAFC7C-B508-4701-B923-21EB615F2FBE}"/>
              </a:ext>
            </a:extLst>
          </p:cNvPr>
          <p:cNvSpPr txBox="1"/>
          <p:nvPr/>
        </p:nvSpPr>
        <p:spPr>
          <a:xfrm>
            <a:off x="1708218" y="4978935"/>
            <a:ext cx="8943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30%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67B9D3D-8B5B-4B8E-AB67-C598B2658C0A}"/>
              </a:ext>
            </a:extLst>
          </p:cNvPr>
          <p:cNvSpPr txBox="1"/>
          <p:nvPr/>
        </p:nvSpPr>
        <p:spPr>
          <a:xfrm>
            <a:off x="3399000" y="4599042"/>
            <a:ext cx="8943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40%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192797F-96B7-41ED-97FE-A1BF57CF5E85}"/>
              </a:ext>
            </a:extLst>
          </p:cNvPr>
          <p:cNvSpPr txBox="1"/>
          <p:nvPr/>
        </p:nvSpPr>
        <p:spPr>
          <a:xfrm>
            <a:off x="5099830" y="4199053"/>
            <a:ext cx="8943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50%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F9F203D-93D7-4117-A237-D29787506275}"/>
              </a:ext>
            </a:extLst>
          </p:cNvPr>
          <p:cNvSpPr txBox="1"/>
          <p:nvPr/>
        </p:nvSpPr>
        <p:spPr>
          <a:xfrm>
            <a:off x="6810708" y="3799064"/>
            <a:ext cx="8943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60%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839F774-1B3C-4A78-8388-415C31FD4339}"/>
              </a:ext>
            </a:extLst>
          </p:cNvPr>
          <p:cNvSpPr txBox="1"/>
          <p:nvPr/>
        </p:nvSpPr>
        <p:spPr>
          <a:xfrm>
            <a:off x="8511538" y="3399075"/>
            <a:ext cx="8943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70%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63A9435-1FDE-4F63-9CD3-C64A5BFC7570}"/>
              </a:ext>
            </a:extLst>
          </p:cNvPr>
          <p:cNvSpPr txBox="1"/>
          <p:nvPr/>
        </p:nvSpPr>
        <p:spPr>
          <a:xfrm>
            <a:off x="10212368" y="2999086"/>
            <a:ext cx="8943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80%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910DEC6-27B3-4114-8B40-B919924B52BA}"/>
              </a:ext>
            </a:extLst>
          </p:cNvPr>
          <p:cNvSpPr txBox="1"/>
          <p:nvPr/>
        </p:nvSpPr>
        <p:spPr>
          <a:xfrm>
            <a:off x="1578203" y="1731594"/>
            <a:ext cx="3104329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600" dirty="0">
                <a:solidFill>
                  <a:schemeClr val="accent4"/>
                </a:solidFill>
                <a:cs typeface="Arial" pitchFamily="34" charset="0"/>
              </a:rPr>
              <a:t>Simple Chart</a:t>
            </a:r>
          </a:p>
          <a:p>
            <a:r>
              <a:rPr lang="en-US" altLang="ko-KR" sz="3600" dirty="0">
                <a:solidFill>
                  <a:schemeClr val="accent4"/>
                </a:solidFill>
                <a:cs typeface="Arial" pitchFamily="34" charset="0"/>
              </a:rPr>
              <a:t>Infographic</a:t>
            </a:r>
            <a:endParaRPr lang="ko-KR" altLang="en-US" sz="3600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11149</TotalTime>
  <Words>64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</cp:revision>
  <dcterms:created xsi:type="dcterms:W3CDTF">2018-02-18T19:39:47Z</dcterms:created>
  <dcterms:modified xsi:type="dcterms:W3CDTF">2018-12-28T02:30:01Z</dcterms:modified>
</cp:coreProperties>
</file>