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D4E8696A-78B0-4B7B-B52D-DD9DCBE78B5F}"/>
              </a:ext>
            </a:extLst>
          </p:cNvPr>
          <p:cNvGrpSpPr/>
          <p:nvPr/>
        </p:nvGrpSpPr>
        <p:grpSpPr>
          <a:xfrm>
            <a:off x="3083584" y="4469955"/>
            <a:ext cx="1773890" cy="1314991"/>
            <a:chOff x="6228184" y="1730811"/>
            <a:chExt cx="2592288" cy="1314991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7C20129D-69FD-4A51-A1B4-63B2135D91F2}"/>
                </a:ext>
              </a:extLst>
            </p:cNvPr>
            <p:cNvSpPr txBox="1"/>
            <p:nvPr/>
          </p:nvSpPr>
          <p:spPr>
            <a:xfrm>
              <a:off x="6228184" y="2030139"/>
              <a:ext cx="259228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E29A27CD-012A-40FE-BD66-CD43C383D2FD}"/>
                </a:ext>
              </a:extLst>
            </p:cNvPr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9779842-0A00-445B-B382-97A91A34898E}"/>
              </a:ext>
            </a:extLst>
          </p:cNvPr>
          <p:cNvGrpSpPr/>
          <p:nvPr/>
        </p:nvGrpSpPr>
        <p:grpSpPr>
          <a:xfrm>
            <a:off x="5112090" y="4469955"/>
            <a:ext cx="1773890" cy="1314991"/>
            <a:chOff x="6228184" y="1730811"/>
            <a:chExt cx="2592288" cy="1314991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07365B68-16CE-4320-9D7E-DEB145406D6E}"/>
                </a:ext>
              </a:extLst>
            </p:cNvPr>
            <p:cNvSpPr txBox="1"/>
            <p:nvPr/>
          </p:nvSpPr>
          <p:spPr>
            <a:xfrm>
              <a:off x="6228184" y="2030139"/>
              <a:ext cx="259228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479C93B1-EFD3-4C33-AEC2-732B2C194562}"/>
                </a:ext>
              </a:extLst>
            </p:cNvPr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A5370047-AA89-4F4E-B85D-D4910BC2B1B3}"/>
              </a:ext>
            </a:extLst>
          </p:cNvPr>
          <p:cNvGrpSpPr/>
          <p:nvPr/>
        </p:nvGrpSpPr>
        <p:grpSpPr>
          <a:xfrm>
            <a:off x="7140596" y="4469955"/>
            <a:ext cx="1773890" cy="1314991"/>
            <a:chOff x="6228184" y="1730811"/>
            <a:chExt cx="2592288" cy="1314991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717D081-24AF-4209-A691-826763A67C1D}"/>
                </a:ext>
              </a:extLst>
            </p:cNvPr>
            <p:cNvSpPr txBox="1"/>
            <p:nvPr/>
          </p:nvSpPr>
          <p:spPr>
            <a:xfrm>
              <a:off x="6228184" y="2030139"/>
              <a:ext cx="259228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BB36BEB6-3AF0-4DE3-8265-FFD94395044D}"/>
                </a:ext>
              </a:extLst>
            </p:cNvPr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061CB160-F542-4E35-93C6-28573DCDADA2}"/>
              </a:ext>
            </a:extLst>
          </p:cNvPr>
          <p:cNvGrpSpPr/>
          <p:nvPr/>
        </p:nvGrpSpPr>
        <p:grpSpPr>
          <a:xfrm>
            <a:off x="9169101" y="4469955"/>
            <a:ext cx="1773890" cy="1314991"/>
            <a:chOff x="6228184" y="1730811"/>
            <a:chExt cx="2592288" cy="1314991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B6B934E-2E8F-4FD8-86CB-D6129C7610DF}"/>
                </a:ext>
              </a:extLst>
            </p:cNvPr>
            <p:cNvSpPr txBox="1"/>
            <p:nvPr/>
          </p:nvSpPr>
          <p:spPr>
            <a:xfrm>
              <a:off x="6228184" y="2030139"/>
              <a:ext cx="259228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97679C4A-34A4-4996-894A-545CAB4C103B}"/>
                </a:ext>
              </a:extLst>
            </p:cNvPr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8" name="Right Triangle 4">
            <a:extLst>
              <a:ext uri="{FF2B5EF4-FFF2-40B4-BE49-F238E27FC236}">
                <a16:creationId xmlns:a16="http://schemas.microsoft.com/office/drawing/2014/main" id="{C71F5F36-67A0-45D3-9142-FF8700D52ED4}"/>
              </a:ext>
            </a:extLst>
          </p:cNvPr>
          <p:cNvSpPr/>
          <p:nvPr/>
        </p:nvSpPr>
        <p:spPr>
          <a:xfrm rot="13500000">
            <a:off x="3070365" y="2265976"/>
            <a:ext cx="1394209" cy="1394209"/>
          </a:xfrm>
          <a:custGeom>
            <a:avLst/>
            <a:gdLst/>
            <a:ahLst/>
            <a:cxnLst/>
            <a:rect l="l" t="t" r="r" b="b"/>
            <a:pathLst>
              <a:path w="1394209" h="1394209">
                <a:moveTo>
                  <a:pt x="1394209" y="1394209"/>
                </a:moveTo>
                <a:lnTo>
                  <a:pt x="0" y="1394209"/>
                </a:lnTo>
                <a:lnTo>
                  <a:pt x="0" y="0"/>
                </a:lnTo>
                <a:lnTo>
                  <a:pt x="451520" y="451520"/>
                </a:lnTo>
                <a:lnTo>
                  <a:pt x="451520" y="942689"/>
                </a:lnTo>
                <a:lnTo>
                  <a:pt x="942689" y="94268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9" name="Right Triangle 4">
            <a:extLst>
              <a:ext uri="{FF2B5EF4-FFF2-40B4-BE49-F238E27FC236}">
                <a16:creationId xmlns:a16="http://schemas.microsoft.com/office/drawing/2014/main" id="{EFA49CF1-22E2-4D4E-A462-DFB50BCC06C8}"/>
              </a:ext>
            </a:extLst>
          </p:cNvPr>
          <p:cNvSpPr/>
          <p:nvPr/>
        </p:nvSpPr>
        <p:spPr>
          <a:xfrm rot="13500000">
            <a:off x="5106514" y="2265976"/>
            <a:ext cx="1394209" cy="1394209"/>
          </a:xfrm>
          <a:custGeom>
            <a:avLst/>
            <a:gdLst/>
            <a:ahLst/>
            <a:cxnLst/>
            <a:rect l="l" t="t" r="r" b="b"/>
            <a:pathLst>
              <a:path w="1394209" h="1394209">
                <a:moveTo>
                  <a:pt x="1394209" y="1394209"/>
                </a:moveTo>
                <a:lnTo>
                  <a:pt x="0" y="1394209"/>
                </a:lnTo>
                <a:lnTo>
                  <a:pt x="0" y="0"/>
                </a:lnTo>
                <a:lnTo>
                  <a:pt x="451520" y="451520"/>
                </a:lnTo>
                <a:lnTo>
                  <a:pt x="451520" y="942689"/>
                </a:lnTo>
                <a:lnTo>
                  <a:pt x="942689" y="94268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0" name="Right Triangle 4">
            <a:extLst>
              <a:ext uri="{FF2B5EF4-FFF2-40B4-BE49-F238E27FC236}">
                <a16:creationId xmlns:a16="http://schemas.microsoft.com/office/drawing/2014/main" id="{61885D77-AA8B-4AC8-AB7E-42910AA66A73}"/>
              </a:ext>
            </a:extLst>
          </p:cNvPr>
          <p:cNvSpPr/>
          <p:nvPr/>
        </p:nvSpPr>
        <p:spPr>
          <a:xfrm rot="13500000">
            <a:off x="7142663" y="2265976"/>
            <a:ext cx="1394209" cy="1394209"/>
          </a:xfrm>
          <a:custGeom>
            <a:avLst/>
            <a:gdLst/>
            <a:ahLst/>
            <a:cxnLst/>
            <a:rect l="l" t="t" r="r" b="b"/>
            <a:pathLst>
              <a:path w="1394209" h="1394209">
                <a:moveTo>
                  <a:pt x="1394209" y="1394209"/>
                </a:moveTo>
                <a:lnTo>
                  <a:pt x="0" y="1394209"/>
                </a:lnTo>
                <a:lnTo>
                  <a:pt x="0" y="0"/>
                </a:lnTo>
                <a:lnTo>
                  <a:pt x="451520" y="451520"/>
                </a:lnTo>
                <a:lnTo>
                  <a:pt x="451520" y="942689"/>
                </a:lnTo>
                <a:lnTo>
                  <a:pt x="942689" y="94268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1" name="Right Triangle 4">
            <a:extLst>
              <a:ext uri="{FF2B5EF4-FFF2-40B4-BE49-F238E27FC236}">
                <a16:creationId xmlns:a16="http://schemas.microsoft.com/office/drawing/2014/main" id="{65F4E74C-7067-464F-A747-3D1D2696DB3B}"/>
              </a:ext>
            </a:extLst>
          </p:cNvPr>
          <p:cNvSpPr/>
          <p:nvPr/>
        </p:nvSpPr>
        <p:spPr>
          <a:xfrm rot="13500000">
            <a:off x="9178812" y="2265976"/>
            <a:ext cx="1394209" cy="1394209"/>
          </a:xfrm>
          <a:custGeom>
            <a:avLst/>
            <a:gdLst/>
            <a:ahLst/>
            <a:cxnLst/>
            <a:rect l="l" t="t" r="r" b="b"/>
            <a:pathLst>
              <a:path w="1394209" h="1394209">
                <a:moveTo>
                  <a:pt x="1394209" y="1394209"/>
                </a:moveTo>
                <a:lnTo>
                  <a:pt x="0" y="1394209"/>
                </a:lnTo>
                <a:lnTo>
                  <a:pt x="0" y="0"/>
                </a:lnTo>
                <a:lnTo>
                  <a:pt x="451520" y="451520"/>
                </a:lnTo>
                <a:lnTo>
                  <a:pt x="451520" y="942689"/>
                </a:lnTo>
                <a:lnTo>
                  <a:pt x="942689" y="94268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4" name="Block Arc 14">
            <a:extLst>
              <a:ext uri="{FF2B5EF4-FFF2-40B4-BE49-F238E27FC236}">
                <a16:creationId xmlns:a16="http://schemas.microsoft.com/office/drawing/2014/main" id="{1C62CF23-035B-4DCE-8601-945BBB785596}"/>
              </a:ext>
            </a:extLst>
          </p:cNvPr>
          <p:cNvSpPr/>
          <p:nvPr/>
        </p:nvSpPr>
        <p:spPr>
          <a:xfrm rot="16200000">
            <a:off x="10316610" y="2792932"/>
            <a:ext cx="340071" cy="340295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5" name="Trapezoid 22">
            <a:extLst>
              <a:ext uri="{FF2B5EF4-FFF2-40B4-BE49-F238E27FC236}">
                <a16:creationId xmlns:a16="http://schemas.microsoft.com/office/drawing/2014/main" id="{4D9FFB26-D1CD-4CA2-B9A0-A919EDE5277F}"/>
              </a:ext>
            </a:extLst>
          </p:cNvPr>
          <p:cNvSpPr/>
          <p:nvPr/>
        </p:nvSpPr>
        <p:spPr>
          <a:xfrm>
            <a:off x="6265000" y="2828299"/>
            <a:ext cx="444684" cy="226220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6" name="Freeform 25">
            <a:extLst>
              <a:ext uri="{FF2B5EF4-FFF2-40B4-BE49-F238E27FC236}">
                <a16:creationId xmlns:a16="http://schemas.microsoft.com/office/drawing/2014/main" id="{B400E83B-4A7B-410F-8419-6DC46D9F1125}"/>
              </a:ext>
            </a:extLst>
          </p:cNvPr>
          <p:cNvSpPr/>
          <p:nvPr/>
        </p:nvSpPr>
        <p:spPr>
          <a:xfrm>
            <a:off x="8300274" y="2770195"/>
            <a:ext cx="376248" cy="385770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7" name="Rounded Rectangle 25">
            <a:extLst>
              <a:ext uri="{FF2B5EF4-FFF2-40B4-BE49-F238E27FC236}">
                <a16:creationId xmlns:a16="http://schemas.microsoft.com/office/drawing/2014/main" id="{A9D80D7E-C8E5-4DB5-9EB5-7DC251B6AB88}"/>
              </a:ext>
            </a:extLst>
          </p:cNvPr>
          <p:cNvSpPr/>
          <p:nvPr/>
        </p:nvSpPr>
        <p:spPr>
          <a:xfrm>
            <a:off x="4267826" y="2813153"/>
            <a:ext cx="350024" cy="256512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C9ABB46-56CC-4C3C-8722-A56937F36576}"/>
              </a:ext>
            </a:extLst>
          </p:cNvPr>
          <p:cNvGrpSpPr/>
          <p:nvPr/>
        </p:nvGrpSpPr>
        <p:grpSpPr>
          <a:xfrm>
            <a:off x="1055078" y="4469955"/>
            <a:ext cx="1773890" cy="1314991"/>
            <a:chOff x="6228184" y="1730811"/>
            <a:chExt cx="2592288" cy="1314991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7003DBF6-EC4D-4789-AD82-F11EB6934B48}"/>
                </a:ext>
              </a:extLst>
            </p:cNvPr>
            <p:cNvSpPr txBox="1"/>
            <p:nvPr/>
          </p:nvSpPr>
          <p:spPr>
            <a:xfrm>
              <a:off x="6228184" y="2030139"/>
              <a:ext cx="259228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B078B570-59C9-4500-AC3C-873FFFF0C90C}"/>
                </a:ext>
              </a:extLst>
            </p:cNvPr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4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1" name="Right Triangle 4">
            <a:extLst>
              <a:ext uri="{FF2B5EF4-FFF2-40B4-BE49-F238E27FC236}">
                <a16:creationId xmlns:a16="http://schemas.microsoft.com/office/drawing/2014/main" id="{819B425D-4380-4FB7-BFB7-C87729B4F41B}"/>
              </a:ext>
            </a:extLst>
          </p:cNvPr>
          <p:cNvSpPr/>
          <p:nvPr/>
        </p:nvSpPr>
        <p:spPr>
          <a:xfrm rot="13500000">
            <a:off x="1034216" y="2265976"/>
            <a:ext cx="1394209" cy="1394209"/>
          </a:xfrm>
          <a:custGeom>
            <a:avLst/>
            <a:gdLst/>
            <a:ahLst/>
            <a:cxnLst/>
            <a:rect l="l" t="t" r="r" b="b"/>
            <a:pathLst>
              <a:path w="1394209" h="1394209">
                <a:moveTo>
                  <a:pt x="1394209" y="1394209"/>
                </a:moveTo>
                <a:lnTo>
                  <a:pt x="0" y="1394209"/>
                </a:lnTo>
                <a:lnTo>
                  <a:pt x="0" y="0"/>
                </a:lnTo>
                <a:lnTo>
                  <a:pt x="451520" y="451520"/>
                </a:lnTo>
                <a:lnTo>
                  <a:pt x="451520" y="942689"/>
                </a:lnTo>
                <a:lnTo>
                  <a:pt x="942689" y="9426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2" name="Oval 4">
            <a:extLst>
              <a:ext uri="{FF2B5EF4-FFF2-40B4-BE49-F238E27FC236}">
                <a16:creationId xmlns:a16="http://schemas.microsoft.com/office/drawing/2014/main" id="{EE3B9D10-A1F9-4A2F-94F9-691D4C128F49}"/>
              </a:ext>
            </a:extLst>
          </p:cNvPr>
          <p:cNvSpPr/>
          <p:nvPr/>
        </p:nvSpPr>
        <p:spPr>
          <a:xfrm>
            <a:off x="2200986" y="2766484"/>
            <a:ext cx="168673" cy="419380"/>
          </a:xfrm>
          <a:custGeom>
            <a:avLst/>
            <a:gdLst/>
            <a:ahLst/>
            <a:cxnLst/>
            <a:rect l="l" t="t" r="r" b="b"/>
            <a:pathLst>
              <a:path w="1699986" h="4226755">
                <a:moveTo>
                  <a:pt x="85911" y="795663"/>
                </a:moveTo>
                <a:cubicBezTo>
                  <a:pt x="143266" y="787631"/>
                  <a:pt x="198644" y="844544"/>
                  <a:pt x="209601" y="922783"/>
                </a:cubicBezTo>
                <a:cubicBezTo>
                  <a:pt x="220557" y="1001022"/>
                  <a:pt x="182942" y="1070957"/>
                  <a:pt x="125587" y="1078989"/>
                </a:cubicBezTo>
                <a:cubicBezTo>
                  <a:pt x="68231" y="1087021"/>
                  <a:pt x="12853" y="1030108"/>
                  <a:pt x="1897" y="951869"/>
                </a:cubicBezTo>
                <a:cubicBezTo>
                  <a:pt x="-9059" y="873630"/>
                  <a:pt x="28556" y="803695"/>
                  <a:pt x="85911" y="795663"/>
                </a:cubicBezTo>
                <a:close/>
                <a:moveTo>
                  <a:pt x="1282417" y="684713"/>
                </a:moveTo>
                <a:cubicBezTo>
                  <a:pt x="1449599" y="694276"/>
                  <a:pt x="1580206" y="756303"/>
                  <a:pt x="1625316" y="883709"/>
                </a:cubicBezTo>
                <a:cubicBezTo>
                  <a:pt x="1874032" y="1642051"/>
                  <a:pt x="1186403" y="1851753"/>
                  <a:pt x="1040100" y="2229705"/>
                </a:cubicBezTo>
                <a:cubicBezTo>
                  <a:pt x="896234" y="2693002"/>
                  <a:pt x="1578987" y="3141666"/>
                  <a:pt x="1683838" y="3546441"/>
                </a:cubicBezTo>
                <a:cubicBezTo>
                  <a:pt x="1786250" y="3948777"/>
                  <a:pt x="1376599" y="4212125"/>
                  <a:pt x="1157143" y="4226755"/>
                </a:cubicBezTo>
                <a:cubicBezTo>
                  <a:pt x="886480" y="4226755"/>
                  <a:pt x="608503" y="3999984"/>
                  <a:pt x="542666" y="3612278"/>
                </a:cubicBezTo>
                <a:cubicBezTo>
                  <a:pt x="479268" y="3049008"/>
                  <a:pt x="298827" y="2368694"/>
                  <a:pt x="111071" y="1666435"/>
                </a:cubicBezTo>
                <a:cubicBezTo>
                  <a:pt x="-49864" y="1099507"/>
                  <a:pt x="780868" y="656024"/>
                  <a:pt x="1282417" y="684713"/>
                </a:cubicBezTo>
                <a:close/>
                <a:moveTo>
                  <a:pt x="363234" y="559510"/>
                </a:moveTo>
                <a:cubicBezTo>
                  <a:pt x="430930" y="559510"/>
                  <a:pt x="485808" y="634368"/>
                  <a:pt x="485808" y="726711"/>
                </a:cubicBezTo>
                <a:cubicBezTo>
                  <a:pt x="485808" y="819054"/>
                  <a:pt x="430930" y="893912"/>
                  <a:pt x="363234" y="893912"/>
                </a:cubicBezTo>
                <a:cubicBezTo>
                  <a:pt x="295538" y="893912"/>
                  <a:pt x="240660" y="819054"/>
                  <a:pt x="240660" y="726711"/>
                </a:cubicBezTo>
                <a:cubicBezTo>
                  <a:pt x="240660" y="634368"/>
                  <a:pt x="295538" y="559510"/>
                  <a:pt x="363234" y="559510"/>
                </a:cubicBezTo>
                <a:close/>
                <a:moveTo>
                  <a:pt x="638428" y="385169"/>
                </a:moveTo>
                <a:cubicBezTo>
                  <a:pt x="706124" y="385169"/>
                  <a:pt x="761002" y="460027"/>
                  <a:pt x="761002" y="552370"/>
                </a:cubicBezTo>
                <a:cubicBezTo>
                  <a:pt x="761002" y="644713"/>
                  <a:pt x="706124" y="719571"/>
                  <a:pt x="638428" y="719571"/>
                </a:cubicBezTo>
                <a:cubicBezTo>
                  <a:pt x="570732" y="719571"/>
                  <a:pt x="515854" y="644713"/>
                  <a:pt x="515854" y="552370"/>
                </a:cubicBezTo>
                <a:cubicBezTo>
                  <a:pt x="515854" y="460027"/>
                  <a:pt x="570732" y="385169"/>
                  <a:pt x="638428" y="385169"/>
                </a:cubicBezTo>
                <a:close/>
                <a:moveTo>
                  <a:pt x="949469" y="169069"/>
                </a:moveTo>
                <a:cubicBezTo>
                  <a:pt x="1036963" y="169069"/>
                  <a:pt x="1107890" y="265820"/>
                  <a:pt x="1107890" y="385169"/>
                </a:cubicBezTo>
                <a:cubicBezTo>
                  <a:pt x="1107890" y="504518"/>
                  <a:pt x="1036963" y="601269"/>
                  <a:pt x="949469" y="601269"/>
                </a:cubicBezTo>
                <a:cubicBezTo>
                  <a:pt x="861975" y="601269"/>
                  <a:pt x="791048" y="504518"/>
                  <a:pt x="791048" y="385169"/>
                </a:cubicBezTo>
                <a:cubicBezTo>
                  <a:pt x="791048" y="265820"/>
                  <a:pt x="861975" y="169069"/>
                  <a:pt x="949469" y="169069"/>
                </a:cubicBezTo>
                <a:close/>
                <a:moveTo>
                  <a:pt x="1397626" y="0"/>
                </a:moveTo>
                <a:cubicBezTo>
                  <a:pt x="1524888" y="0"/>
                  <a:pt x="1628055" y="140728"/>
                  <a:pt x="1628055" y="314325"/>
                </a:cubicBezTo>
                <a:cubicBezTo>
                  <a:pt x="1628055" y="487922"/>
                  <a:pt x="1524888" y="628650"/>
                  <a:pt x="1397626" y="628650"/>
                </a:cubicBezTo>
                <a:cubicBezTo>
                  <a:pt x="1270364" y="628650"/>
                  <a:pt x="1167197" y="487922"/>
                  <a:pt x="1167197" y="314325"/>
                </a:cubicBezTo>
                <a:cubicBezTo>
                  <a:pt x="1167197" y="140728"/>
                  <a:pt x="1270364" y="0"/>
                  <a:pt x="139762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120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2019-01-04T06:44:44Z</dcterms:modified>
</cp:coreProperties>
</file>