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66EEA6A-2F6A-4CE6-9554-E562942C07F6}"/>
              </a:ext>
            </a:extLst>
          </p:cNvPr>
          <p:cNvSpPr txBox="1"/>
          <p:nvPr/>
        </p:nvSpPr>
        <p:spPr>
          <a:xfrm>
            <a:off x="1448520" y="3518394"/>
            <a:ext cx="605282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1"/>
                </a:solidFill>
                <a:cs typeface="Arial" pitchFamily="34" charset="0"/>
              </a:rPr>
              <a:t>01</a:t>
            </a:r>
            <a:endParaRPr lang="ko-KR" altLang="en-US" sz="28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C486C80-372E-4091-A2A4-940984C85E91}"/>
              </a:ext>
            </a:extLst>
          </p:cNvPr>
          <p:cNvSpPr txBox="1"/>
          <p:nvPr/>
        </p:nvSpPr>
        <p:spPr>
          <a:xfrm>
            <a:off x="4342227" y="3518394"/>
            <a:ext cx="605282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2"/>
                </a:solidFill>
                <a:cs typeface="Arial" pitchFamily="34" charset="0"/>
              </a:rPr>
              <a:t>02</a:t>
            </a:r>
            <a:endParaRPr lang="ko-KR" altLang="en-US" sz="28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2D89065A-5C4E-4A7F-ACB4-C3FDFC05AD36}"/>
              </a:ext>
            </a:extLst>
          </p:cNvPr>
          <p:cNvSpPr txBox="1"/>
          <p:nvPr/>
        </p:nvSpPr>
        <p:spPr>
          <a:xfrm>
            <a:off x="7235934" y="3518394"/>
            <a:ext cx="605282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3"/>
                </a:solidFill>
                <a:cs typeface="Arial" pitchFamily="34" charset="0"/>
              </a:rPr>
              <a:t>03</a:t>
            </a:r>
            <a:endParaRPr lang="ko-KR" altLang="en-US" sz="28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140A03E-843F-4BDC-94D5-FEB0C99418B9}"/>
              </a:ext>
            </a:extLst>
          </p:cNvPr>
          <p:cNvSpPr txBox="1"/>
          <p:nvPr/>
        </p:nvSpPr>
        <p:spPr>
          <a:xfrm>
            <a:off x="10129640" y="3518394"/>
            <a:ext cx="605282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4"/>
                </a:solidFill>
                <a:cs typeface="Arial" pitchFamily="34" charset="0"/>
              </a:rPr>
              <a:t>04</a:t>
            </a:r>
            <a:endParaRPr lang="ko-KR" altLang="en-US" sz="2800" b="1" dirty="0">
              <a:solidFill>
                <a:schemeClr val="accent4"/>
              </a:solidFill>
              <a:cs typeface="Arial" pitchFamily="34" charset="0"/>
            </a:endParaRP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6D0D629F-C814-4847-BABF-970812E711D4}"/>
              </a:ext>
            </a:extLst>
          </p:cNvPr>
          <p:cNvGrpSpPr/>
          <p:nvPr/>
        </p:nvGrpSpPr>
        <p:grpSpPr>
          <a:xfrm>
            <a:off x="867376" y="4354916"/>
            <a:ext cx="1767568" cy="1292662"/>
            <a:chOff x="2113657" y="4283314"/>
            <a:chExt cx="2120136" cy="1292662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B473328E-C0D0-40B8-82E4-B7A975D36141}"/>
                </a:ext>
              </a:extLst>
            </p:cNvPr>
            <p:cNvSpPr txBox="1"/>
            <p:nvPr/>
          </p:nvSpPr>
          <p:spPr>
            <a:xfrm>
              <a:off x="2113657" y="4560313"/>
              <a:ext cx="212013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3FBB558-76F9-46C5-A087-E668CC3AE0A9}"/>
                </a:ext>
              </a:extLst>
            </p:cNvPr>
            <p:cNvSpPr txBox="1"/>
            <p:nvPr/>
          </p:nvSpPr>
          <p:spPr>
            <a:xfrm>
              <a:off x="2113659" y="4283314"/>
              <a:ext cx="21201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1051C155-0F77-441D-A00B-FA585B195403}"/>
              </a:ext>
            </a:extLst>
          </p:cNvPr>
          <p:cNvGrpSpPr/>
          <p:nvPr/>
        </p:nvGrpSpPr>
        <p:grpSpPr>
          <a:xfrm>
            <a:off x="6654790" y="4354916"/>
            <a:ext cx="1767568" cy="1292662"/>
            <a:chOff x="2113657" y="4283314"/>
            <a:chExt cx="2120135" cy="1292662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BADB9F75-19D1-4C3B-939D-5C7819027527}"/>
                </a:ext>
              </a:extLst>
            </p:cNvPr>
            <p:cNvSpPr txBox="1"/>
            <p:nvPr/>
          </p:nvSpPr>
          <p:spPr>
            <a:xfrm>
              <a:off x="2113657" y="4560313"/>
              <a:ext cx="212013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4B5B07E3-9A94-401E-A173-29589395ECA2}"/>
                </a:ext>
              </a:extLst>
            </p:cNvPr>
            <p:cNvSpPr txBox="1"/>
            <p:nvPr/>
          </p:nvSpPr>
          <p:spPr>
            <a:xfrm>
              <a:off x="2113658" y="4283314"/>
              <a:ext cx="21201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59B9F027-38D5-46B6-BCF4-2327500D61D4}"/>
              </a:ext>
            </a:extLst>
          </p:cNvPr>
          <p:cNvGrpSpPr/>
          <p:nvPr/>
        </p:nvGrpSpPr>
        <p:grpSpPr>
          <a:xfrm>
            <a:off x="3761083" y="4354916"/>
            <a:ext cx="1767568" cy="1292662"/>
            <a:chOff x="2113657" y="4283314"/>
            <a:chExt cx="2120136" cy="1292662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84FF9275-A51D-4DBC-992B-59DFEC92DF9B}"/>
                </a:ext>
              </a:extLst>
            </p:cNvPr>
            <p:cNvSpPr txBox="1"/>
            <p:nvPr/>
          </p:nvSpPr>
          <p:spPr>
            <a:xfrm>
              <a:off x="2113657" y="4560313"/>
              <a:ext cx="212013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7B20CD7B-D310-444A-85EE-8EFCBDC5D61B}"/>
                </a:ext>
              </a:extLst>
            </p:cNvPr>
            <p:cNvSpPr txBox="1"/>
            <p:nvPr/>
          </p:nvSpPr>
          <p:spPr>
            <a:xfrm>
              <a:off x="2113659" y="4283314"/>
              <a:ext cx="21201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6CBAD6DA-3B38-4B20-AFF9-1EE5B0BFA458}"/>
              </a:ext>
            </a:extLst>
          </p:cNvPr>
          <p:cNvGrpSpPr/>
          <p:nvPr/>
        </p:nvGrpSpPr>
        <p:grpSpPr>
          <a:xfrm>
            <a:off x="9548497" y="4354916"/>
            <a:ext cx="1767568" cy="1292662"/>
            <a:chOff x="2113657" y="4283314"/>
            <a:chExt cx="2120135" cy="1292662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634B2773-A1C1-4778-8E80-6F3BD37C3FC8}"/>
                </a:ext>
              </a:extLst>
            </p:cNvPr>
            <p:cNvSpPr txBox="1"/>
            <p:nvPr/>
          </p:nvSpPr>
          <p:spPr>
            <a:xfrm>
              <a:off x="2113657" y="4560313"/>
              <a:ext cx="212013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9D8ECE26-E861-4719-9554-0F8F0FC81328}"/>
                </a:ext>
              </a:extLst>
            </p:cNvPr>
            <p:cNvSpPr txBox="1"/>
            <p:nvPr/>
          </p:nvSpPr>
          <p:spPr>
            <a:xfrm>
              <a:off x="2113658" y="4283314"/>
              <a:ext cx="21201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6" name="Rounded Rectangle 6">
            <a:extLst>
              <a:ext uri="{FF2B5EF4-FFF2-40B4-BE49-F238E27FC236}">
                <a16:creationId xmlns:a16="http://schemas.microsoft.com/office/drawing/2014/main" id="{9C01DB14-E6ED-47A2-A675-2F0236C8384D}"/>
              </a:ext>
            </a:extLst>
          </p:cNvPr>
          <p:cNvSpPr/>
          <p:nvPr/>
        </p:nvSpPr>
        <p:spPr>
          <a:xfrm>
            <a:off x="1101686" y="2462807"/>
            <a:ext cx="1317446" cy="634571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7" name="Rounded Rectangle 6">
            <a:extLst>
              <a:ext uri="{FF2B5EF4-FFF2-40B4-BE49-F238E27FC236}">
                <a16:creationId xmlns:a16="http://schemas.microsoft.com/office/drawing/2014/main" id="{914A4F02-6DA3-41DD-8FB5-FB515BAB2FE7}"/>
              </a:ext>
            </a:extLst>
          </p:cNvPr>
          <p:cNvSpPr/>
          <p:nvPr/>
        </p:nvSpPr>
        <p:spPr>
          <a:xfrm>
            <a:off x="3992081" y="2462807"/>
            <a:ext cx="1317446" cy="634571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928911" y="234376"/>
                </a:moveTo>
                <a:lnTo>
                  <a:pt x="1432967" y="234376"/>
                </a:lnTo>
                <a:lnTo>
                  <a:pt x="1432967" y="1314376"/>
                </a:lnTo>
                <a:lnTo>
                  <a:pt x="928911" y="1314376"/>
                </a:ln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8" name="Rounded Rectangle 6">
            <a:extLst>
              <a:ext uri="{FF2B5EF4-FFF2-40B4-BE49-F238E27FC236}">
                <a16:creationId xmlns:a16="http://schemas.microsoft.com/office/drawing/2014/main" id="{1DD1DBEE-E1FF-471F-AE5B-521862932A2D}"/>
              </a:ext>
            </a:extLst>
          </p:cNvPr>
          <p:cNvSpPr/>
          <p:nvPr/>
        </p:nvSpPr>
        <p:spPr>
          <a:xfrm>
            <a:off x="6882476" y="2462807"/>
            <a:ext cx="1317446" cy="634571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1584648" y="234376"/>
                </a:moveTo>
                <a:lnTo>
                  <a:pt x="2088704" y="234376"/>
                </a:lnTo>
                <a:lnTo>
                  <a:pt x="2088704" y="1314376"/>
                </a:lnTo>
                <a:lnTo>
                  <a:pt x="1584648" y="1314376"/>
                </a:lnTo>
                <a:close/>
                <a:moveTo>
                  <a:pt x="928911" y="234376"/>
                </a:moveTo>
                <a:lnTo>
                  <a:pt x="1432967" y="234376"/>
                </a:lnTo>
                <a:lnTo>
                  <a:pt x="1432967" y="1314376"/>
                </a:lnTo>
                <a:lnTo>
                  <a:pt x="928911" y="1314376"/>
                </a:ln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9" name="Rounded Rectangle 6">
            <a:extLst>
              <a:ext uri="{FF2B5EF4-FFF2-40B4-BE49-F238E27FC236}">
                <a16:creationId xmlns:a16="http://schemas.microsoft.com/office/drawing/2014/main" id="{11FBDED4-DE03-46AF-B89D-4B33C6EC0F5E}"/>
              </a:ext>
            </a:extLst>
          </p:cNvPr>
          <p:cNvSpPr/>
          <p:nvPr/>
        </p:nvSpPr>
        <p:spPr>
          <a:xfrm>
            <a:off x="9772869" y="2462807"/>
            <a:ext cx="1317446" cy="634571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2240385" y="234376"/>
                </a:moveTo>
                <a:lnTo>
                  <a:pt x="2744441" y="234376"/>
                </a:lnTo>
                <a:lnTo>
                  <a:pt x="2744441" y="1314376"/>
                </a:lnTo>
                <a:lnTo>
                  <a:pt x="2240385" y="1314376"/>
                </a:lnTo>
                <a:close/>
                <a:moveTo>
                  <a:pt x="1584648" y="234376"/>
                </a:moveTo>
                <a:lnTo>
                  <a:pt x="2088704" y="234376"/>
                </a:lnTo>
                <a:lnTo>
                  <a:pt x="2088704" y="1314376"/>
                </a:lnTo>
                <a:lnTo>
                  <a:pt x="1584648" y="1314376"/>
                </a:lnTo>
                <a:close/>
                <a:moveTo>
                  <a:pt x="928911" y="234376"/>
                </a:moveTo>
                <a:lnTo>
                  <a:pt x="1432967" y="234376"/>
                </a:lnTo>
                <a:lnTo>
                  <a:pt x="1432967" y="1314376"/>
                </a:lnTo>
                <a:lnTo>
                  <a:pt x="928911" y="1314376"/>
                </a:ln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8" name="Right Arrow 22">
            <a:extLst>
              <a:ext uri="{FF2B5EF4-FFF2-40B4-BE49-F238E27FC236}">
                <a16:creationId xmlns:a16="http://schemas.microsoft.com/office/drawing/2014/main" id="{46957D5C-4F68-4522-9D91-4074E25BFC78}"/>
              </a:ext>
            </a:extLst>
          </p:cNvPr>
          <p:cNvSpPr/>
          <p:nvPr/>
        </p:nvSpPr>
        <p:spPr>
          <a:xfrm>
            <a:off x="2923694" y="2533091"/>
            <a:ext cx="563825" cy="494001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9" name="Right Arrow 23">
            <a:extLst>
              <a:ext uri="{FF2B5EF4-FFF2-40B4-BE49-F238E27FC236}">
                <a16:creationId xmlns:a16="http://schemas.microsoft.com/office/drawing/2014/main" id="{4E7F1713-E7A1-417A-B9AD-179F920258E0}"/>
              </a:ext>
            </a:extLst>
          </p:cNvPr>
          <p:cNvSpPr/>
          <p:nvPr/>
        </p:nvSpPr>
        <p:spPr>
          <a:xfrm>
            <a:off x="5814089" y="2533091"/>
            <a:ext cx="563825" cy="494001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0" name="Right Arrow 24">
            <a:extLst>
              <a:ext uri="{FF2B5EF4-FFF2-40B4-BE49-F238E27FC236}">
                <a16:creationId xmlns:a16="http://schemas.microsoft.com/office/drawing/2014/main" id="{4DD77015-FA4C-4CAD-997E-2410CCD1A236}"/>
              </a:ext>
            </a:extLst>
          </p:cNvPr>
          <p:cNvSpPr/>
          <p:nvPr/>
        </p:nvSpPr>
        <p:spPr>
          <a:xfrm>
            <a:off x="8704484" y="2533091"/>
            <a:ext cx="563825" cy="494001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11153</TotalTime>
  <Words>104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12</cp:revision>
  <dcterms:created xsi:type="dcterms:W3CDTF">2018-02-18T19:39:47Z</dcterms:created>
  <dcterms:modified xsi:type="dcterms:W3CDTF">2019-01-04T06:18:04Z</dcterms:modified>
</cp:coreProperties>
</file>