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-1" y="6599760"/>
            <a:ext cx="9003323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9954" y="200177"/>
            <a:ext cx="11682046" cy="775778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509954" y="1005381"/>
            <a:ext cx="11682046" cy="419379"/>
          </a:xfrm>
        </p:spPr>
        <p:txBody>
          <a:bodyPr/>
          <a:lstStyle/>
          <a:p>
            <a:pPr algn="l"/>
            <a:r>
              <a:rPr lang="en-US" sz="1800" dirty="0"/>
              <a:t>You can download professional PowerPoint diagrams for free</a:t>
            </a:r>
          </a:p>
        </p:txBody>
      </p:sp>
      <p:grpSp>
        <p:nvGrpSpPr>
          <p:cNvPr id="322" name="그룹 3">
            <a:extLst>
              <a:ext uri="{FF2B5EF4-FFF2-40B4-BE49-F238E27FC236}">
                <a16:creationId xmlns:a16="http://schemas.microsoft.com/office/drawing/2014/main" id="{7910AA1B-8B0F-4F05-8864-811AAB26E089}"/>
              </a:ext>
            </a:extLst>
          </p:cNvPr>
          <p:cNvGrpSpPr/>
          <p:nvPr/>
        </p:nvGrpSpPr>
        <p:grpSpPr>
          <a:xfrm>
            <a:off x="8476862" y="-4392"/>
            <a:ext cx="3751019" cy="6875307"/>
            <a:chOff x="8241895" y="0"/>
            <a:chExt cx="3960676" cy="6875306"/>
          </a:xfrm>
        </p:grpSpPr>
        <p:sp>
          <p:nvSpPr>
            <p:cNvPr id="323" name="Rectangle 322">
              <a:extLst>
                <a:ext uri="{FF2B5EF4-FFF2-40B4-BE49-F238E27FC236}">
                  <a16:creationId xmlns:a16="http://schemas.microsoft.com/office/drawing/2014/main" id="{D1BE190A-FAE6-4D1F-B824-6B2BCD567DA7}"/>
                </a:ext>
              </a:extLst>
            </p:cNvPr>
            <p:cNvSpPr/>
            <p:nvPr/>
          </p:nvSpPr>
          <p:spPr>
            <a:xfrm>
              <a:off x="8241895" y="0"/>
              <a:ext cx="3950101" cy="11455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324" name="Rectangle 323">
              <a:extLst>
                <a:ext uri="{FF2B5EF4-FFF2-40B4-BE49-F238E27FC236}">
                  <a16:creationId xmlns:a16="http://schemas.microsoft.com/office/drawing/2014/main" id="{71294118-4957-4663-8D40-9C01BAEB3C4B}"/>
                </a:ext>
              </a:extLst>
            </p:cNvPr>
            <p:cNvSpPr/>
            <p:nvPr/>
          </p:nvSpPr>
          <p:spPr>
            <a:xfrm>
              <a:off x="8454655" y="1143723"/>
              <a:ext cx="3747916" cy="11455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25" name="Rectangle 324">
              <a:extLst>
                <a:ext uri="{FF2B5EF4-FFF2-40B4-BE49-F238E27FC236}">
                  <a16:creationId xmlns:a16="http://schemas.microsoft.com/office/drawing/2014/main" id="{0357DBB1-632A-4C68-849C-F62CFA36FEB1}"/>
                </a:ext>
              </a:extLst>
            </p:cNvPr>
            <p:cNvSpPr/>
            <p:nvPr/>
          </p:nvSpPr>
          <p:spPr>
            <a:xfrm>
              <a:off x="8454655" y="2287446"/>
              <a:ext cx="3747916" cy="114551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26" name="Rectangle 325">
              <a:extLst>
                <a:ext uri="{FF2B5EF4-FFF2-40B4-BE49-F238E27FC236}">
                  <a16:creationId xmlns:a16="http://schemas.microsoft.com/office/drawing/2014/main" id="{E7713384-CE2E-4CB6-939E-A5293DD24588}"/>
                </a:ext>
              </a:extLst>
            </p:cNvPr>
            <p:cNvSpPr/>
            <p:nvPr/>
          </p:nvSpPr>
          <p:spPr>
            <a:xfrm>
              <a:off x="8454655" y="3431170"/>
              <a:ext cx="3747916" cy="113913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27" name="Rectangle 326">
              <a:extLst>
                <a:ext uri="{FF2B5EF4-FFF2-40B4-BE49-F238E27FC236}">
                  <a16:creationId xmlns:a16="http://schemas.microsoft.com/office/drawing/2014/main" id="{1144E19C-F5C4-4303-AE89-64A4AD9E683B}"/>
                </a:ext>
              </a:extLst>
            </p:cNvPr>
            <p:cNvSpPr/>
            <p:nvPr/>
          </p:nvSpPr>
          <p:spPr>
            <a:xfrm>
              <a:off x="8694029" y="4570306"/>
              <a:ext cx="3497967" cy="115550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28" name="Rectangle 327">
              <a:extLst>
                <a:ext uri="{FF2B5EF4-FFF2-40B4-BE49-F238E27FC236}">
                  <a16:creationId xmlns:a16="http://schemas.microsoft.com/office/drawing/2014/main" id="{87BF992F-7CBC-40A0-AF69-B1EEDD7348E3}"/>
                </a:ext>
              </a:extLst>
            </p:cNvPr>
            <p:cNvSpPr/>
            <p:nvPr/>
          </p:nvSpPr>
          <p:spPr>
            <a:xfrm>
              <a:off x="8694030" y="5724019"/>
              <a:ext cx="3497970" cy="115128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329" name="Group 328">
            <a:extLst>
              <a:ext uri="{FF2B5EF4-FFF2-40B4-BE49-F238E27FC236}">
                <a16:creationId xmlns:a16="http://schemas.microsoft.com/office/drawing/2014/main" id="{F6A08269-F9BB-48A8-B3D6-8CC17C597181}"/>
              </a:ext>
            </a:extLst>
          </p:cNvPr>
          <p:cNvGrpSpPr>
            <a:grpSpLocks noChangeAspect="1"/>
          </p:cNvGrpSpPr>
          <p:nvPr/>
        </p:nvGrpSpPr>
        <p:grpSpPr>
          <a:xfrm>
            <a:off x="7483195" y="-13474"/>
            <a:ext cx="2168866" cy="6879202"/>
            <a:chOff x="5716900" y="189000"/>
            <a:chExt cx="2044833" cy="6485785"/>
          </a:xfrm>
          <a:solidFill>
            <a:schemeClr val="accent1"/>
          </a:solidFill>
        </p:grpSpPr>
        <p:sp>
          <p:nvSpPr>
            <p:cNvPr id="330" name="Freeform 23">
              <a:extLst>
                <a:ext uri="{FF2B5EF4-FFF2-40B4-BE49-F238E27FC236}">
                  <a16:creationId xmlns:a16="http://schemas.microsoft.com/office/drawing/2014/main" id="{D57AE60B-2843-4A5A-BF7E-5D9BF3CDAF1B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5716900" y="5594785"/>
              <a:ext cx="1677800" cy="1080000"/>
            </a:xfrm>
            <a:custGeom>
              <a:avLst/>
              <a:gdLst/>
              <a:ahLst/>
              <a:cxnLst/>
              <a:rect l="l" t="t" r="r" b="b"/>
              <a:pathLst>
                <a:path w="1677800" h="1080000">
                  <a:moveTo>
                    <a:pt x="405990" y="0"/>
                  </a:moveTo>
                  <a:lnTo>
                    <a:pt x="14920" y="0"/>
                  </a:lnTo>
                  <a:cubicBezTo>
                    <a:pt x="19605" y="40861"/>
                    <a:pt x="26348" y="78676"/>
                    <a:pt x="34570" y="112368"/>
                  </a:cubicBezTo>
                  <a:cubicBezTo>
                    <a:pt x="56813" y="198254"/>
                    <a:pt x="-16492" y="426415"/>
                    <a:pt x="3492" y="516654"/>
                  </a:cubicBezTo>
                  <a:cubicBezTo>
                    <a:pt x="35886" y="602873"/>
                    <a:pt x="36262" y="644518"/>
                    <a:pt x="67996" y="716963"/>
                  </a:cubicBezTo>
                  <a:cubicBezTo>
                    <a:pt x="82935" y="759571"/>
                    <a:pt x="3595" y="835901"/>
                    <a:pt x="12035" y="880935"/>
                  </a:cubicBezTo>
                  <a:cubicBezTo>
                    <a:pt x="41943" y="992172"/>
                    <a:pt x="160178" y="1029192"/>
                    <a:pt x="283931" y="1072154"/>
                  </a:cubicBezTo>
                  <a:cubicBezTo>
                    <a:pt x="540578" y="1100381"/>
                    <a:pt x="654781" y="1048819"/>
                    <a:pt x="559322" y="975547"/>
                  </a:cubicBezTo>
                  <a:cubicBezTo>
                    <a:pt x="436895" y="872565"/>
                    <a:pt x="421362" y="856532"/>
                    <a:pt x="327639" y="743522"/>
                  </a:cubicBezTo>
                  <a:cubicBezTo>
                    <a:pt x="314896" y="682482"/>
                    <a:pt x="322099" y="585132"/>
                    <a:pt x="366827" y="494613"/>
                  </a:cubicBezTo>
                  <a:cubicBezTo>
                    <a:pt x="388784" y="396535"/>
                    <a:pt x="334869" y="246001"/>
                    <a:pt x="354121" y="198669"/>
                  </a:cubicBezTo>
                  <a:cubicBezTo>
                    <a:pt x="371449" y="145407"/>
                    <a:pt x="389780" y="75715"/>
                    <a:pt x="405990" y="0"/>
                  </a:cubicBezTo>
                  <a:close/>
                  <a:moveTo>
                    <a:pt x="1188635" y="0"/>
                  </a:moveTo>
                  <a:lnTo>
                    <a:pt x="822159" y="0"/>
                  </a:lnTo>
                  <a:cubicBezTo>
                    <a:pt x="826325" y="117417"/>
                    <a:pt x="829883" y="229278"/>
                    <a:pt x="824855" y="297516"/>
                  </a:cubicBezTo>
                  <a:cubicBezTo>
                    <a:pt x="828187" y="395859"/>
                    <a:pt x="899040" y="428947"/>
                    <a:pt x="874015" y="453628"/>
                  </a:cubicBezTo>
                  <a:cubicBezTo>
                    <a:pt x="794935" y="508734"/>
                    <a:pt x="897970" y="570621"/>
                    <a:pt x="844953" y="639996"/>
                  </a:cubicBezTo>
                  <a:cubicBezTo>
                    <a:pt x="828354" y="663075"/>
                    <a:pt x="869609" y="691667"/>
                    <a:pt x="861274" y="717502"/>
                  </a:cubicBezTo>
                  <a:cubicBezTo>
                    <a:pt x="858163" y="765703"/>
                    <a:pt x="821384" y="864430"/>
                    <a:pt x="870069" y="890591"/>
                  </a:cubicBezTo>
                  <a:cubicBezTo>
                    <a:pt x="1027088" y="956498"/>
                    <a:pt x="1111591" y="1017224"/>
                    <a:pt x="1271200" y="1041692"/>
                  </a:cubicBezTo>
                  <a:cubicBezTo>
                    <a:pt x="1421068" y="1058498"/>
                    <a:pt x="1596837" y="1072717"/>
                    <a:pt x="1656062" y="1050676"/>
                  </a:cubicBezTo>
                  <a:cubicBezTo>
                    <a:pt x="1693035" y="1020314"/>
                    <a:pt x="1679483" y="943603"/>
                    <a:pt x="1640658" y="913901"/>
                  </a:cubicBezTo>
                  <a:cubicBezTo>
                    <a:pt x="1417953" y="775424"/>
                    <a:pt x="1164022" y="643347"/>
                    <a:pt x="1205563" y="584990"/>
                  </a:cubicBezTo>
                  <a:cubicBezTo>
                    <a:pt x="1270516" y="495899"/>
                    <a:pt x="1246641" y="485610"/>
                    <a:pt x="1224312" y="467932"/>
                  </a:cubicBezTo>
                  <a:cubicBezTo>
                    <a:pt x="1176229" y="446071"/>
                    <a:pt x="1168262" y="421787"/>
                    <a:pt x="1188836" y="379042"/>
                  </a:cubicBezTo>
                  <a:cubicBezTo>
                    <a:pt x="1216542" y="318917"/>
                    <a:pt x="1210581" y="266563"/>
                    <a:pt x="1178720" y="198669"/>
                  </a:cubicBezTo>
                  <a:cubicBezTo>
                    <a:pt x="1164609" y="142192"/>
                    <a:pt x="1169753" y="86082"/>
                    <a:pt x="118863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31" name="Freeform 24">
              <a:extLst>
                <a:ext uri="{FF2B5EF4-FFF2-40B4-BE49-F238E27FC236}">
                  <a16:creationId xmlns:a16="http://schemas.microsoft.com/office/drawing/2014/main" id="{6CF6ACC9-E9A4-4207-8A7E-931519EB3317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6019147" y="4514785"/>
              <a:ext cx="1376807" cy="1083371"/>
            </a:xfrm>
            <a:custGeom>
              <a:avLst/>
              <a:gdLst/>
              <a:ahLst/>
              <a:cxnLst/>
              <a:rect l="l" t="t" r="r" b="b"/>
              <a:pathLst>
                <a:path w="1376807" h="1080000">
                  <a:moveTo>
                    <a:pt x="624339" y="0"/>
                  </a:moveTo>
                  <a:lnTo>
                    <a:pt x="127193" y="0"/>
                  </a:lnTo>
                  <a:cubicBezTo>
                    <a:pt x="109123" y="58470"/>
                    <a:pt x="161935" y="118842"/>
                    <a:pt x="129399" y="139055"/>
                  </a:cubicBezTo>
                  <a:cubicBezTo>
                    <a:pt x="78465" y="177453"/>
                    <a:pt x="124181" y="231720"/>
                    <a:pt x="100910" y="269789"/>
                  </a:cubicBezTo>
                  <a:cubicBezTo>
                    <a:pt x="5954" y="483070"/>
                    <a:pt x="-18596" y="835256"/>
                    <a:pt x="13088" y="1080000"/>
                  </a:cubicBezTo>
                  <a:lnTo>
                    <a:pt x="404158" y="1080000"/>
                  </a:lnTo>
                  <a:cubicBezTo>
                    <a:pt x="442184" y="908174"/>
                    <a:pt x="470765" y="705566"/>
                    <a:pt x="457854" y="595381"/>
                  </a:cubicBezTo>
                  <a:cubicBezTo>
                    <a:pt x="449621" y="550671"/>
                    <a:pt x="511134" y="530620"/>
                    <a:pt x="502312" y="497614"/>
                  </a:cubicBezTo>
                  <a:cubicBezTo>
                    <a:pt x="487977" y="466779"/>
                    <a:pt x="481413" y="454072"/>
                    <a:pt x="495566" y="433596"/>
                  </a:cubicBezTo>
                  <a:cubicBezTo>
                    <a:pt x="504111" y="396469"/>
                    <a:pt x="538832" y="394329"/>
                    <a:pt x="561150" y="346512"/>
                  </a:cubicBezTo>
                  <a:cubicBezTo>
                    <a:pt x="571249" y="299677"/>
                    <a:pt x="539910" y="268762"/>
                    <a:pt x="562958" y="218234"/>
                  </a:cubicBezTo>
                  <a:cubicBezTo>
                    <a:pt x="587661" y="145363"/>
                    <a:pt x="607863" y="71522"/>
                    <a:pt x="624339" y="0"/>
                  </a:cubicBezTo>
                  <a:close/>
                  <a:moveTo>
                    <a:pt x="1372033" y="0"/>
                  </a:moveTo>
                  <a:lnTo>
                    <a:pt x="880103" y="0"/>
                  </a:lnTo>
                  <a:cubicBezTo>
                    <a:pt x="879880" y="17298"/>
                    <a:pt x="883247" y="33852"/>
                    <a:pt x="892867" y="48518"/>
                  </a:cubicBezTo>
                  <a:cubicBezTo>
                    <a:pt x="930548" y="84866"/>
                    <a:pt x="866295" y="101931"/>
                    <a:pt x="868160" y="143789"/>
                  </a:cubicBezTo>
                  <a:cubicBezTo>
                    <a:pt x="872106" y="192834"/>
                    <a:pt x="917376" y="208817"/>
                    <a:pt x="904792" y="257864"/>
                  </a:cubicBezTo>
                  <a:cubicBezTo>
                    <a:pt x="864280" y="356188"/>
                    <a:pt x="849667" y="521848"/>
                    <a:pt x="822105" y="653841"/>
                  </a:cubicBezTo>
                  <a:cubicBezTo>
                    <a:pt x="807236" y="733337"/>
                    <a:pt x="814397" y="912334"/>
                    <a:pt x="820327" y="1080000"/>
                  </a:cubicBezTo>
                  <a:lnTo>
                    <a:pt x="1186803" y="1080000"/>
                  </a:lnTo>
                  <a:cubicBezTo>
                    <a:pt x="1189377" y="1066045"/>
                    <a:pt x="1192698" y="1051397"/>
                    <a:pt x="1196339" y="1035844"/>
                  </a:cubicBezTo>
                  <a:cubicBezTo>
                    <a:pt x="1211172" y="931891"/>
                    <a:pt x="1260788" y="736716"/>
                    <a:pt x="1239989" y="629875"/>
                  </a:cubicBezTo>
                  <a:cubicBezTo>
                    <a:pt x="1229549" y="590371"/>
                    <a:pt x="1298967" y="576349"/>
                    <a:pt x="1250241" y="482857"/>
                  </a:cubicBezTo>
                  <a:cubicBezTo>
                    <a:pt x="1240218" y="455170"/>
                    <a:pt x="1304579" y="441259"/>
                    <a:pt x="1308330" y="413573"/>
                  </a:cubicBezTo>
                  <a:cubicBezTo>
                    <a:pt x="1321131" y="312306"/>
                    <a:pt x="1332498" y="304657"/>
                    <a:pt x="1366794" y="210830"/>
                  </a:cubicBezTo>
                  <a:cubicBezTo>
                    <a:pt x="1387798" y="141891"/>
                    <a:pt x="1368703" y="57481"/>
                    <a:pt x="137203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332" name="Freeform 25">
              <a:extLst>
                <a:ext uri="{FF2B5EF4-FFF2-40B4-BE49-F238E27FC236}">
                  <a16:creationId xmlns:a16="http://schemas.microsoft.com/office/drawing/2014/main" id="{814B3E05-C134-466A-A332-23127BBDE7D8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5855893" y="3429000"/>
              <a:ext cx="1637989" cy="1080000"/>
            </a:xfrm>
            <a:custGeom>
              <a:avLst/>
              <a:gdLst/>
              <a:ahLst/>
              <a:cxnLst/>
              <a:rect l="l" t="t" r="r" b="b"/>
              <a:pathLst>
                <a:path w="1637989" h="1080000">
                  <a:moveTo>
                    <a:pt x="1581228" y="0"/>
                  </a:moveTo>
                  <a:lnTo>
                    <a:pt x="14898" y="0"/>
                  </a:lnTo>
                  <a:cubicBezTo>
                    <a:pt x="7741" y="70595"/>
                    <a:pt x="2484" y="130483"/>
                    <a:pt x="0" y="171730"/>
                  </a:cubicBezTo>
                  <a:cubicBezTo>
                    <a:pt x="8970" y="270077"/>
                    <a:pt x="141878" y="236077"/>
                    <a:pt x="121535" y="324397"/>
                  </a:cubicBezTo>
                  <a:cubicBezTo>
                    <a:pt x="66652" y="496577"/>
                    <a:pt x="180570" y="498359"/>
                    <a:pt x="173143" y="544398"/>
                  </a:cubicBezTo>
                  <a:cubicBezTo>
                    <a:pt x="137813" y="748412"/>
                    <a:pt x="238554" y="849452"/>
                    <a:pt x="228097" y="903607"/>
                  </a:cubicBezTo>
                  <a:cubicBezTo>
                    <a:pt x="185459" y="993082"/>
                    <a:pt x="254276" y="1034203"/>
                    <a:pt x="235867" y="1051228"/>
                  </a:cubicBezTo>
                  <a:cubicBezTo>
                    <a:pt x="228442" y="1060601"/>
                    <a:pt x="223626" y="1070209"/>
                    <a:pt x="221169" y="1080000"/>
                  </a:cubicBezTo>
                  <a:lnTo>
                    <a:pt x="718315" y="1080000"/>
                  </a:lnTo>
                  <a:cubicBezTo>
                    <a:pt x="785005" y="804481"/>
                    <a:pt x="804830" y="565660"/>
                    <a:pt x="859097" y="561924"/>
                  </a:cubicBezTo>
                  <a:cubicBezTo>
                    <a:pt x="964079" y="553426"/>
                    <a:pt x="908245" y="814820"/>
                    <a:pt x="983003" y="929696"/>
                  </a:cubicBezTo>
                  <a:cubicBezTo>
                    <a:pt x="1007464" y="963054"/>
                    <a:pt x="973827" y="1025251"/>
                    <a:pt x="974079" y="1080000"/>
                  </a:cubicBezTo>
                  <a:lnTo>
                    <a:pt x="1466009" y="1080000"/>
                  </a:lnTo>
                  <a:cubicBezTo>
                    <a:pt x="1466755" y="1061368"/>
                    <a:pt x="1470077" y="1045572"/>
                    <a:pt x="1477840" y="1034038"/>
                  </a:cubicBezTo>
                  <a:cubicBezTo>
                    <a:pt x="1495851" y="929912"/>
                    <a:pt x="1488979" y="803475"/>
                    <a:pt x="1489060" y="651527"/>
                  </a:cubicBezTo>
                  <a:cubicBezTo>
                    <a:pt x="1489523" y="478810"/>
                    <a:pt x="1501667" y="415527"/>
                    <a:pt x="1471712" y="250910"/>
                  </a:cubicBezTo>
                  <a:cubicBezTo>
                    <a:pt x="1554481" y="196934"/>
                    <a:pt x="1657191" y="236991"/>
                    <a:pt x="1634895" y="166833"/>
                  </a:cubicBezTo>
                  <a:cubicBezTo>
                    <a:pt x="1619175" y="115995"/>
                    <a:pt x="1600950" y="59533"/>
                    <a:pt x="15812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333" name="Freeform 26">
              <a:extLst>
                <a:ext uri="{FF2B5EF4-FFF2-40B4-BE49-F238E27FC236}">
                  <a16:creationId xmlns:a16="http://schemas.microsoft.com/office/drawing/2014/main" id="{48CAC2E7-1123-4734-B5EE-DC4926787779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5805995" y="2340365"/>
              <a:ext cx="1917474" cy="1098364"/>
            </a:xfrm>
            <a:custGeom>
              <a:avLst/>
              <a:gdLst/>
              <a:ahLst/>
              <a:cxnLst/>
              <a:rect l="l" t="t" r="r" b="b"/>
              <a:pathLst>
                <a:path w="1917474" h="1080000">
                  <a:moveTo>
                    <a:pt x="1917474" y="0"/>
                  </a:moveTo>
                  <a:lnTo>
                    <a:pt x="0" y="0"/>
                  </a:lnTo>
                  <a:cubicBezTo>
                    <a:pt x="64046" y="206244"/>
                    <a:pt x="170600" y="189898"/>
                    <a:pt x="339667" y="296160"/>
                  </a:cubicBezTo>
                  <a:cubicBezTo>
                    <a:pt x="313133" y="471359"/>
                    <a:pt x="268077" y="838410"/>
                    <a:pt x="244076" y="1080000"/>
                  </a:cubicBezTo>
                  <a:lnTo>
                    <a:pt x="1810406" y="1080000"/>
                  </a:lnTo>
                  <a:cubicBezTo>
                    <a:pt x="1707448" y="766922"/>
                    <a:pt x="1566054" y="368071"/>
                    <a:pt x="1548391" y="248688"/>
                  </a:cubicBezTo>
                  <a:cubicBezTo>
                    <a:pt x="1667467" y="235938"/>
                    <a:pt x="1874282" y="233670"/>
                    <a:pt x="1915736" y="4026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334" name="Freeform 27">
              <a:extLst>
                <a:ext uri="{FF2B5EF4-FFF2-40B4-BE49-F238E27FC236}">
                  <a16:creationId xmlns:a16="http://schemas.microsoft.com/office/drawing/2014/main" id="{64D4151F-F0C9-49FF-8509-C4A2231B9CB5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5806739" y="1269000"/>
              <a:ext cx="1954994" cy="1080000"/>
            </a:xfrm>
            <a:custGeom>
              <a:avLst/>
              <a:gdLst/>
              <a:ahLst/>
              <a:cxnLst/>
              <a:rect l="l" t="t" r="r" b="b"/>
              <a:pathLst>
                <a:path w="1954994" h="1080000">
                  <a:moveTo>
                    <a:pt x="1523764" y="0"/>
                  </a:moveTo>
                  <a:lnTo>
                    <a:pt x="189283" y="0"/>
                  </a:lnTo>
                  <a:cubicBezTo>
                    <a:pt x="170637" y="12530"/>
                    <a:pt x="153375" y="27483"/>
                    <a:pt x="137291" y="44705"/>
                  </a:cubicBezTo>
                  <a:cubicBezTo>
                    <a:pt x="105152" y="92546"/>
                    <a:pt x="-33051" y="694368"/>
                    <a:pt x="7327" y="970116"/>
                  </a:cubicBezTo>
                  <a:cubicBezTo>
                    <a:pt x="15204" y="1012663"/>
                    <a:pt x="23976" y="1048928"/>
                    <a:pt x="34044" y="1080000"/>
                  </a:cubicBezTo>
                  <a:lnTo>
                    <a:pt x="1951518" y="1080000"/>
                  </a:lnTo>
                  <a:cubicBezTo>
                    <a:pt x="1968247" y="904659"/>
                    <a:pt x="1924376" y="781971"/>
                    <a:pt x="1824851" y="581424"/>
                  </a:cubicBezTo>
                  <a:cubicBezTo>
                    <a:pt x="1782972" y="535628"/>
                    <a:pt x="1838570" y="467072"/>
                    <a:pt x="1787436" y="401715"/>
                  </a:cubicBezTo>
                  <a:cubicBezTo>
                    <a:pt x="1766665" y="389849"/>
                    <a:pt x="1818567" y="300845"/>
                    <a:pt x="1771732" y="193217"/>
                  </a:cubicBezTo>
                  <a:cubicBezTo>
                    <a:pt x="1761300" y="157871"/>
                    <a:pt x="1794452" y="107151"/>
                    <a:pt x="1717953" y="73568"/>
                  </a:cubicBezTo>
                  <a:cubicBezTo>
                    <a:pt x="1654306" y="44207"/>
                    <a:pt x="1586764" y="20219"/>
                    <a:pt x="152376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35" name="Freeform 28">
              <a:extLst>
                <a:ext uri="{FF2B5EF4-FFF2-40B4-BE49-F238E27FC236}">
                  <a16:creationId xmlns:a16="http://schemas.microsoft.com/office/drawing/2014/main" id="{8152CC58-B505-41FD-B666-2CFF7AD87D90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6215467" y="189000"/>
              <a:ext cx="1334481" cy="1080000"/>
            </a:xfrm>
            <a:custGeom>
              <a:avLst/>
              <a:gdLst/>
              <a:ahLst/>
              <a:cxnLst/>
              <a:rect l="l" t="t" r="r" b="b"/>
              <a:pathLst>
                <a:path w="1334481" h="1080000">
                  <a:moveTo>
                    <a:pt x="798803" y="495"/>
                  </a:moveTo>
                  <a:cubicBezTo>
                    <a:pt x="669255" y="10891"/>
                    <a:pt x="653662" y="70492"/>
                    <a:pt x="573322" y="106786"/>
                  </a:cubicBezTo>
                  <a:lnTo>
                    <a:pt x="485457" y="256323"/>
                  </a:lnTo>
                  <a:cubicBezTo>
                    <a:pt x="485979" y="343749"/>
                    <a:pt x="470959" y="425994"/>
                    <a:pt x="489610" y="508239"/>
                  </a:cubicBezTo>
                  <a:cubicBezTo>
                    <a:pt x="564050" y="589181"/>
                    <a:pt x="584104" y="701201"/>
                    <a:pt x="614517" y="792502"/>
                  </a:cubicBezTo>
                  <a:cubicBezTo>
                    <a:pt x="583420" y="835342"/>
                    <a:pt x="575633" y="893723"/>
                    <a:pt x="516049" y="921024"/>
                  </a:cubicBezTo>
                  <a:cubicBezTo>
                    <a:pt x="345841" y="988886"/>
                    <a:pt x="142528" y="976932"/>
                    <a:pt x="0" y="1080000"/>
                  </a:cubicBezTo>
                  <a:lnTo>
                    <a:pt x="1334481" y="1080000"/>
                  </a:lnTo>
                  <a:cubicBezTo>
                    <a:pt x="1245907" y="1050367"/>
                    <a:pt x="1166529" y="1027797"/>
                    <a:pt x="1120646" y="1006058"/>
                  </a:cubicBezTo>
                  <a:cubicBezTo>
                    <a:pt x="1072185" y="970808"/>
                    <a:pt x="1049621" y="945916"/>
                    <a:pt x="1032239" y="902896"/>
                  </a:cubicBezTo>
                  <a:cubicBezTo>
                    <a:pt x="1014470" y="851243"/>
                    <a:pt x="1066627" y="778870"/>
                    <a:pt x="1082526" y="724627"/>
                  </a:cubicBezTo>
                  <a:cubicBezTo>
                    <a:pt x="1099814" y="659584"/>
                    <a:pt x="1099442" y="612693"/>
                    <a:pt x="1143738" y="546306"/>
                  </a:cubicBezTo>
                  <a:cubicBezTo>
                    <a:pt x="1133648" y="464379"/>
                    <a:pt x="1157749" y="411814"/>
                    <a:pt x="1154071" y="328893"/>
                  </a:cubicBezTo>
                  <a:cubicBezTo>
                    <a:pt x="1155358" y="272643"/>
                    <a:pt x="1146284" y="182728"/>
                    <a:pt x="1080233" y="131659"/>
                  </a:cubicBezTo>
                  <a:cubicBezTo>
                    <a:pt x="1053759" y="66356"/>
                    <a:pt x="931460" y="-6717"/>
                    <a:pt x="798803" y="49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336" name="TextBox 335">
            <a:extLst>
              <a:ext uri="{FF2B5EF4-FFF2-40B4-BE49-F238E27FC236}">
                <a16:creationId xmlns:a16="http://schemas.microsoft.com/office/drawing/2014/main" id="{FACBC47B-8AFA-4E3E-8F8F-189C46ED2304}"/>
              </a:ext>
            </a:extLst>
          </p:cNvPr>
          <p:cNvSpPr txBox="1"/>
          <p:nvPr/>
        </p:nvSpPr>
        <p:spPr>
          <a:xfrm>
            <a:off x="691147" y="1716543"/>
            <a:ext cx="1312726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b="1" dirty="0">
                <a:solidFill>
                  <a:schemeClr val="accent3"/>
                </a:solidFill>
                <a:cs typeface="Arial" pitchFamily="34" charset="0"/>
              </a:rPr>
              <a:t>80</a:t>
            </a:r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337" name="TextBox 336">
            <a:extLst>
              <a:ext uri="{FF2B5EF4-FFF2-40B4-BE49-F238E27FC236}">
                <a16:creationId xmlns:a16="http://schemas.microsoft.com/office/drawing/2014/main" id="{843E9029-5F37-40A7-B9FE-5914399476A5}"/>
              </a:ext>
            </a:extLst>
          </p:cNvPr>
          <p:cNvSpPr txBox="1"/>
          <p:nvPr/>
        </p:nvSpPr>
        <p:spPr>
          <a:xfrm>
            <a:off x="2065915" y="1952226"/>
            <a:ext cx="4862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</a:p>
        </p:txBody>
      </p:sp>
      <p:grpSp>
        <p:nvGrpSpPr>
          <p:cNvPr id="338" name="Group 337">
            <a:extLst>
              <a:ext uri="{FF2B5EF4-FFF2-40B4-BE49-F238E27FC236}">
                <a16:creationId xmlns:a16="http://schemas.microsoft.com/office/drawing/2014/main" id="{DA4D47A5-5468-4037-A0D6-0536E13E04BD}"/>
              </a:ext>
            </a:extLst>
          </p:cNvPr>
          <p:cNvGrpSpPr/>
          <p:nvPr/>
        </p:nvGrpSpPr>
        <p:grpSpPr>
          <a:xfrm>
            <a:off x="715688" y="3960337"/>
            <a:ext cx="1855362" cy="2236549"/>
            <a:chOff x="-475010" y="1042169"/>
            <a:chExt cx="3859356" cy="2236549"/>
          </a:xfrm>
        </p:grpSpPr>
        <p:sp>
          <p:nvSpPr>
            <p:cNvPr id="339" name="TextBox 338">
              <a:extLst>
                <a:ext uri="{FF2B5EF4-FFF2-40B4-BE49-F238E27FC236}">
                  <a16:creationId xmlns:a16="http://schemas.microsoft.com/office/drawing/2014/main" id="{49D25C4D-B9B3-4916-A17B-F74E1B134CBE}"/>
                </a:ext>
              </a:extLst>
            </p:cNvPr>
            <p:cNvSpPr txBox="1"/>
            <p:nvPr/>
          </p:nvSpPr>
          <p:spPr>
            <a:xfrm>
              <a:off x="-475010" y="1042169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55E15DE1-FB24-4163-898B-BE3B87BFFA41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Get a modern PowerPoint  Presentation that is beautifully designed. </a:t>
              </a:r>
            </a:p>
          </p:txBody>
        </p:sp>
      </p:grpSp>
      <p:grpSp>
        <p:nvGrpSpPr>
          <p:cNvPr id="341" name="Group 340">
            <a:extLst>
              <a:ext uri="{FF2B5EF4-FFF2-40B4-BE49-F238E27FC236}">
                <a16:creationId xmlns:a16="http://schemas.microsoft.com/office/drawing/2014/main" id="{4E3C522E-66DD-424C-B235-7D181077F7F8}"/>
              </a:ext>
            </a:extLst>
          </p:cNvPr>
          <p:cNvGrpSpPr/>
          <p:nvPr/>
        </p:nvGrpSpPr>
        <p:grpSpPr>
          <a:xfrm>
            <a:off x="3014319" y="3960337"/>
            <a:ext cx="1855362" cy="2236549"/>
            <a:chOff x="-475010" y="1042169"/>
            <a:chExt cx="3859356" cy="2236549"/>
          </a:xfrm>
        </p:grpSpPr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13589019-AD80-4268-B479-4C5F586F0683}"/>
                </a:ext>
              </a:extLst>
            </p:cNvPr>
            <p:cNvSpPr txBox="1"/>
            <p:nvPr/>
          </p:nvSpPr>
          <p:spPr>
            <a:xfrm>
              <a:off x="-475010" y="1042169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343" name="TextBox 342">
              <a:extLst>
                <a:ext uri="{FF2B5EF4-FFF2-40B4-BE49-F238E27FC236}">
                  <a16:creationId xmlns:a16="http://schemas.microsoft.com/office/drawing/2014/main" id="{7E6A8429-A5DF-41C2-9B45-3C47E72BD982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Get a modern PowerPoint  Presentation that is beautifully designed. </a:t>
              </a:r>
            </a:p>
          </p:txBody>
        </p:sp>
      </p:grp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F4950F4B-5086-4D8A-B1F9-42EA8DC18518}"/>
              </a:ext>
            </a:extLst>
          </p:cNvPr>
          <p:cNvGrpSpPr/>
          <p:nvPr/>
        </p:nvGrpSpPr>
        <p:grpSpPr>
          <a:xfrm>
            <a:off x="5312950" y="3960337"/>
            <a:ext cx="1855362" cy="2236549"/>
            <a:chOff x="-475010" y="1042169"/>
            <a:chExt cx="3859356" cy="2236549"/>
          </a:xfrm>
        </p:grpSpPr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6AF1B55C-64A5-426D-8B76-6DE7148BDBA4}"/>
                </a:ext>
              </a:extLst>
            </p:cNvPr>
            <p:cNvSpPr txBox="1"/>
            <p:nvPr/>
          </p:nvSpPr>
          <p:spPr>
            <a:xfrm>
              <a:off x="-475010" y="1042169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E965CBDF-7FB5-4883-B47F-B07339075DB6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Get a modern PowerPoint  Presentation that is beautifully designed. </a:t>
              </a:r>
            </a:p>
          </p:txBody>
        </p:sp>
      </p:grpSp>
      <p:sp>
        <p:nvSpPr>
          <p:cNvPr id="347" name="TextBox 346">
            <a:extLst>
              <a:ext uri="{FF2B5EF4-FFF2-40B4-BE49-F238E27FC236}">
                <a16:creationId xmlns:a16="http://schemas.microsoft.com/office/drawing/2014/main" id="{A365AEE4-B427-4B2B-8702-ACB018E3FA4B}"/>
              </a:ext>
            </a:extLst>
          </p:cNvPr>
          <p:cNvSpPr txBox="1"/>
          <p:nvPr/>
        </p:nvSpPr>
        <p:spPr>
          <a:xfrm>
            <a:off x="721186" y="2652263"/>
            <a:ext cx="61654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Easy to change colors, photos and Text.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Get a modern PowerPoint  Presentation that is beautifully designed.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11170</TotalTime>
  <Words>240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17</cp:revision>
  <dcterms:created xsi:type="dcterms:W3CDTF">2018-02-18T19:39:47Z</dcterms:created>
  <dcterms:modified xsi:type="dcterms:W3CDTF">2019-01-04T07:04:42Z</dcterms:modified>
</cp:coreProperties>
</file>